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7CB1"/>
    <a:srgbClr val="7E26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83" autoAdjust="0"/>
    <p:restoredTop sz="96126" autoAdjust="0"/>
  </p:normalViewPr>
  <p:slideViewPr>
    <p:cSldViewPr snapToGrid="0" snapToObjects="1">
      <p:cViewPr>
        <p:scale>
          <a:sx n="81" d="100"/>
          <a:sy n="81" d="100"/>
        </p:scale>
        <p:origin x="-1352" y="-4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7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11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1FF2B-B5A2-4544-A543-3A7918AAE845}" type="datetimeFigureOut">
              <a:rPr lang="en-US" smtClean="0"/>
              <a:t>13/01/2013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1937D-5F6D-EA43-BD24-5A19DC0F4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52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0000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0000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1840-CD30-A54D-9EA5-B4B5AA528BED}" type="datetimeFigureOut">
              <a:rPr lang="en-US" smtClean="0"/>
              <a:t>13/01/2013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ED6A-284F-CB42-8CD3-82B13555AC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1840-CD30-A54D-9EA5-B4B5AA528BED}" type="datetimeFigureOut">
              <a:rPr lang="en-US" smtClean="0"/>
              <a:t>13/01/2013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ED6A-284F-CB42-8CD3-82B13555AC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1840-CD30-A54D-9EA5-B4B5AA528BED}" type="datetimeFigureOut">
              <a:rPr lang="en-US" smtClean="0"/>
              <a:t>13/01/2013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ED6A-284F-CB42-8CD3-82B13555AC7C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1840-CD30-A54D-9EA5-B4B5AA528BED}" type="datetimeFigureOut">
              <a:rPr lang="en-US" smtClean="0"/>
              <a:t>13/01/2013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ED6A-284F-CB42-8CD3-82B13555AC7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1840-CD30-A54D-9EA5-B4B5AA528BED}" type="datetimeFigureOut">
              <a:rPr lang="en-US" smtClean="0"/>
              <a:t>13/01/2013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ED6A-284F-CB42-8CD3-82B13555AC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1840-CD30-A54D-9EA5-B4B5AA528BED}" type="datetimeFigureOut">
              <a:rPr lang="en-US" smtClean="0"/>
              <a:t>13/01/2013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ED6A-284F-CB42-8CD3-82B13555AC7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1840-CD30-A54D-9EA5-B4B5AA528BED}" type="datetimeFigureOut">
              <a:rPr lang="en-US" smtClean="0"/>
              <a:t>13/01/2013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ED6A-284F-CB42-8CD3-82B13555AC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1840-CD30-A54D-9EA5-B4B5AA528BED}" type="datetimeFigureOut">
              <a:rPr lang="en-US" smtClean="0"/>
              <a:t>13/01/2013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ED6A-284F-CB42-8CD3-82B13555AC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1840-CD30-A54D-9EA5-B4B5AA528BED}" type="datetimeFigureOut">
              <a:rPr lang="en-US" smtClean="0"/>
              <a:t>13/01/2013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ED6A-284F-CB42-8CD3-82B13555AC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1840-CD30-A54D-9EA5-B4B5AA528BED}" type="datetimeFigureOut">
              <a:rPr lang="en-US" smtClean="0"/>
              <a:t>13/01/2013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ED6A-284F-CB42-8CD3-82B13555AC7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1840-CD30-A54D-9EA5-B4B5AA528BED}" type="datetimeFigureOut">
              <a:rPr lang="en-US" smtClean="0"/>
              <a:t>13/01/2013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ED6A-284F-CB42-8CD3-82B13555AC7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pic>
        <p:nvPicPr>
          <p:cNvPr id="16" name="Picture 15" descr="NORDUnet-New-Logo-Final-Lar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228167"/>
            <a:ext cx="1530712" cy="3826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1768341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26986" y="1591056"/>
            <a:ext cx="8723376" cy="622672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74B1840-CD30-A54D-9EA5-B4B5AA528BED}" type="datetimeFigureOut">
              <a:rPr lang="en-US" smtClean="0"/>
              <a:t>13/01/2013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02FED6A-284F-CB42-8CD3-82B13555AC7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3696" y="2213728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rgbClr val="0000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>
            <a:lumMod val="75000"/>
          </a:schemeClr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2">
            <a:lumMod val="75000"/>
          </a:schemeClr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2">
            <a:lumMod val="75000"/>
          </a:schemeClr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2">
            <a:lumMod val="75000"/>
          </a:schemeClr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2">
            <a:lumMod val="75000"/>
          </a:schemeClr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03696" y="2438400"/>
            <a:ext cx="7408333" cy="40005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What is OGF NML  </a:t>
            </a:r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is </a:t>
            </a:r>
            <a:r>
              <a:rPr lang="en-US" dirty="0" smtClean="0"/>
              <a:t>“N3</a:t>
            </a:r>
            <a:r>
              <a:rPr lang="en-US" dirty="0"/>
              <a:t>” and how does NML fit ?</a:t>
            </a:r>
          </a:p>
          <a:p>
            <a:r>
              <a:rPr lang="en-US" dirty="0"/>
              <a:t>Topologies, Nodes, Ports, Links.</a:t>
            </a:r>
          </a:p>
          <a:p>
            <a:r>
              <a:rPr lang="en-US" dirty="0"/>
              <a:t>Bi-</a:t>
            </a:r>
            <a:r>
              <a:rPr lang="en-US" dirty="0" err="1"/>
              <a:t>dir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/>
              <a:t>Uni-dir</a:t>
            </a: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b="1" dirty="0">
                <a:solidFill>
                  <a:schemeClr val="tx1"/>
                </a:solidFill>
              </a:rPr>
              <a:t>Jeroen van der Ham  </a:t>
            </a:r>
            <a:r>
              <a:rPr lang="en-US" dirty="0"/>
              <a:t>- </a:t>
            </a:r>
            <a:r>
              <a:rPr lang="en-US" dirty="0" smtClean="0"/>
              <a:t>editor of </a:t>
            </a:r>
            <a:r>
              <a:rPr lang="en-US" dirty="0"/>
              <a:t>OGF </a:t>
            </a:r>
            <a:r>
              <a:rPr lang="en-US"/>
              <a:t>NML </a:t>
            </a:r>
            <a:r>
              <a:rPr lang="en-US" smtClean="0"/>
              <a:t>and </a:t>
            </a:r>
            <a:r>
              <a:rPr lang="en-US" dirty="0"/>
              <a:t>research scientist at </a:t>
            </a:r>
            <a:r>
              <a:rPr lang="en-US" dirty="0" err="1"/>
              <a:t>UvA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48284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br>
              <a:rPr lang="en-US" dirty="0" smtClean="0"/>
            </a:br>
            <a:r>
              <a:rPr lang="en-US" sz="5300" dirty="0" smtClean="0"/>
              <a:t>NML Topology for NSI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73625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Network </a:t>
            </a:r>
            <a:r>
              <a:rPr lang="en-GB" dirty="0" err="1" smtClean="0"/>
              <a:t>Markup</a:t>
            </a:r>
            <a:r>
              <a:rPr lang="en-GB" dirty="0" smtClean="0"/>
              <a:t> Language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OGF Standardisation group since 2007</a:t>
            </a:r>
          </a:p>
          <a:p>
            <a:r>
              <a:rPr lang="en-GB" dirty="0" smtClean="0"/>
              <a:t>Based on </a:t>
            </a:r>
            <a:r>
              <a:rPr lang="en-GB" dirty="0" err="1" smtClean="0"/>
              <a:t>PerfSONAR</a:t>
            </a:r>
            <a:r>
              <a:rPr lang="en-GB" dirty="0" smtClean="0"/>
              <a:t>, NDL, </a:t>
            </a:r>
            <a:r>
              <a:rPr lang="en-GB" dirty="0" err="1" smtClean="0"/>
              <a:t>AutoBAHN</a:t>
            </a:r>
            <a:r>
              <a:rPr lang="en-GB" dirty="0" smtClean="0"/>
              <a:t>,…</a:t>
            </a:r>
          </a:p>
          <a:p>
            <a:r>
              <a:rPr lang="en-GB" dirty="0" smtClean="0"/>
              <a:t>Allows for multi-layer multi-domain network topology description</a:t>
            </a:r>
          </a:p>
          <a:p>
            <a:r>
              <a:rPr lang="en-GB" dirty="0" smtClean="0"/>
              <a:t>Syntax is XML or RDF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1195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00" y="838200"/>
            <a:ext cx="5054600" cy="516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770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65100"/>
            <a:ext cx="7239000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039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RDF and N3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RDF: Resource Description Framework</a:t>
            </a:r>
          </a:p>
          <a:p>
            <a:r>
              <a:rPr lang="en-GB" dirty="0" smtClean="0"/>
              <a:t>Way of describing semantic graphs: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02" y="3280732"/>
            <a:ext cx="6943796" cy="21437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48" y="3280732"/>
            <a:ext cx="7880196" cy="323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366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Identifiers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Topology descriptions need globally unique identifiers</a:t>
            </a:r>
          </a:p>
          <a:p>
            <a:r>
              <a:rPr lang="en-GB" dirty="0" smtClean="0"/>
              <a:t>OGF &amp; GLIF recommend:</a:t>
            </a:r>
          </a:p>
          <a:p>
            <a:endParaRPr lang="en-GB" dirty="0" smtClean="0"/>
          </a:p>
        </p:txBody>
      </p:sp>
      <p:sp>
        <p:nvSpPr>
          <p:cNvPr id="4" name="Rectangle 3"/>
          <p:cNvSpPr/>
          <p:nvPr/>
        </p:nvSpPr>
        <p:spPr>
          <a:xfrm>
            <a:off x="719655" y="3488192"/>
            <a:ext cx="79671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err="1" smtClean="0">
                <a:latin typeface="DejaVu Sans Mono"/>
                <a:cs typeface="DejaVu Sans Mono"/>
              </a:rPr>
              <a:t>urn:ogf:network</a:t>
            </a:r>
            <a:r>
              <a:rPr lang="en-GB" sz="2400" dirty="0" smtClean="0">
                <a:latin typeface="DejaVu Sans Mono"/>
                <a:cs typeface="DejaVu Sans Mono"/>
              </a:rPr>
              <a:t>:&lt;</a:t>
            </a:r>
            <a:r>
              <a:rPr lang="en-GB" sz="2400" dirty="0" err="1" smtClean="0">
                <a:latin typeface="DejaVu Sans Mono"/>
                <a:cs typeface="DejaVu Sans Mono"/>
              </a:rPr>
              <a:t>DNSName</a:t>
            </a:r>
            <a:r>
              <a:rPr lang="en-GB" sz="2400" dirty="0" smtClean="0">
                <a:latin typeface="DejaVu Sans Mono"/>
                <a:cs typeface="DejaVu Sans Mono"/>
              </a:rPr>
              <a:t>&gt;:&lt;YYYY&gt;:&lt;</a:t>
            </a:r>
            <a:r>
              <a:rPr lang="en-GB" sz="2400" dirty="0" err="1" smtClean="0">
                <a:latin typeface="DejaVu Sans Mono"/>
                <a:cs typeface="DejaVu Sans Mono"/>
              </a:rPr>
              <a:t>localID</a:t>
            </a:r>
            <a:r>
              <a:rPr lang="en-GB" sz="2400" dirty="0" smtClean="0">
                <a:latin typeface="DejaVu Sans Mono"/>
                <a:cs typeface="DejaVu Sans Mono"/>
              </a:rPr>
              <a:t>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719655" y="4725436"/>
            <a:ext cx="75965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latin typeface="DejaVu Sans Mono"/>
                <a:cs typeface="DejaVu Sans Mono"/>
              </a:rPr>
              <a:t>urn:ogf:network:ets.aruba.ex:</a:t>
            </a:r>
            <a:r>
              <a:rPr lang="en-GB" sz="2400" dirty="0" smtClean="0">
                <a:latin typeface="DejaVu Sans Mono"/>
                <a:cs typeface="DejaVu Sans Mono"/>
              </a:rPr>
              <a:t>2013</a:t>
            </a:r>
            <a:r>
              <a:rPr lang="en-GB" sz="2400" dirty="0" smtClean="0">
                <a:latin typeface="DejaVu Sans Mono"/>
                <a:cs typeface="DejaVu Sans Mono"/>
              </a:rPr>
              <a:t>:port10</a:t>
            </a:r>
            <a:endParaRPr lang="en-GB" sz="2400" dirty="0" smtClean="0">
              <a:latin typeface="DejaVu Sans Mono"/>
              <a:cs typeface="DejaVu Sans Mono"/>
            </a:endParaRPr>
          </a:p>
        </p:txBody>
      </p:sp>
    </p:spTree>
    <p:extLst>
      <p:ext uri="{BB962C8B-B14F-4D97-AF65-F5344CB8AC3E}">
        <p14:creationId xmlns:p14="http://schemas.microsoft.com/office/powerpoint/2010/main" val="4156557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Notation3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way of describing the graph: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02971" y="2836397"/>
            <a:ext cx="836546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 smtClean="0">
                <a:latin typeface="DejaVu Sans Mono"/>
                <a:cs typeface="DejaVu Sans Mono"/>
              </a:rPr>
              <a:t>aruba:topology</a:t>
            </a:r>
            <a:r>
              <a:rPr lang="en-GB" sz="2000" dirty="0" smtClean="0">
                <a:latin typeface="DejaVu Sans Mono"/>
                <a:cs typeface="DejaVu Sans Mono"/>
              </a:rPr>
              <a:t> a </a:t>
            </a:r>
            <a:r>
              <a:rPr lang="en-GB" sz="2000" dirty="0" err="1" smtClean="0">
                <a:latin typeface="DejaVu Sans Mono"/>
                <a:cs typeface="DejaVu Sans Mono"/>
              </a:rPr>
              <a:t>nml:Topology</a:t>
            </a:r>
            <a:r>
              <a:rPr lang="en-GB" sz="2000" dirty="0" smtClean="0">
                <a:latin typeface="DejaVu Sans Mono"/>
                <a:cs typeface="DejaVu Sans Mono"/>
              </a:rPr>
              <a:t>;</a:t>
            </a:r>
          </a:p>
          <a:p>
            <a:r>
              <a:rPr lang="en-GB" sz="2000" dirty="0" smtClean="0">
                <a:latin typeface="DejaVu Sans Mono"/>
                <a:cs typeface="DejaVu Sans Mono"/>
              </a:rPr>
              <a:t>	</a:t>
            </a:r>
            <a:r>
              <a:rPr lang="en-GB" sz="2000" dirty="0" err="1" smtClean="0">
                <a:latin typeface="DejaVu Sans Mono"/>
                <a:cs typeface="DejaVu Sans Mono"/>
              </a:rPr>
              <a:t>nml:hasOutboundPort</a:t>
            </a:r>
            <a:r>
              <a:rPr lang="en-GB" sz="2000" dirty="0" smtClean="0">
                <a:latin typeface="DejaVu Sans Mono"/>
                <a:cs typeface="DejaVu Sans Mono"/>
              </a:rPr>
              <a:t> </a:t>
            </a:r>
          </a:p>
          <a:p>
            <a:r>
              <a:rPr lang="en-GB" sz="2000" dirty="0">
                <a:latin typeface="DejaVu Sans Mono"/>
                <a:cs typeface="DejaVu Sans Mono"/>
              </a:rPr>
              <a:t>	</a:t>
            </a:r>
            <a:r>
              <a:rPr lang="en-GB" sz="2000" dirty="0" smtClean="0">
                <a:latin typeface="DejaVu Sans Mono"/>
                <a:cs typeface="DejaVu Sans Mono"/>
              </a:rPr>
              <a:t>		</a:t>
            </a:r>
            <a:r>
              <a:rPr lang="en-GB" sz="2000" dirty="0" smtClean="0">
                <a:latin typeface="DejaVu Sans Mono"/>
                <a:cs typeface="DejaVu Sans Mono"/>
              </a:rPr>
              <a:t>aruba:port10,</a:t>
            </a:r>
            <a:endParaRPr lang="en-GB" sz="2000" dirty="0" smtClean="0">
              <a:latin typeface="DejaVu Sans Mono"/>
              <a:cs typeface="DejaVu Sans Mono"/>
            </a:endParaRPr>
          </a:p>
          <a:p>
            <a:r>
              <a:rPr lang="en-GB" sz="2000" dirty="0" smtClean="0">
                <a:latin typeface="DejaVu Sans Mono"/>
                <a:cs typeface="DejaVu Sans Mono"/>
              </a:rPr>
              <a:t>			</a:t>
            </a:r>
            <a:r>
              <a:rPr lang="en-GB" sz="2000" dirty="0" smtClean="0">
                <a:latin typeface="DejaVu Sans Mono"/>
                <a:cs typeface="DejaVu Sans Mono"/>
              </a:rPr>
              <a:t>aruba:port14;</a:t>
            </a:r>
            <a:endParaRPr lang="en-GB" sz="2000" dirty="0" smtClean="0">
              <a:latin typeface="DejaVu Sans Mono"/>
              <a:cs typeface="DejaVu Sans Mono"/>
            </a:endParaRPr>
          </a:p>
          <a:p>
            <a:r>
              <a:rPr lang="en-GB" sz="2000" dirty="0" smtClean="0">
                <a:latin typeface="DejaVu Sans Mono"/>
                <a:cs typeface="DejaVu Sans Mono"/>
              </a:rPr>
              <a:t>	</a:t>
            </a:r>
            <a:r>
              <a:rPr lang="en-GB" sz="2000" dirty="0" err="1" smtClean="0">
                <a:latin typeface="DejaVu Sans Mono"/>
                <a:cs typeface="DejaVu Sans Mono"/>
              </a:rPr>
              <a:t>nsi:managedBy</a:t>
            </a:r>
            <a:r>
              <a:rPr lang="en-GB" sz="2000" dirty="0" smtClean="0">
                <a:latin typeface="DejaVu Sans Mono"/>
                <a:cs typeface="DejaVu Sans Mono"/>
              </a:rPr>
              <a:t> </a:t>
            </a:r>
            <a:r>
              <a:rPr lang="en-GB" sz="2000" dirty="0" err="1" smtClean="0">
                <a:latin typeface="DejaVu Sans Mono"/>
                <a:cs typeface="DejaVu Sans Mono"/>
              </a:rPr>
              <a:t>aruba:nsa</a:t>
            </a:r>
            <a:r>
              <a:rPr lang="en-GB" sz="2000" dirty="0" smtClean="0">
                <a:latin typeface="DejaVu Sans Mono"/>
                <a:cs typeface="DejaVu Sans Mono"/>
              </a:rPr>
              <a:t> .</a:t>
            </a:r>
          </a:p>
          <a:p>
            <a:endParaRPr lang="en-GB" sz="2000" dirty="0">
              <a:latin typeface="DejaVu Sans Mono"/>
              <a:cs typeface="DejaVu Sans Mono"/>
            </a:endParaRPr>
          </a:p>
          <a:p>
            <a:r>
              <a:rPr lang="en-GB" sz="2000" dirty="0" smtClean="0">
                <a:latin typeface="DejaVu Sans Mono"/>
                <a:cs typeface="DejaVu Sans Mono"/>
              </a:rPr>
              <a:t>aruba:port10 </a:t>
            </a:r>
            <a:r>
              <a:rPr lang="en-GB" sz="2000" dirty="0" smtClean="0">
                <a:latin typeface="DejaVu Sans Mono"/>
                <a:cs typeface="DejaVu Sans Mono"/>
              </a:rPr>
              <a:t>a </a:t>
            </a:r>
            <a:r>
              <a:rPr lang="en-GB" sz="2000" dirty="0" err="1" smtClean="0">
                <a:latin typeface="DejaVu Sans Mono"/>
                <a:cs typeface="DejaVu Sans Mono"/>
              </a:rPr>
              <a:t>nml:PortGroup</a:t>
            </a:r>
            <a:r>
              <a:rPr lang="en-GB" sz="2000" dirty="0" smtClean="0">
                <a:latin typeface="DejaVu Sans Mono"/>
                <a:cs typeface="DejaVu Sans Mono"/>
              </a:rPr>
              <a:t>;</a:t>
            </a:r>
          </a:p>
          <a:p>
            <a:r>
              <a:rPr lang="en-GB" sz="2000" dirty="0" smtClean="0">
                <a:latin typeface="DejaVu Sans Mono"/>
                <a:cs typeface="DejaVu Sans Mono"/>
              </a:rPr>
              <a:t>	</a:t>
            </a:r>
            <a:r>
              <a:rPr lang="en-GB" sz="2000" dirty="0" err="1" smtClean="0">
                <a:latin typeface="DejaVu Sans Mono"/>
                <a:cs typeface="DejaVu Sans Mono"/>
              </a:rPr>
              <a:t>nmleth:vlans</a:t>
            </a:r>
            <a:r>
              <a:rPr lang="en-GB" sz="2000" dirty="0" smtClean="0">
                <a:latin typeface="DejaVu Sans Mono"/>
                <a:cs typeface="DejaVu Sans Mono"/>
              </a:rPr>
              <a:t> "1780-1799” ;</a:t>
            </a:r>
          </a:p>
          <a:p>
            <a:r>
              <a:rPr lang="en-GB" sz="2000" dirty="0">
                <a:latin typeface="DejaVu Sans Mono"/>
                <a:cs typeface="DejaVu Sans Mono"/>
              </a:rPr>
              <a:t>	</a:t>
            </a:r>
            <a:r>
              <a:rPr lang="en-GB" sz="2000" dirty="0" err="1" smtClean="0">
                <a:latin typeface="DejaVu Sans Mono"/>
                <a:cs typeface="DejaVu Sans Mono"/>
              </a:rPr>
              <a:t>nml:isAlias</a:t>
            </a:r>
            <a:r>
              <a:rPr lang="en-GB" sz="2000" dirty="0" smtClean="0">
                <a:latin typeface="DejaVu Sans Mono"/>
                <a:cs typeface="DejaVu Sans Mono"/>
              </a:rPr>
              <a:t> </a:t>
            </a:r>
          </a:p>
          <a:p>
            <a:r>
              <a:rPr lang="en-GB" sz="2000" dirty="0">
                <a:latin typeface="DejaVu Sans Mono"/>
                <a:cs typeface="DejaVu Sans Mono"/>
              </a:rPr>
              <a:t>	</a:t>
            </a:r>
            <a:r>
              <a:rPr lang="en-GB" sz="2000" dirty="0" smtClean="0">
                <a:latin typeface="DejaVu Sans Mono"/>
                <a:cs typeface="DejaVu Sans Mono"/>
              </a:rPr>
              <a:t>	&lt;</a:t>
            </a:r>
            <a:r>
              <a:rPr lang="en-GB" sz="2000" dirty="0" smtClean="0">
                <a:latin typeface="DejaVu Sans Mono"/>
                <a:cs typeface="DejaVu Sans Mono"/>
              </a:rPr>
              <a:t>urn:ogf:network:ets.bonaire.ex:2013:port11&gt; </a:t>
            </a:r>
            <a:r>
              <a:rPr lang="en-GB" sz="2000" dirty="0" smtClean="0">
                <a:latin typeface="DejaVu Sans Mono"/>
                <a:cs typeface="DejaVu Sans Mono"/>
              </a:rPr>
              <a:t>.</a:t>
            </a:r>
            <a:endParaRPr lang="en-GB" sz="2000" dirty="0">
              <a:latin typeface="DejaVu Sans Mono"/>
              <a:cs typeface="DejaVu Sans Mono"/>
            </a:endParaRPr>
          </a:p>
        </p:txBody>
      </p:sp>
    </p:spTree>
    <p:extLst>
      <p:ext uri="{BB962C8B-B14F-4D97-AF65-F5344CB8AC3E}">
        <p14:creationId xmlns:p14="http://schemas.microsoft.com/office/powerpoint/2010/main" val="381929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Topology Syntax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NML for basic topology components</a:t>
            </a:r>
          </a:p>
          <a:p>
            <a:r>
              <a:rPr lang="en-GB" dirty="0" smtClean="0"/>
              <a:t>NSI for additional constructs:</a:t>
            </a:r>
          </a:p>
          <a:p>
            <a:pPr lvl="1"/>
            <a:r>
              <a:rPr lang="en-GB" dirty="0" smtClean="0"/>
              <a:t>NSA</a:t>
            </a:r>
          </a:p>
          <a:p>
            <a:pPr lvl="1"/>
            <a:r>
              <a:rPr lang="en-GB" dirty="0" err="1" smtClean="0"/>
              <a:t>managedBy</a:t>
            </a:r>
            <a:endParaRPr lang="en-GB" dirty="0" smtClean="0"/>
          </a:p>
          <a:p>
            <a:pPr lvl="1"/>
            <a:r>
              <a:rPr lang="en-GB" dirty="0" err="1" smtClean="0"/>
              <a:t>csProviderEndpoint</a:t>
            </a:r>
            <a:endParaRPr lang="en-GB" dirty="0" smtClean="0"/>
          </a:p>
          <a:p>
            <a:pPr lvl="1"/>
            <a:r>
              <a:rPr lang="en-GB" dirty="0" err="1" smtClean="0"/>
              <a:t>peersWith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3322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Topology Distribution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Topology Distribution is required for </a:t>
            </a:r>
            <a:r>
              <a:rPr lang="en-GB" dirty="0" err="1" smtClean="0"/>
              <a:t>pathfinding</a:t>
            </a:r>
            <a:endParaRPr lang="en-GB" dirty="0" smtClean="0"/>
          </a:p>
          <a:p>
            <a:r>
              <a:rPr lang="en-GB" dirty="0" smtClean="0"/>
              <a:t>Distribution methods:</a:t>
            </a:r>
          </a:p>
          <a:p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31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SI Tutorial TIP 2013 v3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NSI Tutorial TIP 2013 v3.potx</Template>
  <TotalTime>79087</TotalTime>
  <Words>162</Words>
  <Application>Microsoft Macintosh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NSI Tutorial TIP 2013 v3</vt:lpstr>
      <vt:lpstr>Introduction NML Topology for NSI</vt:lpstr>
      <vt:lpstr>Network Markup Language</vt:lpstr>
      <vt:lpstr>PowerPoint Presentation</vt:lpstr>
      <vt:lpstr>PowerPoint Presentation</vt:lpstr>
      <vt:lpstr>RDF and N3</vt:lpstr>
      <vt:lpstr>Identifiers</vt:lpstr>
      <vt:lpstr>Notation3</vt:lpstr>
      <vt:lpstr>Topology Syntax</vt:lpstr>
      <vt:lpstr>Topology Distribution</vt:lpstr>
    </vt:vector>
  </TitlesOfParts>
  <Company>NORDUnet A/S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Service Interface Workshop</dc:title>
  <dc:creator>Jerry Sobieski</dc:creator>
  <cp:lastModifiedBy>Jeroen van der Ham</cp:lastModifiedBy>
  <cp:revision>647</cp:revision>
  <dcterms:created xsi:type="dcterms:W3CDTF">2012-02-23T11:40:16Z</dcterms:created>
  <dcterms:modified xsi:type="dcterms:W3CDTF">2013-01-13T18:46:01Z</dcterms:modified>
</cp:coreProperties>
</file>