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9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79E2-B6DD-254D-8D24-B97240F174AE}" type="datetimeFigureOut">
              <a:rPr lang="en-US" smtClean="0"/>
              <a:t>1/13/13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80B4-F1BB-B149-961F-8D3356E47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enh/NSI-Tutorial-Topologies/wiki/OpenNSA-install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68.105.208.199:8443/OSCA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92.168.1.11:28380/logs/nsi2_gl_proxy.txt" TargetMode="External"/><Relationship Id="rId3" Type="http://schemas.openxmlformats.org/officeDocument/2006/relationships/hyperlink" Target="http://192.168.1.11:28080/logs/nsi2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cotvn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https://github.com/jeroenh/NSI-Tutorial-Topologies/wiki/OpenNSA-installation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the </a:t>
            </a:r>
            <a:r>
              <a:rPr lang="en-US" dirty="0" err="1" smtClean="0"/>
              <a:t>uPA</a:t>
            </a:r>
            <a:r>
              <a:rPr lang="en-US" dirty="0" smtClean="0"/>
              <a:t> OSCARS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the GUI: </a:t>
            </a:r>
          </a:p>
          <a:p>
            <a:pPr lvl="1"/>
            <a:r>
              <a:rPr lang="en-US" dirty="0" smtClean="0">
                <a:hlinkClick r:id="rId2"/>
              </a:rPr>
              <a:t>https://168.105.208.199:8443/OSCARS/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oscars</a:t>
            </a:r>
            <a:r>
              <a:rPr lang="en-US" dirty="0" smtClean="0"/>
              <a:t>/</a:t>
            </a:r>
            <a:r>
              <a:rPr lang="en-US" dirty="0" err="1" smtClean="0"/>
              <a:t>hawaii</a:t>
            </a:r>
            <a:endParaRPr lang="en-US" dirty="0" smtClean="0"/>
          </a:p>
          <a:p>
            <a:r>
              <a:rPr lang="en-US" dirty="0" smtClean="0"/>
              <a:t>Look at reservation/reservation details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G-Lambda NSA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NSI </a:t>
            </a:r>
            <a:r>
              <a:rPr lang="en-US" dirty="0" err="1" smtClean="0"/>
              <a:t>uPA</a:t>
            </a:r>
            <a:r>
              <a:rPr lang="en-US" dirty="0" smtClean="0"/>
              <a:t> logs:</a:t>
            </a:r>
          </a:p>
          <a:p>
            <a:pPr lvl="1"/>
            <a:r>
              <a:rPr lang="da-DK" dirty="0" smtClean="0">
                <a:hlinkClick r:id="rId2"/>
              </a:rPr>
              <a:t>http://192.168.1.11:28380/logs/nsi2_gl_proxy.txt</a:t>
            </a:r>
            <a:endParaRPr lang="da-DK" dirty="0" smtClean="0"/>
          </a:p>
          <a:p>
            <a:r>
              <a:rPr lang="da-DK" dirty="0" smtClean="0"/>
              <a:t>NSI </a:t>
            </a:r>
            <a:r>
              <a:rPr lang="da-DK" dirty="0" err="1" smtClean="0"/>
              <a:t>Aggregator</a:t>
            </a:r>
            <a:r>
              <a:rPr lang="da-DK" dirty="0" smtClean="0"/>
              <a:t> logs:</a:t>
            </a:r>
          </a:p>
          <a:p>
            <a:pPr lvl="1"/>
            <a:r>
              <a:rPr lang="da-DK" dirty="0" smtClean="0">
                <a:hlinkClick r:id="rId3"/>
              </a:rPr>
              <a:t>http://192.168.1.11:28080/logs/nsi2.txt</a:t>
            </a:r>
            <a:endParaRPr lang="da-DK" dirty="0" smtClean="0"/>
          </a:p>
          <a:p>
            <a:r>
              <a:rPr lang="da-DK" dirty="0" err="1" smtClean="0"/>
              <a:t>Reload</a:t>
            </a:r>
            <a:r>
              <a:rPr lang="da-DK" dirty="0" smtClean="0"/>
              <a:t> to </a:t>
            </a:r>
            <a:r>
              <a:rPr lang="da-DK" dirty="0" err="1" smtClean="0"/>
              <a:t>see</a:t>
            </a:r>
            <a:r>
              <a:rPr lang="da-DK" dirty="0" smtClean="0"/>
              <a:t> the </a:t>
            </a:r>
            <a:r>
              <a:rPr lang="da-DK" dirty="0" err="1" smtClean="0"/>
              <a:t>latest</a:t>
            </a:r>
            <a:r>
              <a:rPr lang="da-DK" dirty="0" smtClean="0"/>
              <a:t>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Curacao Ping Hosts (mac-mini’s)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VNC to log into the mac-mini’s</a:t>
            </a:r>
          </a:p>
          <a:p>
            <a:pPr lvl="1"/>
            <a:r>
              <a:rPr lang="en-US" dirty="0" smtClean="0"/>
              <a:t>Chicken of the VNC</a:t>
            </a:r>
          </a:p>
          <a:p>
            <a:pPr lvl="2"/>
            <a:r>
              <a:rPr lang="en-US" dirty="0" smtClean="0">
                <a:hlinkClick r:id="rId2"/>
              </a:rPr>
              <a:t>http://sourceforge.net/projects/cotvnc/</a:t>
            </a:r>
            <a:endParaRPr lang="en-US" dirty="0" smtClean="0"/>
          </a:p>
          <a:p>
            <a:r>
              <a:rPr lang="en-US" dirty="0" err="1"/>
              <a:t>ip</a:t>
            </a:r>
            <a:r>
              <a:rPr lang="en-US" dirty="0"/>
              <a:t> addresses: </a:t>
            </a:r>
            <a:r>
              <a:rPr lang="en-US" dirty="0" smtClean="0"/>
              <a:t>168.105.208.188</a:t>
            </a:r>
          </a:p>
          <a:p>
            <a:pPr lvl="1"/>
            <a:r>
              <a:rPr lang="en-US" dirty="0" err="1" smtClean="0"/>
              <a:t>nsihawaii</a:t>
            </a:r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address: </a:t>
            </a:r>
            <a:r>
              <a:rPr lang="en-US" dirty="0" smtClean="0"/>
              <a:t>168.105.208.219</a:t>
            </a:r>
            <a:endParaRPr lang="en-US" dirty="0"/>
          </a:p>
          <a:p>
            <a:pPr lvl="1"/>
            <a:r>
              <a:rPr lang="en-US" dirty="0" smtClean="0"/>
              <a:t>ns1hawa1150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135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Exercise 1</vt:lpstr>
      <vt:lpstr>Looking at the uPA OSCARS</vt:lpstr>
      <vt:lpstr>Looking at G-Lambda NSA </vt:lpstr>
      <vt:lpstr>Curacao Ping Hosts (mac-mini’s)</vt:lpstr>
    </vt:vector>
  </TitlesOfParts>
  <Company>LBNL - ESnet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Inder Monga</dc:creator>
  <cp:lastModifiedBy>Inder Monga</cp:lastModifiedBy>
  <cp:revision>4</cp:revision>
  <dcterms:created xsi:type="dcterms:W3CDTF">2013-01-13T17:53:41Z</dcterms:created>
  <dcterms:modified xsi:type="dcterms:W3CDTF">2013-01-13T19:59:44Z</dcterms:modified>
</cp:coreProperties>
</file>