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60" r:id="rId2"/>
    <p:sldId id="3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7" autoAdjust="0"/>
    <p:restoredTop sz="86469" autoAdjust="0"/>
  </p:normalViewPr>
  <p:slideViewPr>
    <p:cSldViewPr snapToGrid="0" snapToObjects="1">
      <p:cViewPr varScale="1">
        <p:scale>
          <a:sx n="80" d="100"/>
          <a:sy n="80" d="100"/>
        </p:scale>
        <p:origin x="-14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16" name="Picture 15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176834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26986" y="1591056"/>
            <a:ext cx="8723376" cy="622672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74B1840-CD30-A54D-9EA5-B4B5AA528BED}" type="datetimeFigureOut">
              <a:rPr lang="en-US" smtClean="0"/>
              <a:pPr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02FED6A-284F-CB42-8CD3-82B13555A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696" y="221372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0000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03696" y="1917700"/>
            <a:ext cx="7783104" cy="4737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%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ssh</a:t>
            </a:r>
            <a:r>
              <a:rPr kumimoji="1" lang="en-US" altLang="ja-JP" dirty="0" smtClean="0">
                <a:solidFill>
                  <a:srgbClr val="FF0000"/>
                </a:solidFill>
              </a:rPr>
              <a:t> -l tutorial 192.168.1.11 </a:t>
            </a:r>
            <a:r>
              <a:rPr kumimoji="1" lang="en-US" altLang="ja-JP" dirty="0" smtClean="0"/>
              <a:t>[Enter]</a:t>
            </a:r>
          </a:p>
          <a:p>
            <a:pPr marL="0" indent="0">
              <a:buNone/>
            </a:pPr>
            <a:r>
              <a:rPr kumimoji="1" lang="en-US" altLang="ja-JP" dirty="0" smtClean="0"/>
              <a:t>tutorial@192.168.1.11’s password: </a:t>
            </a:r>
            <a:r>
              <a:rPr kumimoji="1" lang="en-US" altLang="ja-JP" dirty="0" smtClean="0">
                <a:solidFill>
                  <a:srgbClr val="FF0000"/>
                </a:solidFill>
              </a:rPr>
              <a:t>nsiv2test</a:t>
            </a:r>
            <a:r>
              <a:rPr kumimoji="1" lang="en-US" altLang="ja-JP" dirty="0" smtClean="0"/>
              <a:t> [Enter]</a:t>
            </a:r>
          </a:p>
          <a:p>
            <a:pPr marL="0" indent="0">
              <a:buNone/>
            </a:pPr>
            <a:r>
              <a:rPr kumimoji="1" lang="en-US" altLang="ja-JP" dirty="0" smtClean="0"/>
              <a:t>tutorial%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ls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 err="1" smtClean="0"/>
              <a:t>nsi_requester</a:t>
            </a:r>
            <a:r>
              <a:rPr kumimoji="1" lang="en-US" altLang="ja-JP" dirty="0" smtClean="0"/>
              <a:t>.{</a:t>
            </a:r>
            <a:r>
              <a:rPr kumimoji="1" lang="en-US" altLang="ja-JP" dirty="0" err="1" smtClean="0"/>
              <a:t>aruba,bonaire,curacao,dominica,agg</a:t>
            </a:r>
            <a:r>
              <a:rPr kumimoji="1" lang="en-US" altLang="ja-JP" dirty="0" smtClean="0"/>
              <a:t>}.{1-5}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tutorial% </a:t>
            </a:r>
            <a:r>
              <a:rPr kumimoji="1" lang="en-US" altLang="ja-JP" dirty="0" smtClean="0">
                <a:solidFill>
                  <a:srgbClr val="FF0000"/>
                </a:solidFill>
              </a:rPr>
              <a:t>./nsi_requester.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</a:t>
            </a:r>
            <a:r>
              <a:rPr kumimoji="1" lang="en-US" altLang="ja-JP" dirty="0" smtClean="0">
                <a:solidFill>
                  <a:srgbClr val="008000"/>
                </a:solidFill>
              </a:rPr>
              <a:t>1</a:t>
            </a:r>
            <a:r>
              <a:rPr kumimoji="1" lang="en-US" altLang="ja-JP" dirty="0" smtClean="0"/>
              <a:t> [Enter]</a:t>
            </a:r>
          </a:p>
          <a:p>
            <a:pPr marL="0" indent="0">
              <a:buNone/>
            </a:pPr>
            <a:r>
              <a:rPr kumimoji="1" lang="en-US" altLang="ja-JP" dirty="0" smtClean="0"/>
              <a:t>...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help </a:t>
            </a:r>
            <a:r>
              <a:rPr kumimoji="1" lang="en-US" altLang="ja-JP" dirty="0"/>
              <a:t>[Enter</a:t>
            </a:r>
            <a:r>
              <a:rPr kumimoji="1" lang="en-US" altLang="ja-JP" dirty="0" smtClean="0"/>
              <a:t>]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/>
              <a:t>usage:</a:t>
            </a:r>
          </a:p>
          <a:p>
            <a:pPr marL="0" indent="0">
              <a:buNone/>
            </a:pPr>
            <a:r>
              <a:rPr kumimoji="1" lang="en-US" altLang="ja-JP" dirty="0" smtClean="0"/>
              <a:t>reserve -s [source] -d [destination] -b [BW] -o [offset (min)] -m [duration (min)]</a:t>
            </a:r>
          </a:p>
          <a:p>
            <a:pPr marL="0" indent="0">
              <a:buNone/>
            </a:pPr>
            <a:r>
              <a:rPr kumimoji="1" lang="en-US" altLang="ja-JP" dirty="0" smtClean="0"/>
              <a:t>...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reserve -s urn:ogf:network:ets.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.ex:2013 urn:ogf:network:ets.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.ex:2013:</a:t>
            </a:r>
            <a:r>
              <a:rPr kumimoji="1" lang="en-US" altLang="ja-JP" dirty="0" smtClean="0">
                <a:solidFill>
                  <a:srgbClr val="008000"/>
                </a:solidFill>
              </a:rPr>
              <a:t>port10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008000"/>
                </a:solidFill>
              </a:rPr>
              <a:t>1780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-d urn:ogf:network:ets.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.ex:2013 urn:ogf:network:ets.</a:t>
            </a:r>
            <a:r>
              <a:rPr kumimoji="1" lang="en-US" altLang="ja-JP" dirty="0" smtClean="0">
                <a:solidFill>
                  <a:srgbClr val="008000"/>
                </a:solidFill>
              </a:rPr>
              <a:t>aruba</a:t>
            </a:r>
            <a:r>
              <a:rPr kumimoji="1" lang="en-US" altLang="ja-JP" dirty="0" smtClean="0">
                <a:solidFill>
                  <a:srgbClr val="FF0000"/>
                </a:solidFill>
              </a:rPr>
              <a:t>.ex:2013:</a:t>
            </a:r>
            <a:r>
              <a:rPr kumimoji="1" lang="en-US" altLang="ja-JP" dirty="0" smtClean="0">
                <a:solidFill>
                  <a:srgbClr val="008000"/>
                </a:solidFill>
              </a:rPr>
              <a:t>port20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008000"/>
                </a:solidFill>
              </a:rPr>
              <a:t>1780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-b 200 -o 1 -m 1 </a:t>
            </a:r>
            <a:r>
              <a:rPr kumimoji="1" lang="en-US" altLang="ja-JP" dirty="0"/>
              <a:t>[Enter</a:t>
            </a:r>
            <a:r>
              <a:rPr kumimoji="1" lang="en-US" altLang="ja-JP" dirty="0" smtClean="0"/>
              <a:t>]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/>
              <a:t>(Receive a </a:t>
            </a:r>
            <a:r>
              <a:rPr kumimoji="1" lang="en-US" altLang="ja-JP" dirty="0" err="1" smtClean="0"/>
              <a:t>ReserveConfirm</a:t>
            </a:r>
            <a:r>
              <a:rPr kumimoji="1" lang="en-US" altLang="ja-JP" dirty="0" smtClean="0"/>
              <a:t> message)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G-lambda </a:t>
            </a:r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 API (1/2)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6626268" y="3206914"/>
            <a:ext cx="1803748" cy="914149"/>
          </a:xfrm>
          <a:prstGeom prst="wedgeRectCallout">
            <a:avLst>
              <a:gd name="adj1" fmla="val -77594"/>
              <a:gd name="adj2" fmla="val -665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Aggregator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110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75096" y="2213728"/>
            <a:ext cx="8011704" cy="43902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reserve </a:t>
            </a:r>
            <a:r>
              <a:rPr kumimoji="1" lang="en-US" altLang="ja-JP" dirty="0">
                <a:solidFill>
                  <a:srgbClr val="FF0000"/>
                </a:solidFill>
              </a:rPr>
              <a:t>-s urn:ogf:network:ets.</a:t>
            </a:r>
            <a:r>
              <a:rPr kumimoji="1" lang="en-US" altLang="ja-JP" dirty="0">
                <a:solidFill>
                  <a:srgbClr val="008000"/>
                </a:solidFill>
              </a:rPr>
              <a:t>aruba</a:t>
            </a:r>
            <a:r>
              <a:rPr kumimoji="1" lang="en-US" altLang="ja-JP" dirty="0">
                <a:solidFill>
                  <a:srgbClr val="FF0000"/>
                </a:solidFill>
              </a:rPr>
              <a:t>.ex:2013 urn:ogf:network:ets.</a:t>
            </a:r>
            <a:r>
              <a:rPr kumimoji="1" lang="en-US" altLang="ja-JP" dirty="0">
                <a:solidFill>
                  <a:srgbClr val="008000"/>
                </a:solidFill>
              </a:rPr>
              <a:t>aruba</a:t>
            </a:r>
            <a:r>
              <a:rPr kumimoji="1" lang="en-US" altLang="ja-JP" dirty="0">
                <a:solidFill>
                  <a:srgbClr val="FF0000"/>
                </a:solidFill>
              </a:rPr>
              <a:t>.ex:2013:</a:t>
            </a:r>
            <a:r>
              <a:rPr kumimoji="1" lang="en-US" altLang="ja-JP" dirty="0">
                <a:solidFill>
                  <a:srgbClr val="008000"/>
                </a:solidFill>
              </a:rPr>
              <a:t>port10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008000"/>
                </a:solidFill>
              </a:rPr>
              <a:t>1780</a:t>
            </a:r>
            <a:r>
              <a:rPr kumimoji="1" lang="en-US" altLang="ja-JP" dirty="0">
                <a:solidFill>
                  <a:srgbClr val="FF0000"/>
                </a:solidFill>
              </a:rPr>
              <a:t> -d urn:ogf:network:ets.</a:t>
            </a:r>
            <a:r>
              <a:rPr kumimoji="1" lang="en-US" altLang="ja-JP" dirty="0">
                <a:solidFill>
                  <a:srgbClr val="008000"/>
                </a:solidFill>
              </a:rPr>
              <a:t>aruba</a:t>
            </a:r>
            <a:r>
              <a:rPr kumimoji="1" lang="en-US" altLang="ja-JP" dirty="0">
                <a:solidFill>
                  <a:srgbClr val="FF0000"/>
                </a:solidFill>
              </a:rPr>
              <a:t>.ex:2013 urn:ogf:network:ets.</a:t>
            </a:r>
            <a:r>
              <a:rPr kumimoji="1" lang="en-US" altLang="ja-JP" dirty="0">
                <a:solidFill>
                  <a:srgbClr val="008000"/>
                </a:solidFill>
              </a:rPr>
              <a:t>aruba</a:t>
            </a:r>
            <a:r>
              <a:rPr kumimoji="1" lang="en-US" altLang="ja-JP" dirty="0">
                <a:solidFill>
                  <a:srgbClr val="FF0000"/>
                </a:solidFill>
              </a:rPr>
              <a:t>.ex:2013:</a:t>
            </a:r>
            <a:r>
              <a:rPr kumimoji="1" lang="en-US" altLang="ja-JP" dirty="0">
                <a:solidFill>
                  <a:srgbClr val="008000"/>
                </a:solidFill>
              </a:rPr>
              <a:t>port20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008000"/>
                </a:solidFill>
              </a:rPr>
              <a:t>1780</a:t>
            </a:r>
            <a:r>
              <a:rPr kumimoji="1" lang="en-US" altLang="ja-JP" dirty="0">
                <a:solidFill>
                  <a:srgbClr val="FF0000"/>
                </a:solidFill>
              </a:rPr>
              <a:t> -b 200 -o 1 -m </a:t>
            </a:r>
            <a:r>
              <a:rPr kumimoji="1" lang="en-US" altLang="ja-JP" dirty="0" smtClean="0">
                <a:solidFill>
                  <a:srgbClr val="FF0000"/>
                </a:solidFill>
              </a:rPr>
              <a:t>1 </a:t>
            </a:r>
            <a:r>
              <a:rPr kumimoji="1" lang="en-US" altLang="ja-JP" dirty="0">
                <a:solidFill>
                  <a:srgbClr val="073E87"/>
                </a:solidFill>
              </a:rPr>
              <a:t>[Enter</a:t>
            </a:r>
            <a:r>
              <a:rPr kumimoji="1" lang="en-US" altLang="ja-JP" dirty="0" smtClean="0">
                <a:solidFill>
                  <a:srgbClr val="073E87"/>
                </a:solidFill>
              </a:rPr>
              <a:t>]</a:t>
            </a:r>
          </a:p>
          <a:p>
            <a:pPr marL="0" indent="0">
              <a:buNone/>
            </a:pPr>
            <a:r>
              <a:rPr kumimoji="1" lang="en-US" altLang="ja-JP" dirty="0" smtClean="0"/>
              <a:t>*** </a:t>
            </a:r>
            <a:r>
              <a:rPr kumimoji="1" lang="en-US" altLang="ja-JP" dirty="0" err="1" smtClean="0"/>
              <a:t>ConnectionID</a:t>
            </a:r>
            <a:r>
              <a:rPr kumimoji="1" lang="en-US" altLang="ja-JP" dirty="0" smtClean="0"/>
              <a:t>[0] = </a:t>
            </a:r>
            <a:r>
              <a:rPr kumimoji="1" lang="en-US" altLang="ja-JP" dirty="0" err="1" smtClean="0"/>
              <a:t>urn:uuid</a:t>
            </a:r>
            <a:r>
              <a:rPr kumimoji="1" lang="en-US" altLang="ja-JP" dirty="0" smtClean="0"/>
              <a:t>:....</a:t>
            </a:r>
          </a:p>
          <a:p>
            <a:pPr marL="0" indent="0">
              <a:buNone/>
            </a:pPr>
            <a:r>
              <a:rPr kumimoji="1" lang="en-US" altLang="ja-JP" dirty="0" smtClean="0"/>
              <a:t>**** reservation request ****</a:t>
            </a:r>
          </a:p>
          <a:p>
            <a:pPr marL="0" indent="0">
              <a:buNone/>
            </a:pPr>
            <a:r>
              <a:rPr kumimoji="1" lang="en-US" altLang="ja-JP" dirty="0" smtClean="0"/>
              <a:t>...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(Receive a </a:t>
            </a:r>
            <a:r>
              <a:rPr kumimoji="1" lang="en-US" altLang="ja-JP" dirty="0" err="1"/>
              <a:t>ReserveConfirm</a:t>
            </a:r>
            <a:r>
              <a:rPr kumimoji="1" lang="en-US" altLang="ja-JP" dirty="0"/>
              <a:t> message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query -c </a:t>
            </a:r>
            <a:r>
              <a:rPr kumimoji="1" lang="en-US" altLang="ja-JP" dirty="0" smtClean="0">
                <a:solidFill>
                  <a:srgbClr val="008000"/>
                </a:solidFill>
              </a:rPr>
              <a:t>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[Enter</a:t>
            </a:r>
            <a:r>
              <a:rPr kumimoji="1" lang="en-US" altLang="ja-JP" dirty="0" smtClean="0"/>
              <a:t>] (</a:t>
            </a:r>
            <a:r>
              <a:rPr kumimoji="1" lang="en-US" altLang="ja-JP" dirty="0" smtClean="0">
                <a:solidFill>
                  <a:srgbClr val="008000"/>
                </a:solidFill>
              </a:rPr>
              <a:t>0</a:t>
            </a:r>
            <a:r>
              <a:rPr kumimoji="1" lang="en-US" altLang="ja-JP" dirty="0" smtClean="0"/>
              <a:t>-&gt; zero, index of </a:t>
            </a:r>
            <a:r>
              <a:rPr kumimoji="1" lang="en-US" altLang="ja-JP" dirty="0" err="1" smtClean="0"/>
              <a:t>ConnectionID</a:t>
            </a:r>
            <a:r>
              <a:rPr kumimoji="1" lang="en-US" altLang="ja-JP" dirty="0" smtClean="0"/>
              <a:t>[])</a:t>
            </a:r>
          </a:p>
          <a:p>
            <a:pPr marL="0" indent="0">
              <a:buNone/>
            </a:pPr>
            <a:r>
              <a:rPr kumimoji="1" lang="en-US" altLang="ja-JP" dirty="0" smtClean="0"/>
              <a:t>(Receive the query result )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provision -c </a:t>
            </a:r>
            <a:r>
              <a:rPr kumimoji="1" lang="en-US" altLang="ja-JP" dirty="0" smtClean="0">
                <a:solidFill>
                  <a:srgbClr val="008000"/>
                </a:solidFill>
              </a:rPr>
              <a:t>0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/>
              <a:t>[Enter]</a:t>
            </a:r>
          </a:p>
          <a:p>
            <a:pPr marL="0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Recive</a:t>
            </a:r>
            <a:r>
              <a:rPr kumimoji="1" lang="en-US" altLang="ja-JP" dirty="0" smtClean="0"/>
              <a:t> a </a:t>
            </a:r>
            <a:r>
              <a:rPr kumimoji="1" lang="en-US" altLang="ja-JP" dirty="0" err="1" smtClean="0"/>
              <a:t>ProvisionConfirm</a:t>
            </a:r>
            <a:r>
              <a:rPr kumimoji="1" lang="en-US" altLang="ja-JP" dirty="0" smtClean="0"/>
              <a:t> message)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query -c </a:t>
            </a:r>
            <a:r>
              <a:rPr kumimoji="1" lang="en-US" altLang="ja-JP" dirty="0" smtClean="0">
                <a:solidFill>
                  <a:srgbClr val="008000"/>
                </a:solidFill>
              </a:rPr>
              <a:t>0</a:t>
            </a:r>
          </a:p>
          <a:p>
            <a:pPr marL="0" indent="0">
              <a:buNone/>
            </a:pPr>
            <a:r>
              <a:rPr kumimoji="1" lang="en-US" altLang="ja-JP" dirty="0"/>
              <a:t>(Receive the query result 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G-lambda </a:t>
            </a:r>
            <a:r>
              <a:rPr kumimoji="1" lang="en-US" altLang="ja-JP" dirty="0" err="1"/>
              <a:t>uPA</a:t>
            </a:r>
            <a:r>
              <a:rPr kumimoji="1" lang="en-US" altLang="ja-JP" dirty="0"/>
              <a:t> API </a:t>
            </a:r>
            <a:r>
              <a:rPr kumimoji="1" lang="en-US" altLang="ja-JP" dirty="0" smtClean="0"/>
              <a:t>(2/</a:t>
            </a:r>
            <a:r>
              <a:rPr kumimoji="1" lang="en-US" altLang="ja-JP" dirty="0"/>
              <a:t>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542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55042</TotalTime>
  <Words>281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Waveform</vt:lpstr>
      <vt:lpstr>G-lambda uPA API (1/2)</vt:lpstr>
      <vt:lpstr>G-lambda uPA API (2/2)</vt:lpstr>
    </vt:vector>
  </TitlesOfParts>
  <Company>NORDUnet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Service Interface Workshop</dc:title>
  <dc:creator>Jerry Sobieski</dc:creator>
  <cp:lastModifiedBy>Jeroen van der Ham</cp:lastModifiedBy>
  <cp:revision>236</cp:revision>
  <dcterms:created xsi:type="dcterms:W3CDTF">2012-02-23T11:40:16Z</dcterms:created>
  <dcterms:modified xsi:type="dcterms:W3CDTF">2013-01-13T23:11:16Z</dcterms:modified>
</cp:coreProperties>
</file>