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3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Jeroen Van den Broeck</a:t>
            </a:r>
            <a:endParaRPr lang="en-GB" dirty="0"/>
          </a:p>
        </p:txBody>
      </p:sp>
      <p:pic>
        <p:nvPicPr>
          <p:cNvPr id="1026" name="Picture 2" descr="https://upload.wikimedia.org/wikipedia/commons/thumb/c/c3/Python-logo-notext.svg/2000px-Python-logo-notex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1" y="2027618"/>
            <a:ext cx="2964689" cy="296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03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2097088"/>
            <a:ext cx="4878389" cy="3541714"/>
          </a:xfrm>
        </p:spPr>
        <p:txBody>
          <a:bodyPr>
            <a:normAutofit/>
          </a:bodyPr>
          <a:lstStyle/>
          <a:p>
            <a:r>
              <a:rPr lang="nl-BE" dirty="0" smtClean="0"/>
              <a:t>Lijst van variabelen</a:t>
            </a:r>
          </a:p>
          <a:p>
            <a:r>
              <a:rPr lang="nl-BE" dirty="0" smtClean="0"/>
              <a:t>Elke variabele heeft een index</a:t>
            </a:r>
          </a:p>
          <a:p>
            <a:pPr lvl="1"/>
            <a:r>
              <a:rPr lang="nl-BE" dirty="0" smtClean="0"/>
              <a:t>Startend bij 0</a:t>
            </a:r>
          </a:p>
          <a:p>
            <a:r>
              <a:rPr lang="nl-BE" dirty="0" smtClean="0"/>
              <a:t>String is list of characters</a:t>
            </a:r>
          </a:p>
          <a:p>
            <a:r>
              <a:rPr lang="nl-BE" dirty="0" smtClean="0"/>
              <a:t>List_name[2] = variable</a:t>
            </a:r>
          </a:p>
          <a:p>
            <a:pPr lvl="1"/>
            <a:r>
              <a:rPr lang="nl-BE" dirty="0" smtClean="0"/>
              <a:t>Element met index 2 is vanaf nu variable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7088"/>
            <a:ext cx="4875211" cy="4131859"/>
          </a:xfrm>
        </p:spPr>
        <p:txBody>
          <a:bodyPr>
            <a:normAutofit/>
          </a:bodyPr>
          <a:lstStyle/>
          <a:p>
            <a:r>
              <a:rPr lang="nl-BE" dirty="0" smtClean="0"/>
              <a:t>Len(list)</a:t>
            </a:r>
          </a:p>
          <a:p>
            <a:pPr lvl="1"/>
            <a:r>
              <a:rPr lang="nl-BE" dirty="0" smtClean="0"/>
              <a:t>Totale lengte van de list</a:t>
            </a:r>
          </a:p>
          <a:p>
            <a:r>
              <a:rPr lang="nl-BE" dirty="0" smtClean="0"/>
              <a:t>Max(list)/min(list)</a:t>
            </a:r>
          </a:p>
          <a:p>
            <a:pPr lvl="1"/>
            <a:r>
              <a:rPr lang="nl-BE" dirty="0" smtClean="0"/>
              <a:t>Hogste/laagste waarde in de list</a:t>
            </a:r>
          </a:p>
          <a:p>
            <a:r>
              <a:rPr lang="nl-BE" dirty="0" smtClean="0"/>
              <a:t>List.append(obj)/List.remove(obj)</a:t>
            </a:r>
          </a:p>
          <a:p>
            <a:pPr lvl="1"/>
            <a:r>
              <a:rPr lang="nl-BE" dirty="0" smtClean="0"/>
              <a:t>Object aan list toevoegen/verwijderen</a:t>
            </a:r>
          </a:p>
          <a:p>
            <a:r>
              <a:rPr lang="nl-BE" dirty="0" smtClean="0"/>
              <a:t>List.index(obj)</a:t>
            </a:r>
          </a:p>
          <a:p>
            <a:pPr lvl="1"/>
            <a:r>
              <a:rPr lang="nl-BE" dirty="0" smtClean="0"/>
              <a:t>Index van het object teruggeven</a:t>
            </a:r>
          </a:p>
        </p:txBody>
      </p:sp>
    </p:spTree>
    <p:extLst>
      <p:ext uri="{BB962C8B-B14F-4D97-AF65-F5344CB8AC3E}">
        <p14:creationId xmlns:p14="http://schemas.microsoft.com/office/powerpoint/2010/main" val="20390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Lijkt vrij hard op een list</a:t>
            </a:r>
          </a:p>
          <a:p>
            <a:pPr lvl="1"/>
            <a:r>
              <a:rPr lang="nl-BE" dirty="0" smtClean="0"/>
              <a:t>Index is veranderd door een key</a:t>
            </a:r>
          </a:p>
          <a:p>
            <a:r>
              <a:rPr lang="nl-BE" dirty="0" smtClean="0"/>
              <a:t>Dict_name = { ‘key’: value }</a:t>
            </a:r>
          </a:p>
          <a:p>
            <a:r>
              <a:rPr lang="nl-BE" dirty="0" smtClean="0"/>
              <a:t>Dict_name[‘test’] = ‘test 123’</a:t>
            </a:r>
          </a:p>
          <a:p>
            <a:pPr lvl="1"/>
            <a:r>
              <a:rPr lang="nl-BE" dirty="0" smtClean="0"/>
              <a:t>Het element met key ‘test’ heeft nu de waarde ‘test 123’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8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While</a:t>
            </a:r>
          </a:p>
          <a:p>
            <a:r>
              <a:rPr lang="nl-BE" dirty="0" smtClean="0"/>
              <a:t>For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Loops - while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While condition(= True):</a:t>
            </a:r>
          </a:p>
          <a:p>
            <a:pPr lvl="1"/>
            <a:r>
              <a:rPr lang="nl-BE" dirty="0" smtClean="0"/>
              <a:t>Blijf code opnieuw uitvoeren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420" y="3951337"/>
            <a:ext cx="3667125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599" y="3613199"/>
            <a:ext cx="228600" cy="19621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052553" y="4594275"/>
            <a:ext cx="96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8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Loops - while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Bij het aanroepen van break in de code stopt de loop</a:t>
            </a:r>
          </a:p>
          <a:p>
            <a:r>
              <a:rPr lang="nl-BE" dirty="0" smtClean="0"/>
              <a:t>While ... Else</a:t>
            </a:r>
          </a:p>
          <a:p>
            <a:pPr lvl="1"/>
            <a:r>
              <a:rPr lang="nl-BE" dirty="0" smtClean="0"/>
              <a:t>Else na while loop</a:t>
            </a:r>
          </a:p>
          <a:p>
            <a:pPr lvl="1"/>
            <a:r>
              <a:rPr lang="nl-BE" dirty="0" smtClean="0"/>
              <a:t>While loop zonder break aan te roepen =&gt; else uitgevoerd</a:t>
            </a:r>
          </a:p>
          <a:p>
            <a:pPr lvl="1"/>
            <a:r>
              <a:rPr lang="nl-BE" dirty="0" smtClean="0"/>
              <a:t>Wel break aanroepen =&gt; else niet uitvoeren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5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Loops - while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18" y="2097088"/>
            <a:ext cx="2781300" cy="3895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052" y="3068569"/>
            <a:ext cx="1457325" cy="13239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042650" y="3730556"/>
            <a:ext cx="157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Loops - 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Wordt gebruikt om te loopen door lists</a:t>
            </a:r>
          </a:p>
          <a:p>
            <a:r>
              <a:rPr lang="nl-BE" dirty="0" smtClean="0"/>
              <a:t>For i in list_name:</a:t>
            </a:r>
          </a:p>
          <a:p>
            <a:pPr lvl="1"/>
            <a:r>
              <a:rPr lang="nl-BE" dirty="0" smtClean="0"/>
              <a:t>#uit te voeren code</a:t>
            </a:r>
          </a:p>
          <a:p>
            <a:r>
              <a:rPr lang="nl-BE" dirty="0" smtClean="0"/>
              <a:t>Range([start, ] stop [, step])</a:t>
            </a:r>
          </a:p>
          <a:p>
            <a:pPr lvl="1"/>
            <a:r>
              <a:rPr lang="nl-BE" dirty="0" smtClean="0"/>
              <a:t>Maakt een lijst met integers</a:t>
            </a:r>
          </a:p>
          <a:p>
            <a:pPr lvl="1"/>
            <a:r>
              <a:rPr lang="nl-BE" dirty="0" smtClean="0"/>
              <a:t>Stop(verplicht): eerste waarde dat niet bij de lijst hoort</a:t>
            </a:r>
          </a:p>
          <a:p>
            <a:pPr lvl="1"/>
            <a:r>
              <a:rPr lang="nl-BE" dirty="0" smtClean="0"/>
              <a:t>Start(optioneel): beginwaarde</a:t>
            </a:r>
          </a:p>
          <a:p>
            <a:pPr lvl="1"/>
            <a:r>
              <a:rPr lang="nl-BE" dirty="0" smtClean="0"/>
              <a:t>step</a:t>
            </a:r>
            <a:r>
              <a:rPr lang="nl-BE" dirty="0" smtClean="0">
                <a:sym typeface="Wingdings" panose="05000000000000000000" pitchFamily="2" charset="2"/>
              </a:rPr>
              <a:t>(optioneel): verschil tussen getallen in de lijst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07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Loops – for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78979"/>
            <a:ext cx="2124075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83" y="1964666"/>
            <a:ext cx="276225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2097088"/>
            <a:ext cx="221932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3943" y="2178979"/>
            <a:ext cx="314325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758" y="4280474"/>
            <a:ext cx="3590925" cy="185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982" y="4670998"/>
            <a:ext cx="314325" cy="107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606" y="4280474"/>
            <a:ext cx="4305300" cy="1114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4405" y="4404298"/>
            <a:ext cx="6096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5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Classes/objects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Python = object oriented programming</a:t>
            </a:r>
          </a:p>
          <a:p>
            <a:r>
              <a:rPr lang="nl-BE" dirty="0" smtClean="0"/>
              <a:t>Classes hebben eigenschappen</a:t>
            </a:r>
          </a:p>
          <a:p>
            <a:r>
              <a:rPr lang="nl-BE" dirty="0" smtClean="0"/>
              <a:t>Classes kunnen overerven van Classes</a:t>
            </a:r>
          </a:p>
          <a:p>
            <a:pPr lvl="1"/>
            <a:r>
              <a:rPr lang="nl-BE" dirty="0" smtClean="0"/>
              <a:t>erven eigenschappen over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105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Classes/objects -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Initialiseren </a:t>
            </a:r>
            <a:r>
              <a:rPr lang="nl-BE" dirty="0"/>
              <a:t>klasse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my_car </a:t>
            </a:r>
            <a:r>
              <a:rPr lang="nl-BE" dirty="0"/>
              <a:t>= ElectricCar("DeLorean", </a:t>
            </a:r>
            <a:br>
              <a:rPr lang="nl-BE" dirty="0"/>
            </a:br>
            <a:r>
              <a:rPr lang="nl-BE" dirty="0" smtClean="0"/>
              <a:t>"</a:t>
            </a:r>
            <a:r>
              <a:rPr lang="nl-BE" dirty="0"/>
              <a:t>silver", 88, "molten salt</a:t>
            </a:r>
            <a:r>
              <a:rPr lang="nl-BE" dirty="0" smtClean="0"/>
              <a:t>")</a:t>
            </a:r>
          </a:p>
          <a:p>
            <a:r>
              <a:rPr lang="nl-BE" dirty="0"/>
              <a:t>Variabelen van buitenaf bereikbaar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86" y="2249487"/>
            <a:ext cx="4733925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749" y="4535621"/>
            <a:ext cx="267652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486" y="4597534"/>
            <a:ext cx="1019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2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do this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205" y="2259216"/>
            <a:ext cx="768641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02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Classes/object -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Zoals variabelen</a:t>
            </a:r>
          </a:p>
          <a:p>
            <a:pPr lvl="1"/>
            <a:r>
              <a:rPr lang="nl-BE" dirty="0" smtClean="0"/>
              <a:t>Aanroepbaar van buitenaf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387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Classes/objects -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Class Car(Object): #Car erft over van Object</a:t>
            </a:r>
          </a:p>
          <a:p>
            <a:pPr lvl="1"/>
            <a:r>
              <a:rPr lang="nl-BE" dirty="0" smtClean="0"/>
              <a:t>Def __init__(self):</a:t>
            </a:r>
          </a:p>
          <a:p>
            <a:pPr lvl="2"/>
            <a:r>
              <a:rPr lang="nl-BE" dirty="0" smtClean="0"/>
              <a:t>#car initialiseren</a:t>
            </a:r>
          </a:p>
          <a:p>
            <a:endParaRPr lang="nl-BE" dirty="0"/>
          </a:p>
          <a:p>
            <a:r>
              <a:rPr lang="nl-BE" dirty="0" smtClean="0"/>
              <a:t>Class ElectricCar(Car): #ElectricCar erft over van Car</a:t>
            </a:r>
          </a:p>
          <a:p>
            <a:pPr lvl="1"/>
            <a:r>
              <a:rPr lang="nl-BE" dirty="0" smtClean="0"/>
              <a:t>Def __init__(self):</a:t>
            </a:r>
          </a:p>
          <a:p>
            <a:pPr lvl="2"/>
            <a:r>
              <a:rPr lang="nl-BE" dirty="0" smtClean="0"/>
              <a:t>#electric car initialiseren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229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Classes/objects - overriding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Overschrijven van parent class function</a:t>
            </a:r>
          </a:p>
          <a:p>
            <a:r>
              <a:rPr lang="nl-BE" dirty="0" smtClean="0"/>
              <a:t>Waarom?</a:t>
            </a:r>
          </a:p>
          <a:p>
            <a:pPr lvl="1"/>
            <a:r>
              <a:rPr lang="nl-BE" dirty="0" smtClean="0"/>
              <a:t>Andere functionaliteiten nodig voor deze klasse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763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Input/output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File.open(“name.extension”)</a:t>
            </a:r>
          </a:p>
          <a:p>
            <a:r>
              <a:rPr lang="nl-BE" dirty="0" smtClean="0"/>
              <a:t>Files kunne gelezen </a:t>
            </a:r>
          </a:p>
          <a:p>
            <a:pPr lvl="1"/>
            <a:r>
              <a:rPr lang="nl-BE" dirty="0" smtClean="0"/>
              <a:t>File.read()</a:t>
            </a:r>
          </a:p>
          <a:p>
            <a:r>
              <a:rPr lang="nl-BE" dirty="0" smtClean="0"/>
              <a:t>&amp; geschreven worden</a:t>
            </a:r>
          </a:p>
          <a:p>
            <a:pPr lvl="1"/>
            <a:r>
              <a:rPr lang="nl-BE" dirty="0" smtClean="0"/>
              <a:t>File.write(‘add this to my file’)</a:t>
            </a:r>
          </a:p>
          <a:p>
            <a:r>
              <a:rPr lang="nl-BE" dirty="0" smtClean="0"/>
              <a:t>File.close()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27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Web specialisatie?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Framework: django</a:t>
            </a:r>
          </a:p>
          <a:p>
            <a:r>
              <a:rPr lang="nl-BE" smtClean="0"/>
              <a:t>Servertechnologie: mod python</a:t>
            </a:r>
          </a:p>
          <a:p>
            <a:endParaRPr lang="nl-B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70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Waarom python?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Gemakkelijk</a:t>
            </a:r>
          </a:p>
          <a:p>
            <a:r>
              <a:rPr lang="nl-BE" dirty="0" smtClean="0"/>
              <a:t>Snel</a:t>
            </a:r>
          </a:p>
          <a:p>
            <a:r>
              <a:rPr lang="nl-BE" dirty="0" smtClean="0"/>
              <a:t>Flexibel</a:t>
            </a:r>
          </a:p>
          <a:p>
            <a:r>
              <a:rPr lang="nl-BE" dirty="0" smtClean="0"/>
              <a:t>Gratis</a:t>
            </a:r>
          </a:p>
          <a:p>
            <a:r>
              <a:rPr lang="nl-BE" dirty="0" smtClean="0"/>
              <a:t>Object oriented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6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 wordt het gebruikt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Bank of America</a:t>
            </a:r>
          </a:p>
          <a:p>
            <a:r>
              <a:rPr lang="nl-BE" dirty="0" smtClean="0"/>
              <a:t>Youtube</a:t>
            </a:r>
          </a:p>
          <a:p>
            <a:r>
              <a:rPr lang="nl-BE" dirty="0" smtClean="0"/>
              <a:t>Dropbox</a:t>
            </a:r>
          </a:p>
          <a:p>
            <a:r>
              <a:rPr lang="nl-BE" dirty="0" smtClean="0"/>
              <a:t>reddit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1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Variabelen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Boolean (True en False)</a:t>
            </a:r>
          </a:p>
          <a:p>
            <a:r>
              <a:rPr lang="nl-BE" dirty="0" smtClean="0"/>
              <a:t>Integer</a:t>
            </a:r>
          </a:p>
          <a:p>
            <a:r>
              <a:rPr lang="nl-BE" dirty="0" smtClean="0"/>
              <a:t>String</a:t>
            </a:r>
          </a:p>
          <a:p>
            <a:r>
              <a:rPr lang="nl-BE" dirty="0" smtClean="0"/>
              <a:t>List</a:t>
            </a:r>
          </a:p>
          <a:p>
            <a:r>
              <a:rPr lang="nl-BE" dirty="0" smtClean="0"/>
              <a:t>Dictionary</a:t>
            </a:r>
          </a:p>
          <a:p>
            <a:r>
              <a:rPr lang="nl-BE" dirty="0" smtClean="0"/>
              <a:t>Objecten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4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123201" cy="3541714"/>
          </a:xfrm>
        </p:spPr>
        <p:txBody>
          <a:bodyPr/>
          <a:lstStyle/>
          <a:p>
            <a:r>
              <a:rPr lang="en-GB" dirty="0"/>
              <a:t>Equal to (==)</a:t>
            </a:r>
          </a:p>
          <a:p>
            <a:r>
              <a:rPr lang="en-GB" dirty="0"/>
              <a:t>Not equal to (!=)</a:t>
            </a:r>
          </a:p>
          <a:p>
            <a:r>
              <a:rPr lang="en-GB" dirty="0"/>
              <a:t>Less than (&lt;)</a:t>
            </a:r>
          </a:p>
          <a:p>
            <a:r>
              <a:rPr lang="en-GB" dirty="0"/>
              <a:t>Less than or equal to (&lt;=)</a:t>
            </a:r>
          </a:p>
          <a:p>
            <a:r>
              <a:rPr lang="en-GB" dirty="0"/>
              <a:t>Greater than (&gt;)</a:t>
            </a:r>
          </a:p>
          <a:p>
            <a:r>
              <a:rPr lang="en-GB" dirty="0"/>
              <a:t>Greater than or equal to (&gt;=)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613" y="2682081"/>
            <a:ext cx="2676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If/else/elif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4461720" cy="3885423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/>
              <a:t>Geen gebruik haakjes</a:t>
            </a:r>
          </a:p>
          <a:p>
            <a:r>
              <a:rPr lang="nl-BE" dirty="0" smtClean="0"/>
              <a:t>Na het statement ‘:’</a:t>
            </a:r>
          </a:p>
          <a:p>
            <a:r>
              <a:rPr lang="nl-BE" dirty="0" smtClean="0"/>
              <a:t>!!!Indentation!!!</a:t>
            </a:r>
          </a:p>
          <a:p>
            <a:r>
              <a:rPr lang="nl-BE" dirty="0" smtClean="0"/>
              <a:t>If wordt uitgevoerd als statement True bekomt</a:t>
            </a:r>
          </a:p>
          <a:p>
            <a:r>
              <a:rPr lang="nl-BE" dirty="0" smtClean="0"/>
              <a:t>Elif, vorig statement niet True maar dit wel</a:t>
            </a:r>
          </a:p>
          <a:p>
            <a:r>
              <a:rPr lang="nl-BE" dirty="0" smtClean="0"/>
              <a:t>Else, alle vorige statements False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97088"/>
            <a:ext cx="4808637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Begin: def functienaam ( optionele parameters):</a:t>
            </a:r>
          </a:p>
          <a:p>
            <a:pPr lvl="1"/>
            <a:r>
              <a:rPr lang="nl-BE" dirty="0" smtClean="0"/>
              <a:t>Indentation!!</a:t>
            </a:r>
          </a:p>
          <a:p>
            <a:pPr lvl="1"/>
            <a:r>
              <a:rPr lang="nl-BE" dirty="0" smtClean="0"/>
              <a:t>Beëindigt als alle code is uitgevoerd of een waarde is gereturned</a:t>
            </a:r>
          </a:p>
          <a:p>
            <a:r>
              <a:rPr lang="nl-BE" dirty="0" smtClean="0"/>
              <a:t>Aanroepen: functienaam(parameters) in de code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94" y="4838092"/>
            <a:ext cx="2933700" cy="781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237" y="4838092"/>
            <a:ext cx="3619500" cy="77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180" y="4838092"/>
            <a:ext cx="24098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functions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1319" y="2329656"/>
            <a:ext cx="3838575" cy="33813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76269" y="3615531"/>
            <a:ext cx="32670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3333</TotalTime>
  <Words>473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Tw Cen MT</vt:lpstr>
      <vt:lpstr>Wingdings</vt:lpstr>
      <vt:lpstr>Circuit</vt:lpstr>
      <vt:lpstr>Python</vt:lpstr>
      <vt:lpstr>Let’s do this</vt:lpstr>
      <vt:lpstr>Waarom python?</vt:lpstr>
      <vt:lpstr>Waar wordt het gebruikt</vt:lpstr>
      <vt:lpstr>Variabelen</vt:lpstr>
      <vt:lpstr>operators</vt:lpstr>
      <vt:lpstr>If/else/elif</vt:lpstr>
      <vt:lpstr>Functions</vt:lpstr>
      <vt:lpstr>functions</vt:lpstr>
      <vt:lpstr>lists</vt:lpstr>
      <vt:lpstr>dictionaries</vt:lpstr>
      <vt:lpstr>loops</vt:lpstr>
      <vt:lpstr>Loops - while</vt:lpstr>
      <vt:lpstr>Loops - while</vt:lpstr>
      <vt:lpstr>Loops - while</vt:lpstr>
      <vt:lpstr>Loops - for</vt:lpstr>
      <vt:lpstr>Loops – for</vt:lpstr>
      <vt:lpstr>Classes/objects</vt:lpstr>
      <vt:lpstr>Classes/objects - variables</vt:lpstr>
      <vt:lpstr>Classes/object - functions</vt:lpstr>
      <vt:lpstr>Classes/objects - inheritance</vt:lpstr>
      <vt:lpstr>Classes/objects - overriding</vt:lpstr>
      <vt:lpstr>Input/output</vt:lpstr>
      <vt:lpstr>Web specialisatie?</vt:lpstr>
    </vt:vector>
  </TitlesOfParts>
  <Company>privaat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jeroen van den broeck</dc:creator>
  <cp:lastModifiedBy>jeroen van den broeck</cp:lastModifiedBy>
  <cp:revision>17</cp:revision>
  <dcterms:created xsi:type="dcterms:W3CDTF">2015-12-30T14:00:10Z</dcterms:created>
  <dcterms:modified xsi:type="dcterms:W3CDTF">2016-01-15T17:47:24Z</dcterms:modified>
</cp:coreProperties>
</file>