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
  </p:notesMasterIdLst>
  <p:sldIdLst>
    <p:sldId id="259" r:id="rId2"/>
    <p:sldId id="268" r:id="rId3"/>
    <p:sldId id="269" r:id="rId4"/>
    <p:sldId id="270" r:id="rId5"/>
  </p:sldIdLst>
  <p:sldSz cx="9144000" cy="5143500" type="screen16x9"/>
  <p:notesSz cx="6858000" cy="9144000"/>
  <p:defaultText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EE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93" autoAdjust="0"/>
    <p:restoredTop sz="96433" autoAdjust="0"/>
  </p:normalViewPr>
  <p:slideViewPr>
    <p:cSldViewPr snapToGrid="0" showGuides="1">
      <p:cViewPr>
        <p:scale>
          <a:sx n="240" d="100"/>
          <a:sy n="240" d="100"/>
        </p:scale>
        <p:origin x="544" y="336"/>
      </p:cViewPr>
      <p:guideLst/>
    </p:cSldViewPr>
  </p:slideViewPr>
  <p:outlineViewPr>
    <p:cViewPr>
      <p:scale>
        <a:sx n="33" d="100"/>
        <a:sy n="33" d="100"/>
      </p:scale>
      <p:origin x="0" y="-397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ddelhuis, Jeroen" userId="4c2274d2-6a3c-43d5-a4ee-034e71017d06" providerId="ADAL" clId="{85956438-C3FE-46B4-9AF1-99EEC5C318A1}"/>
    <pc:docChg chg="undo custSel modSld">
      <pc:chgData name="Middelhuis, Jeroen" userId="4c2274d2-6a3c-43d5-a4ee-034e71017d06" providerId="ADAL" clId="{85956438-C3FE-46B4-9AF1-99EEC5C318A1}" dt="2024-01-23T13:02:11.084" v="397" actId="20577"/>
      <pc:docMkLst>
        <pc:docMk/>
      </pc:docMkLst>
      <pc:sldChg chg="modSp mod">
        <pc:chgData name="Middelhuis, Jeroen" userId="4c2274d2-6a3c-43d5-a4ee-034e71017d06" providerId="ADAL" clId="{85956438-C3FE-46B4-9AF1-99EEC5C318A1}" dt="2024-01-23T13:00:36.088" v="369" actId="5793"/>
        <pc:sldMkLst>
          <pc:docMk/>
          <pc:sldMk cId="2011167437" sldId="259"/>
        </pc:sldMkLst>
        <pc:spChg chg="mod">
          <ac:chgData name="Middelhuis, Jeroen" userId="4c2274d2-6a3c-43d5-a4ee-034e71017d06" providerId="ADAL" clId="{85956438-C3FE-46B4-9AF1-99EEC5C318A1}" dt="2024-01-23T13:00:36.088" v="369" actId="5793"/>
          <ac:spMkLst>
            <pc:docMk/>
            <pc:sldMk cId="2011167437" sldId="259"/>
            <ac:spMk id="3" creationId="{00000000-0000-0000-0000-000000000000}"/>
          </ac:spMkLst>
        </pc:spChg>
      </pc:sldChg>
      <pc:sldChg chg="modSp mod">
        <pc:chgData name="Middelhuis, Jeroen" userId="4c2274d2-6a3c-43d5-a4ee-034e71017d06" providerId="ADAL" clId="{85956438-C3FE-46B4-9AF1-99EEC5C318A1}" dt="2024-01-23T13:02:11.084" v="397" actId="20577"/>
        <pc:sldMkLst>
          <pc:docMk/>
          <pc:sldMk cId="1941671335" sldId="268"/>
        </pc:sldMkLst>
        <pc:spChg chg="mod">
          <ac:chgData name="Middelhuis, Jeroen" userId="4c2274d2-6a3c-43d5-a4ee-034e71017d06" providerId="ADAL" clId="{85956438-C3FE-46B4-9AF1-99EEC5C318A1}" dt="2024-01-23T13:02:11.084" v="397" actId="20577"/>
          <ac:spMkLst>
            <pc:docMk/>
            <pc:sldMk cId="1941671335" sldId="268"/>
            <ac:spMk id="3" creationId="{ABC02CE8-A904-4514-EA80-7FFBE19CF8D9}"/>
          </ac:spMkLst>
        </pc:spChg>
      </pc:sldChg>
      <pc:sldChg chg="modSp mod">
        <pc:chgData name="Middelhuis, Jeroen" userId="4c2274d2-6a3c-43d5-a4ee-034e71017d06" providerId="ADAL" clId="{85956438-C3FE-46B4-9AF1-99EEC5C318A1}" dt="2024-01-23T12:56:42.714" v="337" actId="20577"/>
        <pc:sldMkLst>
          <pc:docMk/>
          <pc:sldMk cId="3831287439" sldId="269"/>
        </pc:sldMkLst>
        <pc:spChg chg="mod">
          <ac:chgData name="Middelhuis, Jeroen" userId="4c2274d2-6a3c-43d5-a4ee-034e71017d06" providerId="ADAL" clId="{85956438-C3FE-46B4-9AF1-99EEC5C318A1}" dt="2024-01-23T12:56:11.614" v="231" actId="20577"/>
          <ac:spMkLst>
            <pc:docMk/>
            <pc:sldMk cId="3831287439" sldId="269"/>
            <ac:spMk id="2" creationId="{C4AAA778-4D9D-A40F-4874-5C2EF343CB20}"/>
          </ac:spMkLst>
        </pc:spChg>
        <pc:spChg chg="mod">
          <ac:chgData name="Middelhuis, Jeroen" userId="4c2274d2-6a3c-43d5-a4ee-034e71017d06" providerId="ADAL" clId="{85956438-C3FE-46B4-9AF1-99EEC5C318A1}" dt="2024-01-23T12:56:42.714" v="337" actId="20577"/>
          <ac:spMkLst>
            <pc:docMk/>
            <pc:sldMk cId="3831287439" sldId="269"/>
            <ac:spMk id="3" creationId="{9D4FCFF1-EBF9-B29E-AAFD-5413865A891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25DE2-B715-4EA4-8CF0-DA425EA806A7}" type="datetimeFigureOut">
              <a:rPr lang="en-GB" smtClean="0"/>
              <a:t>25/01/2024</a:t>
            </a:fld>
            <a:endParaRPr lang="en-GB"/>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799BBE-B871-48D7-983C-C0B1D7156DCD}" type="slidenum">
              <a:rPr lang="en-GB" smtClean="0"/>
              <a:t>‹N›</a:t>
            </a:fld>
            <a:endParaRPr lang="en-GB"/>
          </a:p>
        </p:txBody>
      </p:sp>
    </p:spTree>
    <p:extLst>
      <p:ext uri="{BB962C8B-B14F-4D97-AF65-F5344CB8AC3E}">
        <p14:creationId xmlns:p14="http://schemas.microsoft.com/office/powerpoint/2010/main" val="1433719315"/>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1</a:t>
            </a:fld>
            <a:endParaRPr lang="en-GB" dirty="0"/>
          </a:p>
        </p:txBody>
      </p:sp>
    </p:spTree>
    <p:extLst>
      <p:ext uri="{BB962C8B-B14F-4D97-AF65-F5344CB8AC3E}">
        <p14:creationId xmlns:p14="http://schemas.microsoft.com/office/powerpoint/2010/main" val="21712066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Title at the top">
    <p:bg>
      <p:bgPr>
        <a:solidFill>
          <a:srgbClr val="EEE8E8"/>
        </a:solidFill>
        <a:effectLst/>
      </p:bgPr>
    </p:bg>
    <p:spTree>
      <p:nvGrpSpPr>
        <p:cNvPr id="1" name=""/>
        <p:cNvGrpSpPr/>
        <p:nvPr/>
      </p:nvGrpSpPr>
      <p:grpSpPr>
        <a:xfrm>
          <a:off x="0" y="0"/>
          <a:ext cx="0" cy="0"/>
          <a:chOff x="0" y="0"/>
          <a:chExt cx="0" cy="0"/>
        </a:xfrm>
      </p:grpSpPr>
      <p:sp>
        <p:nvSpPr>
          <p:cNvPr id="10" name="Black75"/>
          <p:cNvSpPr/>
          <p:nvPr userDrawn="1"/>
        </p:nvSpPr>
        <p:spPr>
          <a:xfrm>
            <a:off x="0" y="756000"/>
            <a:ext cx="9144000" cy="108000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a:xfrm>
            <a:off x="-1" y="756049"/>
            <a:ext cx="9143999" cy="792000"/>
          </a:xfrm>
          <a:solidFill>
            <a:schemeClr val="tx2">
              <a:alpha val="50000"/>
            </a:schemeClr>
          </a:solidFill>
        </p:spPr>
        <p:txBody>
          <a:bodyPr lIns="756000" rIns="1962000" anchor="ctr"/>
          <a:lstStyle>
            <a:lvl1pPr algn="l">
              <a:lnSpc>
                <a:spcPts val="2300"/>
              </a:lnSpc>
              <a:defRPr sz="2200" baseline="0">
                <a:solidFill>
                  <a:schemeClr val="bg1"/>
                </a:solidFill>
              </a:defRPr>
            </a:lvl1pPr>
          </a:lstStyle>
          <a:p>
            <a:r>
              <a:rPr lang="en-GB" dirty="0"/>
              <a:t>Example of a title at the top</a:t>
            </a:r>
          </a:p>
        </p:txBody>
      </p:sp>
      <p:sp>
        <p:nvSpPr>
          <p:cNvPr id="3" name="Subtitle 2"/>
          <p:cNvSpPr>
            <a:spLocks noGrp="1"/>
          </p:cNvSpPr>
          <p:nvPr>
            <p:ph type="subTitle" idx="1" hasCustomPrompt="1"/>
          </p:nvPr>
        </p:nvSpPr>
        <p:spPr>
          <a:xfrm>
            <a:off x="-1" y="1548000"/>
            <a:ext cx="9143999" cy="288000"/>
          </a:xfrm>
          <a:solidFill>
            <a:schemeClr val="tx2">
              <a:alpha val="50000"/>
            </a:schemeClr>
          </a:solidFill>
          <a:ln>
            <a:noFill/>
          </a:ln>
        </p:spPr>
        <p:txBody>
          <a:bodyPr wrap="none" lIns="756000" tIns="18000" rIns="1962000"/>
          <a:lstStyle>
            <a:lvl1pPr marL="0" indent="0" algn="l">
              <a:buNone/>
              <a:defRPr sz="1000" b="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dirty="0"/>
              <a:t>SUBTITLE OR DATE</a:t>
            </a:r>
          </a:p>
        </p:txBody>
      </p:sp>
      <p:pic>
        <p:nvPicPr>
          <p:cNvPr id="7" name="Picture 2">
            <a:extLst>
              <a:ext uri="{FF2B5EF4-FFF2-40B4-BE49-F238E27FC236}">
                <a16:creationId xmlns:a16="http://schemas.microsoft.com/office/drawing/2014/main" id="{521D38FC-6D70-0146-84E1-32B3F0A2D642}"/>
              </a:ext>
            </a:extLst>
          </p:cNvPr>
          <p:cNvPicPr>
            <a:picLocks noChangeAspect="1"/>
          </p:cNvPicPr>
          <p:nvPr userDrawn="1"/>
        </p:nvPicPr>
        <p:blipFill>
          <a:blip r:embed="rId2"/>
          <a:stretch>
            <a:fillRect/>
          </a:stretch>
        </p:blipFill>
        <p:spPr>
          <a:xfrm>
            <a:off x="7340600" y="4568825"/>
            <a:ext cx="1803400" cy="574675"/>
          </a:xfrm>
          <a:prstGeom prst="rect">
            <a:avLst/>
          </a:prstGeom>
        </p:spPr>
      </p:pic>
      <p:sp>
        <p:nvSpPr>
          <p:cNvPr id="9" name="Tijdelijke aanduiding voor tekst 8"/>
          <p:cNvSpPr>
            <a:spLocks noGrp="1"/>
          </p:cNvSpPr>
          <p:nvPr>
            <p:ph type="body" sz="quarter" idx="13" hasCustomPrompt="1"/>
          </p:nvPr>
        </p:nvSpPr>
        <p:spPr>
          <a:xfrm>
            <a:off x="0" y="3990975"/>
            <a:ext cx="9143999" cy="576263"/>
          </a:xfrm>
          <a:solidFill>
            <a:srgbClr val="000000">
              <a:alpha val="25000"/>
            </a:srgbClr>
          </a:solidFill>
          <a:ln>
            <a:noFill/>
          </a:ln>
        </p:spPr>
        <p:txBody>
          <a:bodyPr lIns="756000" anchor="ctr" anchorCtr="0"/>
          <a:lstStyle>
            <a:lvl1pPr>
              <a:defRPr sz="1100" b="1">
                <a:solidFill>
                  <a:schemeClr val="bg1"/>
                </a:solidFill>
              </a:defRPr>
            </a:lvl1pPr>
          </a:lstStyle>
          <a:p>
            <a:pPr lvl="0"/>
            <a:r>
              <a:rPr lang="en-GB" dirty="0"/>
              <a:t>Name, Function</a:t>
            </a:r>
          </a:p>
        </p:txBody>
      </p:sp>
      <p:sp>
        <p:nvSpPr>
          <p:cNvPr id="8" name="Tekstvak 7"/>
          <p:cNvSpPr txBox="1"/>
          <p:nvPr userDrawn="1"/>
        </p:nvSpPr>
        <p:spPr>
          <a:xfrm>
            <a:off x="-1811243" y="610998"/>
            <a:ext cx="1729409" cy="1631216"/>
          </a:xfrm>
          <a:prstGeom prst="rect">
            <a:avLst/>
          </a:prstGeom>
          <a:solidFill>
            <a:schemeClr val="accent6"/>
          </a:solidFill>
        </p:spPr>
        <p:txBody>
          <a:bodyPr wrap="square" rtlCol="0">
            <a:spAutoFit/>
          </a:bodyPr>
          <a:lstStyle/>
          <a:p>
            <a:r>
              <a:rPr lang="en-US" sz="1000" baseline="0" dirty="0">
                <a:solidFill>
                  <a:schemeClr val="tx1"/>
                </a:solidFill>
              </a:rPr>
              <a:t>Add a background image by </a:t>
            </a:r>
          </a:p>
          <a:p>
            <a:endParaRPr lang="en-US" sz="1000" baseline="0" dirty="0">
              <a:solidFill>
                <a:schemeClr val="tx1"/>
              </a:solidFill>
            </a:endParaRPr>
          </a:p>
          <a:p>
            <a:pPr marL="85725" lvl="0" indent="-85725">
              <a:buFont typeface="Arial" panose="020B0604020202020204" pitchFamily="34" charset="0"/>
              <a:buChar char="•"/>
            </a:pPr>
            <a:r>
              <a:rPr lang="en-US" sz="1000" baseline="0" dirty="0">
                <a:solidFill>
                  <a:schemeClr val="tx1"/>
                </a:solidFill>
              </a:rPr>
              <a:t>Right-click -&gt; ‘Format background...',</a:t>
            </a:r>
          </a:p>
          <a:p>
            <a:pPr marL="171450" lvl="0" indent="-171450">
              <a:buFont typeface="Arial" panose="020B0604020202020204" pitchFamily="34" charset="0"/>
              <a:buChar char="•"/>
            </a:pPr>
            <a:endParaRPr lang="en-US" sz="1000" baseline="0" dirty="0">
              <a:solidFill>
                <a:schemeClr val="tx1"/>
              </a:solidFill>
            </a:endParaRPr>
          </a:p>
          <a:p>
            <a:pPr marL="85725" indent="-85725">
              <a:buFont typeface="Arial" panose="020B0604020202020204" pitchFamily="34" charset="0"/>
              <a:buChar char="•"/>
            </a:pPr>
            <a:r>
              <a:rPr lang="en-US" sz="1000" baseline="0" dirty="0">
                <a:solidFill>
                  <a:schemeClr val="tx1"/>
                </a:solidFill>
              </a:rPr>
              <a:t>Choose ‘Fill by image’ or ‘</a:t>
            </a:r>
            <a:r>
              <a:rPr lang="en-US" sz="1000" baseline="0" dirty="0" err="1">
                <a:solidFill>
                  <a:schemeClr val="tx1"/>
                </a:solidFill>
              </a:rPr>
              <a:t>Bitmappattern</a:t>
            </a:r>
            <a:r>
              <a:rPr lang="en-US" sz="1000" baseline="0" dirty="0">
                <a:solidFill>
                  <a:schemeClr val="tx1"/>
                </a:solidFill>
              </a:rPr>
              <a:t>’,</a:t>
            </a:r>
          </a:p>
          <a:p>
            <a:pPr marL="171450" indent="-171450">
              <a:buFont typeface="Arial" panose="020B0604020202020204" pitchFamily="34" charset="0"/>
              <a:buChar char="•"/>
            </a:pPr>
            <a:endParaRPr lang="en-US" sz="1000" baseline="0" dirty="0">
              <a:solidFill>
                <a:schemeClr val="tx1"/>
              </a:solidFill>
            </a:endParaRPr>
          </a:p>
          <a:p>
            <a:pPr marL="85725" indent="-85725">
              <a:buFont typeface="Arial" panose="020B0604020202020204" pitchFamily="34" charset="0"/>
              <a:buChar char="•"/>
            </a:pPr>
            <a:r>
              <a:rPr lang="en-US" sz="1000" baseline="0" dirty="0">
                <a:solidFill>
                  <a:schemeClr val="tx1"/>
                </a:solidFill>
              </a:rPr>
              <a:t>Click the ‘File...’-button to browse for an image.</a:t>
            </a:r>
          </a:p>
        </p:txBody>
      </p:sp>
      <p:sp>
        <p:nvSpPr>
          <p:cNvPr id="11" name="Tijdelijke aanduiding voor tekst 8"/>
          <p:cNvSpPr>
            <a:spLocks noGrp="1"/>
          </p:cNvSpPr>
          <p:nvPr>
            <p:ph type="body" sz="quarter" idx="14" hasCustomPrompt="1"/>
          </p:nvPr>
        </p:nvSpPr>
        <p:spPr>
          <a:xfrm>
            <a:off x="-6667" y="4567237"/>
            <a:ext cx="7347267" cy="576263"/>
          </a:xfrm>
          <a:solidFill>
            <a:srgbClr val="FFFFFF"/>
          </a:solidFill>
          <a:ln>
            <a:noFill/>
          </a:ln>
        </p:spPr>
        <p:txBody>
          <a:bodyPr lIns="756000" anchor="ctr" anchorCtr="0"/>
          <a:lstStyle>
            <a:lvl1pPr>
              <a:defRPr sz="1100" b="0" baseline="0">
                <a:solidFill>
                  <a:schemeClr val="tx1"/>
                </a:solidFill>
              </a:defRPr>
            </a:lvl1pPr>
          </a:lstStyle>
          <a:p>
            <a:pPr lvl="0"/>
            <a:r>
              <a:rPr lang="en-GB" dirty="0"/>
              <a:t>Department, Sub department or Capacity Group</a:t>
            </a:r>
          </a:p>
        </p:txBody>
      </p:sp>
    </p:spTree>
    <p:extLst>
      <p:ext uri="{BB962C8B-B14F-4D97-AF65-F5344CB8AC3E}">
        <p14:creationId xmlns:p14="http://schemas.microsoft.com/office/powerpoint/2010/main" val="164422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 image - 1/2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23518" y="586800"/>
            <a:ext cx="3600000" cy="732238"/>
          </a:xfrm>
        </p:spPr>
        <p:txBody>
          <a:bodyPr/>
          <a:lstStyle>
            <a:lvl1pPr>
              <a:lnSpc>
                <a:spcPct val="100000"/>
              </a:lnSpc>
              <a:defRPr sz="1950" b="0" baseline="0"/>
            </a:lvl1pPr>
          </a:lstStyle>
          <a:p>
            <a:r>
              <a:rPr lang="en-GB" dirty="0"/>
              <a:t>This is an example of 19,5 </a:t>
            </a:r>
            <a:r>
              <a:rPr lang="en-GB" dirty="0" err="1"/>
              <a:t>pt</a:t>
            </a:r>
            <a:r>
              <a:rPr lang="en-GB" dirty="0"/>
              <a:t> text with single line spacing</a:t>
            </a:r>
          </a:p>
        </p:txBody>
      </p:sp>
      <p:sp>
        <p:nvSpPr>
          <p:cNvPr id="3" name="Content Placeholder 2"/>
          <p:cNvSpPr>
            <a:spLocks noGrp="1"/>
          </p:cNvSpPr>
          <p:nvPr>
            <p:ph sz="half" idx="1" hasCustomPrompt="1"/>
          </p:nvPr>
        </p:nvSpPr>
        <p:spPr>
          <a:xfrm>
            <a:off x="4720343" y="1295401"/>
            <a:ext cx="3598863" cy="2933700"/>
          </a:xfrm>
        </p:spPr>
        <p:txBody>
          <a:bodyPr/>
          <a:lstStyle>
            <a:lvl1pPr>
              <a:defRPr/>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GB" dirty="0"/>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‹N›</a:t>
            </a:fld>
            <a:endParaRPr lang="en-GB" dirty="0"/>
          </a:p>
        </p:txBody>
      </p:sp>
      <p:sp>
        <p:nvSpPr>
          <p:cNvPr id="10" name="Tijdelijke aanduiding voor afbeelding 9"/>
          <p:cNvSpPr>
            <a:spLocks noGrp="1"/>
          </p:cNvSpPr>
          <p:nvPr>
            <p:ph type="pic" sz="quarter" idx="13" hasCustomPrompt="1"/>
          </p:nvPr>
        </p:nvSpPr>
        <p:spPr>
          <a:xfrm>
            <a:off x="0" y="0"/>
            <a:ext cx="4354513" cy="4567238"/>
          </a:xfr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Click to insert image</a:t>
            </a:r>
          </a:p>
        </p:txBody>
      </p:sp>
      <p:sp>
        <p:nvSpPr>
          <p:cNvPr id="11" name="Tekstvak 10"/>
          <p:cNvSpPr txBox="1"/>
          <p:nvPr userDrawn="1"/>
        </p:nvSpPr>
        <p:spPr>
          <a:xfrm>
            <a:off x="-1818864" y="1307797"/>
            <a:ext cx="1769165" cy="3475658"/>
          </a:xfrm>
          <a:prstGeom prst="rect">
            <a:avLst/>
          </a:prstGeom>
          <a:solidFill>
            <a:schemeClr val="accent6"/>
          </a:solidFill>
        </p:spPr>
        <p:txBody>
          <a:bodyPr wrap="square" rtlCol="0">
            <a:noAutofit/>
          </a:bodyPr>
          <a:lstStyle/>
          <a:p>
            <a:r>
              <a:rPr lang="en-US" sz="1000" dirty="0"/>
              <a:t>Format the text by increasing or decreasing the list level.</a:t>
            </a:r>
          </a:p>
          <a:p>
            <a:endParaRPr lang="en-US" sz="1000" dirty="0"/>
          </a:p>
          <a:p>
            <a:r>
              <a:rPr lang="en-US" sz="1000" dirty="0"/>
              <a:t>Place the cursor in the text and use these </a:t>
            </a:r>
          </a:p>
          <a:p>
            <a:r>
              <a:rPr lang="en-US" sz="1000" dirty="0"/>
              <a:t>2 buttons (@ tab Start/Home - group </a:t>
            </a:r>
            <a:r>
              <a:rPr lang="en-US" sz="1000" dirty="0" err="1"/>
              <a:t>Alinea</a:t>
            </a:r>
            <a:r>
              <a:rPr lang="en-US" sz="1000" dirty="0"/>
              <a:t>/Paragraph)</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r>
              <a:rPr lang="en-US" sz="1000" dirty="0"/>
              <a:t>1 = </a:t>
            </a:r>
            <a:r>
              <a:rPr lang="en-US" sz="1800" dirty="0"/>
              <a:t>19.5pt</a:t>
            </a:r>
            <a:r>
              <a:rPr lang="en-US" sz="1800" baseline="0" dirty="0"/>
              <a:t> text</a:t>
            </a:r>
            <a:endParaRPr lang="en-US" sz="1800" dirty="0"/>
          </a:p>
          <a:p>
            <a:r>
              <a:rPr lang="en-US" sz="1000" dirty="0"/>
              <a:t>2 = </a:t>
            </a:r>
            <a:r>
              <a:rPr lang="en-US" sz="1650" dirty="0"/>
              <a:t>16.5pt</a:t>
            </a:r>
            <a:r>
              <a:rPr lang="en-US" sz="1650" baseline="0" dirty="0"/>
              <a:t> text</a:t>
            </a:r>
            <a:endParaRPr lang="en-US" sz="1650" dirty="0"/>
          </a:p>
          <a:p>
            <a:r>
              <a:rPr lang="en-US" sz="1000" dirty="0"/>
              <a:t>3 = </a:t>
            </a:r>
            <a:r>
              <a:rPr lang="en-US" sz="1650" dirty="0"/>
              <a:t>• text</a:t>
            </a:r>
          </a:p>
          <a:p>
            <a:r>
              <a:rPr lang="en-US" sz="1000" dirty="0"/>
              <a:t>4 =      </a:t>
            </a:r>
            <a:r>
              <a:rPr lang="en-US" sz="1650" dirty="0"/>
              <a:t>• text</a:t>
            </a:r>
          </a:p>
          <a:p>
            <a:r>
              <a:rPr lang="en-US" sz="1000" dirty="0"/>
              <a:t>5 =           </a:t>
            </a:r>
            <a:r>
              <a:rPr lang="en-US" sz="1650" dirty="0"/>
              <a:t>• text</a:t>
            </a:r>
            <a:endParaRPr lang="en-US" sz="1650" b="1" baseline="0" dirty="0"/>
          </a:p>
        </p:txBody>
      </p:sp>
      <p:pic>
        <p:nvPicPr>
          <p:cNvPr id="12" name="Afbeelding 11"/>
          <p:cNvPicPr>
            <a:picLocks noChangeAspect="1"/>
          </p:cNvPicPr>
          <p:nvPr userDrawn="1"/>
        </p:nvPicPr>
        <p:blipFill>
          <a:blip r:embed="rId2"/>
          <a:stretch>
            <a:fillRect/>
          </a:stretch>
        </p:blipFill>
        <p:spPr>
          <a:xfrm>
            <a:off x="-1729620" y="2492375"/>
            <a:ext cx="1285875" cy="914400"/>
          </a:xfrm>
          <a:prstGeom prst="rect">
            <a:avLst/>
          </a:prstGeom>
        </p:spPr>
      </p:pic>
    </p:spTree>
    <p:extLst>
      <p:ext uri="{BB962C8B-B14F-4D97-AF65-F5344CB8AC3E}">
        <p14:creationId xmlns:p14="http://schemas.microsoft.com/office/powerpoint/2010/main" val="188727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image - 2/3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94405" y="586800"/>
            <a:ext cx="4820920" cy="732238"/>
          </a:xfrm>
        </p:spPr>
        <p:txBody>
          <a:bodyPr/>
          <a:lstStyle>
            <a:lvl1pPr>
              <a:lnSpc>
                <a:spcPct val="100000"/>
              </a:lnSpc>
              <a:defRPr sz="1950" b="0" baseline="0"/>
            </a:lvl1pPr>
          </a:lstStyle>
          <a:p>
            <a:r>
              <a:rPr lang="en-GB" dirty="0"/>
              <a:t>This is an example of 19,5 </a:t>
            </a:r>
            <a:r>
              <a:rPr lang="en-GB" dirty="0" err="1"/>
              <a:t>pt</a:t>
            </a:r>
            <a:r>
              <a:rPr lang="en-GB" dirty="0"/>
              <a:t> text with single line spacing</a:t>
            </a:r>
          </a:p>
        </p:txBody>
      </p:sp>
      <p:sp>
        <p:nvSpPr>
          <p:cNvPr id="3" name="Content Placeholder 2"/>
          <p:cNvSpPr>
            <a:spLocks noGrp="1"/>
          </p:cNvSpPr>
          <p:nvPr>
            <p:ph sz="half" idx="1" hasCustomPrompt="1"/>
          </p:nvPr>
        </p:nvSpPr>
        <p:spPr>
          <a:xfrm>
            <a:off x="3491230" y="1295401"/>
            <a:ext cx="4824095" cy="2933700"/>
          </a:xfrm>
        </p:spPr>
        <p:txBody>
          <a:bodyPr/>
          <a:lstStyle>
            <a:lvl1pPr>
              <a:defRPr baseline="0"/>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GB" dirty="0"/>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‹N›</a:t>
            </a:fld>
            <a:endParaRPr lang="en-GB" dirty="0"/>
          </a:p>
        </p:txBody>
      </p:sp>
      <p:sp>
        <p:nvSpPr>
          <p:cNvPr id="10" name="Tijdelijke aanduiding voor afbeelding 9"/>
          <p:cNvSpPr>
            <a:spLocks noGrp="1"/>
          </p:cNvSpPr>
          <p:nvPr>
            <p:ph type="pic" sz="quarter" idx="13" hasCustomPrompt="1"/>
          </p:nvPr>
        </p:nvSpPr>
        <p:spPr>
          <a:xfrm>
            <a:off x="0" y="0"/>
            <a:ext cx="3022600" cy="4567238"/>
          </a:xfrm>
        </p:spPr>
        <p:txBody>
          <a:bodyPr/>
          <a:lstStyle/>
          <a:p>
            <a:r>
              <a:rPr lang="en-GB" dirty="0"/>
              <a:t>Click to insert image</a:t>
            </a:r>
          </a:p>
        </p:txBody>
      </p:sp>
      <p:sp>
        <p:nvSpPr>
          <p:cNvPr id="11" name="Tekstvak 10"/>
          <p:cNvSpPr txBox="1"/>
          <p:nvPr userDrawn="1"/>
        </p:nvSpPr>
        <p:spPr>
          <a:xfrm>
            <a:off x="-1818864" y="1307797"/>
            <a:ext cx="1769165" cy="3475658"/>
          </a:xfrm>
          <a:prstGeom prst="rect">
            <a:avLst/>
          </a:prstGeom>
          <a:solidFill>
            <a:schemeClr val="accent6"/>
          </a:solidFill>
        </p:spPr>
        <p:txBody>
          <a:bodyPr wrap="square" rtlCol="0">
            <a:noAutofit/>
          </a:bodyPr>
          <a:lstStyle/>
          <a:p>
            <a:r>
              <a:rPr lang="en-US" sz="1000" dirty="0"/>
              <a:t>Format the text by increasing or decreasing the list level.</a:t>
            </a:r>
          </a:p>
          <a:p>
            <a:endParaRPr lang="en-US" sz="1000" dirty="0"/>
          </a:p>
          <a:p>
            <a:r>
              <a:rPr lang="en-US" sz="1000" dirty="0"/>
              <a:t>Place the cursor in the text and use these </a:t>
            </a:r>
          </a:p>
          <a:p>
            <a:r>
              <a:rPr lang="en-US" sz="1000" dirty="0"/>
              <a:t>2 buttons (@ tab Start/Home - group </a:t>
            </a:r>
            <a:r>
              <a:rPr lang="en-US" sz="1000" dirty="0" err="1"/>
              <a:t>Alinea</a:t>
            </a:r>
            <a:r>
              <a:rPr lang="en-US" sz="1000" dirty="0"/>
              <a:t>/Paragraph)</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r>
              <a:rPr lang="en-US" sz="1000" dirty="0"/>
              <a:t>1 = </a:t>
            </a:r>
            <a:r>
              <a:rPr lang="en-US" sz="1800" dirty="0"/>
              <a:t>19.5pt</a:t>
            </a:r>
            <a:r>
              <a:rPr lang="en-US" sz="1800" baseline="0" dirty="0"/>
              <a:t> text</a:t>
            </a:r>
            <a:endParaRPr lang="en-US" sz="1800" dirty="0"/>
          </a:p>
          <a:p>
            <a:r>
              <a:rPr lang="en-US" sz="1000" dirty="0"/>
              <a:t>2 = </a:t>
            </a:r>
            <a:r>
              <a:rPr lang="en-US" sz="1650" dirty="0"/>
              <a:t>16.5pt</a:t>
            </a:r>
            <a:r>
              <a:rPr lang="en-US" sz="1650" baseline="0" dirty="0"/>
              <a:t> text</a:t>
            </a:r>
            <a:endParaRPr lang="en-US" sz="1650" dirty="0"/>
          </a:p>
          <a:p>
            <a:r>
              <a:rPr lang="en-US" sz="1000" dirty="0"/>
              <a:t>3 = </a:t>
            </a:r>
            <a:r>
              <a:rPr lang="en-US" sz="1650" dirty="0"/>
              <a:t>• text</a:t>
            </a:r>
          </a:p>
          <a:p>
            <a:r>
              <a:rPr lang="en-US" sz="1000" dirty="0"/>
              <a:t>4 =      </a:t>
            </a:r>
            <a:r>
              <a:rPr lang="en-US" sz="1650" dirty="0"/>
              <a:t>• text</a:t>
            </a:r>
          </a:p>
          <a:p>
            <a:r>
              <a:rPr lang="en-US" sz="1000" dirty="0"/>
              <a:t>5 =           </a:t>
            </a:r>
            <a:r>
              <a:rPr lang="en-US" sz="1650" dirty="0"/>
              <a:t>• text</a:t>
            </a:r>
            <a:endParaRPr lang="en-US" sz="1650" b="1" baseline="0" dirty="0"/>
          </a:p>
        </p:txBody>
      </p:sp>
      <p:pic>
        <p:nvPicPr>
          <p:cNvPr id="12" name="Afbeelding 11"/>
          <p:cNvPicPr>
            <a:picLocks noChangeAspect="1"/>
          </p:cNvPicPr>
          <p:nvPr userDrawn="1"/>
        </p:nvPicPr>
        <p:blipFill>
          <a:blip r:embed="rId2"/>
          <a:stretch>
            <a:fillRect/>
          </a:stretch>
        </p:blipFill>
        <p:spPr>
          <a:xfrm>
            <a:off x="-1729620" y="2492375"/>
            <a:ext cx="1285875" cy="914400"/>
          </a:xfrm>
          <a:prstGeom prst="rect">
            <a:avLst/>
          </a:prstGeom>
        </p:spPr>
      </p:pic>
    </p:spTree>
    <p:extLst>
      <p:ext uri="{BB962C8B-B14F-4D97-AF65-F5344CB8AC3E}">
        <p14:creationId xmlns:p14="http://schemas.microsoft.com/office/powerpoint/2010/main" val="68122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ing + full screen dark image">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825" y="518400"/>
            <a:ext cx="7556500" cy="733827"/>
          </a:xfrm>
        </p:spPr>
        <p:txBody>
          <a:bodyPr/>
          <a:lstStyle>
            <a:lvl1pPr>
              <a:defRPr baseline="0">
                <a:solidFill>
                  <a:schemeClr val="bg1"/>
                </a:solidFill>
              </a:defRPr>
            </a:lvl1pPr>
          </a:lstStyle>
          <a:p>
            <a:r>
              <a:rPr lang="en-GB" dirty="0"/>
              <a:t>This is an example of a white headline on a full screen, dark image</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GB" dirty="0"/>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‹N›</a:t>
            </a:fld>
            <a:endParaRPr lang="en-GB" dirty="0"/>
          </a:p>
        </p:txBody>
      </p:sp>
      <p:sp>
        <p:nvSpPr>
          <p:cNvPr id="8" name="Tekstvak 7"/>
          <p:cNvSpPr txBox="1"/>
          <p:nvPr userDrawn="1"/>
        </p:nvSpPr>
        <p:spPr>
          <a:xfrm>
            <a:off x="-1811243" y="610998"/>
            <a:ext cx="1729409" cy="1631216"/>
          </a:xfrm>
          <a:prstGeom prst="rect">
            <a:avLst/>
          </a:prstGeom>
          <a:solidFill>
            <a:schemeClr val="accent6"/>
          </a:solidFill>
        </p:spPr>
        <p:txBody>
          <a:bodyPr wrap="square" rtlCol="0">
            <a:spAutoFit/>
          </a:bodyPr>
          <a:lstStyle/>
          <a:p>
            <a:r>
              <a:rPr lang="en-US" sz="1000" baseline="0" dirty="0">
                <a:solidFill>
                  <a:schemeClr val="tx1"/>
                </a:solidFill>
              </a:rPr>
              <a:t>Add a background image by </a:t>
            </a:r>
          </a:p>
          <a:p>
            <a:endParaRPr lang="en-US" sz="1000" baseline="0" dirty="0">
              <a:solidFill>
                <a:schemeClr val="tx1"/>
              </a:solidFill>
            </a:endParaRPr>
          </a:p>
          <a:p>
            <a:pPr marL="85725" lvl="0" indent="-85725">
              <a:buFont typeface="Arial" panose="020B0604020202020204" pitchFamily="34" charset="0"/>
              <a:buChar char="•"/>
            </a:pPr>
            <a:r>
              <a:rPr lang="en-US" sz="1000" baseline="0" dirty="0">
                <a:solidFill>
                  <a:schemeClr val="tx1"/>
                </a:solidFill>
              </a:rPr>
              <a:t>Right-click -&gt; ‘Format background...',</a:t>
            </a:r>
          </a:p>
          <a:p>
            <a:pPr marL="171450" lvl="0" indent="-171450">
              <a:buFont typeface="Arial" panose="020B0604020202020204" pitchFamily="34" charset="0"/>
              <a:buChar char="•"/>
            </a:pPr>
            <a:endParaRPr lang="en-US" sz="1000" baseline="0" dirty="0">
              <a:solidFill>
                <a:schemeClr val="tx1"/>
              </a:solidFill>
            </a:endParaRPr>
          </a:p>
          <a:p>
            <a:pPr marL="85725" indent="-85725">
              <a:buFont typeface="Arial" panose="020B0604020202020204" pitchFamily="34" charset="0"/>
              <a:buChar char="•"/>
            </a:pPr>
            <a:r>
              <a:rPr lang="en-US" sz="1000" baseline="0" dirty="0">
                <a:solidFill>
                  <a:schemeClr val="tx1"/>
                </a:solidFill>
              </a:rPr>
              <a:t>Choose ‘Fill by image’ or ‘</a:t>
            </a:r>
            <a:r>
              <a:rPr lang="en-US" sz="1000" baseline="0" dirty="0" err="1">
                <a:solidFill>
                  <a:schemeClr val="tx1"/>
                </a:solidFill>
              </a:rPr>
              <a:t>Bitmappattern</a:t>
            </a:r>
            <a:r>
              <a:rPr lang="en-US" sz="1000" baseline="0" dirty="0">
                <a:solidFill>
                  <a:schemeClr val="tx1"/>
                </a:solidFill>
              </a:rPr>
              <a:t>’,</a:t>
            </a:r>
          </a:p>
          <a:p>
            <a:pPr marL="171450" indent="-171450">
              <a:buFont typeface="Arial" panose="020B0604020202020204" pitchFamily="34" charset="0"/>
              <a:buChar char="•"/>
            </a:pPr>
            <a:endParaRPr lang="en-US" sz="1000" baseline="0" dirty="0">
              <a:solidFill>
                <a:schemeClr val="tx1"/>
              </a:solidFill>
            </a:endParaRPr>
          </a:p>
          <a:p>
            <a:pPr marL="85725" indent="-85725">
              <a:buFont typeface="Arial" panose="020B0604020202020204" pitchFamily="34" charset="0"/>
              <a:buChar char="•"/>
            </a:pPr>
            <a:r>
              <a:rPr lang="en-US" sz="1000" baseline="0" dirty="0">
                <a:solidFill>
                  <a:schemeClr val="tx1"/>
                </a:solidFill>
              </a:rPr>
              <a:t>Click the ‘File...’-button to browse for an image.</a:t>
            </a:r>
          </a:p>
        </p:txBody>
      </p:sp>
    </p:spTree>
    <p:extLst>
      <p:ext uri="{BB962C8B-B14F-4D97-AF65-F5344CB8AC3E}">
        <p14:creationId xmlns:p14="http://schemas.microsoft.com/office/powerpoint/2010/main" val="77015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ing + full screen light imag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825" y="518400"/>
            <a:ext cx="7556500" cy="733827"/>
          </a:xfrm>
        </p:spPr>
        <p:txBody>
          <a:bodyPr/>
          <a:lstStyle>
            <a:lvl1pPr>
              <a:defRPr baseline="0">
                <a:solidFill>
                  <a:schemeClr val="tx1"/>
                </a:solidFill>
              </a:defRPr>
            </a:lvl1pPr>
          </a:lstStyle>
          <a:p>
            <a:r>
              <a:rPr lang="en-GB" dirty="0"/>
              <a:t>This is an example of a black headline on a full screen, light image</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GB" dirty="0"/>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‹N›</a:t>
            </a:fld>
            <a:endParaRPr lang="en-GB" dirty="0"/>
          </a:p>
        </p:txBody>
      </p:sp>
      <p:sp>
        <p:nvSpPr>
          <p:cNvPr id="8" name="Tekstvak 7"/>
          <p:cNvSpPr txBox="1"/>
          <p:nvPr userDrawn="1"/>
        </p:nvSpPr>
        <p:spPr>
          <a:xfrm>
            <a:off x="-1811243" y="610998"/>
            <a:ext cx="1729409" cy="1631216"/>
          </a:xfrm>
          <a:prstGeom prst="rect">
            <a:avLst/>
          </a:prstGeom>
          <a:solidFill>
            <a:schemeClr val="accent6"/>
          </a:solidFill>
        </p:spPr>
        <p:txBody>
          <a:bodyPr wrap="square" rtlCol="0">
            <a:spAutoFit/>
          </a:bodyPr>
          <a:lstStyle/>
          <a:p>
            <a:r>
              <a:rPr lang="en-US" sz="1000" baseline="0" dirty="0">
                <a:solidFill>
                  <a:schemeClr val="tx1"/>
                </a:solidFill>
              </a:rPr>
              <a:t>Add a background image by </a:t>
            </a:r>
          </a:p>
          <a:p>
            <a:endParaRPr lang="en-US" sz="1000" baseline="0" dirty="0">
              <a:solidFill>
                <a:schemeClr val="tx1"/>
              </a:solidFill>
            </a:endParaRPr>
          </a:p>
          <a:p>
            <a:pPr marL="85725" lvl="0" indent="-85725">
              <a:buFont typeface="Arial" panose="020B0604020202020204" pitchFamily="34" charset="0"/>
              <a:buChar char="•"/>
            </a:pPr>
            <a:r>
              <a:rPr lang="en-US" sz="1000" baseline="0" dirty="0">
                <a:solidFill>
                  <a:schemeClr val="tx1"/>
                </a:solidFill>
              </a:rPr>
              <a:t>Right-click -&gt; ‘Format background...',</a:t>
            </a:r>
          </a:p>
          <a:p>
            <a:pPr marL="171450" lvl="0" indent="-171450">
              <a:buFont typeface="Arial" panose="020B0604020202020204" pitchFamily="34" charset="0"/>
              <a:buChar char="•"/>
            </a:pPr>
            <a:endParaRPr lang="en-US" sz="1000" baseline="0" dirty="0">
              <a:solidFill>
                <a:schemeClr val="tx1"/>
              </a:solidFill>
            </a:endParaRPr>
          </a:p>
          <a:p>
            <a:pPr marL="85725" indent="-85725">
              <a:buFont typeface="Arial" panose="020B0604020202020204" pitchFamily="34" charset="0"/>
              <a:buChar char="•"/>
            </a:pPr>
            <a:r>
              <a:rPr lang="en-US" sz="1000" baseline="0" dirty="0">
                <a:solidFill>
                  <a:schemeClr val="tx1"/>
                </a:solidFill>
              </a:rPr>
              <a:t>Choose ‘Fill by image’ or ‘</a:t>
            </a:r>
            <a:r>
              <a:rPr lang="en-US" sz="1000" baseline="0" dirty="0" err="1">
                <a:solidFill>
                  <a:schemeClr val="tx1"/>
                </a:solidFill>
              </a:rPr>
              <a:t>Bitmappattern</a:t>
            </a:r>
            <a:r>
              <a:rPr lang="en-US" sz="1000" baseline="0" dirty="0">
                <a:solidFill>
                  <a:schemeClr val="tx1"/>
                </a:solidFill>
              </a:rPr>
              <a:t>’,</a:t>
            </a:r>
          </a:p>
          <a:p>
            <a:pPr marL="171450" indent="-171450">
              <a:buFont typeface="Arial" panose="020B0604020202020204" pitchFamily="34" charset="0"/>
              <a:buChar char="•"/>
            </a:pPr>
            <a:endParaRPr lang="en-US" sz="1000" baseline="0" dirty="0">
              <a:solidFill>
                <a:schemeClr val="tx1"/>
              </a:solidFill>
            </a:endParaRPr>
          </a:p>
          <a:p>
            <a:pPr marL="85725" indent="-85725">
              <a:buFont typeface="Arial" panose="020B0604020202020204" pitchFamily="34" charset="0"/>
              <a:buChar char="•"/>
            </a:pPr>
            <a:r>
              <a:rPr lang="en-US" sz="1000" baseline="0" dirty="0">
                <a:solidFill>
                  <a:schemeClr val="tx1"/>
                </a:solidFill>
              </a:rPr>
              <a:t>Click the ‘File...’-button to browse for an image.</a:t>
            </a:r>
          </a:p>
        </p:txBody>
      </p:sp>
    </p:spTree>
    <p:extLst>
      <p:ext uri="{BB962C8B-B14F-4D97-AF65-F5344CB8AC3E}">
        <p14:creationId xmlns:p14="http://schemas.microsoft.com/office/powerpoint/2010/main" val="26968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825" y="518400"/>
            <a:ext cx="7556500" cy="733827"/>
          </a:xfrm>
        </p:spPr>
        <p:txBody>
          <a:bodyPr/>
          <a:lstStyle>
            <a:lvl1pPr>
              <a:defRPr baseline="0">
                <a:solidFill>
                  <a:schemeClr val="tx1"/>
                </a:solidFill>
              </a:defRPr>
            </a:lvl1pPr>
          </a:lstStyle>
          <a:p>
            <a:r>
              <a:rPr lang="en-GB" dirty="0"/>
              <a:t>This is an example of a black headline on a white background</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GB" dirty="0"/>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‹N›</a:t>
            </a:fld>
            <a:endParaRPr lang="en-GB" dirty="0"/>
          </a:p>
        </p:txBody>
      </p:sp>
      <p:cxnSp>
        <p:nvCxnSpPr>
          <p:cNvPr id="7" name="Rechte verbindingslijn 6"/>
          <p:cNvCxnSpPr/>
          <p:nvPr userDrawn="1"/>
        </p:nvCxnSpPr>
        <p:spPr>
          <a:xfrm>
            <a:off x="0" y="4563782"/>
            <a:ext cx="9144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jdelijke aanduiding voor afbeelding 8"/>
          <p:cNvSpPr>
            <a:spLocks noGrp="1"/>
          </p:cNvSpPr>
          <p:nvPr>
            <p:ph type="pic" sz="quarter" idx="13" hasCustomPrompt="1"/>
          </p:nvPr>
        </p:nvSpPr>
        <p:spPr>
          <a:xfrm>
            <a:off x="1890000" y="1299075"/>
            <a:ext cx="5292725" cy="2977200"/>
          </a:xfr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Click to insert image</a:t>
            </a:r>
          </a:p>
          <a:p>
            <a:endParaRPr lang="en-GB" dirty="0"/>
          </a:p>
        </p:txBody>
      </p:sp>
      <p:sp>
        <p:nvSpPr>
          <p:cNvPr id="8" name="Tekstvak 7"/>
          <p:cNvSpPr txBox="1"/>
          <p:nvPr userDrawn="1"/>
        </p:nvSpPr>
        <p:spPr>
          <a:xfrm>
            <a:off x="-1811243" y="610998"/>
            <a:ext cx="1729409" cy="2708434"/>
          </a:xfrm>
          <a:prstGeom prst="rect">
            <a:avLst/>
          </a:prstGeom>
          <a:solidFill>
            <a:schemeClr val="accent6"/>
          </a:solidFill>
        </p:spPr>
        <p:txBody>
          <a:bodyPr wrap="square" rtlCol="0">
            <a:spAutoFit/>
          </a:bodyPr>
          <a:lstStyle/>
          <a:p>
            <a:r>
              <a:rPr lang="en-US" sz="1000" baseline="0" dirty="0">
                <a:solidFill>
                  <a:schemeClr val="tx1"/>
                </a:solidFill>
              </a:rPr>
              <a:t>For the placement of a photo/illustration with a white background, as shown on the right, please choose this slide-layout.</a:t>
            </a:r>
          </a:p>
          <a:p>
            <a:endParaRPr lang="en-US" sz="1000" baseline="0" dirty="0">
              <a:solidFill>
                <a:schemeClr val="tx1"/>
              </a:solidFill>
            </a:endParaRPr>
          </a:p>
          <a:p>
            <a:r>
              <a:rPr lang="en-US" sz="1000" baseline="0" dirty="0">
                <a:solidFill>
                  <a:schemeClr val="tx1"/>
                </a:solidFill>
              </a:rPr>
              <a:t>Add a background image by </a:t>
            </a:r>
          </a:p>
          <a:p>
            <a:endParaRPr lang="en-US" sz="1000" baseline="0" dirty="0">
              <a:solidFill>
                <a:schemeClr val="tx1"/>
              </a:solidFill>
            </a:endParaRPr>
          </a:p>
          <a:p>
            <a:pPr marL="85725" lvl="0" indent="-85725">
              <a:buFont typeface="Arial" panose="020B0604020202020204" pitchFamily="34" charset="0"/>
              <a:buChar char="•"/>
            </a:pPr>
            <a:r>
              <a:rPr lang="en-US" sz="1000" baseline="0" dirty="0">
                <a:solidFill>
                  <a:schemeClr val="tx1"/>
                </a:solidFill>
              </a:rPr>
              <a:t>Right-click -&gt; ‘Format background...',</a:t>
            </a:r>
          </a:p>
          <a:p>
            <a:pPr marL="171450" lvl="0" indent="-171450">
              <a:buFont typeface="Arial" panose="020B0604020202020204" pitchFamily="34" charset="0"/>
              <a:buChar char="•"/>
            </a:pPr>
            <a:endParaRPr lang="en-US" sz="1000" baseline="0" dirty="0">
              <a:solidFill>
                <a:schemeClr val="tx1"/>
              </a:solidFill>
            </a:endParaRPr>
          </a:p>
          <a:p>
            <a:pPr marL="85725" indent="-85725">
              <a:buFont typeface="Arial" panose="020B0604020202020204" pitchFamily="34" charset="0"/>
              <a:buChar char="•"/>
            </a:pPr>
            <a:r>
              <a:rPr lang="en-US" sz="1000" baseline="0" dirty="0">
                <a:solidFill>
                  <a:schemeClr val="tx1"/>
                </a:solidFill>
              </a:rPr>
              <a:t>Choose ‘Fill by image’ or ‘</a:t>
            </a:r>
            <a:r>
              <a:rPr lang="en-US" sz="1000" baseline="0" dirty="0" err="1">
                <a:solidFill>
                  <a:schemeClr val="tx1"/>
                </a:solidFill>
              </a:rPr>
              <a:t>Bitmappattern</a:t>
            </a:r>
            <a:r>
              <a:rPr lang="en-US" sz="1000" baseline="0" dirty="0">
                <a:solidFill>
                  <a:schemeClr val="tx1"/>
                </a:solidFill>
              </a:rPr>
              <a:t>’,</a:t>
            </a:r>
          </a:p>
          <a:p>
            <a:pPr marL="171450" indent="-171450">
              <a:buFont typeface="Arial" panose="020B0604020202020204" pitchFamily="34" charset="0"/>
              <a:buChar char="•"/>
            </a:pPr>
            <a:endParaRPr lang="en-US" sz="1000" baseline="0" dirty="0">
              <a:solidFill>
                <a:schemeClr val="tx1"/>
              </a:solidFill>
            </a:endParaRPr>
          </a:p>
          <a:p>
            <a:pPr marL="85725" indent="-85725">
              <a:buFont typeface="Arial" panose="020B0604020202020204" pitchFamily="34" charset="0"/>
              <a:buChar char="•"/>
            </a:pPr>
            <a:r>
              <a:rPr lang="en-US" sz="1000" baseline="0" dirty="0">
                <a:solidFill>
                  <a:schemeClr val="tx1"/>
                </a:solidFill>
              </a:rPr>
              <a:t>Click the ‘File...’-button to browse for an image.</a:t>
            </a:r>
          </a:p>
          <a:p>
            <a:endParaRPr lang="en-US" sz="1000" dirty="0">
              <a:solidFill>
                <a:schemeClr val="tx1"/>
              </a:solidFill>
            </a:endParaRPr>
          </a:p>
        </p:txBody>
      </p:sp>
    </p:spTree>
    <p:extLst>
      <p:ext uri="{BB962C8B-B14F-4D97-AF65-F5344CB8AC3E}">
        <p14:creationId xmlns:p14="http://schemas.microsoft.com/office/powerpoint/2010/main" val="388186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Scarlet backgroun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GB" dirty="0"/>
              <a:t>This is an example of a 27 </a:t>
            </a:r>
            <a:r>
              <a:rPr lang="en-GB" dirty="0" err="1"/>
              <a:t>pt</a:t>
            </a:r>
            <a:r>
              <a:rPr lang="en-GB" dirty="0"/>
              <a:t> headline with 27 </a:t>
            </a:r>
            <a:r>
              <a:rPr lang="en-GB" dirty="0" err="1"/>
              <a:t>pt</a:t>
            </a:r>
            <a:r>
              <a:rPr lang="en-GB" dirty="0"/>
              <a:t> line spacing</a:t>
            </a:r>
          </a:p>
        </p:txBody>
      </p:sp>
      <p:sp>
        <p:nvSpPr>
          <p:cNvPr id="3" name="Content Placeholder 2"/>
          <p:cNvSpPr>
            <a:spLocks noGrp="1"/>
          </p:cNvSpPr>
          <p:nvPr>
            <p:ph idx="1" hasCustomPrompt="1"/>
          </p:nvPr>
        </p:nvSpPr>
        <p:spPr/>
        <p:txBody>
          <a:bodyPr/>
          <a:lstStyle>
            <a:lvl1pPr>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GB" dirty="0"/>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‹N›</a:t>
            </a:fld>
            <a:endParaRPr lang="en-GB" dirty="0"/>
          </a:p>
        </p:txBody>
      </p:sp>
      <p:sp>
        <p:nvSpPr>
          <p:cNvPr id="9" name="Tekstvak 8"/>
          <p:cNvSpPr txBox="1"/>
          <p:nvPr userDrawn="1"/>
        </p:nvSpPr>
        <p:spPr>
          <a:xfrm>
            <a:off x="-1818864" y="1307797"/>
            <a:ext cx="1769165" cy="3475658"/>
          </a:xfrm>
          <a:prstGeom prst="rect">
            <a:avLst/>
          </a:prstGeom>
          <a:solidFill>
            <a:schemeClr val="accent6"/>
          </a:solidFill>
        </p:spPr>
        <p:txBody>
          <a:bodyPr wrap="square" rtlCol="0">
            <a:noAutofit/>
          </a:bodyPr>
          <a:lstStyle/>
          <a:p>
            <a:r>
              <a:rPr lang="en-US" sz="1000" dirty="0"/>
              <a:t>Format the text by increasing or decreasing the list level.</a:t>
            </a:r>
          </a:p>
          <a:p>
            <a:endParaRPr lang="en-US" sz="1000" dirty="0"/>
          </a:p>
          <a:p>
            <a:r>
              <a:rPr lang="en-US" sz="1000" dirty="0"/>
              <a:t>Place the cursor in the text and use these </a:t>
            </a:r>
          </a:p>
          <a:p>
            <a:r>
              <a:rPr lang="en-US" sz="1000" dirty="0"/>
              <a:t>2 buttons (@ tab Start/Home - group </a:t>
            </a:r>
            <a:r>
              <a:rPr lang="en-US" sz="1000" dirty="0" err="1"/>
              <a:t>Alinea</a:t>
            </a:r>
            <a:r>
              <a:rPr lang="en-US" sz="1000" dirty="0"/>
              <a:t>/Paragraph)</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r>
              <a:rPr lang="en-US" sz="1000" dirty="0"/>
              <a:t>1 = </a:t>
            </a:r>
            <a:r>
              <a:rPr lang="en-US" sz="1800" dirty="0"/>
              <a:t>19.5pt</a:t>
            </a:r>
            <a:r>
              <a:rPr lang="en-US" sz="1800" baseline="0" dirty="0"/>
              <a:t> text</a:t>
            </a:r>
            <a:endParaRPr lang="en-US" sz="1800" dirty="0"/>
          </a:p>
          <a:p>
            <a:r>
              <a:rPr lang="en-US" sz="1000" dirty="0"/>
              <a:t>2 = </a:t>
            </a:r>
            <a:r>
              <a:rPr lang="en-US" sz="1650" dirty="0"/>
              <a:t>16.5pt</a:t>
            </a:r>
            <a:r>
              <a:rPr lang="en-US" sz="1650" baseline="0" dirty="0"/>
              <a:t> text</a:t>
            </a:r>
            <a:endParaRPr lang="en-US" sz="1650" dirty="0"/>
          </a:p>
          <a:p>
            <a:r>
              <a:rPr lang="en-US" sz="1000" dirty="0"/>
              <a:t>3 = </a:t>
            </a:r>
            <a:r>
              <a:rPr lang="en-US" sz="1650" dirty="0"/>
              <a:t>• text</a:t>
            </a:r>
          </a:p>
          <a:p>
            <a:r>
              <a:rPr lang="en-US" sz="1000" dirty="0"/>
              <a:t>4 =      </a:t>
            </a:r>
            <a:r>
              <a:rPr lang="en-US" sz="1650" dirty="0"/>
              <a:t>• text</a:t>
            </a:r>
          </a:p>
          <a:p>
            <a:r>
              <a:rPr lang="en-US" sz="1000" dirty="0"/>
              <a:t>5 =           </a:t>
            </a:r>
            <a:r>
              <a:rPr lang="en-US" sz="1650" dirty="0"/>
              <a:t>• text</a:t>
            </a:r>
            <a:endParaRPr lang="en-US" sz="1650" b="1" baseline="0" dirty="0"/>
          </a:p>
        </p:txBody>
      </p:sp>
      <p:pic>
        <p:nvPicPr>
          <p:cNvPr id="10" name="Afbeelding 9"/>
          <p:cNvPicPr>
            <a:picLocks noChangeAspect="1"/>
          </p:cNvPicPr>
          <p:nvPr userDrawn="1"/>
        </p:nvPicPr>
        <p:blipFill>
          <a:blip r:embed="rId2"/>
          <a:stretch>
            <a:fillRect/>
          </a:stretch>
        </p:blipFill>
        <p:spPr>
          <a:xfrm>
            <a:off x="-1729620" y="2492375"/>
            <a:ext cx="1285875" cy="914400"/>
          </a:xfrm>
          <a:prstGeom prst="rect">
            <a:avLst/>
          </a:prstGeom>
        </p:spPr>
      </p:pic>
    </p:spTree>
    <p:extLst>
      <p:ext uri="{BB962C8B-B14F-4D97-AF65-F5344CB8AC3E}">
        <p14:creationId xmlns:p14="http://schemas.microsoft.com/office/powerpoint/2010/main" val="2533965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5650" y="586800"/>
            <a:ext cx="7563556" cy="516339"/>
          </a:xfrm>
        </p:spPr>
        <p:txBody>
          <a:bodyPr wrap="none"/>
          <a:lstStyle>
            <a:lvl1pPr>
              <a:lnSpc>
                <a:spcPct val="100000"/>
              </a:lnSpc>
              <a:defRPr sz="1950" b="0" baseline="0"/>
            </a:lvl1pPr>
          </a:lstStyle>
          <a:p>
            <a:r>
              <a:rPr lang="en-US" dirty="0"/>
              <a:t>Sample slide with table and text</a:t>
            </a:r>
            <a:endParaRPr lang="en-GB" dirty="0"/>
          </a:p>
        </p:txBody>
      </p:sp>
      <p:sp>
        <p:nvSpPr>
          <p:cNvPr id="3" name="Content Placeholder 2"/>
          <p:cNvSpPr>
            <a:spLocks noGrp="1"/>
          </p:cNvSpPr>
          <p:nvPr>
            <p:ph sz="half" idx="1" hasCustomPrompt="1"/>
          </p:nvPr>
        </p:nvSpPr>
        <p:spPr>
          <a:xfrm>
            <a:off x="755651" y="2638425"/>
            <a:ext cx="7563556" cy="1590675"/>
          </a:xfrm>
        </p:spPr>
        <p:txBody>
          <a:bodyPr/>
          <a:lstStyle>
            <a:lvl1pPr>
              <a:defRPr/>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GB" dirty="0"/>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‹N›</a:t>
            </a:fld>
            <a:endParaRPr lang="en-GB" dirty="0"/>
          </a:p>
        </p:txBody>
      </p:sp>
      <p:sp>
        <p:nvSpPr>
          <p:cNvPr id="8" name="Tijdelijke aanduiding voor tabel 7"/>
          <p:cNvSpPr>
            <a:spLocks noGrp="1"/>
          </p:cNvSpPr>
          <p:nvPr>
            <p:ph type="tbl" sz="quarter" idx="13" hasCustomPrompt="1"/>
          </p:nvPr>
        </p:nvSpPr>
        <p:spPr>
          <a:xfrm>
            <a:off x="755650" y="1079501"/>
            <a:ext cx="7559675" cy="1152000"/>
          </a:xfrm>
        </p:spPr>
        <p:txBody>
          <a:bodyPr/>
          <a:lstStyle>
            <a:lvl1pPr>
              <a:defRPr/>
            </a:lvl1pPr>
          </a:lstStyle>
          <a:p>
            <a:r>
              <a:rPr lang="en-GB" dirty="0"/>
              <a:t>Click to insert table</a:t>
            </a:r>
          </a:p>
        </p:txBody>
      </p:sp>
      <p:sp>
        <p:nvSpPr>
          <p:cNvPr id="11" name="Tekstvak 10"/>
          <p:cNvSpPr txBox="1"/>
          <p:nvPr userDrawn="1"/>
        </p:nvSpPr>
        <p:spPr>
          <a:xfrm>
            <a:off x="-1811243" y="610998"/>
            <a:ext cx="1729409" cy="400110"/>
          </a:xfrm>
          <a:prstGeom prst="rect">
            <a:avLst/>
          </a:prstGeom>
          <a:solidFill>
            <a:schemeClr val="accent6"/>
          </a:solidFill>
        </p:spPr>
        <p:txBody>
          <a:bodyPr wrap="square" rtlCol="0">
            <a:spAutoFit/>
          </a:bodyPr>
          <a:lstStyle/>
          <a:p>
            <a:r>
              <a:rPr lang="en-US" sz="1000" baseline="0" dirty="0">
                <a:solidFill>
                  <a:schemeClr val="tx1"/>
                </a:solidFill>
              </a:rPr>
              <a:t>Add a table by clicking the table icon</a:t>
            </a:r>
            <a:endParaRPr lang="en-US" sz="1000" dirty="0">
              <a:solidFill>
                <a:schemeClr val="tx1"/>
              </a:solidFill>
            </a:endParaRPr>
          </a:p>
        </p:txBody>
      </p:sp>
      <p:sp>
        <p:nvSpPr>
          <p:cNvPr id="12" name="Tekstvak 11"/>
          <p:cNvSpPr txBox="1"/>
          <p:nvPr userDrawn="1"/>
        </p:nvSpPr>
        <p:spPr>
          <a:xfrm>
            <a:off x="-1818864" y="1307797"/>
            <a:ext cx="1769165" cy="3475658"/>
          </a:xfrm>
          <a:prstGeom prst="rect">
            <a:avLst/>
          </a:prstGeom>
          <a:solidFill>
            <a:schemeClr val="accent6"/>
          </a:solidFill>
        </p:spPr>
        <p:txBody>
          <a:bodyPr wrap="square" rtlCol="0">
            <a:noAutofit/>
          </a:bodyPr>
          <a:lstStyle/>
          <a:p>
            <a:r>
              <a:rPr lang="en-US" sz="1000" dirty="0"/>
              <a:t>Format the text by increasing or decreasing the list level.</a:t>
            </a:r>
          </a:p>
          <a:p>
            <a:endParaRPr lang="en-US" sz="1000" dirty="0"/>
          </a:p>
          <a:p>
            <a:r>
              <a:rPr lang="en-US" sz="1000" dirty="0"/>
              <a:t>Place the cursor in the text and use these </a:t>
            </a:r>
          </a:p>
          <a:p>
            <a:r>
              <a:rPr lang="en-US" sz="1000" dirty="0"/>
              <a:t>2 buttons (@ tab Start/Home - group </a:t>
            </a:r>
            <a:r>
              <a:rPr lang="en-US" sz="1000" dirty="0" err="1"/>
              <a:t>Alinea</a:t>
            </a:r>
            <a:r>
              <a:rPr lang="en-US" sz="1000" dirty="0"/>
              <a:t>/Paragraph)</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r>
              <a:rPr lang="en-US" sz="1000" dirty="0"/>
              <a:t>1 = </a:t>
            </a:r>
            <a:r>
              <a:rPr lang="en-US" sz="1800" dirty="0"/>
              <a:t>19.5pt</a:t>
            </a:r>
            <a:r>
              <a:rPr lang="en-US" sz="1800" baseline="0" dirty="0"/>
              <a:t> text</a:t>
            </a:r>
            <a:endParaRPr lang="en-US" sz="1800" dirty="0"/>
          </a:p>
          <a:p>
            <a:r>
              <a:rPr lang="en-US" sz="1000" dirty="0"/>
              <a:t>2 = </a:t>
            </a:r>
            <a:r>
              <a:rPr lang="en-US" sz="1650" dirty="0"/>
              <a:t>16.5pt</a:t>
            </a:r>
            <a:r>
              <a:rPr lang="en-US" sz="1650" baseline="0" dirty="0"/>
              <a:t> text</a:t>
            </a:r>
            <a:endParaRPr lang="en-US" sz="1650" dirty="0"/>
          </a:p>
          <a:p>
            <a:r>
              <a:rPr lang="en-US" sz="1000" dirty="0"/>
              <a:t>3 = </a:t>
            </a:r>
            <a:r>
              <a:rPr lang="en-US" sz="1650" dirty="0"/>
              <a:t>• text</a:t>
            </a:r>
          </a:p>
          <a:p>
            <a:r>
              <a:rPr lang="en-US" sz="1000" dirty="0"/>
              <a:t>4 =      </a:t>
            </a:r>
            <a:r>
              <a:rPr lang="en-US" sz="1650" dirty="0"/>
              <a:t>• text</a:t>
            </a:r>
          </a:p>
          <a:p>
            <a:r>
              <a:rPr lang="en-US" sz="1000" dirty="0"/>
              <a:t>5 =           </a:t>
            </a:r>
            <a:r>
              <a:rPr lang="en-US" sz="1650" dirty="0"/>
              <a:t>• text</a:t>
            </a:r>
            <a:endParaRPr lang="en-US" sz="1650" b="1" baseline="0" dirty="0"/>
          </a:p>
        </p:txBody>
      </p:sp>
      <p:pic>
        <p:nvPicPr>
          <p:cNvPr id="13" name="Afbeelding 12"/>
          <p:cNvPicPr>
            <a:picLocks noChangeAspect="1"/>
          </p:cNvPicPr>
          <p:nvPr userDrawn="1"/>
        </p:nvPicPr>
        <p:blipFill>
          <a:blip r:embed="rId2"/>
          <a:stretch>
            <a:fillRect/>
          </a:stretch>
        </p:blipFill>
        <p:spPr>
          <a:xfrm>
            <a:off x="-1729620" y="2492375"/>
            <a:ext cx="1285875" cy="914400"/>
          </a:xfrm>
          <a:prstGeom prst="rect">
            <a:avLst/>
          </a:prstGeom>
        </p:spPr>
      </p:pic>
    </p:spTree>
    <p:extLst>
      <p:ext uri="{BB962C8B-B14F-4D97-AF65-F5344CB8AC3E}">
        <p14:creationId xmlns:p14="http://schemas.microsoft.com/office/powerpoint/2010/main" val="239938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5650" y="586800"/>
            <a:ext cx="7563556" cy="516339"/>
          </a:xfrm>
        </p:spPr>
        <p:txBody>
          <a:bodyPr wrap="none"/>
          <a:lstStyle>
            <a:lvl1pPr>
              <a:lnSpc>
                <a:spcPct val="100000"/>
              </a:lnSpc>
              <a:defRPr sz="1950" b="0" baseline="0"/>
            </a:lvl1pPr>
          </a:lstStyle>
          <a:p>
            <a:r>
              <a:rPr lang="en-GB" dirty="0"/>
              <a:t>Example chart</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GB" dirty="0"/>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‹N›</a:t>
            </a:fld>
            <a:endParaRPr lang="en-GB" dirty="0"/>
          </a:p>
        </p:txBody>
      </p:sp>
      <p:sp>
        <p:nvSpPr>
          <p:cNvPr id="9" name="Tijdelijke aanduiding voor grafiek 8"/>
          <p:cNvSpPr>
            <a:spLocks noGrp="1"/>
          </p:cNvSpPr>
          <p:nvPr>
            <p:ph type="chart" sz="quarter" idx="13" hasCustomPrompt="1"/>
          </p:nvPr>
        </p:nvSpPr>
        <p:spPr>
          <a:xfrm>
            <a:off x="755650" y="1079500"/>
            <a:ext cx="7559675" cy="3149600"/>
          </a:xfrm>
        </p:spPr>
        <p:txBody>
          <a:bodyPr/>
          <a:lstStyle>
            <a:lvl1pPr>
              <a:defRPr/>
            </a:lvl1pPr>
          </a:lstStyle>
          <a:p>
            <a:r>
              <a:rPr lang="en-GB" dirty="0"/>
              <a:t>Click to insert chart</a:t>
            </a:r>
          </a:p>
        </p:txBody>
      </p:sp>
      <p:sp>
        <p:nvSpPr>
          <p:cNvPr id="8" name="Tekstvak 7"/>
          <p:cNvSpPr txBox="1"/>
          <p:nvPr userDrawn="1"/>
        </p:nvSpPr>
        <p:spPr>
          <a:xfrm>
            <a:off x="-1818863" y="1449198"/>
            <a:ext cx="1729409" cy="400110"/>
          </a:xfrm>
          <a:prstGeom prst="rect">
            <a:avLst/>
          </a:prstGeom>
          <a:solidFill>
            <a:schemeClr val="accent6"/>
          </a:solidFill>
        </p:spPr>
        <p:txBody>
          <a:bodyPr wrap="square" rtlCol="0">
            <a:spAutoFit/>
          </a:bodyPr>
          <a:lstStyle/>
          <a:p>
            <a:r>
              <a:rPr lang="en-US" sz="1000" baseline="0" dirty="0">
                <a:solidFill>
                  <a:schemeClr val="tx1"/>
                </a:solidFill>
              </a:rPr>
              <a:t>Add a chart by clicking the chart icon</a:t>
            </a:r>
            <a:endParaRPr lang="en-US" sz="1000" dirty="0">
              <a:solidFill>
                <a:schemeClr val="tx1"/>
              </a:solidFill>
            </a:endParaRPr>
          </a:p>
        </p:txBody>
      </p:sp>
    </p:spTree>
    <p:extLst>
      <p:ext uri="{BB962C8B-B14F-4D97-AF65-F5344CB8AC3E}">
        <p14:creationId xmlns:p14="http://schemas.microsoft.com/office/powerpoint/2010/main" val="4202347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Title in the middle">
    <p:spTree>
      <p:nvGrpSpPr>
        <p:cNvPr id="1" name=""/>
        <p:cNvGrpSpPr/>
        <p:nvPr/>
      </p:nvGrpSpPr>
      <p:grpSpPr>
        <a:xfrm>
          <a:off x="0" y="0"/>
          <a:ext cx="0" cy="0"/>
          <a:chOff x="0" y="0"/>
          <a:chExt cx="0" cy="0"/>
        </a:xfrm>
      </p:grpSpPr>
      <p:sp>
        <p:nvSpPr>
          <p:cNvPr id="4" name="Black75"/>
          <p:cNvSpPr/>
          <p:nvPr userDrawn="1"/>
        </p:nvSpPr>
        <p:spPr>
          <a:xfrm>
            <a:off x="0" y="1836000"/>
            <a:ext cx="9144000" cy="108000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a:xfrm>
            <a:off x="-1" y="1835549"/>
            <a:ext cx="9143999" cy="792000"/>
          </a:xfrm>
          <a:solidFill>
            <a:schemeClr val="tx2">
              <a:alpha val="50000"/>
            </a:schemeClr>
          </a:solidFill>
        </p:spPr>
        <p:txBody>
          <a:bodyPr lIns="756000" rIns="1962000" anchor="ctr"/>
          <a:lstStyle>
            <a:lvl1pPr algn="l">
              <a:lnSpc>
                <a:spcPts val="2300"/>
              </a:lnSpc>
              <a:defRPr sz="2200">
                <a:solidFill>
                  <a:schemeClr val="bg1"/>
                </a:solidFill>
              </a:defRPr>
            </a:lvl1pPr>
          </a:lstStyle>
          <a:p>
            <a:r>
              <a:rPr lang="en-GB" dirty="0"/>
              <a:t>Example of a title in the middle</a:t>
            </a:r>
          </a:p>
        </p:txBody>
      </p:sp>
      <p:sp>
        <p:nvSpPr>
          <p:cNvPr id="3" name="Subtitle 2"/>
          <p:cNvSpPr>
            <a:spLocks noGrp="1"/>
          </p:cNvSpPr>
          <p:nvPr>
            <p:ph type="subTitle" idx="1" hasCustomPrompt="1"/>
          </p:nvPr>
        </p:nvSpPr>
        <p:spPr>
          <a:xfrm>
            <a:off x="-1" y="2628097"/>
            <a:ext cx="9143999" cy="288000"/>
          </a:xfrm>
          <a:solidFill>
            <a:schemeClr val="tx2">
              <a:alpha val="50000"/>
            </a:schemeClr>
          </a:solidFill>
          <a:ln>
            <a:noFill/>
          </a:ln>
        </p:spPr>
        <p:txBody>
          <a:bodyPr wrap="none" lIns="756000" tIns="18000" rIns="1962000"/>
          <a:lstStyle>
            <a:lvl1pPr marL="0" indent="0" algn="l">
              <a:buNone/>
              <a:defRPr sz="1000" b="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dirty="0"/>
              <a:t>SUBTITLE OR DATE</a:t>
            </a:r>
          </a:p>
        </p:txBody>
      </p:sp>
      <p:pic>
        <p:nvPicPr>
          <p:cNvPr id="7" name="Picture 2">
            <a:extLst>
              <a:ext uri="{FF2B5EF4-FFF2-40B4-BE49-F238E27FC236}">
                <a16:creationId xmlns:a16="http://schemas.microsoft.com/office/drawing/2014/main" id="{521D38FC-6D70-0146-84E1-32B3F0A2D642}"/>
              </a:ext>
            </a:extLst>
          </p:cNvPr>
          <p:cNvPicPr>
            <a:picLocks noChangeAspect="1"/>
          </p:cNvPicPr>
          <p:nvPr userDrawn="1"/>
        </p:nvPicPr>
        <p:blipFill>
          <a:blip r:embed="rId2"/>
          <a:stretch>
            <a:fillRect/>
          </a:stretch>
        </p:blipFill>
        <p:spPr>
          <a:xfrm>
            <a:off x="7340600" y="4568825"/>
            <a:ext cx="1803400" cy="574675"/>
          </a:xfrm>
          <a:prstGeom prst="rect">
            <a:avLst/>
          </a:prstGeom>
        </p:spPr>
      </p:pic>
      <p:sp>
        <p:nvSpPr>
          <p:cNvPr id="9" name="Tijdelijke aanduiding voor tekst 8"/>
          <p:cNvSpPr>
            <a:spLocks noGrp="1"/>
          </p:cNvSpPr>
          <p:nvPr>
            <p:ph type="body" sz="quarter" idx="13" hasCustomPrompt="1"/>
          </p:nvPr>
        </p:nvSpPr>
        <p:spPr>
          <a:xfrm>
            <a:off x="0" y="3990975"/>
            <a:ext cx="9143999" cy="576263"/>
          </a:xfrm>
          <a:solidFill>
            <a:srgbClr val="000000">
              <a:alpha val="25098"/>
            </a:srgbClr>
          </a:solidFill>
          <a:ln>
            <a:noFill/>
          </a:ln>
        </p:spPr>
        <p:txBody>
          <a:bodyPr lIns="756000" anchor="ctr" anchorCtr="0"/>
          <a:lstStyle>
            <a:lvl1pPr>
              <a:defRPr sz="1100" b="1">
                <a:solidFill>
                  <a:schemeClr val="bg1"/>
                </a:solidFill>
              </a:defRPr>
            </a:lvl1pPr>
          </a:lstStyle>
          <a:p>
            <a:pPr lvl="0"/>
            <a:r>
              <a:rPr lang="en-GB" dirty="0"/>
              <a:t>Name, Function</a:t>
            </a:r>
          </a:p>
        </p:txBody>
      </p:sp>
      <p:sp>
        <p:nvSpPr>
          <p:cNvPr id="11" name="Tijdelijke aanduiding voor tekst 8"/>
          <p:cNvSpPr>
            <a:spLocks noGrp="1"/>
          </p:cNvSpPr>
          <p:nvPr>
            <p:ph type="body" sz="quarter" idx="14" hasCustomPrompt="1"/>
          </p:nvPr>
        </p:nvSpPr>
        <p:spPr>
          <a:xfrm>
            <a:off x="-6667" y="4567237"/>
            <a:ext cx="7347267" cy="576263"/>
          </a:xfrm>
          <a:solidFill>
            <a:srgbClr val="FFFFFF"/>
          </a:solidFill>
          <a:ln>
            <a:noFill/>
          </a:ln>
        </p:spPr>
        <p:txBody>
          <a:bodyPr lIns="756000" anchor="ctr" anchorCtr="0"/>
          <a:lstStyle>
            <a:lvl1pPr>
              <a:defRPr sz="1100" b="0" baseline="0">
                <a:solidFill>
                  <a:schemeClr val="tx1"/>
                </a:solidFill>
              </a:defRPr>
            </a:lvl1pPr>
          </a:lstStyle>
          <a:p>
            <a:pPr lvl="0"/>
            <a:r>
              <a:rPr lang="en-GB" dirty="0"/>
              <a:t>Department, Sub department or Capacity Group</a:t>
            </a:r>
          </a:p>
        </p:txBody>
      </p:sp>
      <p:sp>
        <p:nvSpPr>
          <p:cNvPr id="10" name="Tekstvak 9"/>
          <p:cNvSpPr txBox="1"/>
          <p:nvPr userDrawn="1"/>
        </p:nvSpPr>
        <p:spPr>
          <a:xfrm>
            <a:off x="-1811243" y="610998"/>
            <a:ext cx="1729409" cy="1631216"/>
          </a:xfrm>
          <a:prstGeom prst="rect">
            <a:avLst/>
          </a:prstGeom>
          <a:solidFill>
            <a:schemeClr val="accent6"/>
          </a:solidFill>
        </p:spPr>
        <p:txBody>
          <a:bodyPr wrap="square" rtlCol="0">
            <a:spAutoFit/>
          </a:bodyPr>
          <a:lstStyle/>
          <a:p>
            <a:r>
              <a:rPr lang="en-US" sz="1000" baseline="0" dirty="0">
                <a:solidFill>
                  <a:schemeClr val="tx1"/>
                </a:solidFill>
              </a:rPr>
              <a:t>Add a background image by </a:t>
            </a:r>
          </a:p>
          <a:p>
            <a:endParaRPr lang="en-US" sz="1000" baseline="0" dirty="0">
              <a:solidFill>
                <a:schemeClr val="tx1"/>
              </a:solidFill>
            </a:endParaRPr>
          </a:p>
          <a:p>
            <a:pPr marL="85725" lvl="0" indent="-85725">
              <a:buFont typeface="Arial" panose="020B0604020202020204" pitchFamily="34" charset="0"/>
              <a:buChar char="•"/>
            </a:pPr>
            <a:r>
              <a:rPr lang="en-US" sz="1000" baseline="0" dirty="0">
                <a:solidFill>
                  <a:schemeClr val="tx1"/>
                </a:solidFill>
              </a:rPr>
              <a:t>Right-click -&gt; ‘Format background...',</a:t>
            </a:r>
          </a:p>
          <a:p>
            <a:pPr marL="171450" lvl="0" indent="-171450">
              <a:buFont typeface="Arial" panose="020B0604020202020204" pitchFamily="34" charset="0"/>
              <a:buChar char="•"/>
            </a:pPr>
            <a:endParaRPr lang="en-US" sz="1000" baseline="0" dirty="0">
              <a:solidFill>
                <a:schemeClr val="tx1"/>
              </a:solidFill>
            </a:endParaRPr>
          </a:p>
          <a:p>
            <a:pPr marL="85725" indent="-85725">
              <a:buFont typeface="Arial" panose="020B0604020202020204" pitchFamily="34" charset="0"/>
              <a:buChar char="•"/>
            </a:pPr>
            <a:r>
              <a:rPr lang="en-US" sz="1000" baseline="0" dirty="0">
                <a:solidFill>
                  <a:schemeClr val="tx1"/>
                </a:solidFill>
              </a:rPr>
              <a:t>Choose ‘Fill by image’ or ‘</a:t>
            </a:r>
            <a:r>
              <a:rPr lang="en-US" sz="1000" baseline="0" dirty="0" err="1">
                <a:solidFill>
                  <a:schemeClr val="tx1"/>
                </a:solidFill>
              </a:rPr>
              <a:t>Bitmappattern</a:t>
            </a:r>
            <a:r>
              <a:rPr lang="en-US" sz="1000" baseline="0" dirty="0">
                <a:solidFill>
                  <a:schemeClr val="tx1"/>
                </a:solidFill>
              </a:rPr>
              <a:t>’,</a:t>
            </a:r>
          </a:p>
          <a:p>
            <a:pPr marL="171450" indent="-171450">
              <a:buFont typeface="Arial" panose="020B0604020202020204" pitchFamily="34" charset="0"/>
              <a:buChar char="•"/>
            </a:pPr>
            <a:endParaRPr lang="en-US" sz="1000" baseline="0" dirty="0">
              <a:solidFill>
                <a:schemeClr val="tx1"/>
              </a:solidFill>
            </a:endParaRPr>
          </a:p>
          <a:p>
            <a:pPr marL="85725" indent="-85725">
              <a:buFont typeface="Arial" panose="020B0604020202020204" pitchFamily="34" charset="0"/>
              <a:buChar char="•"/>
            </a:pPr>
            <a:r>
              <a:rPr lang="en-US" sz="1000" baseline="0" dirty="0">
                <a:solidFill>
                  <a:schemeClr val="tx1"/>
                </a:solidFill>
              </a:rPr>
              <a:t>Click the ‘File...’-button to browse for an image.</a:t>
            </a:r>
          </a:p>
        </p:txBody>
      </p:sp>
    </p:spTree>
    <p:extLst>
      <p:ext uri="{BB962C8B-B14F-4D97-AF65-F5344CB8AC3E}">
        <p14:creationId xmlns:p14="http://schemas.microsoft.com/office/powerpoint/2010/main" val="293110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Title at the bottom">
    <p:spTree>
      <p:nvGrpSpPr>
        <p:cNvPr id="1" name=""/>
        <p:cNvGrpSpPr/>
        <p:nvPr/>
      </p:nvGrpSpPr>
      <p:grpSpPr>
        <a:xfrm>
          <a:off x="0" y="0"/>
          <a:ext cx="0" cy="0"/>
          <a:chOff x="0" y="0"/>
          <a:chExt cx="0" cy="0"/>
        </a:xfrm>
      </p:grpSpPr>
      <p:sp>
        <p:nvSpPr>
          <p:cNvPr id="8" name="Black75"/>
          <p:cNvSpPr/>
          <p:nvPr userDrawn="1"/>
        </p:nvSpPr>
        <p:spPr>
          <a:xfrm>
            <a:off x="0" y="2916000"/>
            <a:ext cx="9144000" cy="108000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a:xfrm>
            <a:off x="-1" y="2915049"/>
            <a:ext cx="9143999" cy="792000"/>
          </a:xfrm>
          <a:solidFill>
            <a:schemeClr val="tx2">
              <a:alpha val="50000"/>
            </a:schemeClr>
          </a:solidFill>
        </p:spPr>
        <p:txBody>
          <a:bodyPr lIns="756000" rIns="1962000" anchor="ctr"/>
          <a:lstStyle>
            <a:lvl1pPr algn="l">
              <a:lnSpc>
                <a:spcPts val="2300"/>
              </a:lnSpc>
              <a:defRPr sz="2200">
                <a:solidFill>
                  <a:schemeClr val="bg1"/>
                </a:solidFill>
              </a:defRPr>
            </a:lvl1pPr>
          </a:lstStyle>
          <a:p>
            <a:r>
              <a:rPr lang="en-GB" dirty="0"/>
              <a:t>Example of a title at the bottom</a:t>
            </a:r>
          </a:p>
        </p:txBody>
      </p:sp>
      <p:sp>
        <p:nvSpPr>
          <p:cNvPr id="3" name="Subtitle 2"/>
          <p:cNvSpPr>
            <a:spLocks noGrp="1"/>
          </p:cNvSpPr>
          <p:nvPr>
            <p:ph type="subTitle" idx="1" hasCustomPrompt="1"/>
          </p:nvPr>
        </p:nvSpPr>
        <p:spPr>
          <a:xfrm>
            <a:off x="-1" y="3708591"/>
            <a:ext cx="9143999" cy="288000"/>
          </a:xfrm>
          <a:solidFill>
            <a:schemeClr val="tx2">
              <a:alpha val="50000"/>
            </a:schemeClr>
          </a:solidFill>
          <a:ln>
            <a:noFill/>
          </a:ln>
        </p:spPr>
        <p:txBody>
          <a:bodyPr wrap="none" lIns="756000" tIns="18000" rIns="1962000"/>
          <a:lstStyle>
            <a:lvl1pPr marL="0" indent="0" algn="l">
              <a:buNone/>
              <a:defRPr sz="1000" b="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dirty="0"/>
              <a:t>SUBTITLE OR DATE</a:t>
            </a:r>
          </a:p>
        </p:txBody>
      </p:sp>
      <p:pic>
        <p:nvPicPr>
          <p:cNvPr id="7" name="Picture 2">
            <a:extLst>
              <a:ext uri="{FF2B5EF4-FFF2-40B4-BE49-F238E27FC236}">
                <a16:creationId xmlns:a16="http://schemas.microsoft.com/office/drawing/2014/main" id="{521D38FC-6D70-0146-84E1-32B3F0A2D642}"/>
              </a:ext>
            </a:extLst>
          </p:cNvPr>
          <p:cNvPicPr>
            <a:picLocks noChangeAspect="1"/>
          </p:cNvPicPr>
          <p:nvPr userDrawn="1"/>
        </p:nvPicPr>
        <p:blipFill>
          <a:blip r:embed="rId2"/>
          <a:stretch>
            <a:fillRect/>
          </a:stretch>
        </p:blipFill>
        <p:spPr>
          <a:xfrm>
            <a:off x="7340600" y="4568825"/>
            <a:ext cx="1803400" cy="574675"/>
          </a:xfrm>
          <a:prstGeom prst="rect">
            <a:avLst/>
          </a:prstGeom>
        </p:spPr>
      </p:pic>
      <p:sp>
        <p:nvSpPr>
          <p:cNvPr id="9" name="Tijdelijke aanduiding voor tekst 8"/>
          <p:cNvSpPr>
            <a:spLocks noGrp="1"/>
          </p:cNvSpPr>
          <p:nvPr>
            <p:ph type="body" sz="quarter" idx="13" hasCustomPrompt="1"/>
          </p:nvPr>
        </p:nvSpPr>
        <p:spPr>
          <a:xfrm>
            <a:off x="0" y="3990975"/>
            <a:ext cx="9143999" cy="576263"/>
          </a:xfrm>
          <a:solidFill>
            <a:srgbClr val="000000">
              <a:alpha val="25098"/>
            </a:srgbClr>
          </a:solidFill>
          <a:ln>
            <a:noFill/>
          </a:ln>
        </p:spPr>
        <p:txBody>
          <a:bodyPr lIns="756000" anchor="ctr" anchorCtr="0"/>
          <a:lstStyle>
            <a:lvl1pPr>
              <a:defRPr sz="1100" b="1">
                <a:solidFill>
                  <a:schemeClr val="bg1"/>
                </a:solidFill>
              </a:defRPr>
            </a:lvl1pPr>
          </a:lstStyle>
          <a:p>
            <a:pPr lvl="0"/>
            <a:r>
              <a:rPr lang="en-GB" dirty="0"/>
              <a:t>Name, Function</a:t>
            </a:r>
          </a:p>
        </p:txBody>
      </p:sp>
      <p:sp>
        <p:nvSpPr>
          <p:cNvPr id="11" name="Tijdelijke aanduiding voor tekst 8"/>
          <p:cNvSpPr>
            <a:spLocks noGrp="1"/>
          </p:cNvSpPr>
          <p:nvPr>
            <p:ph type="body" sz="quarter" idx="14" hasCustomPrompt="1"/>
          </p:nvPr>
        </p:nvSpPr>
        <p:spPr>
          <a:xfrm>
            <a:off x="-6667" y="4567237"/>
            <a:ext cx="7347267" cy="576263"/>
          </a:xfrm>
          <a:solidFill>
            <a:srgbClr val="FFFFFF"/>
          </a:solidFill>
          <a:ln>
            <a:noFill/>
          </a:ln>
        </p:spPr>
        <p:txBody>
          <a:bodyPr lIns="756000" anchor="ctr" anchorCtr="0"/>
          <a:lstStyle>
            <a:lvl1pPr>
              <a:defRPr sz="1100" b="0" baseline="0">
                <a:solidFill>
                  <a:schemeClr val="tx1"/>
                </a:solidFill>
              </a:defRPr>
            </a:lvl1pPr>
          </a:lstStyle>
          <a:p>
            <a:pPr lvl="0"/>
            <a:r>
              <a:rPr lang="en-GB" dirty="0"/>
              <a:t>Department, Sub department or Capacity Group</a:t>
            </a:r>
          </a:p>
        </p:txBody>
      </p:sp>
      <p:sp>
        <p:nvSpPr>
          <p:cNvPr id="10" name="Tekstvak 9"/>
          <p:cNvSpPr txBox="1"/>
          <p:nvPr userDrawn="1"/>
        </p:nvSpPr>
        <p:spPr>
          <a:xfrm>
            <a:off x="-1811243" y="610998"/>
            <a:ext cx="1729409" cy="1631216"/>
          </a:xfrm>
          <a:prstGeom prst="rect">
            <a:avLst/>
          </a:prstGeom>
          <a:solidFill>
            <a:schemeClr val="accent6"/>
          </a:solidFill>
        </p:spPr>
        <p:txBody>
          <a:bodyPr wrap="square" rtlCol="0">
            <a:spAutoFit/>
          </a:bodyPr>
          <a:lstStyle/>
          <a:p>
            <a:r>
              <a:rPr lang="en-US" sz="1000" baseline="0" dirty="0">
                <a:solidFill>
                  <a:schemeClr val="tx1"/>
                </a:solidFill>
              </a:rPr>
              <a:t>Add a background image by </a:t>
            </a:r>
          </a:p>
          <a:p>
            <a:endParaRPr lang="en-US" sz="1000" baseline="0" dirty="0">
              <a:solidFill>
                <a:schemeClr val="tx1"/>
              </a:solidFill>
            </a:endParaRPr>
          </a:p>
          <a:p>
            <a:pPr marL="85725" lvl="0" indent="-85725">
              <a:buFont typeface="Arial" panose="020B0604020202020204" pitchFamily="34" charset="0"/>
              <a:buChar char="•"/>
            </a:pPr>
            <a:r>
              <a:rPr lang="en-US" sz="1000" baseline="0" dirty="0">
                <a:solidFill>
                  <a:schemeClr val="tx1"/>
                </a:solidFill>
              </a:rPr>
              <a:t>Right-click -&gt; ‘Format background...',</a:t>
            </a:r>
          </a:p>
          <a:p>
            <a:pPr marL="171450" lvl="0" indent="-171450">
              <a:buFont typeface="Arial" panose="020B0604020202020204" pitchFamily="34" charset="0"/>
              <a:buChar char="•"/>
            </a:pPr>
            <a:endParaRPr lang="en-US" sz="1000" baseline="0" dirty="0">
              <a:solidFill>
                <a:schemeClr val="tx1"/>
              </a:solidFill>
            </a:endParaRPr>
          </a:p>
          <a:p>
            <a:pPr marL="85725" indent="-85725">
              <a:buFont typeface="Arial" panose="020B0604020202020204" pitchFamily="34" charset="0"/>
              <a:buChar char="•"/>
            </a:pPr>
            <a:r>
              <a:rPr lang="en-US" sz="1000" baseline="0" dirty="0">
                <a:solidFill>
                  <a:schemeClr val="tx1"/>
                </a:solidFill>
              </a:rPr>
              <a:t>Choose ‘Fill by image’ or ‘</a:t>
            </a:r>
            <a:r>
              <a:rPr lang="en-US" sz="1000" baseline="0" dirty="0" err="1">
                <a:solidFill>
                  <a:schemeClr val="tx1"/>
                </a:solidFill>
              </a:rPr>
              <a:t>Bitmappattern</a:t>
            </a:r>
            <a:r>
              <a:rPr lang="en-US" sz="1000" baseline="0" dirty="0">
                <a:solidFill>
                  <a:schemeClr val="tx1"/>
                </a:solidFill>
              </a:rPr>
              <a:t>’,</a:t>
            </a:r>
          </a:p>
          <a:p>
            <a:pPr marL="171450" indent="-171450">
              <a:buFont typeface="Arial" panose="020B0604020202020204" pitchFamily="34" charset="0"/>
              <a:buChar char="•"/>
            </a:pPr>
            <a:endParaRPr lang="en-US" sz="1000" baseline="0" dirty="0">
              <a:solidFill>
                <a:schemeClr val="tx1"/>
              </a:solidFill>
            </a:endParaRPr>
          </a:p>
          <a:p>
            <a:pPr marL="85725" indent="-85725">
              <a:buFont typeface="Arial" panose="020B0604020202020204" pitchFamily="34" charset="0"/>
              <a:buChar char="•"/>
            </a:pPr>
            <a:r>
              <a:rPr lang="en-US" sz="1000" baseline="0" dirty="0">
                <a:solidFill>
                  <a:schemeClr val="tx1"/>
                </a:solidFill>
              </a:rPr>
              <a:t>Click the ‘File...’-button to browse for an image.</a:t>
            </a:r>
          </a:p>
        </p:txBody>
      </p:sp>
    </p:spTree>
    <p:extLst>
      <p:ext uri="{BB962C8B-B14F-4D97-AF65-F5344CB8AC3E}">
        <p14:creationId xmlns:p14="http://schemas.microsoft.com/office/powerpoint/2010/main" val="223749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dirty="0"/>
              <a:t>This is an example of a 27 </a:t>
            </a:r>
            <a:r>
              <a:rPr lang="en-GB" dirty="0" err="1"/>
              <a:t>pt</a:t>
            </a:r>
            <a:r>
              <a:rPr lang="en-GB" dirty="0"/>
              <a:t> headline with 27 </a:t>
            </a:r>
            <a:r>
              <a:rPr lang="en-GB" dirty="0" err="1"/>
              <a:t>pt</a:t>
            </a:r>
            <a:r>
              <a:rPr lang="en-GB" dirty="0"/>
              <a:t> line spacing</a:t>
            </a:r>
          </a:p>
        </p:txBody>
      </p:sp>
      <p:sp>
        <p:nvSpPr>
          <p:cNvPr id="3" name="Content Placeholder 2"/>
          <p:cNvSpPr>
            <a:spLocks noGrp="1"/>
          </p:cNvSpPr>
          <p:nvPr>
            <p:ph idx="1" hasCustomPrompt="1"/>
          </p:nvPr>
        </p:nvSpPr>
        <p:spPr/>
        <p:txBody>
          <a:bodyPr/>
          <a:lstStyle>
            <a:lvl1pPr>
              <a:defRPr baseline="0"/>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GB" dirty="0"/>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‹N›</a:t>
            </a:fld>
            <a:endParaRPr lang="en-GB" dirty="0"/>
          </a:p>
        </p:txBody>
      </p:sp>
      <p:sp>
        <p:nvSpPr>
          <p:cNvPr id="7" name="Tekstvak 6"/>
          <p:cNvSpPr txBox="1"/>
          <p:nvPr userDrawn="1"/>
        </p:nvSpPr>
        <p:spPr>
          <a:xfrm>
            <a:off x="-1818864" y="1307797"/>
            <a:ext cx="1769165" cy="3475658"/>
          </a:xfrm>
          <a:prstGeom prst="rect">
            <a:avLst/>
          </a:prstGeom>
          <a:solidFill>
            <a:schemeClr val="accent6"/>
          </a:solidFill>
        </p:spPr>
        <p:txBody>
          <a:bodyPr wrap="square" rtlCol="0">
            <a:noAutofit/>
          </a:bodyPr>
          <a:lstStyle/>
          <a:p>
            <a:r>
              <a:rPr lang="en-US" sz="1000" dirty="0"/>
              <a:t>Format the text by increasing or decreasing the list level.</a:t>
            </a:r>
          </a:p>
          <a:p>
            <a:endParaRPr lang="en-US" sz="1000" dirty="0"/>
          </a:p>
          <a:p>
            <a:r>
              <a:rPr lang="en-US" sz="1000" dirty="0"/>
              <a:t>Place the cursor in the text and use these </a:t>
            </a:r>
          </a:p>
          <a:p>
            <a:r>
              <a:rPr lang="en-US" sz="1000" dirty="0"/>
              <a:t>2 buttons (@ tab Start/Home - group </a:t>
            </a:r>
            <a:r>
              <a:rPr lang="en-US" sz="1000" dirty="0" err="1"/>
              <a:t>Alinea</a:t>
            </a:r>
            <a:r>
              <a:rPr lang="en-US" sz="1000" dirty="0"/>
              <a:t>/Paragraph)</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r>
              <a:rPr lang="en-US" sz="1000" dirty="0"/>
              <a:t>1 = </a:t>
            </a:r>
            <a:r>
              <a:rPr lang="en-US" sz="1800" dirty="0"/>
              <a:t>19.5pt</a:t>
            </a:r>
            <a:r>
              <a:rPr lang="en-US" sz="1800" baseline="0" dirty="0"/>
              <a:t> text</a:t>
            </a:r>
            <a:endParaRPr lang="en-US" sz="1800" dirty="0"/>
          </a:p>
          <a:p>
            <a:r>
              <a:rPr lang="en-US" sz="1000" dirty="0"/>
              <a:t>2 = </a:t>
            </a:r>
            <a:r>
              <a:rPr lang="en-US" sz="1650" dirty="0"/>
              <a:t>16.5pt</a:t>
            </a:r>
            <a:r>
              <a:rPr lang="en-US" sz="1650" baseline="0" dirty="0"/>
              <a:t> text</a:t>
            </a:r>
            <a:endParaRPr lang="en-US" sz="1650" dirty="0"/>
          </a:p>
          <a:p>
            <a:r>
              <a:rPr lang="en-US" sz="1000" dirty="0"/>
              <a:t>3 = </a:t>
            </a:r>
            <a:r>
              <a:rPr lang="en-US" sz="1650" dirty="0"/>
              <a:t>• text</a:t>
            </a:r>
          </a:p>
          <a:p>
            <a:r>
              <a:rPr lang="en-US" sz="1000" dirty="0"/>
              <a:t>4 =      </a:t>
            </a:r>
            <a:r>
              <a:rPr lang="en-US" sz="1650" dirty="0"/>
              <a:t>• text</a:t>
            </a:r>
          </a:p>
          <a:p>
            <a:r>
              <a:rPr lang="en-US" sz="1000" dirty="0"/>
              <a:t>5 =           </a:t>
            </a:r>
            <a:r>
              <a:rPr lang="en-US" sz="1650" dirty="0"/>
              <a:t>• text</a:t>
            </a:r>
            <a:endParaRPr lang="en-US" sz="1650" b="1" baseline="0" dirty="0"/>
          </a:p>
        </p:txBody>
      </p:sp>
      <p:pic>
        <p:nvPicPr>
          <p:cNvPr id="8" name="Afbeelding 7"/>
          <p:cNvPicPr>
            <a:picLocks noChangeAspect="1"/>
          </p:cNvPicPr>
          <p:nvPr userDrawn="1"/>
        </p:nvPicPr>
        <p:blipFill>
          <a:blip r:embed="rId2"/>
          <a:stretch>
            <a:fillRect/>
          </a:stretch>
        </p:blipFill>
        <p:spPr>
          <a:xfrm>
            <a:off x="-1729620" y="2492375"/>
            <a:ext cx="1285875" cy="914400"/>
          </a:xfrm>
          <a:prstGeom prst="rect">
            <a:avLst/>
          </a:prstGeom>
        </p:spPr>
      </p:pic>
    </p:spTree>
    <p:extLst>
      <p:ext uri="{BB962C8B-B14F-4D97-AF65-F5344CB8AC3E}">
        <p14:creationId xmlns:p14="http://schemas.microsoft.com/office/powerpoint/2010/main" val="4194838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slide -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825" y="585793"/>
            <a:ext cx="3595688" cy="732238"/>
          </a:xfrm>
        </p:spPr>
        <p:txBody>
          <a:bodyPr/>
          <a:lstStyle>
            <a:lvl1pPr>
              <a:lnSpc>
                <a:spcPct val="100000"/>
              </a:lnSpc>
              <a:defRPr sz="1950" b="0" baseline="0"/>
            </a:lvl1pPr>
          </a:lstStyle>
          <a:p>
            <a:r>
              <a:rPr lang="en-GB" dirty="0"/>
              <a:t>This is an example of 19,5 </a:t>
            </a:r>
            <a:r>
              <a:rPr lang="en-GB" dirty="0" err="1"/>
              <a:t>pt</a:t>
            </a:r>
            <a:r>
              <a:rPr lang="en-GB" dirty="0"/>
              <a:t> text with single line spacing</a:t>
            </a:r>
          </a:p>
        </p:txBody>
      </p:sp>
      <p:sp>
        <p:nvSpPr>
          <p:cNvPr id="3" name="Content Placeholder 2"/>
          <p:cNvSpPr>
            <a:spLocks noGrp="1"/>
          </p:cNvSpPr>
          <p:nvPr>
            <p:ph sz="half" idx="1" hasCustomPrompt="1"/>
          </p:nvPr>
        </p:nvSpPr>
        <p:spPr>
          <a:xfrm>
            <a:off x="755650" y="1295401"/>
            <a:ext cx="3598863" cy="2933700"/>
          </a:xfrm>
        </p:spPr>
        <p:txBody>
          <a:bodyPr/>
          <a:lstStyle>
            <a:lvl1pPr>
              <a:defRPr/>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4" name="Content Placeholder 3"/>
          <p:cNvSpPr>
            <a:spLocks noGrp="1"/>
          </p:cNvSpPr>
          <p:nvPr>
            <p:ph sz="half" idx="2" hasCustomPrompt="1"/>
          </p:nvPr>
        </p:nvSpPr>
        <p:spPr>
          <a:xfrm>
            <a:off x="4723606" y="1296000"/>
            <a:ext cx="3595688" cy="2933101"/>
          </a:xfrm>
        </p:spPr>
        <p:txBody>
          <a:bodyPr/>
          <a:lstStyle>
            <a:lvl1pPr>
              <a:defRPr/>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GB" dirty="0"/>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‹N›</a:t>
            </a:fld>
            <a:endParaRPr lang="en-GB" dirty="0"/>
          </a:p>
        </p:txBody>
      </p:sp>
      <p:sp>
        <p:nvSpPr>
          <p:cNvPr id="9" name="Text Placeholder 2"/>
          <p:cNvSpPr>
            <a:spLocks noGrp="1"/>
          </p:cNvSpPr>
          <p:nvPr>
            <p:ph type="body" idx="13" hasCustomPrompt="1"/>
          </p:nvPr>
        </p:nvSpPr>
        <p:spPr>
          <a:xfrm>
            <a:off x="4714875" y="586800"/>
            <a:ext cx="3604419" cy="732238"/>
          </a:xfrm>
        </p:spPr>
        <p:txBody>
          <a:bodyPr anchor="t"/>
          <a:lstStyle>
            <a:lvl1pPr marL="0" indent="0">
              <a:buNone/>
              <a:defRPr lang="nl-NL" sz="1950" b="0" kern="1200"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dirty="0"/>
              <a:t>Click to enter text</a:t>
            </a:r>
          </a:p>
        </p:txBody>
      </p:sp>
      <p:sp>
        <p:nvSpPr>
          <p:cNvPr id="12" name="Tekstvak 11"/>
          <p:cNvSpPr txBox="1"/>
          <p:nvPr userDrawn="1"/>
        </p:nvSpPr>
        <p:spPr>
          <a:xfrm>
            <a:off x="-1818864" y="1307797"/>
            <a:ext cx="1769165" cy="3475658"/>
          </a:xfrm>
          <a:prstGeom prst="rect">
            <a:avLst/>
          </a:prstGeom>
          <a:solidFill>
            <a:schemeClr val="accent6"/>
          </a:solidFill>
        </p:spPr>
        <p:txBody>
          <a:bodyPr wrap="square" rtlCol="0">
            <a:noAutofit/>
          </a:bodyPr>
          <a:lstStyle/>
          <a:p>
            <a:r>
              <a:rPr lang="en-US" sz="1000" dirty="0"/>
              <a:t>Format the text by increasing or decreasing the list level.</a:t>
            </a:r>
          </a:p>
          <a:p>
            <a:endParaRPr lang="en-US" sz="1000" dirty="0"/>
          </a:p>
          <a:p>
            <a:r>
              <a:rPr lang="en-US" sz="1000" dirty="0"/>
              <a:t>Place the cursor in the text and use these </a:t>
            </a:r>
          </a:p>
          <a:p>
            <a:r>
              <a:rPr lang="en-US" sz="1000" dirty="0"/>
              <a:t>2 buttons (@ tab Start/Home - group </a:t>
            </a:r>
            <a:r>
              <a:rPr lang="en-US" sz="1000" dirty="0" err="1"/>
              <a:t>Alinea</a:t>
            </a:r>
            <a:r>
              <a:rPr lang="en-US" sz="1000" dirty="0"/>
              <a:t>/Paragraph)</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r>
              <a:rPr lang="en-US" sz="1000" dirty="0"/>
              <a:t>1 = </a:t>
            </a:r>
            <a:r>
              <a:rPr lang="en-US" sz="1800" dirty="0"/>
              <a:t>19.5pt</a:t>
            </a:r>
            <a:r>
              <a:rPr lang="en-US" sz="1800" baseline="0" dirty="0"/>
              <a:t> text</a:t>
            </a:r>
            <a:endParaRPr lang="en-US" sz="1800" dirty="0"/>
          </a:p>
          <a:p>
            <a:r>
              <a:rPr lang="en-US" sz="1000" dirty="0"/>
              <a:t>2 = </a:t>
            </a:r>
            <a:r>
              <a:rPr lang="en-US" sz="1650" dirty="0"/>
              <a:t>16.5pt</a:t>
            </a:r>
            <a:r>
              <a:rPr lang="en-US" sz="1650" baseline="0" dirty="0"/>
              <a:t> text</a:t>
            </a:r>
            <a:endParaRPr lang="en-US" sz="1650" dirty="0"/>
          </a:p>
          <a:p>
            <a:r>
              <a:rPr lang="en-US" sz="1000" dirty="0"/>
              <a:t>3 = </a:t>
            </a:r>
            <a:r>
              <a:rPr lang="en-US" sz="1650" dirty="0"/>
              <a:t>• text</a:t>
            </a:r>
          </a:p>
          <a:p>
            <a:r>
              <a:rPr lang="en-US" sz="1000" dirty="0"/>
              <a:t>4 =      </a:t>
            </a:r>
            <a:r>
              <a:rPr lang="en-US" sz="1650" dirty="0"/>
              <a:t>• text</a:t>
            </a:r>
          </a:p>
          <a:p>
            <a:r>
              <a:rPr lang="en-US" sz="1000" dirty="0"/>
              <a:t>5 =           </a:t>
            </a:r>
            <a:r>
              <a:rPr lang="en-US" sz="1650" dirty="0"/>
              <a:t>• text</a:t>
            </a:r>
            <a:endParaRPr lang="en-US" sz="1650" b="1" baseline="0" dirty="0"/>
          </a:p>
        </p:txBody>
      </p:sp>
      <p:pic>
        <p:nvPicPr>
          <p:cNvPr id="13" name="Afbeelding 12"/>
          <p:cNvPicPr>
            <a:picLocks noChangeAspect="1"/>
          </p:cNvPicPr>
          <p:nvPr userDrawn="1"/>
        </p:nvPicPr>
        <p:blipFill>
          <a:blip r:embed="rId2"/>
          <a:stretch>
            <a:fillRect/>
          </a:stretch>
        </p:blipFill>
        <p:spPr>
          <a:xfrm>
            <a:off x="-1729620" y="2492375"/>
            <a:ext cx="1285875" cy="914400"/>
          </a:xfrm>
          <a:prstGeom prst="rect">
            <a:avLst/>
          </a:prstGeom>
        </p:spPr>
      </p:pic>
    </p:spTree>
    <p:extLst>
      <p:ext uri="{BB962C8B-B14F-4D97-AF65-F5344CB8AC3E}">
        <p14:creationId xmlns:p14="http://schemas.microsoft.com/office/powerpoint/2010/main" val="168240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2 text - 1/2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6000" y="586800"/>
            <a:ext cx="3600000" cy="732238"/>
          </a:xfrm>
        </p:spPr>
        <p:txBody>
          <a:bodyPr/>
          <a:lstStyle>
            <a:lvl1pPr>
              <a:lnSpc>
                <a:spcPct val="100000"/>
              </a:lnSpc>
              <a:defRPr sz="1950" b="0" baseline="0"/>
            </a:lvl1pPr>
          </a:lstStyle>
          <a:p>
            <a:r>
              <a:rPr lang="en-GB" dirty="0"/>
              <a:t>This is an example of 19,5 </a:t>
            </a:r>
            <a:r>
              <a:rPr lang="en-GB" dirty="0" err="1"/>
              <a:t>pt</a:t>
            </a:r>
            <a:r>
              <a:rPr lang="en-GB" dirty="0"/>
              <a:t> text with single line spacing</a:t>
            </a:r>
          </a:p>
        </p:txBody>
      </p:sp>
      <p:sp>
        <p:nvSpPr>
          <p:cNvPr id="3" name="Content Placeholder 2"/>
          <p:cNvSpPr>
            <a:spLocks noGrp="1"/>
          </p:cNvSpPr>
          <p:nvPr>
            <p:ph sz="half" idx="1" hasCustomPrompt="1"/>
          </p:nvPr>
        </p:nvSpPr>
        <p:spPr>
          <a:xfrm>
            <a:off x="755650" y="1295401"/>
            <a:ext cx="3598863" cy="2933700"/>
          </a:xfrm>
        </p:spPr>
        <p:txBody>
          <a:bodyPr/>
          <a:lstStyle>
            <a:lvl1pPr>
              <a:defRPr/>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GB" dirty="0"/>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‹N›</a:t>
            </a:fld>
            <a:endParaRPr lang="en-GB" dirty="0"/>
          </a:p>
        </p:txBody>
      </p:sp>
      <p:sp>
        <p:nvSpPr>
          <p:cNvPr id="10" name="Tijdelijke aanduiding voor afbeelding 9"/>
          <p:cNvSpPr>
            <a:spLocks noGrp="1"/>
          </p:cNvSpPr>
          <p:nvPr>
            <p:ph type="pic" sz="quarter" idx="13" hasCustomPrompt="1"/>
          </p:nvPr>
        </p:nvSpPr>
        <p:spPr>
          <a:xfrm>
            <a:off x="4714875" y="0"/>
            <a:ext cx="4429125" cy="4567238"/>
          </a:xfrm>
        </p:spPr>
        <p:txBody>
          <a:bodyPr/>
          <a:lstStyle>
            <a:lvl1pPr>
              <a:defRPr/>
            </a:lvl1pPr>
          </a:lstStyle>
          <a:p>
            <a:r>
              <a:rPr lang="en-GB" dirty="0"/>
              <a:t>Click to insert image</a:t>
            </a:r>
          </a:p>
        </p:txBody>
      </p:sp>
      <p:sp>
        <p:nvSpPr>
          <p:cNvPr id="11" name="Tekstvak 10"/>
          <p:cNvSpPr txBox="1"/>
          <p:nvPr userDrawn="1"/>
        </p:nvSpPr>
        <p:spPr>
          <a:xfrm>
            <a:off x="-1818864" y="1307797"/>
            <a:ext cx="1769165" cy="3475658"/>
          </a:xfrm>
          <a:prstGeom prst="rect">
            <a:avLst/>
          </a:prstGeom>
          <a:solidFill>
            <a:schemeClr val="accent6"/>
          </a:solidFill>
        </p:spPr>
        <p:txBody>
          <a:bodyPr wrap="square" rtlCol="0">
            <a:noAutofit/>
          </a:bodyPr>
          <a:lstStyle/>
          <a:p>
            <a:r>
              <a:rPr lang="en-US" sz="1000" dirty="0"/>
              <a:t>Format the text by increasing or decreasing the list level.</a:t>
            </a:r>
          </a:p>
          <a:p>
            <a:endParaRPr lang="en-US" sz="1000" dirty="0"/>
          </a:p>
          <a:p>
            <a:r>
              <a:rPr lang="en-US" sz="1000" dirty="0"/>
              <a:t>Place the cursor in the text and use these </a:t>
            </a:r>
          </a:p>
          <a:p>
            <a:r>
              <a:rPr lang="en-US" sz="1000" dirty="0"/>
              <a:t>2 buttons (@ tab Start/Home - group </a:t>
            </a:r>
            <a:r>
              <a:rPr lang="en-US" sz="1000" dirty="0" err="1"/>
              <a:t>Alinea</a:t>
            </a:r>
            <a:r>
              <a:rPr lang="en-US" sz="1000" dirty="0"/>
              <a:t>/Paragraph)</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r>
              <a:rPr lang="en-US" sz="1000" dirty="0"/>
              <a:t>1 = </a:t>
            </a:r>
            <a:r>
              <a:rPr lang="en-US" sz="1800" dirty="0"/>
              <a:t>19.5pt</a:t>
            </a:r>
            <a:r>
              <a:rPr lang="en-US" sz="1800" baseline="0" dirty="0"/>
              <a:t> text</a:t>
            </a:r>
            <a:endParaRPr lang="en-US" sz="1800" dirty="0"/>
          </a:p>
          <a:p>
            <a:r>
              <a:rPr lang="en-US" sz="1000" dirty="0"/>
              <a:t>2 = </a:t>
            </a:r>
            <a:r>
              <a:rPr lang="en-US" sz="1650" dirty="0"/>
              <a:t>16.5pt</a:t>
            </a:r>
            <a:r>
              <a:rPr lang="en-US" sz="1650" baseline="0" dirty="0"/>
              <a:t> text</a:t>
            </a:r>
            <a:endParaRPr lang="en-US" sz="1650" dirty="0"/>
          </a:p>
          <a:p>
            <a:r>
              <a:rPr lang="en-US" sz="1000" dirty="0"/>
              <a:t>3 = </a:t>
            </a:r>
            <a:r>
              <a:rPr lang="en-US" sz="1650" dirty="0"/>
              <a:t>• text</a:t>
            </a:r>
          </a:p>
          <a:p>
            <a:r>
              <a:rPr lang="en-US" sz="1000" dirty="0"/>
              <a:t>4 =      </a:t>
            </a:r>
            <a:r>
              <a:rPr lang="en-US" sz="1650" dirty="0"/>
              <a:t>• text</a:t>
            </a:r>
          </a:p>
          <a:p>
            <a:r>
              <a:rPr lang="en-US" sz="1000" dirty="0"/>
              <a:t>5 =           </a:t>
            </a:r>
            <a:r>
              <a:rPr lang="en-US" sz="1650" dirty="0"/>
              <a:t>• text</a:t>
            </a:r>
            <a:endParaRPr lang="en-US" sz="1650" b="1" baseline="0" dirty="0"/>
          </a:p>
        </p:txBody>
      </p:sp>
      <p:pic>
        <p:nvPicPr>
          <p:cNvPr id="12" name="Afbeelding 11"/>
          <p:cNvPicPr>
            <a:picLocks noChangeAspect="1"/>
          </p:cNvPicPr>
          <p:nvPr userDrawn="1"/>
        </p:nvPicPr>
        <p:blipFill>
          <a:blip r:embed="rId2"/>
          <a:stretch>
            <a:fillRect/>
          </a:stretch>
        </p:blipFill>
        <p:spPr>
          <a:xfrm>
            <a:off x="-1729620" y="2492375"/>
            <a:ext cx="1285875" cy="914400"/>
          </a:xfrm>
          <a:prstGeom prst="rect">
            <a:avLst/>
          </a:prstGeom>
        </p:spPr>
      </p:pic>
    </p:spTree>
    <p:extLst>
      <p:ext uri="{BB962C8B-B14F-4D97-AF65-F5344CB8AC3E}">
        <p14:creationId xmlns:p14="http://schemas.microsoft.com/office/powerpoint/2010/main" val="9815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3 text - 1/3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6000" y="586800"/>
            <a:ext cx="4910138" cy="732238"/>
          </a:xfrm>
        </p:spPr>
        <p:txBody>
          <a:bodyPr/>
          <a:lstStyle>
            <a:lvl1pPr>
              <a:lnSpc>
                <a:spcPct val="100000"/>
              </a:lnSpc>
              <a:defRPr sz="1950" b="0" baseline="0"/>
            </a:lvl1pPr>
          </a:lstStyle>
          <a:p>
            <a:r>
              <a:rPr lang="en-GB" dirty="0"/>
              <a:t>This is an example of 19,5 </a:t>
            </a:r>
            <a:r>
              <a:rPr lang="en-GB" dirty="0" err="1"/>
              <a:t>pt</a:t>
            </a:r>
            <a:r>
              <a:rPr lang="en-GB" dirty="0"/>
              <a:t> text with single line spacing</a:t>
            </a:r>
          </a:p>
        </p:txBody>
      </p:sp>
      <p:sp>
        <p:nvSpPr>
          <p:cNvPr id="3" name="Content Placeholder 2"/>
          <p:cNvSpPr>
            <a:spLocks noGrp="1"/>
          </p:cNvSpPr>
          <p:nvPr>
            <p:ph sz="half" idx="1" hasCustomPrompt="1"/>
          </p:nvPr>
        </p:nvSpPr>
        <p:spPr>
          <a:xfrm>
            <a:off x="755650" y="1295401"/>
            <a:ext cx="4913313" cy="2933700"/>
          </a:xfrm>
        </p:spPr>
        <p:txBody>
          <a:bodyPr/>
          <a:lstStyle>
            <a:lvl1pPr>
              <a:defRPr/>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GB" dirty="0"/>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‹N›</a:t>
            </a:fld>
            <a:endParaRPr lang="en-GB" dirty="0"/>
          </a:p>
        </p:txBody>
      </p:sp>
      <p:sp>
        <p:nvSpPr>
          <p:cNvPr id="10" name="Tijdelijke aanduiding voor afbeelding 9"/>
          <p:cNvSpPr>
            <a:spLocks noGrp="1"/>
          </p:cNvSpPr>
          <p:nvPr>
            <p:ph type="pic" sz="quarter" idx="13" hasCustomPrompt="1"/>
          </p:nvPr>
        </p:nvSpPr>
        <p:spPr>
          <a:xfrm>
            <a:off x="6046788" y="0"/>
            <a:ext cx="3097212" cy="4567238"/>
          </a:xfrm>
        </p:spPr>
        <p:txBody>
          <a:bodyPr/>
          <a:lstStyle>
            <a:lvl1pPr>
              <a:defRPr/>
            </a:lvl1pPr>
          </a:lstStyle>
          <a:p>
            <a:r>
              <a:rPr lang="en-GB" dirty="0"/>
              <a:t>Click to insert image</a:t>
            </a:r>
          </a:p>
        </p:txBody>
      </p:sp>
      <p:sp>
        <p:nvSpPr>
          <p:cNvPr id="11" name="Tekstvak 10"/>
          <p:cNvSpPr txBox="1"/>
          <p:nvPr userDrawn="1"/>
        </p:nvSpPr>
        <p:spPr>
          <a:xfrm>
            <a:off x="-1818864" y="1307797"/>
            <a:ext cx="1769165" cy="3475658"/>
          </a:xfrm>
          <a:prstGeom prst="rect">
            <a:avLst/>
          </a:prstGeom>
          <a:solidFill>
            <a:schemeClr val="accent6"/>
          </a:solidFill>
        </p:spPr>
        <p:txBody>
          <a:bodyPr wrap="square" rtlCol="0">
            <a:noAutofit/>
          </a:bodyPr>
          <a:lstStyle/>
          <a:p>
            <a:r>
              <a:rPr lang="en-US" sz="1000" dirty="0"/>
              <a:t>Format the text by increasing or decreasing the list level.</a:t>
            </a:r>
          </a:p>
          <a:p>
            <a:endParaRPr lang="en-US" sz="1000" dirty="0"/>
          </a:p>
          <a:p>
            <a:r>
              <a:rPr lang="en-US" sz="1000" dirty="0"/>
              <a:t>Place the cursor in the text and use these </a:t>
            </a:r>
          </a:p>
          <a:p>
            <a:r>
              <a:rPr lang="en-US" sz="1000" dirty="0"/>
              <a:t>2 buttons (@ tab Start/Home - group </a:t>
            </a:r>
            <a:r>
              <a:rPr lang="en-US" sz="1000" dirty="0" err="1"/>
              <a:t>Alinea</a:t>
            </a:r>
            <a:r>
              <a:rPr lang="en-US" sz="1000" dirty="0"/>
              <a:t>/Paragraph)</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r>
              <a:rPr lang="en-US" sz="1000" dirty="0"/>
              <a:t>1 = </a:t>
            </a:r>
            <a:r>
              <a:rPr lang="en-US" sz="1800" dirty="0"/>
              <a:t>19.5pt</a:t>
            </a:r>
            <a:r>
              <a:rPr lang="en-US" sz="1800" baseline="0" dirty="0"/>
              <a:t> text</a:t>
            </a:r>
            <a:endParaRPr lang="en-US" sz="1800" dirty="0"/>
          </a:p>
          <a:p>
            <a:r>
              <a:rPr lang="en-US" sz="1000" dirty="0"/>
              <a:t>2 = </a:t>
            </a:r>
            <a:r>
              <a:rPr lang="en-US" sz="1650" dirty="0"/>
              <a:t>16.5pt</a:t>
            </a:r>
            <a:r>
              <a:rPr lang="en-US" sz="1650" baseline="0" dirty="0"/>
              <a:t> text</a:t>
            </a:r>
            <a:endParaRPr lang="en-US" sz="1650" dirty="0"/>
          </a:p>
          <a:p>
            <a:r>
              <a:rPr lang="en-US" sz="1000" dirty="0"/>
              <a:t>3 = </a:t>
            </a:r>
            <a:r>
              <a:rPr lang="en-US" sz="1650" dirty="0"/>
              <a:t>• text</a:t>
            </a:r>
          </a:p>
          <a:p>
            <a:r>
              <a:rPr lang="en-US" sz="1000" dirty="0"/>
              <a:t>4 =      </a:t>
            </a:r>
            <a:r>
              <a:rPr lang="en-US" sz="1650" dirty="0"/>
              <a:t>• text</a:t>
            </a:r>
          </a:p>
          <a:p>
            <a:r>
              <a:rPr lang="en-US" sz="1000" dirty="0"/>
              <a:t>5 =           </a:t>
            </a:r>
            <a:r>
              <a:rPr lang="en-US" sz="1650" dirty="0"/>
              <a:t>• text</a:t>
            </a:r>
            <a:endParaRPr lang="en-US" sz="1650" b="1" baseline="0" dirty="0"/>
          </a:p>
        </p:txBody>
      </p:sp>
      <p:pic>
        <p:nvPicPr>
          <p:cNvPr id="12" name="Afbeelding 11"/>
          <p:cNvPicPr>
            <a:picLocks noChangeAspect="1"/>
          </p:cNvPicPr>
          <p:nvPr userDrawn="1"/>
        </p:nvPicPr>
        <p:blipFill>
          <a:blip r:embed="rId2"/>
          <a:stretch>
            <a:fillRect/>
          </a:stretch>
        </p:blipFill>
        <p:spPr>
          <a:xfrm>
            <a:off x="-1729620" y="2492375"/>
            <a:ext cx="1285875" cy="914400"/>
          </a:xfrm>
          <a:prstGeom prst="rect">
            <a:avLst/>
          </a:prstGeom>
        </p:spPr>
      </p:pic>
    </p:spTree>
    <p:extLst>
      <p:ext uri="{BB962C8B-B14F-4D97-AF65-F5344CB8AC3E}">
        <p14:creationId xmlns:p14="http://schemas.microsoft.com/office/powerpoint/2010/main" val="3272405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line + image/movie 16:9">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wrap="none"/>
          <a:lstStyle/>
          <a:p>
            <a:r>
              <a:rPr lang="en-GB" dirty="0"/>
              <a:t>This is an example of a 27 </a:t>
            </a:r>
            <a:r>
              <a:rPr lang="en-GB" dirty="0" err="1"/>
              <a:t>pt</a:t>
            </a:r>
            <a:r>
              <a:rPr lang="en-GB" dirty="0"/>
              <a:t> headline</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GB" dirty="0"/>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‹N›</a:t>
            </a:fld>
            <a:endParaRPr lang="en-GB" dirty="0"/>
          </a:p>
        </p:txBody>
      </p:sp>
      <p:sp>
        <p:nvSpPr>
          <p:cNvPr id="10" name="Tijdelijke aanduiding voor inhoud 9"/>
          <p:cNvSpPr>
            <a:spLocks noGrp="1" noChangeAspect="1"/>
          </p:cNvSpPr>
          <p:nvPr>
            <p:ph sz="quarter" idx="13" hasCustomPrompt="1"/>
          </p:nvPr>
        </p:nvSpPr>
        <p:spPr>
          <a:xfrm>
            <a:off x="1889125" y="1079501"/>
            <a:ext cx="5292725" cy="2977200"/>
          </a:xfrm>
        </p:spPr>
        <p:txBody>
          <a:bodyPr/>
          <a:lstStyle>
            <a:lvl1pPr>
              <a:defRPr baseline="0"/>
            </a:lvl1pPr>
          </a:lstStyle>
          <a:p>
            <a:pPr lvl="0"/>
            <a:r>
              <a:rPr lang="en-GB" dirty="0"/>
              <a:t>Click icon to insert 16x9 image or movie</a:t>
            </a:r>
          </a:p>
        </p:txBody>
      </p:sp>
      <p:sp>
        <p:nvSpPr>
          <p:cNvPr id="12" name="Tijdelijke aanduiding voor tekst 11"/>
          <p:cNvSpPr>
            <a:spLocks noGrp="1"/>
          </p:cNvSpPr>
          <p:nvPr>
            <p:ph type="body" sz="quarter" idx="14" hasCustomPrompt="1"/>
          </p:nvPr>
        </p:nvSpPr>
        <p:spPr>
          <a:xfrm>
            <a:off x="1889125" y="4106268"/>
            <a:ext cx="5292725" cy="165100"/>
          </a:xfrm>
        </p:spPr>
        <p:txBody>
          <a:bodyPr/>
          <a:lstStyle>
            <a:lvl1pPr>
              <a:defRPr sz="1100" i="1"/>
            </a:lvl1pPr>
          </a:lstStyle>
          <a:p>
            <a:pPr lvl="0"/>
            <a:r>
              <a:rPr lang="en-GB" dirty="0"/>
              <a:t>Click to insert Caption under image or movie</a:t>
            </a:r>
          </a:p>
        </p:txBody>
      </p:sp>
    </p:spTree>
    <p:extLst>
      <p:ext uri="{BB962C8B-B14F-4D97-AF65-F5344CB8AC3E}">
        <p14:creationId xmlns:p14="http://schemas.microsoft.com/office/powerpoint/2010/main" val="193849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 3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A 27pt headline on a slide with three images</a:t>
            </a:r>
            <a:endParaRPr lang="en-GB" dirty="0"/>
          </a:p>
        </p:txBody>
      </p:sp>
      <p:sp>
        <p:nvSpPr>
          <p:cNvPr id="3" name="Content Placeholder 2"/>
          <p:cNvSpPr>
            <a:spLocks noGrp="1"/>
          </p:cNvSpPr>
          <p:nvPr>
            <p:ph idx="1" hasCustomPrompt="1"/>
          </p:nvPr>
        </p:nvSpPr>
        <p:spPr>
          <a:xfrm>
            <a:off x="758824" y="1306642"/>
            <a:ext cx="2084389" cy="636458"/>
          </a:xfrm>
        </p:spPr>
        <p:txBody>
          <a:bodyPr/>
          <a:lstStyle>
            <a:lvl1pPr>
              <a:defRPr sz="1650"/>
            </a:lvl1pPr>
          </a:lstStyle>
          <a:p>
            <a:pPr lvl="0"/>
            <a:r>
              <a:rPr lang="en-GB" dirty="0"/>
              <a:t>Click to enter text</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GB" dirty="0"/>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‹N›</a:t>
            </a:fld>
            <a:endParaRPr lang="en-GB" dirty="0"/>
          </a:p>
        </p:txBody>
      </p:sp>
      <p:sp>
        <p:nvSpPr>
          <p:cNvPr id="7" name="Content Placeholder 2"/>
          <p:cNvSpPr>
            <a:spLocks noGrp="1"/>
          </p:cNvSpPr>
          <p:nvPr>
            <p:ph idx="13" hasCustomPrompt="1"/>
          </p:nvPr>
        </p:nvSpPr>
        <p:spPr>
          <a:xfrm>
            <a:off x="3490913" y="1302661"/>
            <a:ext cx="2084389" cy="636458"/>
          </a:xfrm>
        </p:spPr>
        <p:txBody>
          <a:bodyPr/>
          <a:lstStyle>
            <a:lvl1pPr>
              <a:defRPr sz="1650"/>
            </a:lvl1pPr>
          </a:lstStyle>
          <a:p>
            <a:pPr lvl="0"/>
            <a:r>
              <a:rPr lang="en-GB" dirty="0"/>
              <a:t>Click to enter text</a:t>
            </a:r>
          </a:p>
        </p:txBody>
      </p:sp>
      <p:sp>
        <p:nvSpPr>
          <p:cNvPr id="8" name="Content Placeholder 2"/>
          <p:cNvSpPr>
            <a:spLocks noGrp="1"/>
          </p:cNvSpPr>
          <p:nvPr>
            <p:ph idx="14" hasCustomPrompt="1"/>
          </p:nvPr>
        </p:nvSpPr>
        <p:spPr>
          <a:xfrm>
            <a:off x="6235414" y="1302661"/>
            <a:ext cx="2084389" cy="636458"/>
          </a:xfrm>
        </p:spPr>
        <p:txBody>
          <a:bodyPr/>
          <a:lstStyle>
            <a:lvl1pPr>
              <a:defRPr sz="1650"/>
            </a:lvl1pPr>
          </a:lstStyle>
          <a:p>
            <a:pPr lvl="0"/>
            <a:r>
              <a:rPr lang="en-GB" dirty="0"/>
              <a:t>Click to enter text</a:t>
            </a:r>
          </a:p>
        </p:txBody>
      </p:sp>
      <p:sp>
        <p:nvSpPr>
          <p:cNvPr id="10" name="Tijdelijke aanduiding voor afbeelding 9"/>
          <p:cNvSpPr>
            <a:spLocks noGrp="1"/>
          </p:cNvSpPr>
          <p:nvPr>
            <p:ph type="pic" sz="quarter" idx="15" hasCustomPrompt="1"/>
          </p:nvPr>
        </p:nvSpPr>
        <p:spPr>
          <a:xfrm>
            <a:off x="755650" y="1943101"/>
            <a:ext cx="2087563" cy="2625298"/>
          </a:xfrm>
        </p:spPr>
        <p:txBody>
          <a:bodyPr/>
          <a:lstStyle>
            <a:lvl1pPr>
              <a:defRPr baseline="0"/>
            </a:lvl1pPr>
          </a:lstStyle>
          <a:p>
            <a:r>
              <a:rPr lang="en-GB" dirty="0"/>
              <a:t>Click to insert image</a:t>
            </a:r>
          </a:p>
        </p:txBody>
      </p:sp>
      <p:sp>
        <p:nvSpPr>
          <p:cNvPr id="11" name="Tijdelijke aanduiding voor afbeelding 9"/>
          <p:cNvSpPr>
            <a:spLocks noGrp="1"/>
          </p:cNvSpPr>
          <p:nvPr>
            <p:ph type="pic" sz="quarter" idx="16" hasCustomPrompt="1"/>
          </p:nvPr>
        </p:nvSpPr>
        <p:spPr>
          <a:xfrm>
            <a:off x="3487739" y="1943101"/>
            <a:ext cx="2087563" cy="2625298"/>
          </a:xfr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Click to insert image</a:t>
            </a:r>
          </a:p>
          <a:p>
            <a:endParaRPr lang="en-GB" dirty="0"/>
          </a:p>
        </p:txBody>
      </p:sp>
      <p:sp>
        <p:nvSpPr>
          <p:cNvPr id="12" name="Tijdelijke aanduiding voor afbeelding 9"/>
          <p:cNvSpPr>
            <a:spLocks noGrp="1"/>
          </p:cNvSpPr>
          <p:nvPr>
            <p:ph type="pic" sz="quarter" idx="17" hasCustomPrompt="1"/>
          </p:nvPr>
        </p:nvSpPr>
        <p:spPr>
          <a:xfrm>
            <a:off x="6235414" y="1943101"/>
            <a:ext cx="2087563" cy="2625298"/>
          </a:xfr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Click to insert image</a:t>
            </a:r>
          </a:p>
          <a:p>
            <a:endParaRPr lang="en-GB" dirty="0"/>
          </a:p>
        </p:txBody>
      </p:sp>
    </p:spTree>
    <p:extLst>
      <p:ext uri="{BB962C8B-B14F-4D97-AF65-F5344CB8AC3E}">
        <p14:creationId xmlns:p14="http://schemas.microsoft.com/office/powerpoint/2010/main" val="2449201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E8E8"/>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 y="4568400"/>
            <a:ext cx="1114424" cy="572286"/>
          </a:xfrm>
          <a:prstGeom prst="rect">
            <a:avLst/>
          </a:prstGeom>
          <a:solidFill>
            <a:schemeClr val="bg1"/>
          </a:solidFill>
        </p:spPr>
        <p:txBody>
          <a:bodyPr vert="horz" lIns="756000" tIns="0" rIns="0" bIns="0" rtlCol="0" anchor="ctr"/>
          <a:lstStyle>
            <a:lvl1pPr algn="l">
              <a:defRPr sz="1100" b="0">
                <a:solidFill>
                  <a:schemeClr val="tx1"/>
                </a:solidFill>
              </a:defRPr>
            </a:lvl1pPr>
          </a:lstStyle>
          <a:p>
            <a:fld id="{C194BDB0-F4EA-4DD6-8281-CCE2440D0CE0}" type="slidenum">
              <a:rPr lang="en-GB" smtClean="0"/>
              <a:pPr/>
              <a:t>‹N›</a:t>
            </a:fld>
            <a:endParaRPr lang="en-GB" dirty="0"/>
          </a:p>
        </p:txBody>
      </p:sp>
      <p:sp>
        <p:nvSpPr>
          <p:cNvPr id="2" name="Title Placeholder 1"/>
          <p:cNvSpPr>
            <a:spLocks noGrp="1"/>
          </p:cNvSpPr>
          <p:nvPr>
            <p:ph type="title"/>
          </p:nvPr>
        </p:nvSpPr>
        <p:spPr>
          <a:xfrm>
            <a:off x="758825" y="518711"/>
            <a:ext cx="7556500" cy="539038"/>
          </a:xfrm>
          <a:prstGeom prst="rect">
            <a:avLst/>
          </a:prstGeom>
        </p:spPr>
        <p:txBody>
          <a:bodyPr vert="horz" lIns="0" tIns="0" rIns="0" bIns="0" rtlCol="0" anchor="t" anchorCtr="0">
            <a:noAutofit/>
          </a:bodyPr>
          <a:lstStyle/>
          <a:p>
            <a:r>
              <a:rPr lang="en-GB" dirty="0"/>
              <a:t>This is an example of a 27 </a:t>
            </a:r>
            <a:r>
              <a:rPr lang="en-GB" dirty="0" err="1"/>
              <a:t>pt</a:t>
            </a:r>
            <a:r>
              <a:rPr lang="en-GB" dirty="0"/>
              <a:t> headline with 27 </a:t>
            </a:r>
            <a:r>
              <a:rPr lang="en-GB" dirty="0" err="1"/>
              <a:t>pt</a:t>
            </a:r>
            <a:r>
              <a:rPr lang="en-GB" dirty="0"/>
              <a:t> line spacing</a:t>
            </a:r>
          </a:p>
        </p:txBody>
      </p:sp>
      <p:sp>
        <p:nvSpPr>
          <p:cNvPr id="3" name="Text Placeholder 2"/>
          <p:cNvSpPr>
            <a:spLocks noGrp="1"/>
          </p:cNvSpPr>
          <p:nvPr>
            <p:ph type="body" idx="1"/>
          </p:nvPr>
        </p:nvSpPr>
        <p:spPr>
          <a:xfrm>
            <a:off x="758824" y="1306642"/>
            <a:ext cx="7556501" cy="2922458"/>
          </a:xfrm>
          <a:prstGeom prst="rect">
            <a:avLst/>
          </a:prstGeom>
        </p:spPr>
        <p:txBody>
          <a:bodyPr vert="horz" lIns="0" tIns="0" rIns="0" bIns="0" rtlCol="0">
            <a:noAutofit/>
          </a:bodyPr>
          <a:lstStyle/>
          <a:p>
            <a:pPr lvl="0"/>
            <a:r>
              <a:rPr lang="en-GB" dirty="0" err="1"/>
              <a:t>Klik</a:t>
            </a:r>
            <a:r>
              <a:rPr lang="en-GB" dirty="0"/>
              <a:t> om de </a:t>
            </a:r>
            <a:r>
              <a:rPr lang="en-GB" dirty="0" err="1"/>
              <a:t>modelstijlen</a:t>
            </a:r>
            <a:r>
              <a:rPr lang="en-GB" dirty="0"/>
              <a:t> </a:t>
            </a:r>
            <a:r>
              <a:rPr lang="en-GB" dirty="0" err="1"/>
              <a:t>te</a:t>
            </a:r>
            <a:r>
              <a:rPr lang="en-GB" dirty="0"/>
              <a:t> </a:t>
            </a:r>
            <a:r>
              <a:rPr lang="en-GB" dirty="0" err="1"/>
              <a:t>bewerken</a:t>
            </a:r>
            <a:endParaRPr lang="en-GB" dirty="0"/>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Footer Placeholder 4"/>
          <p:cNvSpPr>
            <a:spLocks noGrp="1"/>
          </p:cNvSpPr>
          <p:nvPr>
            <p:ph type="ftr" sz="quarter" idx="3"/>
          </p:nvPr>
        </p:nvSpPr>
        <p:spPr>
          <a:xfrm>
            <a:off x="1114426" y="4568400"/>
            <a:ext cx="7042149" cy="576000"/>
          </a:xfrm>
          <a:prstGeom prst="rect">
            <a:avLst/>
          </a:prstGeom>
          <a:solidFill>
            <a:schemeClr val="bg1"/>
          </a:solidFill>
        </p:spPr>
        <p:txBody>
          <a:bodyPr vert="horz" lIns="0" tIns="0" rIns="0" bIns="0" rtlCol="0" anchor="ctr"/>
          <a:lstStyle>
            <a:lvl1pPr algn="l">
              <a:defRPr sz="1100" b="0">
                <a:solidFill>
                  <a:schemeClr val="tx1"/>
                </a:solidFill>
              </a:defRPr>
            </a:lvl1pPr>
          </a:lstStyle>
          <a:p>
            <a:r>
              <a:rPr lang="en-GB"/>
              <a:t>Title of the presentation - by tab Insert -&gt; Header text and Footer text</a:t>
            </a:r>
            <a:endParaRPr lang="en-GB" dirty="0"/>
          </a:p>
        </p:txBody>
      </p:sp>
      <p:pic>
        <p:nvPicPr>
          <p:cNvPr id="66" name="Picture 4">
            <a:extLst>
              <a:ext uri="{FF2B5EF4-FFF2-40B4-BE49-F238E27FC236}">
                <a16:creationId xmlns:a16="http://schemas.microsoft.com/office/drawing/2014/main" id="{93FD69BB-9D62-3A4C-8433-C5954D52BB6F}"/>
              </a:ext>
            </a:extLst>
          </p:cNvPr>
          <p:cNvPicPr>
            <a:picLocks noChangeAspect="1"/>
          </p:cNvPicPr>
          <p:nvPr userDrawn="1"/>
        </p:nvPicPr>
        <p:blipFill>
          <a:blip r:embed="rId19"/>
          <a:stretch>
            <a:fillRect/>
          </a:stretch>
        </p:blipFill>
        <p:spPr>
          <a:xfrm>
            <a:off x="8156575" y="4568825"/>
            <a:ext cx="987425" cy="574675"/>
          </a:xfrm>
          <a:prstGeom prst="rect">
            <a:avLst/>
          </a:prstGeom>
        </p:spPr>
      </p:pic>
    </p:spTree>
    <p:extLst>
      <p:ext uri="{BB962C8B-B14F-4D97-AF65-F5344CB8AC3E}">
        <p14:creationId xmlns:p14="http://schemas.microsoft.com/office/powerpoint/2010/main" val="242279190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61" r:id="rId3"/>
    <p:sldLayoutId id="2147483662" r:id="rId4"/>
    <p:sldLayoutId id="2147483664"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85800" rtl="0" eaLnBrk="1" latinLnBrk="0" hangingPunct="1">
        <a:lnSpc>
          <a:spcPts val="2700"/>
        </a:lnSpc>
        <a:spcBef>
          <a:spcPct val="0"/>
        </a:spcBef>
        <a:buNone/>
        <a:defRPr sz="2700" b="1" kern="1200">
          <a:solidFill>
            <a:schemeClr val="tx1"/>
          </a:solidFill>
          <a:latin typeface="+mj-lt"/>
          <a:ea typeface="+mj-ea"/>
          <a:cs typeface="+mj-cs"/>
        </a:defRPr>
      </a:lvl1pPr>
    </p:titleStyle>
    <p:bodyStyle>
      <a:lvl1pPr marL="0" indent="0" algn="l" defTabSz="685800" rtl="0" eaLnBrk="1" latinLnBrk="0" hangingPunct="1">
        <a:lnSpc>
          <a:spcPct val="100000"/>
        </a:lnSpc>
        <a:spcBef>
          <a:spcPts val="0"/>
        </a:spcBef>
        <a:buFont typeface="Arial" panose="020B0604020202020204" pitchFamily="34" charset="0"/>
        <a:buNone/>
        <a:defRPr sz="1950" kern="1200">
          <a:solidFill>
            <a:schemeClr val="tx1"/>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sz="1650" kern="1200">
          <a:solidFill>
            <a:schemeClr val="tx1"/>
          </a:solidFill>
          <a:latin typeface="+mn-lt"/>
          <a:ea typeface="+mn-ea"/>
          <a:cs typeface="+mn-cs"/>
        </a:defRPr>
      </a:lvl2pPr>
      <a:lvl3pPr marL="180975"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3pPr>
      <a:lvl4pPr marL="360000"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4pPr>
      <a:lvl5pPr marL="539750" indent="-177800"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Goal of the project</a:t>
            </a:r>
          </a:p>
        </p:txBody>
      </p:sp>
      <p:sp>
        <p:nvSpPr>
          <p:cNvPr id="3" name="Tijdelijke aanduiding voor inhoud 2"/>
          <p:cNvSpPr>
            <a:spLocks noGrp="1"/>
          </p:cNvSpPr>
          <p:nvPr>
            <p:ph idx="1"/>
          </p:nvPr>
        </p:nvSpPr>
        <p:spPr/>
        <p:txBody>
          <a:bodyPr/>
          <a:lstStyle/>
          <a:p>
            <a:pPr marL="457200" indent="-457200">
              <a:buFont typeface="+mj-lt"/>
              <a:buAutoNum type="arabicPeriod"/>
            </a:pPr>
            <a:r>
              <a:rPr lang="en-GB" dirty="0"/>
              <a:t>How can we combine the simulator and optimization algorithm to optimize a business process where resources work according to a calendar</a:t>
            </a:r>
          </a:p>
          <a:p>
            <a:pPr lvl="1"/>
            <a:endParaRPr lang="en-GB" dirty="0"/>
          </a:p>
          <a:p>
            <a:pPr marL="285750" lvl="1" indent="-285750">
              <a:buFont typeface="Arial" panose="020B0604020202020204" pitchFamily="34" charset="0"/>
              <a:buChar char="•"/>
            </a:pPr>
            <a:r>
              <a:rPr lang="en-GB" dirty="0"/>
              <a:t>Contributions:</a:t>
            </a:r>
          </a:p>
          <a:p>
            <a:pPr marL="466725" lvl="2" indent="-285750"/>
            <a:r>
              <a:rPr lang="en-GB" dirty="0"/>
              <a:t>Integration</a:t>
            </a:r>
          </a:p>
          <a:p>
            <a:pPr marL="466725" lvl="2" indent="-285750"/>
            <a:r>
              <a:rPr lang="en-GB" dirty="0"/>
              <a:t>Training agent for calendar</a:t>
            </a:r>
          </a:p>
          <a:p>
            <a:pPr marL="466725" lvl="2" indent="-285750"/>
            <a:r>
              <a:rPr lang="en-GB" dirty="0"/>
              <a:t>Evaluate model on (large) process model</a:t>
            </a:r>
          </a:p>
          <a:p>
            <a:pPr marL="466725" lvl="2" indent="-285750"/>
            <a:r>
              <a:rPr lang="en-GB" dirty="0"/>
              <a:t>More?</a:t>
            </a:r>
          </a:p>
          <a:p>
            <a:pPr marL="457200" indent="-457200">
              <a:buFont typeface="+mj-lt"/>
              <a:buAutoNum type="arabicPeriod"/>
            </a:pPr>
            <a:endParaRPr lang="en-GB" dirty="0"/>
          </a:p>
          <a:p>
            <a:pPr marL="457200" indent="-457200">
              <a:buFont typeface="+mj-lt"/>
              <a:buAutoNum type="arabicPeriod"/>
            </a:pPr>
            <a:endParaRPr lang="en-GB" dirty="0"/>
          </a:p>
        </p:txBody>
      </p:sp>
      <p:sp>
        <p:nvSpPr>
          <p:cNvPr id="4" name="Tijdelijke aanduiding voor voettekst 3"/>
          <p:cNvSpPr>
            <a:spLocks noGrp="1"/>
          </p:cNvSpPr>
          <p:nvPr>
            <p:ph type="ftr" sz="quarter" idx="11"/>
          </p:nvPr>
        </p:nvSpPr>
        <p:spPr/>
        <p:txBody>
          <a:bodyPr/>
          <a:lstStyle/>
          <a:p>
            <a:r>
              <a:rPr lang="en-GB"/>
              <a:t>Title of the presentation - by tab Insert -&gt; Header text and Footer text</a:t>
            </a:r>
            <a:endParaRPr lang="en-GB" dirty="0"/>
          </a:p>
        </p:txBody>
      </p:sp>
      <p:sp>
        <p:nvSpPr>
          <p:cNvPr id="5" name="Tijdelijke aanduiding voor dianummer 4"/>
          <p:cNvSpPr>
            <a:spLocks noGrp="1"/>
          </p:cNvSpPr>
          <p:nvPr>
            <p:ph type="sldNum" sz="quarter" idx="12"/>
          </p:nvPr>
        </p:nvSpPr>
        <p:spPr/>
        <p:txBody>
          <a:bodyPr/>
          <a:lstStyle/>
          <a:p>
            <a:fld id="{C194BDB0-F4EA-4DD6-8281-CCE2440D0CE0}" type="slidenum">
              <a:rPr lang="en-GB" smtClean="0"/>
              <a:pPr/>
              <a:t>1</a:t>
            </a:fld>
            <a:endParaRPr lang="en-GB" dirty="0"/>
          </a:p>
        </p:txBody>
      </p:sp>
    </p:spTree>
    <p:extLst>
      <p:ext uri="{BB962C8B-B14F-4D97-AF65-F5344CB8AC3E}">
        <p14:creationId xmlns:p14="http://schemas.microsoft.com/office/powerpoint/2010/main" val="2011167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2A69B-926A-43FD-65C7-D37877C5F1AC}"/>
              </a:ext>
            </a:extLst>
          </p:cNvPr>
          <p:cNvSpPr>
            <a:spLocks noGrp="1"/>
          </p:cNvSpPr>
          <p:nvPr>
            <p:ph type="title"/>
          </p:nvPr>
        </p:nvSpPr>
        <p:spPr/>
        <p:txBody>
          <a:bodyPr/>
          <a:lstStyle/>
          <a:p>
            <a:r>
              <a:rPr lang="en-GB" dirty="0"/>
              <a:t>Experiments</a:t>
            </a:r>
          </a:p>
        </p:txBody>
      </p:sp>
      <p:sp>
        <p:nvSpPr>
          <p:cNvPr id="3" name="Content Placeholder 2">
            <a:extLst>
              <a:ext uri="{FF2B5EF4-FFF2-40B4-BE49-F238E27FC236}">
                <a16:creationId xmlns:a16="http://schemas.microsoft.com/office/drawing/2014/main" id="{ABC02CE8-A904-4514-EA80-7FFBE19CF8D9}"/>
              </a:ext>
            </a:extLst>
          </p:cNvPr>
          <p:cNvSpPr>
            <a:spLocks noGrp="1"/>
          </p:cNvSpPr>
          <p:nvPr>
            <p:ph idx="1"/>
          </p:nvPr>
        </p:nvSpPr>
        <p:spPr/>
        <p:txBody>
          <a:bodyPr/>
          <a:lstStyle/>
          <a:p>
            <a:pPr marL="342900" indent="-342900">
              <a:buFont typeface="Arial" panose="020B0604020202020204" pitchFamily="34" charset="0"/>
              <a:buChar char="•"/>
            </a:pPr>
            <a:r>
              <a:rPr lang="en-GB" dirty="0"/>
              <a:t>Slow server (or any other small business process)</a:t>
            </a:r>
          </a:p>
          <a:p>
            <a:pPr marL="523875" lvl="2" indent="-342900"/>
            <a:r>
              <a:rPr lang="en-GB" dirty="0"/>
              <a:t>No calendar</a:t>
            </a:r>
          </a:p>
          <a:p>
            <a:pPr marL="523875" lvl="2" indent="-342900"/>
            <a:r>
              <a:rPr lang="en-GB" dirty="0"/>
              <a:t>Calendar</a:t>
            </a:r>
          </a:p>
          <a:p>
            <a:pPr marL="523875" lvl="2" indent="-342900"/>
            <a:r>
              <a:rPr lang="en-GB" dirty="0"/>
              <a:t>Benchmarks</a:t>
            </a:r>
          </a:p>
          <a:p>
            <a:pPr marL="342900" indent="-342900">
              <a:buFont typeface="Arial" panose="020B0604020202020204" pitchFamily="34" charset="0"/>
              <a:buChar char="•"/>
            </a:pPr>
            <a:r>
              <a:rPr lang="en-GB" dirty="0"/>
              <a:t>Incrementally increase process size</a:t>
            </a:r>
          </a:p>
          <a:p>
            <a:pPr marL="523875" lvl="2" indent="-342900"/>
            <a:r>
              <a:rPr lang="en-GB" dirty="0"/>
              <a:t>To what? Add different scenarios? Something more suitable/realistic for calendar?</a:t>
            </a:r>
          </a:p>
          <a:p>
            <a:pPr marL="342900" indent="-342900">
              <a:buFont typeface="Arial" panose="020B0604020202020204" pitchFamily="34" charset="0"/>
              <a:buChar char="•"/>
            </a:pPr>
            <a:r>
              <a:rPr lang="en-GB" dirty="0"/>
              <a:t>(simulated) real-world process</a:t>
            </a:r>
          </a:p>
          <a:p>
            <a:pPr marL="523875" lvl="2" indent="-342900"/>
            <a:r>
              <a:rPr lang="en-GB" dirty="0"/>
              <a:t>E.g., from Francesca’s project</a:t>
            </a:r>
          </a:p>
          <a:p>
            <a:pPr lvl="2" indent="0">
              <a:buNone/>
            </a:pPr>
            <a:endParaRPr lang="en-GB" dirty="0"/>
          </a:p>
          <a:p>
            <a:pPr marL="466725" lvl="2" indent="-285750">
              <a:buFont typeface="Wingdings" panose="05000000000000000000" pitchFamily="2" charset="2"/>
              <a:buChar char="à"/>
            </a:pPr>
            <a:r>
              <a:rPr lang="en-GB" dirty="0">
                <a:sym typeface="Wingdings" panose="05000000000000000000" pitchFamily="2" charset="2"/>
              </a:rPr>
              <a:t>We need to make a plan for the paper</a:t>
            </a:r>
          </a:p>
          <a:p>
            <a:pPr marL="466725" lvl="2" indent="-285750">
              <a:buFont typeface="Wingdings" panose="05000000000000000000" pitchFamily="2" charset="2"/>
              <a:buChar char="à"/>
            </a:pPr>
            <a:r>
              <a:rPr lang="en-GB" dirty="0">
                <a:sym typeface="Wingdings" panose="05000000000000000000" pitchFamily="2" charset="2"/>
              </a:rPr>
              <a:t>Who does what? When?</a:t>
            </a:r>
            <a:endParaRPr lang="en-GB" dirty="0"/>
          </a:p>
          <a:p>
            <a:pPr marL="342900" indent="-342900">
              <a:buFont typeface="Arial" panose="020B0604020202020204" pitchFamily="34" charset="0"/>
              <a:buChar char="•"/>
            </a:pPr>
            <a:endParaRPr lang="en-GB" dirty="0"/>
          </a:p>
        </p:txBody>
      </p:sp>
      <p:sp>
        <p:nvSpPr>
          <p:cNvPr id="4" name="Footer Placeholder 3">
            <a:extLst>
              <a:ext uri="{FF2B5EF4-FFF2-40B4-BE49-F238E27FC236}">
                <a16:creationId xmlns:a16="http://schemas.microsoft.com/office/drawing/2014/main" id="{EA4129F2-F6EB-C500-FD18-AC8C59508637}"/>
              </a:ext>
            </a:extLst>
          </p:cNvPr>
          <p:cNvSpPr>
            <a:spLocks noGrp="1"/>
          </p:cNvSpPr>
          <p:nvPr>
            <p:ph type="ftr" sz="quarter" idx="11"/>
          </p:nvPr>
        </p:nvSpPr>
        <p:spPr/>
        <p:txBody>
          <a:bodyPr/>
          <a:lstStyle/>
          <a:p>
            <a:r>
              <a:rPr lang="en-GB"/>
              <a:t>Title of the presentation - by tab Insert -&gt; Header text and Footer text</a:t>
            </a:r>
            <a:endParaRPr lang="en-GB" dirty="0"/>
          </a:p>
        </p:txBody>
      </p:sp>
      <p:sp>
        <p:nvSpPr>
          <p:cNvPr id="5" name="Slide Number Placeholder 4">
            <a:extLst>
              <a:ext uri="{FF2B5EF4-FFF2-40B4-BE49-F238E27FC236}">
                <a16:creationId xmlns:a16="http://schemas.microsoft.com/office/drawing/2014/main" id="{7A3634F9-21B3-0491-D6FB-0705CDA6AC81}"/>
              </a:ext>
            </a:extLst>
          </p:cNvPr>
          <p:cNvSpPr>
            <a:spLocks noGrp="1"/>
          </p:cNvSpPr>
          <p:nvPr>
            <p:ph type="sldNum" sz="quarter" idx="12"/>
          </p:nvPr>
        </p:nvSpPr>
        <p:spPr/>
        <p:txBody>
          <a:bodyPr/>
          <a:lstStyle/>
          <a:p>
            <a:fld id="{C194BDB0-F4EA-4DD6-8281-CCE2440D0CE0}" type="slidenum">
              <a:rPr lang="en-GB" smtClean="0"/>
              <a:t>2</a:t>
            </a:fld>
            <a:endParaRPr lang="en-GB" dirty="0"/>
          </a:p>
        </p:txBody>
      </p:sp>
    </p:spTree>
    <p:extLst>
      <p:ext uri="{BB962C8B-B14F-4D97-AF65-F5344CB8AC3E}">
        <p14:creationId xmlns:p14="http://schemas.microsoft.com/office/powerpoint/2010/main" val="194167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AA778-4D9D-A40F-4874-5C2EF343CB20}"/>
              </a:ext>
            </a:extLst>
          </p:cNvPr>
          <p:cNvSpPr>
            <a:spLocks noGrp="1"/>
          </p:cNvSpPr>
          <p:nvPr>
            <p:ph type="title"/>
          </p:nvPr>
        </p:nvSpPr>
        <p:spPr/>
        <p:txBody>
          <a:bodyPr/>
          <a:lstStyle/>
          <a:p>
            <a:r>
              <a:rPr lang="en-GB" dirty="0"/>
              <a:t>Questions/discussion points</a:t>
            </a:r>
          </a:p>
        </p:txBody>
      </p:sp>
      <p:sp>
        <p:nvSpPr>
          <p:cNvPr id="3" name="Content Placeholder 2">
            <a:extLst>
              <a:ext uri="{FF2B5EF4-FFF2-40B4-BE49-F238E27FC236}">
                <a16:creationId xmlns:a16="http://schemas.microsoft.com/office/drawing/2014/main" id="{9D4FCFF1-EBF9-B29E-AAFD-5413865A8918}"/>
              </a:ext>
            </a:extLst>
          </p:cNvPr>
          <p:cNvSpPr>
            <a:spLocks noGrp="1"/>
          </p:cNvSpPr>
          <p:nvPr>
            <p:ph idx="1"/>
          </p:nvPr>
        </p:nvSpPr>
        <p:spPr/>
        <p:txBody>
          <a:bodyPr/>
          <a:lstStyle/>
          <a:p>
            <a:pPr marL="342900" lvl="1" indent="-342900">
              <a:buFont typeface="Arial" panose="020B0604020202020204" pitchFamily="34" charset="0"/>
              <a:buChar char="•"/>
            </a:pPr>
            <a:r>
              <a:rPr lang="en-GB" dirty="0"/>
              <a:t>How hour from simulator so we can use it in the state</a:t>
            </a:r>
          </a:p>
          <a:p>
            <a:pPr marL="342900" lvl="1" indent="-342900">
              <a:buFont typeface="Arial" panose="020B0604020202020204" pitchFamily="34" charset="0"/>
              <a:buChar char="•"/>
            </a:pPr>
            <a:r>
              <a:rPr lang="en-GB" dirty="0"/>
              <a:t>Are there arrivals outside working hours? </a:t>
            </a:r>
            <a:r>
              <a:rPr lang="en-GB" dirty="0">
                <a:sym typeface="Wingdings" panose="05000000000000000000" pitchFamily="2" charset="2"/>
              </a:rPr>
              <a:t> seems like there isn’t since the arrival rate has its own calendar</a:t>
            </a:r>
          </a:p>
          <a:p>
            <a:pPr marL="342900" lvl="1" indent="-342900">
              <a:buFont typeface="Arial" panose="020B0604020202020204" pitchFamily="34" charset="0"/>
              <a:buChar char="•"/>
            </a:pPr>
            <a:r>
              <a:rPr lang="en-GB" dirty="0">
                <a:sym typeface="Wingdings" panose="05000000000000000000" pitchFamily="2" charset="2"/>
              </a:rPr>
              <a:t>What happens to assignments that are started just before a resource leaves?</a:t>
            </a:r>
          </a:p>
          <a:p>
            <a:pPr marL="523875" lvl="2" indent="-342900"/>
            <a:r>
              <a:rPr lang="en-GB" dirty="0">
                <a:sym typeface="Wingdings" panose="05000000000000000000" pitchFamily="2" charset="2"/>
              </a:rPr>
              <a:t>Does it continue when it returns?</a:t>
            </a:r>
          </a:p>
          <a:p>
            <a:pPr marL="342900" lvl="1" indent="-342900">
              <a:buFont typeface="Arial" panose="020B0604020202020204" pitchFamily="34" charset="0"/>
              <a:buChar char="•"/>
            </a:pPr>
            <a:r>
              <a:rPr lang="en-GB" dirty="0">
                <a:sym typeface="Wingdings" panose="05000000000000000000" pitchFamily="2" charset="2"/>
              </a:rPr>
              <a:t>Currently, after the first day, many actions will result in a low reward</a:t>
            </a:r>
          </a:p>
          <a:p>
            <a:pPr marL="523875" lvl="2" indent="-342900"/>
            <a:r>
              <a:rPr lang="en-GB" dirty="0">
                <a:sym typeface="Wingdings" panose="05000000000000000000" pitchFamily="2" charset="2"/>
              </a:rPr>
              <a:t>Alternatively, we can penalize the agent for every case that is uncompleted before the day’s end</a:t>
            </a:r>
          </a:p>
          <a:p>
            <a:pPr marL="285750" lvl="1" indent="-285750">
              <a:buFont typeface="Arial" panose="020B0604020202020204" pitchFamily="34" charset="0"/>
              <a:buChar char="•"/>
            </a:pPr>
            <a:r>
              <a:rPr lang="en-GB" dirty="0">
                <a:sym typeface="Wingdings" panose="05000000000000000000" pitchFamily="2" charset="2"/>
              </a:rPr>
              <a:t>For postponing, I think we should simulate until the next decision moment. If after X amount of time, the state has not changed, we return to the agent. The latter is mainly for the end of the episode (we can also simulate for time instead of nr of cases)</a:t>
            </a:r>
          </a:p>
          <a:p>
            <a:pPr marL="342900" lvl="1" indent="-342900">
              <a:buFont typeface="Arial" panose="020B0604020202020204" pitchFamily="34" charset="0"/>
              <a:buChar char="•"/>
            </a:pPr>
            <a:endParaRPr lang="en-GB" dirty="0">
              <a:sym typeface="Wingdings" panose="05000000000000000000" pitchFamily="2" charset="2"/>
            </a:endParaRPr>
          </a:p>
        </p:txBody>
      </p:sp>
      <p:sp>
        <p:nvSpPr>
          <p:cNvPr id="4" name="Footer Placeholder 3">
            <a:extLst>
              <a:ext uri="{FF2B5EF4-FFF2-40B4-BE49-F238E27FC236}">
                <a16:creationId xmlns:a16="http://schemas.microsoft.com/office/drawing/2014/main" id="{6BC2A08A-140A-1E0A-A6A3-AA2D82AC575F}"/>
              </a:ext>
            </a:extLst>
          </p:cNvPr>
          <p:cNvSpPr>
            <a:spLocks noGrp="1"/>
          </p:cNvSpPr>
          <p:nvPr>
            <p:ph type="ftr" sz="quarter" idx="11"/>
          </p:nvPr>
        </p:nvSpPr>
        <p:spPr/>
        <p:txBody>
          <a:bodyPr/>
          <a:lstStyle/>
          <a:p>
            <a:r>
              <a:rPr lang="en-GB"/>
              <a:t>Title of the presentation - by tab Insert -&gt; Header text and Footer text</a:t>
            </a:r>
            <a:endParaRPr lang="en-GB" dirty="0"/>
          </a:p>
        </p:txBody>
      </p:sp>
      <p:sp>
        <p:nvSpPr>
          <p:cNvPr id="5" name="Slide Number Placeholder 4">
            <a:extLst>
              <a:ext uri="{FF2B5EF4-FFF2-40B4-BE49-F238E27FC236}">
                <a16:creationId xmlns:a16="http://schemas.microsoft.com/office/drawing/2014/main" id="{126F52B4-A650-75F7-EDC5-A31F21A01BA6}"/>
              </a:ext>
            </a:extLst>
          </p:cNvPr>
          <p:cNvSpPr>
            <a:spLocks noGrp="1"/>
          </p:cNvSpPr>
          <p:nvPr>
            <p:ph type="sldNum" sz="quarter" idx="12"/>
          </p:nvPr>
        </p:nvSpPr>
        <p:spPr/>
        <p:txBody>
          <a:bodyPr/>
          <a:lstStyle/>
          <a:p>
            <a:fld id="{C194BDB0-F4EA-4DD6-8281-CCE2440D0CE0}" type="slidenum">
              <a:rPr lang="en-GB" smtClean="0"/>
              <a:t>3</a:t>
            </a:fld>
            <a:endParaRPr lang="en-GB" dirty="0"/>
          </a:p>
        </p:txBody>
      </p:sp>
    </p:spTree>
    <p:extLst>
      <p:ext uri="{BB962C8B-B14F-4D97-AF65-F5344CB8AC3E}">
        <p14:creationId xmlns:p14="http://schemas.microsoft.com/office/powerpoint/2010/main" val="3831287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72B8298D-269E-B0A5-7C96-E2C39E1585AA}"/>
              </a:ext>
            </a:extLst>
          </p:cNvPr>
          <p:cNvSpPr>
            <a:spLocks noGrp="1"/>
          </p:cNvSpPr>
          <p:nvPr>
            <p:ph idx="1"/>
          </p:nvPr>
        </p:nvSpPr>
        <p:spPr>
          <a:xfrm>
            <a:off x="557214" y="381609"/>
            <a:ext cx="7556501" cy="1872493"/>
          </a:xfrm>
        </p:spPr>
        <p:txBody>
          <a:bodyPr/>
          <a:lstStyle/>
          <a:p>
            <a:r>
              <a:rPr lang="it-IT" dirty="0"/>
              <a:t>Steps:</a:t>
            </a:r>
          </a:p>
          <a:p>
            <a:endParaRPr lang="it-IT" sz="1200" dirty="0"/>
          </a:p>
          <a:p>
            <a:pPr marL="457200" indent="-457200">
              <a:buFont typeface="Arial" panose="020B0604020202020204" pitchFamily="34" charset="0"/>
              <a:buAutoNum type="arabicParenR"/>
            </a:pPr>
            <a:r>
              <a:rPr lang="it-IT" sz="1200" dirty="0"/>
              <a:t>Compute </a:t>
            </a:r>
            <a:r>
              <a:rPr lang="it-IT" sz="1200" dirty="0" err="1"/>
              <a:t>results</a:t>
            </a:r>
            <a:r>
              <a:rPr lang="it-IT" sz="1200" dirty="0"/>
              <a:t> on </a:t>
            </a:r>
            <a:r>
              <a:rPr lang="it-IT" sz="1200" dirty="0" err="1"/>
              <a:t>real</a:t>
            </a:r>
            <a:r>
              <a:rPr lang="it-IT" sz="1200" dirty="0"/>
              <a:t> logs/</a:t>
            </a:r>
            <a:r>
              <a:rPr lang="en-GB" sz="1100" dirty="0"/>
              <a:t>Benchmarks</a:t>
            </a:r>
            <a:r>
              <a:rPr lang="it-IT" sz="1200" dirty="0"/>
              <a:t>:</a:t>
            </a:r>
          </a:p>
          <a:p>
            <a:pPr marL="996950" lvl="4" indent="-457200">
              <a:buAutoNum type="arabicParenR"/>
            </a:pPr>
            <a:r>
              <a:rPr lang="it-IT" sz="1200" dirty="0"/>
              <a:t>Jeroen: Training RL policy</a:t>
            </a:r>
          </a:p>
          <a:p>
            <a:pPr marL="996950" lvl="4" indent="-457200">
              <a:buAutoNum type="arabicParenR"/>
            </a:pPr>
            <a:r>
              <a:rPr lang="it-IT" sz="1200" dirty="0"/>
              <a:t>Francesca: Evaluation/</a:t>
            </a:r>
            <a:r>
              <a:rPr lang="it-IT" sz="1200" dirty="0" err="1"/>
              <a:t>Comparison</a:t>
            </a:r>
            <a:r>
              <a:rPr lang="it-IT" sz="1200" dirty="0"/>
              <a:t> of FIFO, LIFO, SPT… and RL policy </a:t>
            </a:r>
            <a:r>
              <a:rPr lang="it-IT" sz="1200" dirty="0" err="1"/>
              <a:t>obtained</a:t>
            </a:r>
            <a:endParaRPr lang="it-IT" sz="1200" dirty="0"/>
          </a:p>
          <a:p>
            <a:pPr marL="342900" lvl="1" indent="-342900">
              <a:buAutoNum type="arabicParenR" startAt="2"/>
            </a:pPr>
            <a:r>
              <a:rPr lang="it-IT" sz="1200" dirty="0"/>
              <a:t>  </a:t>
            </a:r>
            <a:r>
              <a:rPr lang="it-IT" sz="1200" dirty="0" err="1"/>
              <a:t>Adding</a:t>
            </a:r>
            <a:r>
              <a:rPr lang="it-IT" sz="1200" dirty="0"/>
              <a:t> </a:t>
            </a:r>
            <a:r>
              <a:rPr lang="it-IT" sz="1200" dirty="0" err="1"/>
              <a:t>Calendars</a:t>
            </a:r>
            <a:r>
              <a:rPr lang="it-IT" sz="1400" dirty="0"/>
              <a:t> /</a:t>
            </a:r>
            <a:r>
              <a:rPr lang="en-GB" sz="1200" dirty="0"/>
              <a:t>Benchmarks </a:t>
            </a:r>
            <a:r>
              <a:rPr lang="it-IT" sz="1200" dirty="0"/>
              <a:t>:</a:t>
            </a:r>
          </a:p>
          <a:p>
            <a:pPr marL="996950" lvl="4" indent="-457200">
              <a:buAutoNum type="arabicParenR"/>
            </a:pPr>
            <a:r>
              <a:rPr lang="it-IT" sz="1200" dirty="0"/>
              <a:t>Jeroen: Training RL policy</a:t>
            </a:r>
          </a:p>
          <a:p>
            <a:pPr marL="996950" lvl="4" indent="-457200">
              <a:buAutoNum type="arabicParenR"/>
            </a:pPr>
            <a:r>
              <a:rPr lang="it-IT" sz="1200" dirty="0"/>
              <a:t>Francesca: Evaluation/</a:t>
            </a:r>
            <a:r>
              <a:rPr lang="it-IT" sz="1200" dirty="0" err="1"/>
              <a:t>Comparison</a:t>
            </a:r>
            <a:r>
              <a:rPr lang="it-IT" sz="1200" dirty="0"/>
              <a:t> of FIFO, LIFO, SPT… and RL policy </a:t>
            </a:r>
            <a:r>
              <a:rPr lang="it-IT" sz="1200" dirty="0" err="1"/>
              <a:t>obtained</a:t>
            </a:r>
            <a:endParaRPr lang="it-IT" sz="1200" dirty="0"/>
          </a:p>
          <a:p>
            <a:pPr marL="996950" lvl="4" indent="-457200">
              <a:buAutoNum type="arabicParenR"/>
            </a:pPr>
            <a:endParaRPr lang="it-IT" sz="1200" dirty="0"/>
          </a:p>
          <a:p>
            <a:pPr marL="996950" lvl="4" indent="-457200">
              <a:buAutoNum type="arabicParenR"/>
            </a:pPr>
            <a:endParaRPr lang="it-IT" sz="1200" dirty="0"/>
          </a:p>
          <a:p>
            <a:pPr marL="996950" lvl="4" indent="-457200">
              <a:buAutoNum type="arabicParenR"/>
            </a:pPr>
            <a:endParaRPr lang="it-IT" sz="1200" dirty="0"/>
          </a:p>
          <a:p>
            <a:pPr marL="996950" lvl="4" indent="-457200">
              <a:buAutoNum type="arabicParenR"/>
            </a:pPr>
            <a:endParaRPr lang="it-IT" sz="1200" dirty="0"/>
          </a:p>
          <a:p>
            <a:pPr marL="817200" lvl="3" indent="-457200">
              <a:buAutoNum type="arabicParenR"/>
            </a:pPr>
            <a:endParaRPr lang="it-IT" sz="1200" dirty="0"/>
          </a:p>
        </p:txBody>
      </p:sp>
      <p:sp>
        <p:nvSpPr>
          <p:cNvPr id="4" name="Segnaposto piè di pagina 3">
            <a:extLst>
              <a:ext uri="{FF2B5EF4-FFF2-40B4-BE49-F238E27FC236}">
                <a16:creationId xmlns:a16="http://schemas.microsoft.com/office/drawing/2014/main" id="{417CAD87-25C8-7102-B25A-04F38AEE2757}"/>
              </a:ext>
            </a:extLst>
          </p:cNvPr>
          <p:cNvSpPr>
            <a:spLocks noGrp="1"/>
          </p:cNvSpPr>
          <p:nvPr>
            <p:ph type="ftr" sz="quarter" idx="11"/>
          </p:nvPr>
        </p:nvSpPr>
        <p:spPr/>
        <p:txBody>
          <a:bodyPr/>
          <a:lstStyle/>
          <a:p>
            <a:r>
              <a:rPr lang="en-GB"/>
              <a:t>Title of the presentation - by tab Insert -&gt; Header text and Footer text</a:t>
            </a:r>
            <a:endParaRPr lang="en-GB" dirty="0"/>
          </a:p>
        </p:txBody>
      </p:sp>
      <p:sp>
        <p:nvSpPr>
          <p:cNvPr id="5" name="Segnaposto numero diapositiva 4">
            <a:extLst>
              <a:ext uri="{FF2B5EF4-FFF2-40B4-BE49-F238E27FC236}">
                <a16:creationId xmlns:a16="http://schemas.microsoft.com/office/drawing/2014/main" id="{1B63D723-74E1-B84E-7487-F11FFDBA8A99}"/>
              </a:ext>
            </a:extLst>
          </p:cNvPr>
          <p:cNvSpPr>
            <a:spLocks noGrp="1"/>
          </p:cNvSpPr>
          <p:nvPr>
            <p:ph type="sldNum" sz="quarter" idx="12"/>
          </p:nvPr>
        </p:nvSpPr>
        <p:spPr/>
        <p:txBody>
          <a:bodyPr/>
          <a:lstStyle/>
          <a:p>
            <a:fld id="{C194BDB0-F4EA-4DD6-8281-CCE2440D0CE0}" type="slidenum">
              <a:rPr lang="en-GB" smtClean="0"/>
              <a:t>4</a:t>
            </a:fld>
            <a:endParaRPr lang="en-GB" dirty="0"/>
          </a:p>
        </p:txBody>
      </p:sp>
      <p:sp>
        <p:nvSpPr>
          <p:cNvPr id="6" name="Segnaposto contenuto 2">
            <a:extLst>
              <a:ext uri="{FF2B5EF4-FFF2-40B4-BE49-F238E27FC236}">
                <a16:creationId xmlns:a16="http://schemas.microsoft.com/office/drawing/2014/main" id="{F886E1DD-334D-F4A0-3F3D-532B3C8867AF}"/>
              </a:ext>
            </a:extLst>
          </p:cNvPr>
          <p:cNvSpPr txBox="1">
            <a:spLocks/>
          </p:cNvSpPr>
          <p:nvPr/>
        </p:nvSpPr>
        <p:spPr>
          <a:xfrm>
            <a:off x="557214" y="2330869"/>
            <a:ext cx="7556501" cy="1872493"/>
          </a:xfrm>
          <a:prstGeom prst="rect">
            <a:avLst/>
          </a:prstGeom>
        </p:spPr>
        <p:txBody>
          <a:bodyPr vert="horz" lIns="0" tIns="0" rIns="0" bIns="0" rtlCol="0">
            <a:noAutofit/>
          </a:bodyPr>
          <a:lstStyle>
            <a:lvl1pPr marL="0" indent="0" algn="l" defTabSz="685800" rtl="0" eaLnBrk="1" latinLnBrk="0" hangingPunct="1">
              <a:lnSpc>
                <a:spcPct val="100000"/>
              </a:lnSpc>
              <a:spcBef>
                <a:spcPts val="0"/>
              </a:spcBef>
              <a:buFont typeface="Arial" panose="020B0604020202020204" pitchFamily="34" charset="0"/>
              <a:buNone/>
              <a:defRPr sz="1950" kern="1200" baseline="0">
                <a:solidFill>
                  <a:schemeClr val="tx1"/>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sz="1650" kern="1200">
                <a:solidFill>
                  <a:schemeClr val="tx1"/>
                </a:solidFill>
                <a:latin typeface="+mn-lt"/>
                <a:ea typeface="+mn-ea"/>
                <a:cs typeface="+mn-cs"/>
              </a:defRPr>
            </a:lvl2pPr>
            <a:lvl3pPr marL="180975"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3pPr>
            <a:lvl4pPr marL="360000"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4pPr>
            <a:lvl5pPr marL="539750" indent="-177800"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it-IT" dirty="0" err="1"/>
              <a:t>Questions</a:t>
            </a:r>
            <a:r>
              <a:rPr lang="it-IT" dirty="0"/>
              <a:t>:</a:t>
            </a:r>
          </a:p>
          <a:p>
            <a:endParaRPr lang="it-IT" sz="1200" dirty="0"/>
          </a:p>
          <a:p>
            <a:pPr marL="457200" indent="-457200">
              <a:buFont typeface="Arial" panose="020B0604020202020204" pitchFamily="34" charset="0"/>
              <a:buAutoNum type="arabicParenR"/>
            </a:pPr>
            <a:r>
              <a:rPr lang="it-IT" sz="1200" dirty="0" err="1"/>
              <a:t>Related</a:t>
            </a:r>
            <a:r>
              <a:rPr lang="it-IT" sz="1200" dirty="0"/>
              <a:t> work: Do </a:t>
            </a:r>
            <a:r>
              <a:rPr lang="it-IT" sz="1200" dirty="0" err="1"/>
              <a:t>we</a:t>
            </a:r>
            <a:r>
              <a:rPr lang="it-IT" sz="1200" dirty="0"/>
              <a:t> </a:t>
            </a:r>
            <a:r>
              <a:rPr lang="it-IT" sz="1200" dirty="0" err="1"/>
              <a:t>have</a:t>
            </a:r>
            <a:r>
              <a:rPr lang="it-IT" sz="1200" dirty="0"/>
              <a:t> to compare with </a:t>
            </a:r>
            <a:r>
              <a:rPr lang="it-IT" sz="1200" dirty="0" err="1"/>
              <a:t>other</a:t>
            </a:r>
            <a:r>
              <a:rPr lang="it-IT" sz="1200" dirty="0"/>
              <a:t> RL </a:t>
            </a:r>
            <a:r>
              <a:rPr lang="it-IT" sz="1200" dirty="0" err="1"/>
              <a:t>methods</a:t>
            </a:r>
            <a:r>
              <a:rPr lang="it-IT" sz="1200" dirty="0"/>
              <a:t>? How </a:t>
            </a:r>
            <a:r>
              <a:rPr lang="it-IT" sz="1200" dirty="0" err="1"/>
              <a:t>does</a:t>
            </a:r>
            <a:r>
              <a:rPr lang="it-IT" sz="1200" dirty="0"/>
              <a:t> </a:t>
            </a:r>
            <a:r>
              <a:rPr lang="it-IT" sz="1200" dirty="0" err="1"/>
              <a:t>our</a:t>
            </a:r>
            <a:r>
              <a:rPr lang="it-IT" sz="1200" dirty="0"/>
              <a:t> </a:t>
            </a:r>
            <a:r>
              <a:rPr lang="it-IT" sz="1200" dirty="0" err="1"/>
              <a:t>integration</a:t>
            </a:r>
            <a:r>
              <a:rPr lang="it-IT" sz="1200" dirty="0"/>
              <a:t> </a:t>
            </a:r>
            <a:r>
              <a:rPr lang="it-IT" sz="1200" dirty="0" err="1"/>
              <a:t>sit</a:t>
            </a:r>
            <a:r>
              <a:rPr lang="it-IT" sz="1200" dirty="0"/>
              <a:t> with the state of the art?</a:t>
            </a:r>
          </a:p>
          <a:p>
            <a:pPr marL="457200" indent="-457200">
              <a:buFont typeface="Arial" panose="020B0604020202020204" pitchFamily="34" charset="0"/>
              <a:buAutoNum type="arabicParenR"/>
            </a:pPr>
            <a:endParaRPr lang="it-IT" sz="1200" dirty="0"/>
          </a:p>
          <a:p>
            <a:pPr marL="457200" indent="-457200">
              <a:buFont typeface="Arial" panose="020B0604020202020204" pitchFamily="34" charset="0"/>
              <a:buAutoNum type="arabicParenR"/>
            </a:pPr>
            <a:r>
              <a:rPr lang="it-IT" sz="1200" dirty="0" err="1"/>
              <a:t>Is</a:t>
            </a:r>
            <a:r>
              <a:rPr lang="it-IT" sz="1200" dirty="0"/>
              <a:t> </a:t>
            </a:r>
            <a:r>
              <a:rPr lang="it-IT" sz="1200" dirty="0" err="1"/>
              <a:t>it</a:t>
            </a:r>
            <a:r>
              <a:rPr lang="it-IT" sz="1200" dirty="0"/>
              <a:t> fair to use the </a:t>
            </a:r>
            <a:r>
              <a:rPr lang="it-IT" sz="1200" dirty="0" err="1"/>
              <a:t>same</a:t>
            </a:r>
            <a:r>
              <a:rPr lang="it-IT" sz="1200" dirty="0"/>
              <a:t> simulator for training and </a:t>
            </a:r>
            <a:r>
              <a:rPr lang="it-IT" sz="1200" dirty="0" err="1"/>
              <a:t>evaluation</a:t>
            </a:r>
            <a:r>
              <a:rPr lang="it-IT" sz="1200" dirty="0"/>
              <a:t>?</a:t>
            </a:r>
          </a:p>
          <a:p>
            <a:pPr marL="996950" lvl="4" indent="-457200">
              <a:buFont typeface="Arial" panose="020B0604020202020204" pitchFamily="34" charset="0"/>
              <a:buAutoNum type="arabicParenR"/>
            </a:pPr>
            <a:endParaRPr lang="it-IT" sz="1200" dirty="0"/>
          </a:p>
          <a:p>
            <a:pPr marL="996950" lvl="4" indent="-457200">
              <a:buFont typeface="Arial" panose="020B0604020202020204" pitchFamily="34" charset="0"/>
              <a:buAutoNum type="arabicParenR"/>
            </a:pPr>
            <a:endParaRPr lang="it-IT" sz="1200" dirty="0"/>
          </a:p>
          <a:p>
            <a:pPr marL="996950" lvl="4" indent="-457200">
              <a:buFont typeface="Arial" panose="020B0604020202020204" pitchFamily="34" charset="0"/>
              <a:buAutoNum type="arabicParenR"/>
            </a:pPr>
            <a:endParaRPr lang="it-IT" sz="1200" dirty="0"/>
          </a:p>
          <a:p>
            <a:pPr marL="817200" lvl="3" indent="-457200">
              <a:buFont typeface="Arial" panose="020B0604020202020204" pitchFamily="34" charset="0"/>
              <a:buAutoNum type="arabicParenR"/>
            </a:pPr>
            <a:endParaRPr lang="it-IT" sz="1200" dirty="0"/>
          </a:p>
        </p:txBody>
      </p:sp>
    </p:spTree>
    <p:extLst>
      <p:ext uri="{BB962C8B-B14F-4D97-AF65-F5344CB8AC3E}">
        <p14:creationId xmlns:p14="http://schemas.microsoft.com/office/powerpoint/2010/main" val="61453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Kantoorthema">
  <a:themeElements>
    <a:clrScheme name="TUe_PPT_V2">
      <a:dk1>
        <a:sysClr val="windowText" lastClr="000000"/>
      </a:dk1>
      <a:lt1>
        <a:sysClr val="window" lastClr="FFFFFF"/>
      </a:lt1>
      <a:dk2>
        <a:srgbClr val="C81919"/>
      </a:dk2>
      <a:lt2>
        <a:srgbClr val="101073"/>
      </a:lt2>
      <a:accent1>
        <a:srgbClr val="C81919"/>
      </a:accent1>
      <a:accent2>
        <a:srgbClr val="9E9EB1"/>
      </a:accent2>
      <a:accent3>
        <a:srgbClr val="0092B5"/>
      </a:accent3>
      <a:accent4>
        <a:srgbClr val="FF9A00"/>
      </a:accent4>
      <a:accent5>
        <a:srgbClr val="101073"/>
      </a:accent5>
      <a:accent6>
        <a:srgbClr val="CEDF00"/>
      </a:accent6>
      <a:hlink>
        <a:srgbClr val="0563C1"/>
      </a:hlink>
      <a:folHlink>
        <a:srgbClr val="954F72"/>
      </a:folHlink>
    </a:clrScheme>
    <a:fontScheme name="TUe_Calibri">
      <a:majorFont>
        <a:latin typeface="Calibri"/>
        <a:ea typeface=""/>
        <a:cs typeface=""/>
      </a:majorFont>
      <a:minorFont>
        <a:latin typeface="Calibri"/>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Ue_16x9.potx" id="{9370F84E-7576-4FDA-B736-A09996DF8429}" vid="{ED81D3C9-A1FB-4E5B-AF38-E92F700A58FD}"/>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TUe_16x9_ppt_with_instructions</Template>
  <TotalTime>190</TotalTime>
  <Words>406</Words>
  <Application>Microsoft Macintosh PowerPoint</Application>
  <PresentationFormat>Presentazione su schermo (16:9)</PresentationFormat>
  <Paragraphs>55</Paragraphs>
  <Slides>4</Slides>
  <Notes>1</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4</vt:i4>
      </vt:variant>
    </vt:vector>
  </HeadingPairs>
  <TitlesOfParts>
    <vt:vector size="8" baseType="lpstr">
      <vt:lpstr>Arial</vt:lpstr>
      <vt:lpstr>Calibri</vt:lpstr>
      <vt:lpstr>Wingdings</vt:lpstr>
      <vt:lpstr>Kantoorthema</vt:lpstr>
      <vt:lpstr>Goal of the project</vt:lpstr>
      <vt:lpstr>Experiments</vt:lpstr>
      <vt:lpstr>Questions/discussion points</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Goal of the project</dc:title>
  <dc:creator>Middelhuis, Jeroen</dc:creator>
  <cp:lastModifiedBy>Francesca Meneghello</cp:lastModifiedBy>
  <cp:revision>5</cp:revision>
  <dcterms:created xsi:type="dcterms:W3CDTF">2024-01-23T11:43:04Z</dcterms:created>
  <dcterms:modified xsi:type="dcterms:W3CDTF">2024-01-25T12:46:57Z</dcterms:modified>
</cp:coreProperties>
</file>