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21-11-2021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Dataintegratie-eenheid is alleen van toepassing op Azure Integration runtime, maar niet op zelf-hostende Integration runtime. De toegestane DIU's voor het uitvoeren van een kopieeractiviteit liggen tussen 2 en 256. Als dit niet is opgegeven of als u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pPr algn="l"/>
            <a:r>
              <a:rPr lang="nl-NL" b="0" i="0" dirty="0">
                <a:solidFill>
                  <a:srgbClr val="E8E6E3"/>
                </a:solidFill>
                <a:effectLst/>
                <a:latin typeface="Roboto" panose="02000000000000000000" pitchFamily="2" charset="0"/>
              </a:rPr>
              <a:t>Hieronder zie je een voorbeeld van een repository op mijn lokale computer. Dit zijn de bestanden en mappen die worden bijgehouden. Je kunt het alleen gebruiken, of je gebruikt het met een team van mensen die aan hetzelfde project werken.</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u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uw 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u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171450" indent="-171450" algn="l">
              <a:buFontTx/>
              <a:buChar char="-"/>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21-11-2021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21-11-2021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3940</Words>
  <Application>Microsoft Office PowerPoint</Application>
  <PresentationFormat>Widescreen</PresentationFormat>
  <Paragraphs>348</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29</cp:revision>
  <dcterms:created xsi:type="dcterms:W3CDTF">2021-11-21T14:54:52Z</dcterms:created>
  <dcterms:modified xsi:type="dcterms:W3CDTF">2021-11-22T00:31:06Z</dcterms:modified>
</cp:coreProperties>
</file>