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43782" autoAdjust="0"/>
  </p:normalViewPr>
  <p:slideViewPr>
    <p:cSldViewPr snapToGrid="0">
      <p:cViewPr varScale="1">
        <p:scale>
          <a:sx n="57" d="100"/>
          <a:sy n="57" d="100"/>
        </p:scale>
        <p:origin x="24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23-11-2021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bcompute door die data toegankelijk te maken. Daarna is het de taak van moderne orchestratie geworden om het doorbcompute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bcompute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0.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9.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6.svg"/><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20.svg"/><Relationship Id="rId22"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spid="_x0000_s1036" name="Image" r:id="rId8" imgW="5282280" imgH="2336400" progId="Photoshop.Image.13">
                  <p:embed/>
                </p:oleObj>
              </mc:Choice>
              <mc:Fallback>
                <p:oleObj name="Image" r:id="rId8" imgW="5282280" imgH="2336400" progId="Photoshop.Image.13">
                  <p:embed/>
                  <p:pic>
                    <p:nvPicPr>
                      <p:cNvPr id="0" name=""/>
                      <p:cNvPicPr/>
                      <p:nvPr/>
                    </p:nvPicPr>
                    <p:blipFill>
                      <a:blip r:embed="rId9"/>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doorbcompute.</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6137</Words>
  <Application>Microsoft Office PowerPoint</Application>
  <PresentationFormat>Widescreen</PresentationFormat>
  <Paragraphs>411</Paragraphs>
  <Slides>38</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16</cp:revision>
  <dcterms:created xsi:type="dcterms:W3CDTF">2021-11-21T14:54:52Z</dcterms:created>
  <dcterms:modified xsi:type="dcterms:W3CDTF">2021-11-23T09:07:03Z</dcterms:modified>
</cp:coreProperties>
</file>