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36" d="100"/>
          <a:sy n="36" d="100"/>
        </p:scale>
        <p:origin x="234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25-11-2021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‹nr.›</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r>
              <a:rPr lang="nl-NL" b="0" i="0" dirty="0">
                <a:solidFill>
                  <a:srgbClr val="D9D6D1"/>
                </a:solidFill>
                <a:effectLst/>
                <a:latin typeface="Segoe UI" panose="020B0502040204020203" pitchFamily="34" charset="0"/>
              </a:rPr>
              <a:t>https://microsoft-bitools.blogspot.com/p/joost-van-rossum.html?m=0</a:t>
            </a: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 Integration Unit  is alleen van toepassing op Azure Integration runtime, maar niet op zelf-hostende Integration runtime. De toegestane DIU's voor het uitvoeren van een kopieeractiviteit liggen tussen 2 en 256. Als dit niet is opgegeven of als je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Takken zijn lichtgewicht. Wanneer u van context moet wisselen, kunt u een persoonlijke lokale vertakking maken. Je kunt snel van de ene branch naar de andere switchen om tussen verschillende variaties van je codebase te draaien. Later kunt je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Verandwoordelijke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in jecodebase 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https://docs.microsoft.com/en-us/azure/data-factory/continuous-integration-delivery-improvements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je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0" indent="0" algn="l">
              <a:buFontTx/>
              <a:buNone/>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variablen toepaasne,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25-11-2021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‹nr.›</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25-11-2021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‹nr.›</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24 &amp; 25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3929</Words>
  <Application>Microsoft Office PowerPoint</Application>
  <PresentationFormat>Breedbeeld</PresentationFormat>
  <Paragraphs>350</Paragraphs>
  <Slides>29</Slides>
  <Notes>27</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PowerPoint-presentatie</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34</cp:revision>
  <dcterms:created xsi:type="dcterms:W3CDTF">2021-11-21T14:54:52Z</dcterms:created>
  <dcterms:modified xsi:type="dcterms:W3CDTF">2021-11-25T13:11:08Z</dcterms:modified>
</cp:coreProperties>
</file>