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80" r:id="rId19"/>
    <p:sldId id="275" r:id="rId20"/>
    <p:sldId id="276" r:id="rId21"/>
    <p:sldId id="277" r:id="rId22"/>
    <p:sldId id="278" r:id="rId23"/>
    <p:sldId id="279" r:id="rId24"/>
    <p:sldId id="281" r:id="rId25"/>
    <p:sldId id="282" r:id="rId26"/>
    <p:sldId id="283" r:id="rId27"/>
    <p:sldId id="290" r:id="rId28"/>
    <p:sldId id="285" r:id="rId29"/>
    <p:sldId id="288" r:id="rId30"/>
    <p:sldId id="289" r:id="rId31"/>
    <p:sldId id="286" r:id="rId32"/>
    <p:sldId id="287" r:id="rId33"/>
    <p:sldId id="291" r:id="rId34"/>
    <p:sldId id="292" r:id="rId35"/>
    <p:sldId id="293" r:id="rId36"/>
    <p:sldId id="294" r:id="rId37"/>
    <p:sldId id="295" r:id="rId38"/>
    <p:sldId id="296"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57" d="100"/>
          <a:sy n="57" d="100"/>
        </p:scale>
        <p:origin x="24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21-11-2021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pijplijnen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pijplijnen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rekenresources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rekenkracht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datapijplijnen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breken door die data toegankelijk te maken. Daarna is het de taak van moderne orchestratie geworden om het doorbreken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meganisme dat gebaseerd op tijd, tijdsframe of een gebeurtenis een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heeft volledige controle en flexibiliteit over de dag(en) en tijd(en) waarop u de trigger wilt laten lopen, en u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Schematriggers en pijplijnen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rekening neemt! Het enige dat je hoeft te doen, is de starttijd (en optioneel de eindtijd) van de trigger, het interval van de tijdvensters en het gebruik van de tijdvensters specificeren. (Bijvoorbeeld hoe je de begin- en eindtijden in een bronquery gebruikt.) Vervolgens berekent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breken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pijplijnen genoemd) maken en plannen die data uit verschillende dataarchieven kunnen opnemen. </a:t>
            </a:r>
          </a:p>
          <a:p>
            <a:endParaRPr lang="nl-NL" dirty="0"/>
          </a:p>
          <a:p>
            <a:r>
              <a:rPr lang="nl-NL" dirty="0"/>
              <a:t>Je kunt complexe ETL-processen bouwen die data visueel transformeren met datastromen of met behulp van rekenservices zoals Azure HDInsight Hadoop, Azure Databricks en Azure Synapse Analytics. Veel van de functionaliteit van Azure Data Factory wordt weergegeven in Azure Synapse Analytics als een functie die Pipelines wordt genoemd, waarmee u datapijplijnen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rekenservices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datapijplijnen maken die data verplaatsen en transformeren en de pijplijnen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pijplijnen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rekenservices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pijplijnen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rekenbronnen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9.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8.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6.svg"/><Relationship Id="rId19"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20.svg"/><Relationship Id="rId22"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spid="_x0000_s1032" name="Image" r:id="rId8" imgW="5282280" imgH="2336400" progId="Photoshop.Image.13">
                  <p:embed/>
                </p:oleObj>
              </mc:Choice>
              <mc:Fallback>
                <p:oleObj name="Image" r:id="rId8" imgW="5282280" imgH="2336400" progId="Photoshop.Image.13">
                  <p:embed/>
                  <p:pic>
                    <p:nvPicPr>
                      <p:cNvPr id="0" name=""/>
                      <p:cNvPicPr/>
                      <p:nvPr/>
                    </p:nvPicPr>
                    <p:blipFill>
                      <a:blip r:embed="rId9"/>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doorbreken.</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6130</Words>
  <Application>Microsoft Office PowerPoint</Application>
  <PresentationFormat>Widescreen</PresentationFormat>
  <Paragraphs>407</Paragraphs>
  <Slides>38</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Adobe Photoshop Image</vt:lpstr>
      <vt:lpstr> Azure Data Factory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12</cp:revision>
  <dcterms:created xsi:type="dcterms:W3CDTF">2021-11-21T14:54:52Z</dcterms:created>
  <dcterms:modified xsi:type="dcterms:W3CDTF">2021-11-21T22:01:40Z</dcterms:modified>
</cp:coreProperties>
</file>