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88" d="100"/>
          <a:sy n="88" d="100"/>
        </p:scale>
        <p:origin x="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DF5B1-2DA9-4754-BBE2-D9EE634BAF56}" type="datetimeFigureOut">
              <a:rPr lang="nl-NL" smtClean="0"/>
              <a:t>21-3-2015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1A548-D68E-418B-AE18-07B56A401948}" type="slidenum">
              <a:rPr lang="nl-NL" smtClean="0"/>
              <a:t>‹#›</a:t>
            </a:fld>
            <a:endParaRPr lang="nl-NL"/>
          </a:p>
        </p:txBody>
      </p:sp>
    </p:spTree>
    <p:extLst>
      <p:ext uri="{BB962C8B-B14F-4D97-AF65-F5344CB8AC3E}">
        <p14:creationId xmlns:p14="http://schemas.microsoft.com/office/powerpoint/2010/main" val="2850132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this to explain all the Azure building blocks – the compute services at the top and then the other blocks of services – data, networking, Apps….  OR you can go with the next set of slides…  YOUR CHOICE…</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B634B06-318B-475B-9284-1840BCBBCCD5}" type="datetime1">
              <a:rPr lang="en-US" smtClean="0">
                <a:solidFill>
                  <a:prstClr val="black"/>
                </a:solidFill>
              </a:rPr>
              <a:pPr/>
              <a:t>3/21/2015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31993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623" y="0"/>
            <a:ext cx="12191377" cy="6861505"/>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EFEFEF"/>
              </a:solidFill>
            </a:endParaRPr>
          </a:p>
        </p:txBody>
      </p:sp>
      <p:sp>
        <p:nvSpPr>
          <p:cNvPr id="2" name="Title 1"/>
          <p:cNvSpPr>
            <a:spLocks noGrp="1"/>
          </p:cNvSpPr>
          <p:nvPr>
            <p:ph type="title" hasCustomPrompt="1"/>
          </p:nvPr>
        </p:nvSpPr>
        <p:spPr>
          <a:xfrm>
            <a:off x="5647788" y="1187621"/>
            <a:ext cx="6274974" cy="2136525"/>
          </a:xfrm>
        </p:spPr>
        <p:txBody>
          <a:bodyPr wrap="square" anchor="t" anchorCtr="0">
            <a:spAutoFit/>
          </a:bodyPr>
          <a:lstStyle>
            <a:lvl1pPr>
              <a:defRPr sz="7058" spc="-150" baseline="0">
                <a:gradFill>
                  <a:gsLst>
                    <a:gs pos="22083">
                      <a:schemeClr val="tx1"/>
                    </a:gs>
                    <a:gs pos="42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647788" y="3877277"/>
            <a:ext cx="6274974" cy="724246"/>
          </a:xfrm>
        </p:spPr>
        <p:txBody>
          <a:bodyPr wrap="square">
            <a:spAutoFit/>
          </a:bodyPr>
          <a:lstStyle>
            <a:lvl1pPr marL="0" indent="0">
              <a:spcBef>
                <a:spcPts val="0"/>
              </a:spcBef>
              <a:buNone/>
              <a:defRPr sz="3137" spc="-70" baseline="0">
                <a:gradFill>
                  <a:gsLst>
                    <a:gs pos="22083">
                      <a:schemeClr val="tx1"/>
                    </a:gs>
                    <a:gs pos="42000">
                      <a:schemeClr val="tx1"/>
                    </a:gs>
                  </a:gsLst>
                  <a:lin ang="5400000" scaled="0"/>
                </a:gradFill>
                <a:latin typeface="+mj-lt"/>
              </a:defRPr>
            </a:lvl1pPr>
          </a:lstStyle>
          <a:p>
            <a:pPr lvl="0"/>
            <a:r>
              <a:rPr lang="en-US" dirty="0" smtClean="0"/>
              <a:t>Speaker title</a:t>
            </a:r>
            <a:endParaRPr lang="en-US" dirty="0"/>
          </a:p>
        </p:txBody>
      </p:sp>
      <p:sp>
        <p:nvSpPr>
          <p:cNvPr id="17" name="Freeform 5"/>
          <p:cNvSpPr>
            <a:spLocks noEditPoints="1"/>
          </p:cNvSpPr>
          <p:nvPr userDrawn="1"/>
        </p:nvSpPr>
        <p:spPr bwMode="black">
          <a:xfrm>
            <a:off x="1702838" y="1570215"/>
            <a:ext cx="3001964" cy="4623154"/>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1"/>
          </a:solidFill>
          <a:ln w="10795" cap="flat" cmpd="sng" algn="ctr">
            <a:noFill/>
            <a:prstDash val="solid"/>
            <a:headEnd type="none" w="med" len="med"/>
            <a:tailEnd type="none" w="med" len="med"/>
          </a:ln>
          <a:effectLst/>
          <a:ex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a:gradFill>
                <a:gsLst>
                  <a:gs pos="1250">
                    <a:srgbClr val="EFEFEF"/>
                  </a:gs>
                  <a:gs pos="10417">
                    <a:srgbClr val="EFEFEF"/>
                  </a:gs>
                </a:gsLst>
                <a:lin ang="5400000" scaled="0"/>
              </a:gradFill>
            </a:endParaRPr>
          </a:p>
        </p:txBody>
      </p:sp>
    </p:spTree>
    <p:extLst>
      <p:ext uri="{BB962C8B-B14F-4D97-AF65-F5344CB8AC3E}">
        <p14:creationId xmlns:p14="http://schemas.microsoft.com/office/powerpoint/2010/main" val="6221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pos="17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914367" rtl="0" eaLnBrk="1" latinLnBrk="0" hangingPunct="1">
              <a:lnSpc>
                <a:spcPct val="90000"/>
              </a:lnSpc>
              <a:spcBef>
                <a:spcPct val="0"/>
              </a:spcBef>
              <a:buNone/>
              <a:defRPr lang="en-US" sz="5294" b="0" kern="1200" cap="none" spc="-100"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4607832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02690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69239" y="291069"/>
            <a:ext cx="11155093" cy="914360"/>
          </a:xfrm>
        </p:spPr>
        <p:txBody>
          <a:bodyPr>
            <a:spAutoFit/>
          </a:bodyPr>
          <a:lstStyle>
            <a:lvl1pPr>
              <a:defRPr sz="5294"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269239" y="1187621"/>
            <a:ext cx="11151917" cy="2504683"/>
          </a:xfrm>
          <a:prstGeom prst="rect">
            <a:avLst/>
          </a:prstGeom>
        </p:spPr>
        <p:txBody>
          <a:bodyPr>
            <a:spAutoFit/>
          </a:bodyPr>
          <a:lstStyle>
            <a:lvl1pPr marL="342901" indent="-342901">
              <a:buClr>
                <a:srgbClr val="FFFFFF"/>
              </a:buClr>
              <a:buSzPct val="90000"/>
              <a:buFont typeface="Arial" pitchFamily="34" charset="0"/>
              <a:buChar char="•"/>
              <a:defRPr sz="3529">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3" indent="-285752">
              <a:buClr>
                <a:srgbClr val="FFFFFF"/>
              </a:buClr>
              <a:buSzPct val="90000"/>
              <a:buFont typeface="Arial" pitchFamily="34" charset="0"/>
              <a:buChar char="•"/>
              <a:defRPr sz="3137">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3" indent="-285752">
              <a:buClr>
                <a:srgbClr val="FFFFFF"/>
              </a:buClr>
              <a:buSzPct val="90000"/>
              <a:buFont typeface="Arial" pitchFamily="34" charset="0"/>
              <a:buChar char="•"/>
              <a:defRPr sz="2745">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4" indent="-228601">
              <a:buClr>
                <a:srgbClr val="FFFFFF"/>
              </a:buClr>
              <a:buSzPct val="90000"/>
              <a:buFont typeface="Arial" pitchFamily="34" charset="0"/>
              <a:buChar char="•"/>
              <a:defRPr sz="2353">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5" indent="-228601">
              <a:buClr>
                <a:srgbClr val="FFFFFF"/>
              </a:buClr>
              <a:buSzPct val="90000"/>
              <a:buFont typeface="Arial" pitchFamily="34" charset="0"/>
              <a:buChar char="•"/>
              <a:defRPr sz="1961">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62219877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54" y="259793"/>
            <a:ext cx="8964247" cy="886872"/>
          </a:xfrm>
        </p:spPr>
        <p:txBody>
          <a:bodyPr lIns="146139" tIns="91337" rIns="146139" bIns="91337"/>
          <a:lstStyle>
            <a:lvl1pPr>
              <a:lnSpc>
                <a:spcPct val="90000"/>
              </a:lnSpc>
              <a:defRPr sz="5097" baseline="0">
                <a:solidFill>
                  <a:schemeClr val="tx2"/>
                </a:solidFill>
              </a:defRPr>
            </a:lvl1pPr>
          </a:lstStyle>
          <a:p>
            <a:r>
              <a:rPr lang="en-US" dirty="0" smtClean="0"/>
              <a:t>Lorem </a:t>
            </a:r>
            <a:r>
              <a:rPr lang="en-US" dirty="0" err="1" smtClean="0"/>
              <a:t>ipsum</a:t>
            </a:r>
            <a:r>
              <a:rPr lang="en-US" dirty="0" smtClean="0"/>
              <a:t> dolor sit.</a:t>
            </a:r>
            <a:endParaRPr lang="en-US" dirty="0"/>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pPr defTabSz="914133"/>
            <a:r>
              <a:rPr lang="nl-NL" smtClean="0">
                <a:solidFill>
                  <a:srgbClr val="505050"/>
                </a:solidFill>
              </a:rPr>
              <a:t>Microsoft Confidential</a:t>
            </a:r>
            <a:endParaRPr lang="nl-NL">
              <a:solidFill>
                <a:srgbClr val="505050"/>
              </a:solidFill>
            </a:endParaRP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pPr defTabSz="914133"/>
            <a:fld id="{27258FFF-F925-446B-8502-81C933981705}" type="slidenum">
              <a:rPr lang="nl-NL" smtClean="0">
                <a:solidFill>
                  <a:srgbClr val="505050"/>
                </a:solidFill>
              </a:rPr>
              <a:pPr defTabSz="914133"/>
              <a:t>‹#›</a:t>
            </a:fld>
            <a:endParaRPr lang="nl-NL">
              <a:solidFill>
                <a:srgbClr val="505050"/>
              </a:solidFill>
            </a:endParaRPr>
          </a:p>
        </p:txBody>
      </p:sp>
    </p:spTree>
    <p:extLst>
      <p:ext uri="{BB962C8B-B14F-4D97-AF65-F5344CB8AC3E}">
        <p14:creationId xmlns:p14="http://schemas.microsoft.com/office/powerpoint/2010/main" val="11785025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Windows Azur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58162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6" name="Text Placeholder 23"/>
          <p:cNvSpPr>
            <a:spLocks noGrp="1"/>
          </p:cNvSpPr>
          <p:nvPr>
            <p:ph type="body" sz="quarter" idx="14" hasCustomPrompt="1"/>
          </p:nvPr>
        </p:nvSpPr>
        <p:spPr>
          <a:xfrm>
            <a:off x="11430000" y="6464369"/>
            <a:ext cx="762000" cy="406265"/>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a:xfrm>
            <a:off x="3048000" y="6477873"/>
            <a:ext cx="8381999" cy="380127"/>
          </a:xfrm>
          <a:prstGeom prst="rect">
            <a:avLst/>
          </a:prstGeom>
        </p:spPr>
        <p:txBody>
          <a:bodyPr/>
          <a:lstStyle/>
          <a:p>
            <a:pPr defTabSz="914133"/>
            <a:endParaRPr lang="en-US" dirty="0">
              <a:solidFill>
                <a:srgbClr val="505050"/>
              </a:solidFill>
            </a:endParaRPr>
          </a:p>
        </p:txBody>
      </p:sp>
      <p:sp>
        <p:nvSpPr>
          <p:cNvPr id="3" name="Slide Number Placeholder 2"/>
          <p:cNvSpPr>
            <a:spLocks noGrp="1"/>
          </p:cNvSpPr>
          <p:nvPr>
            <p:ph type="sldNum" sz="quarter" idx="16"/>
          </p:nvPr>
        </p:nvSpPr>
        <p:spPr>
          <a:xfrm>
            <a:off x="11430002" y="6477875"/>
            <a:ext cx="761998" cy="380126"/>
          </a:xfrm>
          <a:prstGeom prst="rect">
            <a:avLst/>
          </a:prstGeom>
        </p:spPr>
        <p:txBody>
          <a:bodyPr/>
          <a:lstStyle/>
          <a:p>
            <a:pPr defTabSz="914133"/>
            <a:fld id="{FAADACFB-7C71-4E89-89D2-7BBA40B7BFA9}" type="slidenum">
              <a:rPr lang="en-US" smtClean="0">
                <a:solidFill>
                  <a:srgbClr val="505050"/>
                </a:solidFill>
              </a:rPr>
              <a:pPr defTabSz="914133"/>
              <a:t>‹#›</a:t>
            </a:fld>
            <a:endParaRPr lang="en-US" dirty="0">
              <a:solidFill>
                <a:srgbClr val="505050"/>
              </a:solidFill>
            </a:endParaRPr>
          </a:p>
        </p:txBody>
      </p:sp>
    </p:spTree>
    <p:extLst>
      <p:ext uri="{BB962C8B-B14F-4D97-AF65-F5344CB8AC3E}">
        <p14:creationId xmlns:p14="http://schemas.microsoft.com/office/powerpoint/2010/main" val="27690936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28600"/>
            <a:ext cx="11582401" cy="863600"/>
          </a:xfrm>
        </p:spPr>
        <p:txBody>
          <a:bodyPr anchor="t" anchorCtr="0">
            <a:noAutofit/>
          </a:bodyPr>
          <a:lstStyle>
            <a:lvl1pPr>
              <a:defRPr sz="5331" cap="none" spc="-133" baseline="0">
                <a:solidFill>
                  <a:schemeClr val="accent1"/>
                </a:solidFill>
                <a:latin typeface="Segoe UI Light"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101602" y="6586972"/>
            <a:ext cx="1015999" cy="219456"/>
          </a:xfrm>
          <a:prstGeom prst="rect">
            <a:avLst/>
          </a:prstGeom>
        </p:spPr>
        <p:txBody>
          <a:bodyPr/>
          <a:lstStyle/>
          <a:p>
            <a:pPr defTabSz="1211961"/>
            <a:fld id="{D8556E56-BCD3-4981-BA98-3AB9C4EF7216}" type="datetimeFigureOut">
              <a:rPr lang="en-US" smtClean="0">
                <a:solidFill>
                  <a:srgbClr val="292929"/>
                </a:solidFill>
              </a:rPr>
              <a:pPr defTabSz="1211961"/>
              <a:t>3/21/2015</a:t>
            </a:fld>
            <a:endParaRPr lang="en-US" dirty="0">
              <a:solidFill>
                <a:srgbClr val="292929"/>
              </a:solidFill>
            </a:endParaRPr>
          </a:p>
        </p:txBody>
      </p:sp>
      <p:sp>
        <p:nvSpPr>
          <p:cNvPr id="5" name="Footer Placeholder 4"/>
          <p:cNvSpPr>
            <a:spLocks noGrp="1"/>
          </p:cNvSpPr>
          <p:nvPr>
            <p:ph type="ftr" sz="quarter" idx="11"/>
          </p:nvPr>
        </p:nvSpPr>
        <p:spPr>
          <a:xfrm>
            <a:off x="1219200" y="6586972"/>
            <a:ext cx="9753600" cy="219456"/>
          </a:xfrm>
          <a:prstGeom prst="rect">
            <a:avLst/>
          </a:prstGeom>
        </p:spPr>
        <p:txBody>
          <a:bodyPr/>
          <a:lstStyle/>
          <a:p>
            <a:pPr defTabSz="1211961"/>
            <a:endParaRPr lang="en-US" dirty="0">
              <a:solidFill>
                <a:srgbClr val="292929"/>
              </a:solidFill>
            </a:endParaRPr>
          </a:p>
        </p:txBody>
      </p:sp>
      <p:sp>
        <p:nvSpPr>
          <p:cNvPr id="6" name="Slide Number Placeholder 5"/>
          <p:cNvSpPr>
            <a:spLocks noGrp="1"/>
          </p:cNvSpPr>
          <p:nvPr>
            <p:ph type="sldNum" sz="quarter" idx="12"/>
          </p:nvPr>
        </p:nvSpPr>
        <p:spPr>
          <a:xfrm>
            <a:off x="11074401" y="6586972"/>
            <a:ext cx="1015999" cy="219456"/>
          </a:xfrm>
          <a:prstGeom prst="rect">
            <a:avLst/>
          </a:prstGeom>
        </p:spPr>
        <p:txBody>
          <a:bodyPr/>
          <a:lstStyle/>
          <a:p>
            <a:pPr defTabSz="1211961"/>
            <a:fld id="{701EF8F4-3127-4F0B-9FA1-9C31610D72B1}" type="slidenum">
              <a:rPr lang="en-US" smtClean="0">
                <a:solidFill>
                  <a:srgbClr val="292929"/>
                </a:solidFill>
              </a:rPr>
              <a:pPr defTabSz="1211961"/>
              <a:t>‹#›</a:t>
            </a:fld>
            <a:endParaRPr lang="en-US" dirty="0">
              <a:solidFill>
                <a:srgbClr val="292929"/>
              </a:solidFill>
            </a:endParaRPr>
          </a:p>
        </p:txBody>
      </p:sp>
    </p:spTree>
    <p:extLst>
      <p:ext uri="{BB962C8B-B14F-4D97-AF65-F5344CB8AC3E}">
        <p14:creationId xmlns:p14="http://schemas.microsoft.com/office/powerpoint/2010/main" val="185262111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86381"/>
            <a:ext cx="11151917" cy="927940"/>
          </a:xfrm>
          <a:prstGeom prst="rect">
            <a:avLst/>
          </a:prstGeom>
        </p:spPr>
        <p:txBody>
          <a:bodyPr vert="horz" wrap="square" lIns="146304" tIns="91440" rIns="146304" bIns="9144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266063" y="1187621"/>
            <a:ext cx="11155093" cy="2559002"/>
          </a:xfrm>
          <a:prstGeom prst="rect">
            <a:avLst/>
          </a:prstGeom>
        </p:spPr>
        <p:txBody>
          <a:bodyPr vert="horz" lIns="182880" tIns="146304" rIns="182880" bIns="146304"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0938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fade/>
  </p:transition>
  <p:timing>
    <p:tnLst>
      <p:par>
        <p:cTn id="1" dur="indefinite" restart="never" nodeType="tmRoot"/>
      </p:par>
    </p:tnLst>
  </p:timing>
  <p:hf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6" marR="0" indent="-339726"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70" baseline="0">
          <a:gradFill>
            <a:gsLst>
              <a:gs pos="1250">
                <a:schemeClr val="tx1"/>
              </a:gs>
              <a:gs pos="100000">
                <a:schemeClr val="tx1"/>
              </a:gs>
            </a:gsLst>
            <a:lin ang="5400000" scaled="0"/>
          </a:gradFill>
          <a:latin typeface="+mj-lt"/>
          <a:ea typeface="+mn-ea"/>
          <a:cs typeface="+mn-cs"/>
        </a:defRPr>
      </a:lvl1pPr>
      <a:lvl2pPr marL="573090" marR="0" indent="-233364" algn="l" defTabSz="914367" rtl="0" eaLnBrk="1" fontAlgn="auto" latinLnBrk="0" hangingPunct="1">
        <a:lnSpc>
          <a:spcPct val="90000"/>
        </a:lnSpc>
        <a:spcBef>
          <a:spcPct val="20000"/>
        </a:spcBef>
        <a:spcAft>
          <a:spcPts val="0"/>
        </a:spcAft>
        <a:buClrTx/>
        <a:buSzPct val="90000"/>
        <a:buFont typeface="Wingdings"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798516" marR="0" indent="-225426" algn="l" defTabSz="914367" rtl="0" eaLnBrk="1" fontAlgn="auto" latinLnBrk="0" hangingPunct="1">
        <a:lnSpc>
          <a:spcPct val="90000"/>
        </a:lnSpc>
        <a:spcBef>
          <a:spcPct val="20000"/>
        </a:spcBef>
        <a:spcAft>
          <a:spcPts val="0"/>
        </a:spcAft>
        <a:buClrTx/>
        <a:buSzPct val="90000"/>
        <a:buFont typeface="Wingdings" pitchFamily="2" charset="2"/>
        <a:buChar char=""/>
        <a:tabLst>
          <a:tab pos="798516" algn="l"/>
        </a:tabLst>
        <a:defRPr sz="2745" kern="1200" spc="0" baseline="0">
          <a:gradFill>
            <a:gsLst>
              <a:gs pos="1250">
                <a:schemeClr val="tx1"/>
              </a:gs>
              <a:gs pos="100000">
                <a:schemeClr val="tx1"/>
              </a:gs>
            </a:gsLst>
            <a:lin ang="5400000" scaled="0"/>
          </a:gradFill>
          <a:latin typeface="+mn-lt"/>
          <a:ea typeface="+mn-ea"/>
          <a:cs typeface="+mn-cs"/>
        </a:defRPr>
      </a:lvl3pPr>
      <a:lvl4pPr marL="1030292" marR="0" indent="-231776" algn="l" defTabSz="914367" rtl="0" eaLnBrk="1" fontAlgn="auto" latinLnBrk="0" hangingPunct="1">
        <a:lnSpc>
          <a:spcPct val="90000"/>
        </a:lnSpc>
        <a:spcBef>
          <a:spcPct val="20000"/>
        </a:spcBef>
        <a:spcAft>
          <a:spcPts val="0"/>
        </a:spcAft>
        <a:buClrTx/>
        <a:buSzPct val="90000"/>
        <a:buFont typeface="Wingdings"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255718" marR="0" indent="-225426" algn="l" defTabSz="914367" rtl="0" eaLnBrk="1" fontAlgn="auto" latinLnBrk="0" hangingPunct="1">
        <a:lnSpc>
          <a:spcPct val="90000"/>
        </a:lnSpc>
        <a:spcBef>
          <a:spcPct val="20000"/>
        </a:spcBef>
        <a:spcAft>
          <a:spcPts val="0"/>
        </a:spcAft>
        <a:buClrTx/>
        <a:buSzPct val="90000"/>
        <a:buFont typeface="Wingdings" pitchFamily="2" charset="2"/>
        <a:buChar char=""/>
        <a:tabLst>
          <a:tab pos="1255718" algn="l"/>
        </a:tabLst>
        <a:defRPr sz="2353"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3B6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8586" y="78520"/>
            <a:ext cx="2958170" cy="3589939"/>
          </a:xfrm>
          <a:prstGeom prst="rect">
            <a:avLst/>
          </a:prstGeom>
        </p:spPr>
      </p:pic>
      <p:pic>
        <p:nvPicPr>
          <p:cNvPr id="5" name="Picture 4"/>
          <p:cNvPicPr>
            <a:picLocks noChangeAspect="1"/>
          </p:cNvPicPr>
          <p:nvPr/>
        </p:nvPicPr>
        <p:blipFill>
          <a:blip r:embed="rId4"/>
          <a:stretch>
            <a:fillRect/>
          </a:stretch>
        </p:blipFill>
        <p:spPr>
          <a:xfrm>
            <a:off x="3406755" y="78519"/>
            <a:ext cx="2778916" cy="3619405"/>
          </a:xfrm>
          <a:prstGeom prst="rect">
            <a:avLst/>
          </a:prstGeom>
        </p:spPr>
      </p:pic>
      <p:pic>
        <p:nvPicPr>
          <p:cNvPr id="6" name="Picture 5"/>
          <p:cNvPicPr>
            <a:picLocks noChangeAspect="1"/>
          </p:cNvPicPr>
          <p:nvPr/>
        </p:nvPicPr>
        <p:blipFill>
          <a:blip r:embed="rId5"/>
          <a:stretch>
            <a:fillRect/>
          </a:stretch>
        </p:blipFill>
        <p:spPr>
          <a:xfrm>
            <a:off x="6185671" y="78520"/>
            <a:ext cx="2722371" cy="3589939"/>
          </a:xfrm>
          <a:prstGeom prst="rect">
            <a:avLst/>
          </a:prstGeom>
        </p:spPr>
      </p:pic>
      <p:pic>
        <p:nvPicPr>
          <p:cNvPr id="7" name="Picture 6"/>
          <p:cNvPicPr>
            <a:picLocks noChangeAspect="1"/>
          </p:cNvPicPr>
          <p:nvPr/>
        </p:nvPicPr>
        <p:blipFill>
          <a:blip r:embed="rId6"/>
          <a:stretch>
            <a:fillRect/>
          </a:stretch>
        </p:blipFill>
        <p:spPr>
          <a:xfrm>
            <a:off x="8906983" y="72623"/>
            <a:ext cx="2722769" cy="3625302"/>
          </a:xfrm>
          <a:prstGeom prst="rect">
            <a:avLst/>
          </a:prstGeom>
        </p:spPr>
      </p:pic>
      <p:pic>
        <p:nvPicPr>
          <p:cNvPr id="9" name="Picture 8"/>
          <p:cNvPicPr>
            <a:picLocks noChangeAspect="1"/>
          </p:cNvPicPr>
          <p:nvPr/>
        </p:nvPicPr>
        <p:blipFill rotWithShape="1">
          <a:blip r:embed="rId7"/>
          <a:srcRect r="16628"/>
          <a:stretch/>
        </p:blipFill>
        <p:spPr>
          <a:xfrm>
            <a:off x="341865" y="4999594"/>
            <a:ext cx="11634350" cy="1218028"/>
          </a:xfrm>
          <a:prstGeom prst="rect">
            <a:avLst/>
          </a:prstGeom>
        </p:spPr>
      </p:pic>
      <p:pic>
        <p:nvPicPr>
          <p:cNvPr id="8" name="Picture 7"/>
          <p:cNvPicPr>
            <a:picLocks noChangeAspect="1"/>
          </p:cNvPicPr>
          <p:nvPr/>
        </p:nvPicPr>
        <p:blipFill>
          <a:blip r:embed="rId8"/>
          <a:stretch>
            <a:fillRect/>
          </a:stretch>
        </p:blipFill>
        <p:spPr>
          <a:xfrm>
            <a:off x="341865" y="3785362"/>
            <a:ext cx="9266724" cy="1229566"/>
          </a:xfrm>
          <a:prstGeom prst="rect">
            <a:avLst/>
          </a:prstGeom>
        </p:spPr>
      </p:pic>
      <p:pic>
        <p:nvPicPr>
          <p:cNvPr id="10" name="Picture 9"/>
          <p:cNvPicPr>
            <a:picLocks noChangeAspect="1"/>
          </p:cNvPicPr>
          <p:nvPr/>
        </p:nvPicPr>
        <p:blipFill rotWithShape="1">
          <a:blip r:embed="rId7"/>
          <a:srcRect l="83255"/>
          <a:stretch/>
        </p:blipFill>
        <p:spPr>
          <a:xfrm>
            <a:off x="9608849" y="3824165"/>
            <a:ext cx="2330419" cy="1214753"/>
          </a:xfrm>
          <a:prstGeom prst="rect">
            <a:avLst/>
          </a:prstGeom>
        </p:spPr>
      </p:pic>
      <p:pic>
        <p:nvPicPr>
          <p:cNvPr id="12" name="Picture 4" descr="http://www.jbase.com/new/products/images/java.png"/>
          <p:cNvPicPr>
            <a:picLocks noChangeAspect="1" noChangeArrowheads="1"/>
          </p:cNvPicPr>
          <p:nvPr/>
        </p:nvPicPr>
        <p:blipFill>
          <a:blip r:embed="rId9" cstate="print">
            <a:lum bright="100000" contrast="100000"/>
          </a:blip>
          <a:srcRect/>
          <a:stretch>
            <a:fillRect/>
          </a:stretch>
        </p:blipFill>
        <p:spPr bwMode="auto">
          <a:xfrm>
            <a:off x="4225579" y="6075149"/>
            <a:ext cx="401150" cy="748470"/>
          </a:xfrm>
          <a:prstGeom prst="rect">
            <a:avLst/>
          </a:prstGeom>
          <a:noFill/>
        </p:spPr>
      </p:pic>
      <p:pic>
        <p:nvPicPr>
          <p:cNvPr id="13" name="Picture 12" descr="PHP.png"/>
          <p:cNvPicPr>
            <a:picLocks noChangeAspect="1"/>
          </p:cNvPicPr>
          <p:nvPr/>
        </p:nvPicPr>
        <p:blipFill>
          <a:blip r:embed="rId10" cstate="print"/>
          <a:stretch>
            <a:fillRect/>
          </a:stretch>
        </p:blipFill>
        <p:spPr>
          <a:xfrm>
            <a:off x="5548619" y="6271922"/>
            <a:ext cx="948592" cy="498901"/>
          </a:xfrm>
          <a:prstGeom prst="rect">
            <a:avLst/>
          </a:prstGeom>
          <a:noFill/>
        </p:spPr>
      </p:pic>
      <p:pic>
        <p:nvPicPr>
          <p:cNvPr id="14" name="Picture 2" descr="https://mediabank.partners.extranet.microsoft.com/Assets/Active/M-Q/Microsoft_.NET/Microsoft_NET_ADO_.NET/Logos+Logotypes/NET-ADO_bL.png"/>
          <p:cNvPicPr>
            <a:picLocks noChangeAspect="1" noChangeArrowheads="1"/>
          </p:cNvPicPr>
          <p:nvPr/>
        </p:nvPicPr>
        <p:blipFill>
          <a:blip r:embed="rId11" cstate="print">
            <a:lum bright="100000" contrast="100000"/>
            <a:alphaModFix/>
          </a:blip>
          <a:srcRect r="31488"/>
          <a:stretch>
            <a:fillRect/>
          </a:stretch>
        </p:blipFill>
        <p:spPr bwMode="auto">
          <a:xfrm>
            <a:off x="1524284" y="6248399"/>
            <a:ext cx="1779405" cy="514275"/>
          </a:xfrm>
          <a:prstGeom prst="rect">
            <a:avLst/>
          </a:prstGeom>
          <a:noFill/>
        </p:spPr>
      </p:pic>
      <p:pic>
        <p:nvPicPr>
          <p:cNvPr id="15" name="Picture 14"/>
          <p:cNvPicPr>
            <a:picLocks noChangeAspect="1"/>
          </p:cNvPicPr>
          <p:nvPr/>
        </p:nvPicPr>
        <p:blipFill>
          <a:blip r:embed="rId12"/>
          <a:stretch>
            <a:fillRect/>
          </a:stretch>
        </p:blipFill>
        <p:spPr>
          <a:xfrm>
            <a:off x="9899359" y="6335860"/>
            <a:ext cx="1350297" cy="331605"/>
          </a:xfrm>
          <a:prstGeom prst="rect">
            <a:avLst/>
          </a:prstGeom>
        </p:spPr>
      </p:pic>
      <p:pic>
        <p:nvPicPr>
          <p:cNvPr id="16" name="Picture 15"/>
          <p:cNvPicPr>
            <a:picLocks noChangeAspect="1"/>
          </p:cNvPicPr>
          <p:nvPr/>
        </p:nvPicPr>
        <p:blipFill>
          <a:blip r:embed="rId13" cstate="print">
            <a:biLevel thresh="25000"/>
            <a:extLst>
              <a:ext uri="{BEBA8EAE-BF5A-486C-A8C5-ECC9F3942E4B}">
                <a14:imgProps xmlns:a14="http://schemas.microsoft.com/office/drawing/2010/main">
                  <a14:imgLayer r:embed="rId14">
                    <a14:imgEffect>
                      <a14:colorTemperature colorTemp="109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419101" y="6291523"/>
            <a:ext cx="1558370" cy="411855"/>
          </a:xfrm>
          <a:prstGeom prst="rect">
            <a:avLst/>
          </a:prstGeom>
        </p:spPr>
      </p:pic>
    </p:spTree>
    <p:extLst>
      <p:ext uri="{BB962C8B-B14F-4D97-AF65-F5344CB8AC3E}">
        <p14:creationId xmlns:p14="http://schemas.microsoft.com/office/powerpoint/2010/main" val="208511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30070_Windows_Server_Management_Marketing_Template_16x9">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14099" fontAlgn="base">
          <a:lnSpc>
            <a:spcPct val="90000"/>
          </a:lnSpc>
          <a:spcBef>
            <a:spcPct val="0"/>
          </a:spcBef>
          <a:spcAft>
            <a:spcPct val="0"/>
          </a:spcAft>
          <a:defRPr sz="2000" spc="-50" dirty="0" smtClean="0">
            <a:gradFill>
              <a:gsLst>
                <a:gs pos="1250">
                  <a:schemeClr val="bg1"/>
                </a:gs>
                <a:gs pos="10417">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ystem_Center_Marketing_Template_16x9.potx" id="{8F58127B-2DBD-4C1F-8F0E-1EA11AC3964C}" vid="{CBA365C4-D445-4E81-88F3-CDACCF8140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165</Words>
  <Application>Microsoft Office PowerPoint</Application>
  <PresentationFormat>Widescreen</PresentationFormat>
  <Paragraphs>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Segoe UI Light</vt:lpstr>
      <vt:lpstr>Wingdings</vt:lpstr>
      <vt:lpstr>3-30070_Windows_Server_Management_Marketing_Template_16x9</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 Tolsma</dc:creator>
  <cp:lastModifiedBy>Harry Tolsma</cp:lastModifiedBy>
  <cp:revision>2</cp:revision>
  <dcterms:created xsi:type="dcterms:W3CDTF">2015-03-21T15:50:20Z</dcterms:created>
  <dcterms:modified xsi:type="dcterms:W3CDTF">2015-03-21T16:03:31Z</dcterms:modified>
</cp:coreProperties>
</file>