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24"/>
  </p:notesMasterIdLst>
  <p:sldIdLst>
    <p:sldId id="256" r:id="rId2"/>
    <p:sldId id="257" r:id="rId3"/>
    <p:sldId id="287" r:id="rId4"/>
    <p:sldId id="297" r:id="rId5"/>
    <p:sldId id="288" r:id="rId6"/>
    <p:sldId id="274" r:id="rId7"/>
    <p:sldId id="260" r:id="rId8"/>
    <p:sldId id="270" r:id="rId9"/>
    <p:sldId id="263" r:id="rId10"/>
    <p:sldId id="268" r:id="rId11"/>
    <p:sldId id="261" r:id="rId12"/>
    <p:sldId id="269" r:id="rId13"/>
    <p:sldId id="262" r:id="rId14"/>
    <p:sldId id="266" r:id="rId15"/>
    <p:sldId id="300" r:id="rId16"/>
    <p:sldId id="301" r:id="rId17"/>
    <p:sldId id="289" r:id="rId18"/>
    <p:sldId id="291" r:id="rId19"/>
    <p:sldId id="292" r:id="rId20"/>
    <p:sldId id="293" r:id="rId21"/>
    <p:sldId id="273" r:id="rId22"/>
    <p:sldId id="28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83796" autoAdjust="0"/>
  </p:normalViewPr>
  <p:slideViewPr>
    <p:cSldViewPr snapToGrid="0">
      <p:cViewPr varScale="1">
        <p:scale>
          <a:sx n="97" d="100"/>
          <a:sy n="97" d="100"/>
        </p:scale>
        <p:origin x="3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DB326-07A1-441E-9825-A0DFECF8E4C7}" type="datetimeFigureOut">
              <a:rPr lang="nl-NL" smtClean="0"/>
              <a:t>3-10-2017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56DB9-168A-4E3B-B0EB-C6D5B9668E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5617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Anode =&gt;lange kant &gt;&gt; SIGNAL.</a:t>
            </a:r>
          </a:p>
          <a:p>
            <a:r>
              <a:rPr lang="nl-NL" dirty="0"/>
              <a:t>Kathode =&gt;korte kant &gt;&gt; GND.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56DB9-168A-4E3B-B0EB-C6D5B9668EC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7426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Active Low: er loopt standaard een stroompje, waardoor de waarde standaard HIGH is. Wanneer er op het knopje wordt gedrukt, wordt het stroompje onderbroken en wordt er een LOW </a:t>
            </a:r>
            <a:r>
              <a:rPr lang="nl-NL"/>
              <a:t>signaal teruggegeven.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56DB9-168A-4E3B-B0EB-C6D5B9668EC2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1063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Voor het overzichtelijk plaatsen van componenten.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56DB9-168A-4E3B-B0EB-C6D5B9668EC2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3069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Voor het overzichtelijk plaatsen van componenten.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56DB9-168A-4E3B-B0EB-C6D5B9668EC2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2721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noProof="0" dirty="0"/>
              <a:t>Baud rate: de snelheid in bits per seconde waarop gegevens worden uitgewisseld met de Arduino en de computer, deze moet bij beide de Arduino en de computer hetzelfde zijn.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56DB9-168A-4E3B-B0EB-C6D5B9668EC2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7125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56DB9-168A-4E3B-B0EB-C6D5B9668EC2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9816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Arduino</a:t>
            </a:r>
            <a:br>
              <a:rPr lang="en-US" dirty="0"/>
            </a:br>
            <a:r>
              <a:rPr lang="en-US" dirty="0"/>
              <a:t>Advanced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Jeroen van Hattem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11514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Weerstanden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Variabele weerstand.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Kleurcodes.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Verlagen van stroomsterkte.</a:t>
            </a:r>
          </a:p>
          <a:p>
            <a:pPr>
              <a:buFont typeface="Wingdings" panose="05000000000000000000" pitchFamily="2" charset="2"/>
              <a:buChar char="§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4797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1"/>
            <a:ext cx="11722100" cy="396458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9980" y="4208424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 dirty="0">
                <a:solidFill>
                  <a:srgbClr val="FFFFFF"/>
                </a:solidFill>
              </a:rPr>
              <a:t>Motor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7553CC8-284E-44A7-A57A-94245C9EF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77" y="890498"/>
            <a:ext cx="5678825" cy="267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491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Motor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Aansluiten</a:t>
            </a:r>
            <a:r>
              <a:rPr lang="en-US" dirty="0"/>
              <a:t> op de L9110</a:t>
            </a:r>
          </a:p>
        </p:txBody>
      </p:sp>
    </p:spTree>
    <p:extLst>
      <p:ext uri="{BB962C8B-B14F-4D97-AF65-F5344CB8AC3E}">
        <p14:creationId xmlns:p14="http://schemas.microsoft.com/office/powerpoint/2010/main" val="3921817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1"/>
            <a:ext cx="11722100" cy="396458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9980" y="4208424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 dirty="0">
                <a:solidFill>
                  <a:srgbClr val="FFFFFF"/>
                </a:solidFill>
              </a:rPr>
              <a:t>Motor driver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AB12DB21-3A32-40B7-B074-B9BA01D32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428" y="351269"/>
            <a:ext cx="4132998" cy="369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69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Motor Driver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2 aansluitingen per motor.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Eenvoudig te besturen.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28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1"/>
            <a:ext cx="11722100" cy="396458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9980" y="4208424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 dirty="0">
                <a:solidFill>
                  <a:srgbClr val="FFFFFF"/>
                </a:solidFill>
              </a:rPr>
              <a:t>RGB led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50496308-8B5C-423F-A333-F620FBC06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213" y="805838"/>
            <a:ext cx="1437953" cy="285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53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RGB LED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2 aansluitingen per motor.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Eenvoudig te besturen.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485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63867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Serieel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Baud rate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Tekst output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Serial.</a:t>
            </a:r>
            <a:r>
              <a:rPr lang="en-US" sz="1600" dirty="0"/>
              <a:t>begin(9600);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Serial.println(“Hoi”);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817103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Setup() en loop()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Setup()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Initialiseer je programma.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Aangeven of pins input of output zijn.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Loop()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Wordt herhaald.</a:t>
            </a:r>
          </a:p>
        </p:txBody>
      </p:sp>
    </p:spTree>
    <p:extLst>
      <p:ext uri="{BB962C8B-B14F-4D97-AF65-F5344CB8AC3E}">
        <p14:creationId xmlns:p14="http://schemas.microsoft.com/office/powerpoint/2010/main" val="1444390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Voordat we beginnen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Arduino IDE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90145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If, For, While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If.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Kijk 1x of iets waar is.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/>
              <a:t>if( input == 1) { doe_iets(); 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Kijk voor bepaald aantal keer of iets waar is.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/>
              <a:t>for(int i = 0; i &lt; 10; i++) { </a:t>
            </a:r>
            <a:r>
              <a:rPr lang="en-US" sz="1600" dirty="0" err="1"/>
              <a:t>doe_iets_i_keer</a:t>
            </a:r>
            <a:r>
              <a:rPr lang="en-US" sz="1600" dirty="0"/>
              <a:t>(); 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While.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Kijk voor onbepaalde tijd of iets waar is.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/>
              <a:t>while(input != 0) { doe_iets_zolang_input_niet_0_is(); }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1042084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Zelf aan de slag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25737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101742" y="1392195"/>
            <a:ext cx="9966960" cy="3880022"/>
          </a:xfrm>
        </p:spPr>
        <p:txBody>
          <a:bodyPr>
            <a:normAutofit/>
          </a:bodyPr>
          <a:lstStyle/>
          <a:p>
            <a:r>
              <a:rPr lang="en-US" b="0" dirty="0"/>
              <a:t>Word lid van de studievereniging</a:t>
            </a:r>
            <a:br>
              <a:rPr lang="en-US" b="0" dirty="0"/>
            </a:br>
            <a:br>
              <a:rPr lang="en-US" b="0" dirty="0"/>
            </a:br>
            <a:r>
              <a:rPr lang="en-US" dirty="0"/>
              <a:t>indicium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3379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Wel/niet doen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660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Wat wel te doen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Vragen stellen tijdens de presentatie.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Stel vragen, je bent hier om wat te leren.</a:t>
            </a:r>
          </a:p>
        </p:txBody>
      </p:sp>
    </p:spTree>
    <p:extLst>
      <p:ext uri="{BB962C8B-B14F-4D97-AF65-F5344CB8AC3E}">
        <p14:creationId xmlns:p14="http://schemas.microsoft.com/office/powerpoint/2010/main" val="404281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Wat niet te doen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GND en 5V op elkaar aansluiten.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Je weerstanden vergeten.</a:t>
            </a:r>
          </a:p>
        </p:txBody>
      </p:sp>
    </p:spTree>
    <p:extLst>
      <p:ext uri="{BB962C8B-B14F-4D97-AF65-F5344CB8AC3E}">
        <p14:creationId xmlns:p14="http://schemas.microsoft.com/office/powerpoint/2010/main" val="4100318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Componenten</a:t>
            </a:r>
            <a:endParaRPr lang="nl-NL" dirty="0"/>
          </a:p>
        </p:txBody>
      </p:sp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5695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1"/>
            <a:ext cx="11722100" cy="396458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9980" y="4208424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 dirty="0">
                <a:solidFill>
                  <a:srgbClr val="FFFFFF"/>
                </a:solidFill>
              </a:rPr>
              <a:t>Infrarood LED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1105195-995E-4EE1-A467-BC03804C9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993" y="449581"/>
            <a:ext cx="1838393" cy="355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46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Infrarood LED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Anode.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Kathode</a:t>
            </a:r>
            <a:r>
              <a:rPr lang="nl-NL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</a:t>
            </a:r>
            <a:r>
              <a:rPr lang="nl-NL" dirty="0"/>
              <a:t>eerstand.</a:t>
            </a:r>
          </a:p>
          <a:p>
            <a:pPr>
              <a:buFont typeface="Wingdings" panose="05000000000000000000" pitchFamily="2" charset="2"/>
              <a:buChar char="§"/>
            </a:pPr>
            <a:endParaRPr lang="nl-NL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A</a:t>
            </a:r>
            <a:r>
              <a:rPr lang="nl-NL" b="1" dirty="0"/>
              <a:t>ltijd in combinatie met een weerstand!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b="1" dirty="0"/>
              <a:t>Niet op 5V aansluiten! Dat gaat fout.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8484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1"/>
            <a:ext cx="11722100" cy="396458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9980" y="4208424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 dirty="0">
                <a:solidFill>
                  <a:srgbClr val="FFFFFF"/>
                </a:solidFill>
              </a:rPr>
              <a:t>Weerstanden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FB7A9994-060F-4CDE-9149-53E160E38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993" y="449581"/>
            <a:ext cx="1838393" cy="355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5629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Diepblauw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7919</TotalTime>
  <Words>368</Words>
  <Application>Microsoft Office PowerPoint</Application>
  <PresentationFormat>Breedbeeld</PresentationFormat>
  <Paragraphs>72</Paragraphs>
  <Slides>22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6" baseType="lpstr">
      <vt:lpstr>Calibri</vt:lpstr>
      <vt:lpstr>Corbel</vt:lpstr>
      <vt:lpstr>Wingdings</vt:lpstr>
      <vt:lpstr>Basis</vt:lpstr>
      <vt:lpstr>Arduino Advanced</vt:lpstr>
      <vt:lpstr>Voordat we beginnen</vt:lpstr>
      <vt:lpstr>Wel/niet doen</vt:lpstr>
      <vt:lpstr>Wat wel te doen</vt:lpstr>
      <vt:lpstr>Wat niet te doen</vt:lpstr>
      <vt:lpstr>Componenten</vt:lpstr>
      <vt:lpstr>Infrarood LED</vt:lpstr>
      <vt:lpstr>Infrarood LED</vt:lpstr>
      <vt:lpstr>Weerstanden</vt:lpstr>
      <vt:lpstr>Weerstanden</vt:lpstr>
      <vt:lpstr>Motor</vt:lpstr>
      <vt:lpstr>Motor</vt:lpstr>
      <vt:lpstr>Motor driver</vt:lpstr>
      <vt:lpstr>Motor Driver</vt:lpstr>
      <vt:lpstr>RGB led</vt:lpstr>
      <vt:lpstr>RGB LED</vt:lpstr>
      <vt:lpstr>Software</vt:lpstr>
      <vt:lpstr>Serieel</vt:lpstr>
      <vt:lpstr>Setup() en loop()</vt:lpstr>
      <vt:lpstr>If, For, While</vt:lpstr>
      <vt:lpstr>Zelf aan de slag</vt:lpstr>
      <vt:lpstr>Word lid van de studievereniging  indicium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</dc:title>
  <dc:creator>Jeroen van Hattem</dc:creator>
  <cp:lastModifiedBy>Jeroen van Hattem</cp:lastModifiedBy>
  <cp:revision>172</cp:revision>
  <dcterms:created xsi:type="dcterms:W3CDTF">2017-04-12T17:37:37Z</dcterms:created>
  <dcterms:modified xsi:type="dcterms:W3CDTF">2017-10-03T16:46:10Z</dcterms:modified>
</cp:coreProperties>
</file>