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87" r:id="rId4"/>
    <p:sldId id="297" r:id="rId5"/>
    <p:sldId id="288" r:id="rId6"/>
    <p:sldId id="274" r:id="rId7"/>
    <p:sldId id="260" r:id="rId8"/>
    <p:sldId id="270" r:id="rId9"/>
    <p:sldId id="263" r:id="rId10"/>
    <p:sldId id="268" r:id="rId11"/>
    <p:sldId id="261" r:id="rId12"/>
    <p:sldId id="269" r:id="rId13"/>
    <p:sldId id="262" r:id="rId14"/>
    <p:sldId id="266" r:id="rId15"/>
    <p:sldId id="300" r:id="rId16"/>
    <p:sldId id="301" r:id="rId17"/>
    <p:sldId id="273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3796" autoAdjust="0"/>
  </p:normalViewPr>
  <p:slideViewPr>
    <p:cSldViewPr snapToGrid="0">
      <p:cViewPr varScale="1">
        <p:scale>
          <a:sx n="97" d="100"/>
          <a:sy n="97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B326-07A1-441E-9825-A0DFECF8E4C7}" type="datetimeFigureOut">
              <a:rPr lang="nl-NL" smtClean="0"/>
              <a:t>26-10-2017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6DB9-168A-4E3B-B0EB-C6D5B9668E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61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Anode =&gt;lange kant &gt;&gt; SIGNAL.</a:t>
            </a:r>
          </a:p>
          <a:p>
            <a:r>
              <a:rPr lang="nl-NL" dirty="0"/>
              <a:t>Kathode =&gt;korte kant &gt;&gt; GND.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42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06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06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het overzichtelijk plaatsen van componenten.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56DB9-168A-4E3B-B0EB-C6D5B9668EC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72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</a:t>
            </a:r>
            <a:br>
              <a:rPr lang="en-US" dirty="0"/>
            </a:br>
            <a:r>
              <a:rPr lang="en-US" dirty="0"/>
              <a:t>Advanced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Jeroen van Hattem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15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Infrarood ontvanger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1: OUT.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2: GND.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Pin 3: VCC.</a:t>
            </a:r>
          </a:p>
        </p:txBody>
      </p:sp>
    </p:spTree>
    <p:extLst>
      <p:ext uri="{BB962C8B-B14F-4D97-AF65-F5344CB8AC3E}">
        <p14:creationId xmlns:p14="http://schemas.microsoft.com/office/powerpoint/2010/main" val="333479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7553CC8-284E-44A7-A57A-94245C9E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77" y="890498"/>
            <a:ext cx="5678825" cy="26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Aansluiten op de motor driver.</a:t>
            </a:r>
          </a:p>
        </p:txBody>
      </p:sp>
    </p:spTree>
    <p:extLst>
      <p:ext uri="{BB962C8B-B14F-4D97-AF65-F5344CB8AC3E}">
        <p14:creationId xmlns:p14="http://schemas.microsoft.com/office/powerpoint/2010/main" val="392181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Motor driver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B12DB21-3A32-40B7-B074-B9BA01D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28" y="351269"/>
            <a:ext cx="4132998" cy="36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 Driver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 aansluitingen per motor.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Eenvoudig te besturen.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RGB led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496308-8B5C-423F-A333-F620FBC0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13" y="805838"/>
            <a:ext cx="1437953" cy="28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RGB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Aparte</a:t>
            </a:r>
            <a:r>
              <a:rPr lang="en-US" dirty="0"/>
              <a:t> pins voor rood, </a:t>
            </a:r>
            <a:r>
              <a:rPr lang="en-US" dirty="0" err="1"/>
              <a:t>groen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blauw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 pin voor GND.</a:t>
            </a:r>
          </a:p>
        </p:txBody>
      </p:sp>
    </p:spTree>
    <p:extLst>
      <p:ext uri="{BB962C8B-B14F-4D97-AF65-F5344CB8AC3E}">
        <p14:creationId xmlns:p14="http://schemas.microsoft.com/office/powerpoint/2010/main" val="240948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Zelf aan de slag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573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01742" y="1392195"/>
            <a:ext cx="9966960" cy="3880022"/>
          </a:xfrm>
        </p:spPr>
        <p:txBody>
          <a:bodyPr>
            <a:normAutofit/>
          </a:bodyPr>
          <a:lstStyle/>
          <a:p>
            <a:r>
              <a:rPr lang="en-US" b="0" dirty="0"/>
              <a:t>Word lid van de studievereniging</a:t>
            </a:r>
            <a:br>
              <a:rPr lang="en-US" b="0" dirty="0"/>
            </a:br>
            <a:br>
              <a:rPr lang="en-US" b="0" dirty="0"/>
            </a:br>
            <a:r>
              <a:rPr lang="en-US" dirty="0"/>
              <a:t>indicium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Voordat we beginnen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Arduino IDE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GitHub:	</a:t>
            </a:r>
            <a:r>
              <a:rPr lang="nl-NL" dirty="0"/>
              <a:t>https://goo.gl/4EESUY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Wel/niet doen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6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Wat wel te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Vragen stellen tijdens de presentatie.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Stel vragen, je bent hier om wat te leren.</a:t>
            </a:r>
          </a:p>
        </p:txBody>
      </p:sp>
    </p:spTree>
    <p:extLst>
      <p:ext uri="{BB962C8B-B14F-4D97-AF65-F5344CB8AC3E}">
        <p14:creationId xmlns:p14="http://schemas.microsoft.com/office/powerpoint/2010/main" val="40428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 niet te doen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GND en 5V op elkaar aansluiten.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Je weerstanden vergeten.</a:t>
            </a:r>
          </a:p>
        </p:txBody>
      </p:sp>
    </p:spTree>
    <p:extLst>
      <p:ext uri="{BB962C8B-B14F-4D97-AF65-F5344CB8AC3E}">
        <p14:creationId xmlns:p14="http://schemas.microsoft.com/office/powerpoint/2010/main" val="410031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Componenten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6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Infrarood LED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105195-995E-4EE1-A467-BC03804C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Infrarood LED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Kathode</a:t>
            </a:r>
            <a:r>
              <a:rPr lang="nl-NL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nl-NL" dirty="0"/>
              <a:t>eerstand.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</a:t>
            </a:r>
            <a:r>
              <a:rPr lang="nl-NL" b="1" dirty="0"/>
              <a:t>ltijd in combinatie met een weerstand!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b="1" dirty="0"/>
              <a:t>Niet op 5V aansluiten! Dat gaat fout.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4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Infrarood ontvanger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B7A9994-060F-4CDE-9149-53E160E3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93" y="449581"/>
            <a:ext cx="1838393" cy="35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562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8286</TotalTime>
  <Words>173</Words>
  <Application>Microsoft Office PowerPoint</Application>
  <PresentationFormat>Breedbeeld</PresentationFormat>
  <Paragraphs>48</Paragraphs>
  <Slides>18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Basis</vt:lpstr>
      <vt:lpstr>Arduino Advanced</vt:lpstr>
      <vt:lpstr>Voordat we beginnen</vt:lpstr>
      <vt:lpstr>Wel/niet doen</vt:lpstr>
      <vt:lpstr>Wat wel te doen</vt:lpstr>
      <vt:lpstr>Wat niet te doen</vt:lpstr>
      <vt:lpstr>Componenten</vt:lpstr>
      <vt:lpstr>Infrarood LED</vt:lpstr>
      <vt:lpstr>Infrarood LED</vt:lpstr>
      <vt:lpstr>Infrarood ontvanger</vt:lpstr>
      <vt:lpstr>Infrarood ontvanger</vt:lpstr>
      <vt:lpstr>Motor</vt:lpstr>
      <vt:lpstr>Motor</vt:lpstr>
      <vt:lpstr>Motor driver</vt:lpstr>
      <vt:lpstr>Motor Driver</vt:lpstr>
      <vt:lpstr>RGB led</vt:lpstr>
      <vt:lpstr>RGB LED</vt:lpstr>
      <vt:lpstr>Zelf aan de slag</vt:lpstr>
      <vt:lpstr>Word lid van de studievereniging  indicium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Jeroen van Hattem</dc:creator>
  <cp:lastModifiedBy>Jeroen van Hattem</cp:lastModifiedBy>
  <cp:revision>186</cp:revision>
  <dcterms:created xsi:type="dcterms:W3CDTF">2017-04-12T17:37:37Z</dcterms:created>
  <dcterms:modified xsi:type="dcterms:W3CDTF">2017-10-26T20:49:53Z</dcterms:modified>
</cp:coreProperties>
</file>