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notesMasterIdLst>
    <p:notesMasterId r:id="rId20"/>
  </p:notesMasterIdLst>
  <p:sldIdLst>
    <p:sldId id="256" r:id="rId2"/>
    <p:sldId id="257" r:id="rId3"/>
    <p:sldId id="287" r:id="rId4"/>
    <p:sldId id="297" r:id="rId5"/>
    <p:sldId id="288" r:id="rId6"/>
    <p:sldId id="274" r:id="rId7"/>
    <p:sldId id="260" r:id="rId8"/>
    <p:sldId id="270" r:id="rId9"/>
    <p:sldId id="263" r:id="rId10"/>
    <p:sldId id="268" r:id="rId11"/>
    <p:sldId id="261" r:id="rId12"/>
    <p:sldId id="269" r:id="rId13"/>
    <p:sldId id="262" r:id="rId14"/>
    <p:sldId id="266" r:id="rId15"/>
    <p:sldId id="300" r:id="rId16"/>
    <p:sldId id="301" r:id="rId17"/>
    <p:sldId id="273" r:id="rId18"/>
    <p:sldId id="286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81" autoAdjust="0"/>
    <p:restoredTop sz="83796" autoAdjust="0"/>
  </p:normalViewPr>
  <p:slideViewPr>
    <p:cSldViewPr snapToGrid="0">
      <p:cViewPr varScale="1">
        <p:scale>
          <a:sx n="100" d="100"/>
          <a:sy n="100" d="100"/>
        </p:scale>
        <p:origin x="82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4DB326-07A1-441E-9825-A0DFECF8E4C7}" type="datetimeFigureOut">
              <a:rPr lang="nl-NL" smtClean="0"/>
              <a:t>31-10-2017</a:t>
            </a:fld>
            <a:endParaRPr lang="nl-NL" dirty="0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 dirty="0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156DB9-168A-4E3B-B0EB-C6D5B9668EC2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256178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Anode =&gt;lange kant &gt;&gt; SIGNAL.</a:t>
            </a:r>
          </a:p>
          <a:p>
            <a:r>
              <a:rPr lang="nl-NL" dirty="0"/>
              <a:t>Kathode =&gt;korte kant &gt;&gt; GND.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156DB9-168A-4E3B-B0EB-C6D5B9668EC2}" type="slidenum">
              <a:rPr lang="nl-NL" smtClean="0"/>
              <a:t>8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474260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.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156DB9-168A-4E3B-B0EB-C6D5B9668EC2}" type="slidenum">
              <a:rPr lang="nl-NL" smtClean="0"/>
              <a:t>12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2710635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Easy. Simpelweg aan of uit zetten. Snelheid te bepalen door langer aan/uit te zetten.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156DB9-168A-4E3B-B0EB-C6D5B9668EC2}" type="slidenum">
              <a:rPr lang="nl-NL" smtClean="0"/>
              <a:t>14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330695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Voor het overzichtelijk plaatsen van componenten.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156DB9-168A-4E3B-B0EB-C6D5B9668EC2}" type="slidenum">
              <a:rPr lang="nl-NL" smtClean="0"/>
              <a:t>16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22721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nl-NL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t>10/31/2017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10/31/2017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10/31/2017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10/31/2017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dirty="0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10/31/2017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Arduino</a:t>
            </a:r>
            <a:br>
              <a:rPr lang="en-US" dirty="0"/>
            </a:br>
            <a:r>
              <a:rPr lang="en-US" dirty="0"/>
              <a:t>Advanced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Jeroen van Hattem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115140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Infrarood ontvanger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nl-NL" dirty="0"/>
              <a:t>Pin 1: OUT.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nl-NL" dirty="0"/>
              <a:t>Pin 2: GND.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nl-NL" dirty="0"/>
              <a:t>Pin 3: VCC.</a:t>
            </a:r>
          </a:p>
        </p:txBody>
      </p:sp>
    </p:spTree>
    <p:extLst>
      <p:ext uri="{BB962C8B-B14F-4D97-AF65-F5344CB8AC3E}">
        <p14:creationId xmlns:p14="http://schemas.microsoft.com/office/powerpoint/2010/main" val="33347975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effectLst/>
        </p:spPr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6" name="Straight Connector 15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5462458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1"/>
            <a:ext cx="11722100" cy="3964584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09980" y="4208424"/>
            <a:ext cx="9966960" cy="13258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n-US" sz="6600" b="1" cap="all" dirty="0">
                <a:solidFill>
                  <a:srgbClr val="FFFFFF"/>
                </a:solidFill>
              </a:rPr>
              <a:t>Motor</a:t>
            </a: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07553CC8-284E-44A7-A57A-94245C9EFA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2777" y="890498"/>
            <a:ext cx="5678825" cy="2671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4918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Motor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Aansluiten op de motor driver.</a:t>
            </a:r>
          </a:p>
        </p:txBody>
      </p:sp>
    </p:spTree>
    <p:extLst>
      <p:ext uri="{BB962C8B-B14F-4D97-AF65-F5344CB8AC3E}">
        <p14:creationId xmlns:p14="http://schemas.microsoft.com/office/powerpoint/2010/main" val="39218174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effectLst/>
        </p:spPr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6" name="Straight Connector 15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5462458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1"/>
            <a:ext cx="11722100" cy="3964584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09980" y="4208424"/>
            <a:ext cx="9966960" cy="13258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n-US" sz="6600" b="1" cap="all" dirty="0">
                <a:solidFill>
                  <a:srgbClr val="FFFFFF"/>
                </a:solidFill>
              </a:rPr>
              <a:t>Motor driver</a:t>
            </a: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AB12DB21-3A32-40B7-B074-B9BA01D32C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2428" y="351269"/>
            <a:ext cx="4132998" cy="3699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9699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Motor Driver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Stuurt de motoren aan.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2 aansluitingen per motor.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nl-NL" dirty="0"/>
              <a:t>Eenvoudig te besturen.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2288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effectLst/>
        </p:spPr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6" name="Straight Connector 15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5462458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1"/>
            <a:ext cx="11722100" cy="3964584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09980" y="4208424"/>
            <a:ext cx="9966960" cy="13258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n-US" sz="6600" b="1" cap="all" dirty="0">
                <a:solidFill>
                  <a:srgbClr val="FFFFFF"/>
                </a:solidFill>
              </a:rPr>
              <a:t>RGB led</a:t>
            </a:r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50496308-8B5C-423F-A333-F620FBC066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3213" y="805838"/>
            <a:ext cx="1437953" cy="2856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0537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RGB LED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Aparte pins voor rood, groen en blauw.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1 pin voor GND.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Ook vervangbaar door 3 aparte leds. (Code werkt hetzelfde)</a:t>
            </a:r>
          </a:p>
        </p:txBody>
      </p:sp>
    </p:spTree>
    <p:extLst>
      <p:ext uri="{BB962C8B-B14F-4D97-AF65-F5344CB8AC3E}">
        <p14:creationId xmlns:p14="http://schemas.microsoft.com/office/powerpoint/2010/main" val="24094851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Zelf aan de slag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257378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1101742" y="1392195"/>
            <a:ext cx="9966960" cy="3880022"/>
          </a:xfrm>
        </p:spPr>
        <p:txBody>
          <a:bodyPr>
            <a:normAutofit/>
          </a:bodyPr>
          <a:lstStyle/>
          <a:p>
            <a:r>
              <a:rPr lang="en-US" b="0" dirty="0"/>
              <a:t>Word lid van de studievereniging</a:t>
            </a:r>
            <a:br>
              <a:rPr lang="en-US" b="0" dirty="0"/>
            </a:br>
            <a:br>
              <a:rPr lang="en-US" b="0" dirty="0"/>
            </a:br>
            <a:r>
              <a:rPr lang="en-US" dirty="0"/>
              <a:t>indicium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133794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Voordat we beginnen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Arduino IDE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GitHub:	</a:t>
            </a:r>
            <a:r>
              <a:rPr lang="nl-NL" dirty="0"/>
              <a:t>https://goo.gl/4EESUY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nl-NL" dirty="0"/>
              <a:t>Powerbanks? Werkt wat fijner dan batterijen.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145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Wel/niet doen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36607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/>
              <a:t>Wat wel te doen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nl-NL" dirty="0"/>
              <a:t>Vragen stellen tijdens de presentatie.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nl-NL" dirty="0"/>
              <a:t>Stel vragen, je bent hier om wat te leren.</a:t>
            </a:r>
          </a:p>
        </p:txBody>
      </p:sp>
    </p:spTree>
    <p:extLst>
      <p:ext uri="{BB962C8B-B14F-4D97-AF65-F5344CB8AC3E}">
        <p14:creationId xmlns:p14="http://schemas.microsoft.com/office/powerpoint/2010/main" val="4042810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Wat niet te doen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GND en 5V op elkaar aansluiten.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Je weerstanden vergeten.</a:t>
            </a:r>
          </a:p>
        </p:txBody>
      </p:sp>
    </p:spTree>
    <p:extLst>
      <p:ext uri="{BB962C8B-B14F-4D97-AF65-F5344CB8AC3E}">
        <p14:creationId xmlns:p14="http://schemas.microsoft.com/office/powerpoint/2010/main" val="4100318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Componenten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75695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effectLst/>
        </p:spPr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7" name="Straight Connector 16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5462458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1"/>
            <a:ext cx="11722100" cy="3964584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09980" y="4208424"/>
            <a:ext cx="9966960" cy="13258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n-US" sz="6600" b="1" cap="all" dirty="0">
                <a:solidFill>
                  <a:srgbClr val="FFFFFF"/>
                </a:solidFill>
              </a:rPr>
              <a:t>Infrarood LED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11105195-995E-4EE1-A467-BC03804C98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2993" y="449581"/>
            <a:ext cx="1838393" cy="3553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646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/>
              <a:t>Infrarood LED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Anode.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Kathode</a:t>
            </a:r>
            <a:r>
              <a:rPr lang="nl-NL" dirty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W</a:t>
            </a:r>
            <a:r>
              <a:rPr lang="nl-NL" dirty="0"/>
              <a:t>eerstand.</a:t>
            </a:r>
          </a:p>
          <a:p>
            <a:pPr>
              <a:buFont typeface="Wingdings" panose="05000000000000000000" pitchFamily="2" charset="2"/>
              <a:buChar char="§"/>
            </a:pPr>
            <a:endParaRPr lang="nl-NL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A</a:t>
            </a:r>
            <a:r>
              <a:rPr lang="nl-NL" b="1" dirty="0"/>
              <a:t>ltijd in combinatie met een weerstand!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nl-NL" b="1" dirty="0"/>
              <a:t>Niet op 5V aansluiten! Dat gaat fout.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984845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effectLst/>
        </p:spPr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6" name="Straight Connector 15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5462458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1"/>
            <a:ext cx="11722100" cy="3964584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09980" y="4208424"/>
            <a:ext cx="9966960" cy="13258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n-US" sz="6600" b="1" cap="all" dirty="0">
                <a:solidFill>
                  <a:srgbClr val="FFFFFF"/>
                </a:solidFill>
              </a:rPr>
              <a:t>Infrarood ontvanger</a:t>
            </a:r>
          </a:p>
        </p:txBody>
      </p:sp>
      <p:pic>
        <p:nvPicPr>
          <p:cNvPr id="13" name="Afbeelding 12">
            <a:extLst>
              <a:ext uri="{FF2B5EF4-FFF2-40B4-BE49-F238E27FC236}">
                <a16:creationId xmlns:a16="http://schemas.microsoft.com/office/drawing/2014/main" id="{FB7A9994-060F-4CDE-9149-53E160E389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2993" y="449581"/>
            <a:ext cx="1838393" cy="3553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356299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Diepblauw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D9D01AC2-EE7D-4E49-99EE-8E62E4E7E8A7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8313</TotalTime>
  <Words>209</Words>
  <Application>Microsoft Office PowerPoint</Application>
  <PresentationFormat>Breedbeeld</PresentationFormat>
  <Paragraphs>51</Paragraphs>
  <Slides>18</Slides>
  <Notes>4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18</vt:i4>
      </vt:variant>
    </vt:vector>
  </HeadingPairs>
  <TitlesOfParts>
    <vt:vector size="22" baseType="lpstr">
      <vt:lpstr>Calibri</vt:lpstr>
      <vt:lpstr>Corbel</vt:lpstr>
      <vt:lpstr>Wingdings</vt:lpstr>
      <vt:lpstr>Basis</vt:lpstr>
      <vt:lpstr>Arduino Advanced</vt:lpstr>
      <vt:lpstr>Voordat we beginnen</vt:lpstr>
      <vt:lpstr>Wel/niet doen</vt:lpstr>
      <vt:lpstr>Wat wel te doen</vt:lpstr>
      <vt:lpstr>Wat niet te doen</vt:lpstr>
      <vt:lpstr>Componenten</vt:lpstr>
      <vt:lpstr>Infrarood LED</vt:lpstr>
      <vt:lpstr>Infrarood LED</vt:lpstr>
      <vt:lpstr>Infrarood ontvanger</vt:lpstr>
      <vt:lpstr>Infrarood ontvanger</vt:lpstr>
      <vt:lpstr>Motor</vt:lpstr>
      <vt:lpstr>Motor</vt:lpstr>
      <vt:lpstr>Motor driver</vt:lpstr>
      <vt:lpstr>Motor Driver</vt:lpstr>
      <vt:lpstr>RGB led</vt:lpstr>
      <vt:lpstr>RGB LED</vt:lpstr>
      <vt:lpstr>Zelf aan de slag</vt:lpstr>
      <vt:lpstr>Word lid van de studievereniging  indicium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Arduino</dc:title>
  <dc:creator>Jeroen van Hattem</dc:creator>
  <cp:lastModifiedBy>Jeroen van Hattem</cp:lastModifiedBy>
  <cp:revision>196</cp:revision>
  <dcterms:created xsi:type="dcterms:W3CDTF">2017-04-12T17:37:37Z</dcterms:created>
  <dcterms:modified xsi:type="dcterms:W3CDTF">2017-10-31T11:04:14Z</dcterms:modified>
</cp:coreProperties>
</file>