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20"/>
  </p:notesMasterIdLst>
  <p:sldIdLst>
    <p:sldId id="256" r:id="rId5"/>
    <p:sldId id="267" r:id="rId6"/>
    <p:sldId id="280" r:id="rId7"/>
    <p:sldId id="274" r:id="rId8"/>
    <p:sldId id="275" r:id="rId9"/>
    <p:sldId id="279" r:id="rId10"/>
    <p:sldId id="284" r:id="rId11"/>
    <p:sldId id="276" r:id="rId12"/>
    <p:sldId id="278" r:id="rId13"/>
    <p:sldId id="282" r:id="rId14"/>
    <p:sldId id="281" r:id="rId15"/>
    <p:sldId id="283" r:id="rId16"/>
    <p:sldId id="285" r:id="rId17"/>
    <p:sldId id="28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unsven, D.J.X. van (17132339)" initials="GDv(" lastIdx="1" clrIdx="0">
    <p:extLst>
      <p:ext uri="{19B8F6BF-5375-455C-9EA6-DF929625EA0E}">
        <p15:presenceInfo xmlns:p15="http://schemas.microsoft.com/office/powerpoint/2012/main" userId="S::17132339@student.hhs.nl::93cdc6d4-501e-4cd1-9ea2-475fbb709f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D9FF4-BFBE-4D96-A5DB-251286F6D05C}" v="69" dt="2021-01-08T13:27:08.244"/>
    <p1510:client id="{ED217CB8-762B-40A0-8BAE-070B900C30C3}" v="1385" dt="2021-01-08T11:48:49.851"/>
    <p1510:client id="{F63BA11D-23C8-4156-89FC-F157612D1313}" v="194" dt="2021-01-08T10:32:30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64" autoAdjust="0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unsven, D.J.X. van (17132339)" userId="S::17132339@student.hhs.nl::93cdc6d4-501e-4cd1-9ea2-475fbb709fd7" providerId="AD" clId="Web-{71C94BBD-2E86-4D0B-8322-A6FEEF4C660B}"/>
    <pc:docChg chg="modSld">
      <pc:chgData name="Grunsven, D.J.X. van (17132339)" userId="S::17132339@student.hhs.nl::93cdc6d4-501e-4cd1-9ea2-475fbb709fd7" providerId="AD" clId="Web-{71C94BBD-2E86-4D0B-8322-A6FEEF4C660B}" dt="2020-11-26T10:59:09.917" v="43" actId="20577"/>
      <pc:docMkLst>
        <pc:docMk/>
      </pc:docMkLst>
      <pc:sldChg chg="modSp">
        <pc:chgData name="Grunsven, D.J.X. van (17132339)" userId="S::17132339@student.hhs.nl::93cdc6d4-501e-4cd1-9ea2-475fbb709fd7" providerId="AD" clId="Web-{71C94BBD-2E86-4D0B-8322-A6FEEF4C660B}" dt="2020-11-26T10:33:18.783" v="20" actId="20577"/>
        <pc:sldMkLst>
          <pc:docMk/>
          <pc:sldMk cId="3329390501" sldId="269"/>
        </pc:sldMkLst>
        <pc:spChg chg="mod">
          <ac:chgData name="Grunsven, D.J.X. van (17132339)" userId="S::17132339@student.hhs.nl::93cdc6d4-501e-4cd1-9ea2-475fbb709fd7" providerId="AD" clId="Web-{71C94BBD-2E86-4D0B-8322-A6FEEF4C660B}" dt="2020-11-26T10:33:18.783" v="20" actId="20577"/>
          <ac:spMkLst>
            <pc:docMk/>
            <pc:sldMk cId="3329390501" sldId="269"/>
            <ac:spMk id="3" creationId="{80FBDBFD-A263-4421-B0C3-920D7D661498}"/>
          </ac:spMkLst>
        </pc:spChg>
      </pc:sldChg>
      <pc:sldChg chg="modSp">
        <pc:chgData name="Grunsven, D.J.X. van (17132339)" userId="S::17132339@student.hhs.nl::93cdc6d4-501e-4cd1-9ea2-475fbb709fd7" providerId="AD" clId="Web-{71C94BBD-2E86-4D0B-8322-A6FEEF4C660B}" dt="2020-11-26T10:45:34.068" v="33" actId="20577"/>
        <pc:sldMkLst>
          <pc:docMk/>
          <pc:sldMk cId="3239350216" sldId="270"/>
        </pc:sldMkLst>
        <pc:spChg chg="mod">
          <ac:chgData name="Grunsven, D.J.X. van (17132339)" userId="S::17132339@student.hhs.nl::93cdc6d4-501e-4cd1-9ea2-475fbb709fd7" providerId="AD" clId="Web-{71C94BBD-2E86-4D0B-8322-A6FEEF4C660B}" dt="2020-11-26T10:45:34.068" v="33" actId="20577"/>
          <ac:spMkLst>
            <pc:docMk/>
            <pc:sldMk cId="3239350216" sldId="270"/>
            <ac:spMk id="3" creationId="{E002F61F-F81F-486D-9B7C-6F5D57E45B93}"/>
          </ac:spMkLst>
        </pc:spChg>
      </pc:sldChg>
      <pc:sldChg chg="modSp">
        <pc:chgData name="Grunsven, D.J.X. van (17132339)" userId="S::17132339@student.hhs.nl::93cdc6d4-501e-4cd1-9ea2-475fbb709fd7" providerId="AD" clId="Web-{71C94BBD-2E86-4D0B-8322-A6FEEF4C660B}" dt="2020-11-26T10:47:28.962" v="38" actId="1076"/>
        <pc:sldMkLst>
          <pc:docMk/>
          <pc:sldMk cId="3248335250" sldId="271"/>
        </pc:sldMkLst>
        <pc:spChg chg="mod">
          <ac:chgData name="Grunsven, D.J.X. van (17132339)" userId="S::17132339@student.hhs.nl::93cdc6d4-501e-4cd1-9ea2-475fbb709fd7" providerId="AD" clId="Web-{71C94BBD-2E86-4D0B-8322-A6FEEF4C660B}" dt="2020-11-26T10:45:47.147" v="35" actId="20577"/>
          <ac:spMkLst>
            <pc:docMk/>
            <pc:sldMk cId="3248335250" sldId="271"/>
            <ac:spMk id="3" creationId="{5C3B0E28-C468-4D7C-B70D-5660D9AF5FAD}"/>
          </ac:spMkLst>
        </pc:spChg>
        <pc:picChg chg="mod">
          <ac:chgData name="Grunsven, D.J.X. van (17132339)" userId="S::17132339@student.hhs.nl::93cdc6d4-501e-4cd1-9ea2-475fbb709fd7" providerId="AD" clId="Web-{71C94BBD-2E86-4D0B-8322-A6FEEF4C660B}" dt="2020-11-26T10:47:28.962" v="38" actId="1076"/>
          <ac:picMkLst>
            <pc:docMk/>
            <pc:sldMk cId="3248335250" sldId="271"/>
            <ac:picMk id="3074" creationId="{D5993029-A793-4972-B8FE-B3701F997F91}"/>
          </ac:picMkLst>
        </pc:picChg>
      </pc:sldChg>
      <pc:sldChg chg="modSp">
        <pc:chgData name="Grunsven, D.J.X. van (17132339)" userId="S::17132339@student.hhs.nl::93cdc6d4-501e-4cd1-9ea2-475fbb709fd7" providerId="AD" clId="Web-{71C94BBD-2E86-4D0B-8322-A6FEEF4C660B}" dt="2020-11-26T10:59:01.355" v="41" actId="20577"/>
        <pc:sldMkLst>
          <pc:docMk/>
          <pc:sldMk cId="3123061798" sldId="272"/>
        </pc:sldMkLst>
        <pc:spChg chg="mod">
          <ac:chgData name="Grunsven, D.J.X. van (17132339)" userId="S::17132339@student.hhs.nl::93cdc6d4-501e-4cd1-9ea2-475fbb709fd7" providerId="AD" clId="Web-{71C94BBD-2E86-4D0B-8322-A6FEEF4C660B}" dt="2020-11-26T10:59:01.355" v="41" actId="20577"/>
          <ac:spMkLst>
            <pc:docMk/>
            <pc:sldMk cId="3123061798" sldId="272"/>
            <ac:spMk id="3" creationId="{D91A5B82-C9A4-471B-994C-A454B15E27F8}"/>
          </ac:spMkLst>
        </pc:spChg>
      </pc:sldChg>
    </pc:docChg>
  </pc:docChgLst>
  <pc:docChgLst>
    <pc:chgData name="Fiechter, B. (14152584)" userId="S::14152584@student.hhs.nl::7df16cfd-08fc-4e86-9c2b-ba74e61a289b" providerId="AD" clId="Web-{F63BA11D-23C8-4156-89FC-F157612D1313}"/>
    <pc:docChg chg="addSld delSld modSld">
      <pc:chgData name="Fiechter, B. (14152584)" userId="S::14152584@student.hhs.nl::7df16cfd-08fc-4e86-9c2b-ba74e61a289b" providerId="AD" clId="Web-{F63BA11D-23C8-4156-89FC-F157612D1313}" dt="2021-01-08T10:32:30.664" v="193" actId="20577"/>
      <pc:docMkLst>
        <pc:docMk/>
      </pc:docMkLst>
      <pc:sldChg chg="del">
        <pc:chgData name="Fiechter, B. (14152584)" userId="S::14152584@student.hhs.nl::7df16cfd-08fc-4e86-9c2b-ba74e61a289b" providerId="AD" clId="Web-{F63BA11D-23C8-4156-89FC-F157612D1313}" dt="2021-01-08T10:19:41.675" v="27"/>
        <pc:sldMkLst>
          <pc:docMk/>
          <pc:sldMk cId="2396590593" sldId="257"/>
        </pc:sldMkLst>
      </pc:sldChg>
      <pc:sldChg chg="del">
        <pc:chgData name="Fiechter, B. (14152584)" userId="S::14152584@student.hhs.nl::7df16cfd-08fc-4e86-9c2b-ba74e61a289b" providerId="AD" clId="Web-{F63BA11D-23C8-4156-89FC-F157612D1313}" dt="2021-01-08T10:19:41.675" v="29"/>
        <pc:sldMkLst>
          <pc:docMk/>
          <pc:sldMk cId="3970945161" sldId="259"/>
        </pc:sldMkLst>
      </pc:sldChg>
      <pc:sldChg chg="modSp">
        <pc:chgData name="Fiechter, B. (14152584)" userId="S::14152584@student.hhs.nl::7df16cfd-08fc-4e86-9c2b-ba74e61a289b" providerId="AD" clId="Web-{F63BA11D-23C8-4156-89FC-F157612D1313}" dt="2021-01-08T10:28:09.688" v="106" actId="20577"/>
        <pc:sldMkLst>
          <pc:docMk/>
          <pc:sldMk cId="101209280" sldId="267"/>
        </pc:sldMkLst>
        <pc:spChg chg="mod">
          <ac:chgData name="Fiechter, B. (14152584)" userId="S::14152584@student.hhs.nl::7df16cfd-08fc-4e86-9c2b-ba74e61a289b" providerId="AD" clId="Web-{F63BA11D-23C8-4156-89FC-F157612D1313}" dt="2021-01-08T10:28:09.688" v="106" actId="20577"/>
          <ac:spMkLst>
            <pc:docMk/>
            <pc:sldMk cId="101209280" sldId="267"/>
            <ac:spMk id="3" creationId="{E5E29B1B-115C-4BC6-A2DE-1A9DF580F5A1}"/>
          </ac:spMkLst>
        </pc:spChg>
      </pc:sldChg>
      <pc:sldChg chg="del">
        <pc:chgData name="Fiechter, B. (14152584)" userId="S::14152584@student.hhs.nl::7df16cfd-08fc-4e86-9c2b-ba74e61a289b" providerId="AD" clId="Web-{F63BA11D-23C8-4156-89FC-F157612D1313}" dt="2021-01-08T10:19:41.675" v="30"/>
        <pc:sldMkLst>
          <pc:docMk/>
          <pc:sldMk cId="237308226" sldId="268"/>
        </pc:sldMkLst>
      </pc:sldChg>
      <pc:sldChg chg="del">
        <pc:chgData name="Fiechter, B. (14152584)" userId="S::14152584@student.hhs.nl::7df16cfd-08fc-4e86-9c2b-ba74e61a289b" providerId="AD" clId="Web-{F63BA11D-23C8-4156-89FC-F157612D1313}" dt="2021-01-08T10:19:41.675" v="28"/>
        <pc:sldMkLst>
          <pc:docMk/>
          <pc:sldMk cId="3329390501" sldId="269"/>
        </pc:sldMkLst>
      </pc:sldChg>
      <pc:sldChg chg="del">
        <pc:chgData name="Fiechter, B. (14152584)" userId="S::14152584@student.hhs.nl::7df16cfd-08fc-4e86-9c2b-ba74e61a289b" providerId="AD" clId="Web-{F63BA11D-23C8-4156-89FC-F157612D1313}" dt="2021-01-08T10:19:41.659" v="26"/>
        <pc:sldMkLst>
          <pc:docMk/>
          <pc:sldMk cId="3239350216" sldId="270"/>
        </pc:sldMkLst>
      </pc:sldChg>
      <pc:sldChg chg="del">
        <pc:chgData name="Fiechter, B. (14152584)" userId="S::14152584@student.hhs.nl::7df16cfd-08fc-4e86-9c2b-ba74e61a289b" providerId="AD" clId="Web-{F63BA11D-23C8-4156-89FC-F157612D1313}" dt="2021-01-08T10:19:41.659" v="25"/>
        <pc:sldMkLst>
          <pc:docMk/>
          <pc:sldMk cId="3248335250" sldId="271"/>
        </pc:sldMkLst>
      </pc:sldChg>
      <pc:sldChg chg="del">
        <pc:chgData name="Fiechter, B. (14152584)" userId="S::14152584@student.hhs.nl::7df16cfd-08fc-4e86-9c2b-ba74e61a289b" providerId="AD" clId="Web-{F63BA11D-23C8-4156-89FC-F157612D1313}" dt="2021-01-08T10:19:41.659" v="24"/>
        <pc:sldMkLst>
          <pc:docMk/>
          <pc:sldMk cId="3123061798" sldId="272"/>
        </pc:sldMkLst>
      </pc:sldChg>
      <pc:sldChg chg="delSp">
        <pc:chgData name="Fiechter, B. (14152584)" userId="S::14152584@student.hhs.nl::7df16cfd-08fc-4e86-9c2b-ba74e61a289b" providerId="AD" clId="Web-{F63BA11D-23C8-4156-89FC-F157612D1313}" dt="2021-01-08T10:29:39.581" v="115"/>
        <pc:sldMkLst>
          <pc:docMk/>
          <pc:sldMk cId="1035594539" sldId="273"/>
        </pc:sldMkLst>
        <pc:spChg chg="del">
          <ac:chgData name="Fiechter, B. (14152584)" userId="S::14152584@student.hhs.nl::7df16cfd-08fc-4e86-9c2b-ba74e61a289b" providerId="AD" clId="Web-{F63BA11D-23C8-4156-89FC-F157612D1313}" dt="2021-01-08T10:29:39.581" v="115"/>
          <ac:spMkLst>
            <pc:docMk/>
            <pc:sldMk cId="1035594539" sldId="273"/>
            <ac:spMk id="4" creationId="{01F963DF-2624-4D68-96CB-4740A297F6AD}"/>
          </ac:spMkLst>
        </pc:spChg>
      </pc:sldChg>
      <pc:sldChg chg="del">
        <pc:chgData name="Fiechter, B. (14152584)" userId="S::14152584@student.hhs.nl::7df16cfd-08fc-4e86-9c2b-ba74e61a289b" providerId="AD" clId="Web-{F63BA11D-23C8-4156-89FC-F157612D1313}" dt="2021-01-08T10:19:41.659" v="22"/>
        <pc:sldMkLst>
          <pc:docMk/>
          <pc:sldMk cId="608337640" sldId="274"/>
        </pc:sldMkLst>
      </pc:sldChg>
      <pc:sldChg chg="modSp new">
        <pc:chgData name="Fiechter, B. (14152584)" userId="S::14152584@student.hhs.nl::7df16cfd-08fc-4e86-9c2b-ba74e61a289b" providerId="AD" clId="Web-{F63BA11D-23C8-4156-89FC-F157612D1313}" dt="2021-01-08T10:32:30.664" v="192" actId="20577"/>
        <pc:sldMkLst>
          <pc:docMk/>
          <pc:sldMk cId="806190602" sldId="274"/>
        </pc:sldMkLst>
        <pc:spChg chg="mod">
          <ac:chgData name="Fiechter, B. (14152584)" userId="S::14152584@student.hhs.nl::7df16cfd-08fc-4e86-9c2b-ba74e61a289b" providerId="AD" clId="Web-{F63BA11D-23C8-4156-89FC-F157612D1313}" dt="2021-01-08T10:29:15.737" v="113" actId="20577"/>
          <ac:spMkLst>
            <pc:docMk/>
            <pc:sldMk cId="806190602" sldId="274"/>
            <ac:spMk id="2" creationId="{60BD2247-3A29-465C-94F8-F0BCB41ED45E}"/>
          </ac:spMkLst>
        </pc:spChg>
        <pc:spChg chg="mod">
          <ac:chgData name="Fiechter, B. (14152584)" userId="S::14152584@student.hhs.nl::7df16cfd-08fc-4e86-9c2b-ba74e61a289b" providerId="AD" clId="Web-{F63BA11D-23C8-4156-89FC-F157612D1313}" dt="2021-01-08T10:32:30.664" v="192" actId="20577"/>
          <ac:spMkLst>
            <pc:docMk/>
            <pc:sldMk cId="806190602" sldId="274"/>
            <ac:spMk id="3" creationId="{31EBE1FD-7977-4C59-8C6B-87B664625E3D}"/>
          </ac:spMkLst>
        </pc:spChg>
      </pc:sldChg>
      <pc:sldChg chg="del">
        <pc:chgData name="Fiechter, B. (14152584)" userId="S::14152584@student.hhs.nl::7df16cfd-08fc-4e86-9c2b-ba74e61a289b" providerId="AD" clId="Web-{F63BA11D-23C8-4156-89FC-F157612D1313}" dt="2021-01-08T10:19:41.659" v="23"/>
        <pc:sldMkLst>
          <pc:docMk/>
          <pc:sldMk cId="3633723723" sldId="276"/>
        </pc:sldMkLst>
      </pc:sldChg>
      <pc:sldChg chg="del">
        <pc:chgData name="Fiechter, B. (14152584)" userId="S::14152584@student.hhs.nl::7df16cfd-08fc-4e86-9c2b-ba74e61a289b" providerId="AD" clId="Web-{F63BA11D-23C8-4156-89FC-F157612D1313}" dt="2021-01-08T10:19:41.659" v="21"/>
        <pc:sldMkLst>
          <pc:docMk/>
          <pc:sldMk cId="2692708287" sldId="277"/>
        </pc:sldMkLst>
      </pc:sldChg>
    </pc:docChg>
  </pc:docChgLst>
  <pc:docChgLst>
    <pc:chgData name="Grunsven, D.J.X. van (17132339)" userId="93cdc6d4-501e-4cd1-9ea2-475fbb709fd7" providerId="ADAL" clId="{F0AE31E6-196C-45F4-9555-6964D3476BA6}"/>
    <pc:docChg chg="custSel modSld">
      <pc:chgData name="Grunsven, D.J.X. van (17132339)" userId="93cdc6d4-501e-4cd1-9ea2-475fbb709fd7" providerId="ADAL" clId="{F0AE31E6-196C-45F4-9555-6964D3476BA6}" dt="2020-11-27T09:23:52.706" v="289" actId="20577"/>
      <pc:docMkLst>
        <pc:docMk/>
      </pc:docMkLst>
      <pc:sldChg chg="modSp">
        <pc:chgData name="Grunsven, D.J.X. van (17132339)" userId="93cdc6d4-501e-4cd1-9ea2-475fbb709fd7" providerId="ADAL" clId="{F0AE31E6-196C-45F4-9555-6964D3476BA6}" dt="2020-11-27T09:23:52.706" v="289" actId="20577"/>
        <pc:sldMkLst>
          <pc:docMk/>
          <pc:sldMk cId="2396590593" sldId="257"/>
        </pc:sldMkLst>
        <pc:graphicFrameChg chg="mod">
          <ac:chgData name="Grunsven, D.J.X. van (17132339)" userId="93cdc6d4-501e-4cd1-9ea2-475fbb709fd7" providerId="ADAL" clId="{F0AE31E6-196C-45F4-9555-6964D3476BA6}" dt="2020-11-27T09:23:52.706" v="289" actId="20577"/>
          <ac:graphicFrameMkLst>
            <pc:docMk/>
            <pc:sldMk cId="2396590593" sldId="257"/>
            <ac:graphicFrameMk id="4" creationId="{00000000-0000-0000-0000-000000000000}"/>
          </ac:graphicFrameMkLst>
        </pc:graphicFrameChg>
      </pc:sldChg>
      <pc:sldChg chg="addSp modSp mod">
        <pc:chgData name="Grunsven, D.J.X. van (17132339)" userId="93cdc6d4-501e-4cd1-9ea2-475fbb709fd7" providerId="ADAL" clId="{F0AE31E6-196C-45F4-9555-6964D3476BA6}" dt="2020-11-27T09:15:12.409" v="38" actId="20577"/>
        <pc:sldMkLst>
          <pc:docMk/>
          <pc:sldMk cId="3239350216" sldId="270"/>
        </pc:sldMkLst>
        <pc:spChg chg="mod">
          <ac:chgData name="Grunsven, D.J.X. van (17132339)" userId="93cdc6d4-501e-4cd1-9ea2-475fbb709fd7" providerId="ADAL" clId="{F0AE31E6-196C-45F4-9555-6964D3476BA6}" dt="2020-11-27T09:15:12.409" v="38" actId="20577"/>
          <ac:spMkLst>
            <pc:docMk/>
            <pc:sldMk cId="3239350216" sldId="270"/>
            <ac:spMk id="3" creationId="{E002F61F-F81F-486D-9B7C-6F5D57E45B93}"/>
          </ac:spMkLst>
        </pc:spChg>
        <pc:spChg chg="add mod">
          <ac:chgData name="Grunsven, D.J.X. van (17132339)" userId="93cdc6d4-501e-4cd1-9ea2-475fbb709fd7" providerId="ADAL" clId="{F0AE31E6-196C-45F4-9555-6964D3476BA6}" dt="2020-11-27T09:14:36.442" v="29" actId="14100"/>
          <ac:spMkLst>
            <pc:docMk/>
            <pc:sldMk cId="3239350216" sldId="270"/>
            <ac:spMk id="5" creationId="{F87809A0-06AF-459E-9049-2E29FC2919A3}"/>
          </ac:spMkLst>
        </pc:spChg>
        <pc:picChg chg="mod">
          <ac:chgData name="Grunsven, D.J.X. van (17132339)" userId="93cdc6d4-501e-4cd1-9ea2-475fbb709fd7" providerId="ADAL" clId="{F0AE31E6-196C-45F4-9555-6964D3476BA6}" dt="2020-11-27T09:12:39.177" v="7" actId="14826"/>
          <ac:picMkLst>
            <pc:docMk/>
            <pc:sldMk cId="3239350216" sldId="270"/>
            <ac:picMk id="4" creationId="{3EFAE5A7-C422-4809-8DB4-32519BD6C4F2}"/>
          </ac:picMkLst>
        </pc:picChg>
      </pc:sldChg>
      <pc:sldChg chg="modSp mod">
        <pc:chgData name="Grunsven, D.J.X. van (17132339)" userId="93cdc6d4-501e-4cd1-9ea2-475fbb709fd7" providerId="ADAL" clId="{F0AE31E6-196C-45F4-9555-6964D3476BA6}" dt="2020-11-27T09:06:14.777" v="5" actId="20577"/>
        <pc:sldMkLst>
          <pc:docMk/>
          <pc:sldMk cId="3248335250" sldId="271"/>
        </pc:sldMkLst>
        <pc:spChg chg="mod">
          <ac:chgData name="Grunsven, D.J.X. van (17132339)" userId="93cdc6d4-501e-4cd1-9ea2-475fbb709fd7" providerId="ADAL" clId="{F0AE31E6-196C-45F4-9555-6964D3476BA6}" dt="2020-11-27T09:06:14.777" v="5" actId="20577"/>
          <ac:spMkLst>
            <pc:docMk/>
            <pc:sldMk cId="3248335250" sldId="271"/>
            <ac:spMk id="3" creationId="{5C3B0E28-C468-4D7C-B70D-5660D9AF5FAD}"/>
          </ac:spMkLst>
        </pc:spChg>
      </pc:sldChg>
      <pc:sldChg chg="addSp delSp modSp mod">
        <pc:chgData name="Grunsven, D.J.X. van (17132339)" userId="93cdc6d4-501e-4cd1-9ea2-475fbb709fd7" providerId="ADAL" clId="{F0AE31E6-196C-45F4-9555-6964D3476BA6}" dt="2020-11-27T09:21:54.640" v="222" actId="20577"/>
        <pc:sldMkLst>
          <pc:docMk/>
          <pc:sldMk cId="3123061798" sldId="272"/>
        </pc:sldMkLst>
        <pc:spChg chg="mod">
          <ac:chgData name="Grunsven, D.J.X. van (17132339)" userId="93cdc6d4-501e-4cd1-9ea2-475fbb709fd7" providerId="ADAL" clId="{F0AE31E6-196C-45F4-9555-6964D3476BA6}" dt="2020-11-27T09:21:54.640" v="222" actId="20577"/>
          <ac:spMkLst>
            <pc:docMk/>
            <pc:sldMk cId="3123061798" sldId="272"/>
            <ac:spMk id="3" creationId="{D91A5B82-C9A4-471B-994C-A454B15E27F8}"/>
          </ac:spMkLst>
        </pc:spChg>
        <pc:spChg chg="mod">
          <ac:chgData name="Grunsven, D.J.X. van (17132339)" userId="93cdc6d4-501e-4cd1-9ea2-475fbb709fd7" providerId="ADAL" clId="{F0AE31E6-196C-45F4-9555-6964D3476BA6}" dt="2020-11-27T09:16:24.878" v="49" actId="20577"/>
          <ac:spMkLst>
            <pc:docMk/>
            <pc:sldMk cId="3123061798" sldId="272"/>
            <ac:spMk id="5" creationId="{FEF2BE06-F265-43D8-8E73-490073F9F5A1}"/>
          </ac:spMkLst>
        </pc:spChg>
        <pc:spChg chg="add mod">
          <ac:chgData name="Grunsven, D.J.X. van (17132339)" userId="93cdc6d4-501e-4cd1-9ea2-475fbb709fd7" providerId="ADAL" clId="{F0AE31E6-196C-45F4-9555-6964D3476BA6}" dt="2020-11-27T09:20:56.864" v="210" actId="1076"/>
          <ac:spMkLst>
            <pc:docMk/>
            <pc:sldMk cId="3123061798" sldId="272"/>
            <ac:spMk id="8" creationId="{FC57AAEB-058E-4F88-AE3D-CAEDFF285F4D}"/>
          </ac:spMkLst>
        </pc:spChg>
        <pc:spChg chg="add mod">
          <ac:chgData name="Grunsven, D.J.X. van (17132339)" userId="93cdc6d4-501e-4cd1-9ea2-475fbb709fd7" providerId="ADAL" clId="{F0AE31E6-196C-45F4-9555-6964D3476BA6}" dt="2020-11-27T09:21:35.475" v="212" actId="1076"/>
          <ac:spMkLst>
            <pc:docMk/>
            <pc:sldMk cId="3123061798" sldId="272"/>
            <ac:spMk id="14" creationId="{28C0B472-0DA9-4121-9A39-DDC147E9CD8E}"/>
          </ac:spMkLst>
        </pc:spChg>
        <pc:picChg chg="add del mod">
          <ac:chgData name="Grunsven, D.J.X. van (17132339)" userId="93cdc6d4-501e-4cd1-9ea2-475fbb709fd7" providerId="ADAL" clId="{F0AE31E6-196C-45F4-9555-6964D3476BA6}" dt="2020-11-27T09:19:51.056" v="186" actId="478"/>
          <ac:picMkLst>
            <pc:docMk/>
            <pc:sldMk cId="3123061798" sldId="272"/>
            <ac:picMk id="7" creationId="{42B1B2DA-E5C0-4D7C-BD3A-EB52EB99DA5B}"/>
          </ac:picMkLst>
        </pc:picChg>
        <pc:picChg chg="add mod">
          <ac:chgData name="Grunsven, D.J.X. van (17132339)" userId="93cdc6d4-501e-4cd1-9ea2-475fbb709fd7" providerId="ADAL" clId="{F0AE31E6-196C-45F4-9555-6964D3476BA6}" dt="2020-11-27T09:20:05.520" v="192" actId="1076"/>
          <ac:picMkLst>
            <pc:docMk/>
            <pc:sldMk cId="3123061798" sldId="272"/>
            <ac:picMk id="10" creationId="{9B0D8A18-1B2C-4453-8FB9-EA78330A20E7}"/>
          </ac:picMkLst>
        </pc:picChg>
      </pc:sldChg>
    </pc:docChg>
  </pc:docChgLst>
  <pc:docChgLst>
    <pc:chgData name="Grunsven, D.J.X. van (17132339)" userId="S::17132339@student.hhs.nl::93cdc6d4-501e-4cd1-9ea2-475fbb709fd7" providerId="AD" clId="Web-{F08C33F5-3646-499C-BD25-8CF2EAC93734}"/>
    <pc:docChg chg="modSld">
      <pc:chgData name="Grunsven, D.J.X. van (17132339)" userId="S::17132339@student.hhs.nl::93cdc6d4-501e-4cd1-9ea2-475fbb709fd7" providerId="AD" clId="Web-{F08C33F5-3646-499C-BD25-8CF2EAC93734}" dt="2020-11-27T09:02:24.612" v="140" actId="1076"/>
      <pc:docMkLst>
        <pc:docMk/>
      </pc:docMkLst>
      <pc:sldChg chg="addSp delSp modSp">
        <pc:chgData name="Grunsven, D.J.X. van (17132339)" userId="S::17132339@student.hhs.nl::93cdc6d4-501e-4cd1-9ea2-475fbb709fd7" providerId="AD" clId="Web-{F08C33F5-3646-499C-BD25-8CF2EAC93734}" dt="2020-11-27T09:02:24.612" v="140" actId="1076"/>
        <pc:sldMkLst>
          <pc:docMk/>
          <pc:sldMk cId="3248335250" sldId="271"/>
        </pc:sldMkLst>
        <pc:picChg chg="add mod">
          <ac:chgData name="Grunsven, D.J.X. van (17132339)" userId="S::17132339@student.hhs.nl::93cdc6d4-501e-4cd1-9ea2-475fbb709fd7" providerId="AD" clId="Web-{F08C33F5-3646-499C-BD25-8CF2EAC93734}" dt="2020-11-27T09:02:24.612" v="140" actId="1076"/>
          <ac:picMkLst>
            <pc:docMk/>
            <pc:sldMk cId="3248335250" sldId="271"/>
            <ac:picMk id="5" creationId="{2EF40AFB-AEEA-4339-AD51-26E922DCC67B}"/>
          </ac:picMkLst>
        </pc:picChg>
        <pc:picChg chg="del">
          <ac:chgData name="Grunsven, D.J.X. van (17132339)" userId="S::17132339@student.hhs.nl::93cdc6d4-501e-4cd1-9ea2-475fbb709fd7" providerId="AD" clId="Web-{F08C33F5-3646-499C-BD25-8CF2EAC93734}" dt="2020-11-27T08:45:13.783" v="0"/>
          <ac:picMkLst>
            <pc:docMk/>
            <pc:sldMk cId="3248335250" sldId="271"/>
            <ac:picMk id="3074" creationId="{D5993029-A793-4972-B8FE-B3701F997F91}"/>
          </ac:picMkLst>
        </pc:picChg>
      </pc:sldChg>
      <pc:sldChg chg="addSp delSp modSp">
        <pc:chgData name="Grunsven, D.J.X. van (17132339)" userId="S::17132339@student.hhs.nl::93cdc6d4-501e-4cd1-9ea2-475fbb709fd7" providerId="AD" clId="Web-{F08C33F5-3646-499C-BD25-8CF2EAC93734}" dt="2020-11-27T08:55:27.697" v="131" actId="20577"/>
        <pc:sldMkLst>
          <pc:docMk/>
          <pc:sldMk cId="3123061798" sldId="272"/>
        </pc:sldMkLst>
        <pc:spChg chg="mod">
          <ac:chgData name="Grunsven, D.J.X. van (17132339)" userId="S::17132339@student.hhs.nl::93cdc6d4-501e-4cd1-9ea2-475fbb709fd7" providerId="AD" clId="Web-{F08C33F5-3646-499C-BD25-8CF2EAC93734}" dt="2020-11-27T08:54:31.524" v="127" actId="20577"/>
          <ac:spMkLst>
            <pc:docMk/>
            <pc:sldMk cId="3123061798" sldId="272"/>
            <ac:spMk id="3" creationId="{D91A5B82-C9A4-471B-994C-A454B15E27F8}"/>
          </ac:spMkLst>
        </pc:spChg>
        <pc:spChg chg="mod">
          <ac:chgData name="Grunsven, D.J.X. van (17132339)" userId="S::17132339@student.hhs.nl::93cdc6d4-501e-4cd1-9ea2-475fbb709fd7" providerId="AD" clId="Web-{F08C33F5-3646-499C-BD25-8CF2EAC93734}" dt="2020-11-27T08:55:27.697" v="131" actId="20577"/>
          <ac:spMkLst>
            <pc:docMk/>
            <pc:sldMk cId="3123061798" sldId="272"/>
            <ac:spMk id="5" creationId="{FEF2BE06-F265-43D8-8E73-490073F9F5A1}"/>
          </ac:spMkLst>
        </pc:spChg>
        <pc:picChg chg="add del mod">
          <ac:chgData name="Grunsven, D.J.X. van (17132339)" userId="S::17132339@student.hhs.nl::93cdc6d4-501e-4cd1-9ea2-475fbb709fd7" providerId="AD" clId="Web-{F08C33F5-3646-499C-BD25-8CF2EAC93734}" dt="2020-11-27T08:46:32.364" v="8"/>
          <ac:picMkLst>
            <pc:docMk/>
            <pc:sldMk cId="3123061798" sldId="272"/>
            <ac:picMk id="6" creationId="{B7272461-DA3E-41D6-9C2D-FDCB7BB6F4AA}"/>
          </ac:picMkLst>
        </pc:picChg>
      </pc:sldChg>
      <pc:sldChg chg="modSp">
        <pc:chgData name="Grunsven, D.J.X. van (17132339)" userId="S::17132339@student.hhs.nl::93cdc6d4-501e-4cd1-9ea2-475fbb709fd7" providerId="AD" clId="Web-{F08C33F5-3646-499C-BD25-8CF2EAC93734}" dt="2020-11-27T09:00:51.938" v="137" actId="1076"/>
        <pc:sldMkLst>
          <pc:docMk/>
          <pc:sldMk cId="608337640" sldId="274"/>
        </pc:sldMkLst>
        <pc:spChg chg="mod">
          <ac:chgData name="Grunsven, D.J.X. van (17132339)" userId="S::17132339@student.hhs.nl::93cdc6d4-501e-4cd1-9ea2-475fbb709fd7" providerId="AD" clId="Web-{F08C33F5-3646-499C-BD25-8CF2EAC93734}" dt="2020-11-27T09:00:51.938" v="137" actId="1076"/>
          <ac:spMkLst>
            <pc:docMk/>
            <pc:sldMk cId="608337640" sldId="274"/>
            <ac:spMk id="3" creationId="{73D5453C-DC39-46EE-BBEC-EE0368C344E0}"/>
          </ac:spMkLst>
        </pc:spChg>
      </pc:sldChg>
      <pc:sldChg chg="modSp">
        <pc:chgData name="Grunsven, D.J.X. van (17132339)" userId="S::17132339@student.hhs.nl::93cdc6d4-501e-4cd1-9ea2-475fbb709fd7" providerId="AD" clId="Web-{F08C33F5-3646-499C-BD25-8CF2EAC93734}" dt="2020-11-27T08:58:11.154" v="135" actId="20577"/>
        <pc:sldMkLst>
          <pc:docMk/>
          <pc:sldMk cId="3633723723" sldId="276"/>
        </pc:sldMkLst>
        <pc:spChg chg="mod">
          <ac:chgData name="Grunsven, D.J.X. van (17132339)" userId="S::17132339@student.hhs.nl::93cdc6d4-501e-4cd1-9ea2-475fbb709fd7" providerId="AD" clId="Web-{F08C33F5-3646-499C-BD25-8CF2EAC93734}" dt="2020-11-27T08:58:11.154" v="135" actId="20577"/>
          <ac:spMkLst>
            <pc:docMk/>
            <pc:sldMk cId="3633723723" sldId="276"/>
            <ac:spMk id="3" creationId="{D91A5B82-C9A4-471B-994C-A454B15E27F8}"/>
          </ac:spMkLst>
        </pc:spChg>
      </pc:sldChg>
    </pc:docChg>
  </pc:docChgLst>
  <pc:docChgLst>
    <pc:chgData name="Beau Fiechter" userId="7df16cfd-08fc-4e86-9c2b-ba74e61a289b" providerId="ADAL" clId="{240D9FF4-BFBE-4D96-A5DB-251286F6D05C}"/>
    <pc:docChg chg="undo custSel addSld delSld modSld sldOrd">
      <pc:chgData name="Beau Fiechter" userId="7df16cfd-08fc-4e86-9c2b-ba74e61a289b" providerId="ADAL" clId="{240D9FF4-BFBE-4D96-A5DB-251286F6D05C}" dt="2021-01-08T13:29:32.273" v="3071" actId="1076"/>
      <pc:docMkLst>
        <pc:docMk/>
      </pc:docMkLst>
      <pc:sldChg chg="modSp mod">
        <pc:chgData name="Beau Fiechter" userId="7df16cfd-08fc-4e86-9c2b-ba74e61a289b" providerId="ADAL" clId="{240D9FF4-BFBE-4D96-A5DB-251286F6D05C}" dt="2021-01-08T12:49:57.779" v="2204" actId="20577"/>
        <pc:sldMkLst>
          <pc:docMk/>
          <pc:sldMk cId="101209280" sldId="267"/>
        </pc:sldMkLst>
        <pc:spChg chg="mod">
          <ac:chgData name="Beau Fiechter" userId="7df16cfd-08fc-4e86-9c2b-ba74e61a289b" providerId="ADAL" clId="{240D9FF4-BFBE-4D96-A5DB-251286F6D05C}" dt="2021-01-08T12:49:57.779" v="2204" actId="20577"/>
          <ac:spMkLst>
            <pc:docMk/>
            <pc:sldMk cId="101209280" sldId="267"/>
            <ac:spMk id="3" creationId="{E5E29B1B-115C-4BC6-A2DE-1A9DF580F5A1}"/>
          </ac:spMkLst>
        </pc:spChg>
      </pc:sldChg>
      <pc:sldChg chg="addSp delSp modSp mod modClrScheme delAnim chgLayout">
        <pc:chgData name="Beau Fiechter" userId="7df16cfd-08fc-4e86-9c2b-ba74e61a289b" providerId="ADAL" clId="{240D9FF4-BFBE-4D96-A5DB-251286F6D05C}" dt="2021-01-08T13:29:32.273" v="3071" actId="1076"/>
        <pc:sldMkLst>
          <pc:docMk/>
          <pc:sldMk cId="806190602" sldId="274"/>
        </pc:sldMkLst>
        <pc:spChg chg="mod ord">
          <ac:chgData name="Beau Fiechter" userId="7df16cfd-08fc-4e86-9c2b-ba74e61a289b" providerId="ADAL" clId="{240D9FF4-BFBE-4D96-A5DB-251286F6D05C}" dt="2021-01-08T13:28:36.619" v="3053" actId="1076"/>
          <ac:spMkLst>
            <pc:docMk/>
            <pc:sldMk cId="806190602" sldId="274"/>
            <ac:spMk id="2" creationId="{60BD2247-3A29-465C-94F8-F0BCB41ED45E}"/>
          </ac:spMkLst>
        </pc:spChg>
        <pc:spChg chg="mod ord">
          <ac:chgData name="Beau Fiechter" userId="7df16cfd-08fc-4e86-9c2b-ba74e61a289b" providerId="ADAL" clId="{240D9FF4-BFBE-4D96-A5DB-251286F6D05C}" dt="2021-01-08T13:28:22.448" v="3046" actId="21"/>
          <ac:spMkLst>
            <pc:docMk/>
            <pc:sldMk cId="806190602" sldId="274"/>
            <ac:spMk id="3" creationId="{31EBE1FD-7977-4C59-8C6B-87B664625E3D}"/>
          </ac:spMkLst>
        </pc:spChg>
        <pc:spChg chg="mod ord">
          <ac:chgData name="Beau Fiechter" userId="7df16cfd-08fc-4e86-9c2b-ba74e61a289b" providerId="ADAL" clId="{240D9FF4-BFBE-4D96-A5DB-251286F6D05C}" dt="2021-01-08T13:28:19.795" v="3044" actId="700"/>
          <ac:spMkLst>
            <pc:docMk/>
            <pc:sldMk cId="806190602" sldId="274"/>
            <ac:spMk id="4" creationId="{1C2695DC-E08F-4544-8F83-F0A322820B35}"/>
          </ac:spMkLst>
        </pc:spChg>
        <pc:spChg chg="add del mod">
          <ac:chgData name="Beau Fiechter" userId="7df16cfd-08fc-4e86-9c2b-ba74e61a289b" providerId="ADAL" clId="{240D9FF4-BFBE-4D96-A5DB-251286F6D05C}" dt="2021-01-08T13:27:18.657" v="3032" actId="478"/>
          <ac:spMkLst>
            <pc:docMk/>
            <pc:sldMk cId="806190602" sldId="274"/>
            <ac:spMk id="7" creationId="{67A06BE9-75C8-4EFA-87F6-D5427F8783FC}"/>
          </ac:spMkLst>
        </pc:spChg>
        <pc:spChg chg="add mod">
          <ac:chgData name="Beau Fiechter" userId="7df16cfd-08fc-4e86-9c2b-ba74e61a289b" providerId="ADAL" clId="{240D9FF4-BFBE-4D96-A5DB-251286F6D05C}" dt="2021-01-08T13:29:32.273" v="3071" actId="1076"/>
          <ac:spMkLst>
            <pc:docMk/>
            <pc:sldMk cId="806190602" sldId="274"/>
            <ac:spMk id="12" creationId="{3ABF4EDC-083E-46C5-B2DB-4568DA865B51}"/>
          </ac:spMkLst>
        </pc:spChg>
        <pc:spChg chg="add mod">
          <ac:chgData name="Beau Fiechter" userId="7df16cfd-08fc-4e86-9c2b-ba74e61a289b" providerId="ADAL" clId="{240D9FF4-BFBE-4D96-A5DB-251286F6D05C}" dt="2021-01-08T13:29:32.273" v="3071" actId="1076"/>
          <ac:spMkLst>
            <pc:docMk/>
            <pc:sldMk cId="806190602" sldId="274"/>
            <ac:spMk id="13" creationId="{F726B391-3F16-4916-95D7-DEE20EFA634B}"/>
          </ac:spMkLst>
        </pc:spChg>
        <pc:spChg chg="add mod">
          <ac:chgData name="Beau Fiechter" userId="7df16cfd-08fc-4e86-9c2b-ba74e61a289b" providerId="ADAL" clId="{240D9FF4-BFBE-4D96-A5DB-251286F6D05C}" dt="2021-01-08T13:29:32.273" v="3071" actId="1076"/>
          <ac:spMkLst>
            <pc:docMk/>
            <pc:sldMk cId="806190602" sldId="274"/>
            <ac:spMk id="14" creationId="{56945D24-42C8-48CD-AEF3-0AAD0963EFEB}"/>
          </ac:spMkLst>
        </pc:spChg>
        <pc:spChg chg="add mod">
          <ac:chgData name="Beau Fiechter" userId="7df16cfd-08fc-4e86-9c2b-ba74e61a289b" providerId="ADAL" clId="{240D9FF4-BFBE-4D96-A5DB-251286F6D05C}" dt="2021-01-08T13:29:32.273" v="3071" actId="1076"/>
          <ac:spMkLst>
            <pc:docMk/>
            <pc:sldMk cId="806190602" sldId="274"/>
            <ac:spMk id="15" creationId="{FDC2E827-A035-4EAE-B28A-C197435C155D}"/>
          </ac:spMkLst>
        </pc:spChg>
        <pc:spChg chg="add del mod ord">
          <ac:chgData name="Beau Fiechter" userId="7df16cfd-08fc-4e86-9c2b-ba74e61a289b" providerId="ADAL" clId="{240D9FF4-BFBE-4D96-A5DB-251286F6D05C}" dt="2021-01-08T13:28:13.879" v="3043" actId="700"/>
          <ac:spMkLst>
            <pc:docMk/>
            <pc:sldMk cId="806190602" sldId="274"/>
            <ac:spMk id="16" creationId="{54B87F99-94EF-4BD2-A3EB-E69774C6FDAD}"/>
          </ac:spMkLst>
        </pc:spChg>
        <pc:spChg chg="add mod ord">
          <ac:chgData name="Beau Fiechter" userId="7df16cfd-08fc-4e86-9c2b-ba74e61a289b" providerId="ADAL" clId="{240D9FF4-BFBE-4D96-A5DB-251286F6D05C}" dt="2021-01-08T13:29:01.910" v="3069" actId="20577"/>
          <ac:spMkLst>
            <pc:docMk/>
            <pc:sldMk cId="806190602" sldId="274"/>
            <ac:spMk id="17" creationId="{06B4D0E0-1BB1-48E0-86BD-E44247D514EA}"/>
          </ac:spMkLst>
        </pc:spChg>
        <pc:picChg chg="del">
          <ac:chgData name="Beau Fiechter" userId="7df16cfd-08fc-4e86-9c2b-ba74e61a289b" providerId="ADAL" clId="{240D9FF4-BFBE-4D96-A5DB-251286F6D05C}" dt="2021-01-08T13:27:11.750" v="3030" actId="478"/>
          <ac:picMkLst>
            <pc:docMk/>
            <pc:sldMk cId="806190602" sldId="274"/>
            <ac:picMk id="5" creationId="{7AE23713-3E99-49A6-9B89-5945D5E7CEE7}"/>
          </ac:picMkLst>
        </pc:picChg>
        <pc:picChg chg="add mod">
          <ac:chgData name="Beau Fiechter" userId="7df16cfd-08fc-4e86-9c2b-ba74e61a289b" providerId="ADAL" clId="{240D9FF4-BFBE-4D96-A5DB-251286F6D05C}" dt="2021-01-08T13:29:32.273" v="3071" actId="1076"/>
          <ac:picMkLst>
            <pc:docMk/>
            <pc:sldMk cId="806190602" sldId="274"/>
            <ac:picMk id="8" creationId="{786514EF-54F5-4CC4-99D5-AFF5E9349C69}"/>
          </ac:picMkLst>
        </pc:picChg>
        <pc:picChg chg="add mod">
          <ac:chgData name="Beau Fiechter" userId="7df16cfd-08fc-4e86-9c2b-ba74e61a289b" providerId="ADAL" clId="{240D9FF4-BFBE-4D96-A5DB-251286F6D05C}" dt="2021-01-08T13:29:32.273" v="3071" actId="1076"/>
          <ac:picMkLst>
            <pc:docMk/>
            <pc:sldMk cId="806190602" sldId="274"/>
            <ac:picMk id="9" creationId="{3C35DC55-5614-40B5-95CD-B56DE9FFF41C}"/>
          </ac:picMkLst>
        </pc:picChg>
        <pc:picChg chg="add mod">
          <ac:chgData name="Beau Fiechter" userId="7df16cfd-08fc-4e86-9c2b-ba74e61a289b" providerId="ADAL" clId="{240D9FF4-BFBE-4D96-A5DB-251286F6D05C}" dt="2021-01-08T13:29:32.273" v="3071" actId="1076"/>
          <ac:picMkLst>
            <pc:docMk/>
            <pc:sldMk cId="806190602" sldId="274"/>
            <ac:picMk id="10" creationId="{5365EC89-3EBC-4337-8FDE-9938F951EBE0}"/>
          </ac:picMkLst>
        </pc:picChg>
        <pc:picChg chg="add mod">
          <ac:chgData name="Beau Fiechter" userId="7df16cfd-08fc-4e86-9c2b-ba74e61a289b" providerId="ADAL" clId="{240D9FF4-BFBE-4D96-A5DB-251286F6D05C}" dt="2021-01-08T13:29:32.273" v="3071" actId="1076"/>
          <ac:picMkLst>
            <pc:docMk/>
            <pc:sldMk cId="806190602" sldId="274"/>
            <ac:picMk id="11" creationId="{23FC5EE8-58BD-450B-AE0D-4A7BD20CE7C4}"/>
          </ac:picMkLst>
        </pc:picChg>
        <pc:cxnChg chg="del mod">
          <ac:chgData name="Beau Fiechter" userId="7df16cfd-08fc-4e86-9c2b-ba74e61a289b" providerId="ADAL" clId="{240D9FF4-BFBE-4D96-A5DB-251286F6D05C}" dt="2021-01-08T13:29:09.536" v="3070" actId="478"/>
          <ac:cxnSpMkLst>
            <pc:docMk/>
            <pc:sldMk cId="806190602" sldId="274"/>
            <ac:cxnSpMk id="6" creationId="{B4745C7F-4361-4A03-B037-F640F56E1734}"/>
          </ac:cxnSpMkLst>
        </pc:cxnChg>
      </pc:sldChg>
      <pc:sldChg chg="modSp mod">
        <pc:chgData name="Beau Fiechter" userId="7df16cfd-08fc-4e86-9c2b-ba74e61a289b" providerId="ADAL" clId="{240D9FF4-BFBE-4D96-A5DB-251286F6D05C}" dt="2021-01-08T13:23:00.847" v="2991" actId="20577"/>
        <pc:sldMkLst>
          <pc:docMk/>
          <pc:sldMk cId="1705761566" sldId="275"/>
        </pc:sldMkLst>
        <pc:spChg chg="mod">
          <ac:chgData name="Beau Fiechter" userId="7df16cfd-08fc-4e86-9c2b-ba74e61a289b" providerId="ADAL" clId="{240D9FF4-BFBE-4D96-A5DB-251286F6D05C}" dt="2021-01-08T13:23:00.847" v="2991" actId="20577"/>
          <ac:spMkLst>
            <pc:docMk/>
            <pc:sldMk cId="1705761566" sldId="275"/>
            <ac:spMk id="3" creationId="{DC9B39CA-1DB0-4289-958B-525FF517EE91}"/>
          </ac:spMkLst>
        </pc:spChg>
      </pc:sldChg>
      <pc:sldChg chg="addSp delSp modSp mod modAnim">
        <pc:chgData name="Beau Fiechter" userId="7df16cfd-08fc-4e86-9c2b-ba74e61a289b" providerId="ADAL" clId="{240D9FF4-BFBE-4D96-A5DB-251286F6D05C}" dt="2021-01-08T12:41:08.361" v="1793" actId="1076"/>
        <pc:sldMkLst>
          <pc:docMk/>
          <pc:sldMk cId="3051839257" sldId="276"/>
        </pc:sldMkLst>
        <pc:spChg chg="mod">
          <ac:chgData name="Beau Fiechter" userId="7df16cfd-08fc-4e86-9c2b-ba74e61a289b" providerId="ADAL" clId="{240D9FF4-BFBE-4D96-A5DB-251286F6D05C}" dt="2021-01-08T12:23:13.298" v="1221" actId="1076"/>
          <ac:spMkLst>
            <pc:docMk/>
            <pc:sldMk cId="3051839257" sldId="276"/>
            <ac:spMk id="3" creationId="{C35AE88D-E919-4C28-BFF9-849990271A5F}"/>
          </ac:spMkLst>
        </pc:spChg>
        <pc:spChg chg="add mod">
          <ac:chgData name="Beau Fiechter" userId="7df16cfd-08fc-4e86-9c2b-ba74e61a289b" providerId="ADAL" clId="{240D9FF4-BFBE-4D96-A5DB-251286F6D05C}" dt="2021-01-08T12:41:08.361" v="1793" actId="1076"/>
          <ac:spMkLst>
            <pc:docMk/>
            <pc:sldMk cId="3051839257" sldId="276"/>
            <ac:spMk id="7" creationId="{DD0055B3-69BB-4C28-9070-6D1483EABD9D}"/>
          </ac:spMkLst>
        </pc:spChg>
        <pc:spChg chg="mod">
          <ac:chgData name="Beau Fiechter" userId="7df16cfd-08fc-4e86-9c2b-ba74e61a289b" providerId="ADAL" clId="{240D9FF4-BFBE-4D96-A5DB-251286F6D05C}" dt="2021-01-08T12:23:49.200" v="1223" actId="14100"/>
          <ac:spMkLst>
            <pc:docMk/>
            <pc:sldMk cId="3051839257" sldId="276"/>
            <ac:spMk id="12" creationId="{170EFEB3-93BF-4E2F-B337-E34CBB6C8B35}"/>
          </ac:spMkLst>
        </pc:spChg>
        <pc:spChg chg="mod">
          <ac:chgData name="Beau Fiechter" userId="7df16cfd-08fc-4e86-9c2b-ba74e61a289b" providerId="ADAL" clId="{240D9FF4-BFBE-4D96-A5DB-251286F6D05C}" dt="2021-01-08T12:23:49.200" v="1223" actId="14100"/>
          <ac:spMkLst>
            <pc:docMk/>
            <pc:sldMk cId="3051839257" sldId="276"/>
            <ac:spMk id="13" creationId="{28948E8B-5883-4998-998B-98B2872B9E62}"/>
          </ac:spMkLst>
        </pc:spChg>
        <pc:spChg chg="mod">
          <ac:chgData name="Beau Fiechter" userId="7df16cfd-08fc-4e86-9c2b-ba74e61a289b" providerId="ADAL" clId="{240D9FF4-BFBE-4D96-A5DB-251286F6D05C}" dt="2021-01-08T12:23:49.200" v="1223" actId="14100"/>
          <ac:spMkLst>
            <pc:docMk/>
            <pc:sldMk cId="3051839257" sldId="276"/>
            <ac:spMk id="14" creationId="{B000BE0F-FAC4-45C2-820D-0AD1CA27AF5D}"/>
          </ac:spMkLst>
        </pc:spChg>
        <pc:spChg chg="add mod">
          <ac:chgData name="Beau Fiechter" userId="7df16cfd-08fc-4e86-9c2b-ba74e61a289b" providerId="ADAL" clId="{240D9FF4-BFBE-4D96-A5DB-251286F6D05C}" dt="2021-01-08T12:23:49.200" v="1223" actId="14100"/>
          <ac:spMkLst>
            <pc:docMk/>
            <pc:sldMk cId="3051839257" sldId="276"/>
            <ac:spMk id="18" creationId="{2FAE7576-F6CB-4D2A-B455-4DD4A8636242}"/>
          </ac:spMkLst>
        </pc:spChg>
        <pc:spChg chg="mod">
          <ac:chgData name="Beau Fiechter" userId="7df16cfd-08fc-4e86-9c2b-ba74e61a289b" providerId="ADAL" clId="{240D9FF4-BFBE-4D96-A5DB-251286F6D05C}" dt="2021-01-08T12:23:49.200" v="1223" actId="14100"/>
          <ac:spMkLst>
            <pc:docMk/>
            <pc:sldMk cId="3051839257" sldId="276"/>
            <ac:spMk id="23" creationId="{23733E00-178A-4068-A0F2-6020282BAB20}"/>
          </ac:spMkLst>
        </pc:spChg>
        <pc:spChg chg="add del mod">
          <ac:chgData name="Beau Fiechter" userId="7df16cfd-08fc-4e86-9c2b-ba74e61a289b" providerId="ADAL" clId="{240D9FF4-BFBE-4D96-A5DB-251286F6D05C}" dt="2021-01-08T12:23:56.340" v="1226" actId="478"/>
          <ac:spMkLst>
            <pc:docMk/>
            <pc:sldMk cId="3051839257" sldId="276"/>
            <ac:spMk id="24" creationId="{F6032EC9-CEE9-4E8E-9CE6-056445216E62}"/>
          </ac:spMkLst>
        </pc:spChg>
        <pc:spChg chg="mod">
          <ac:chgData name="Beau Fiechter" userId="7df16cfd-08fc-4e86-9c2b-ba74e61a289b" providerId="ADAL" clId="{240D9FF4-BFBE-4D96-A5DB-251286F6D05C}" dt="2021-01-08T12:23:49.200" v="1223" actId="14100"/>
          <ac:spMkLst>
            <pc:docMk/>
            <pc:sldMk cId="3051839257" sldId="276"/>
            <ac:spMk id="28" creationId="{BBEAC662-2378-4E0F-8098-9EFB1EE94E35}"/>
          </ac:spMkLst>
        </pc:spChg>
        <pc:spChg chg="mod">
          <ac:chgData name="Beau Fiechter" userId="7df16cfd-08fc-4e86-9c2b-ba74e61a289b" providerId="ADAL" clId="{240D9FF4-BFBE-4D96-A5DB-251286F6D05C}" dt="2021-01-08T12:39:48.644" v="1732"/>
          <ac:spMkLst>
            <pc:docMk/>
            <pc:sldMk cId="3051839257" sldId="276"/>
            <ac:spMk id="32" creationId="{7673D4D7-EB5F-415E-9CDD-970D067352DF}"/>
          </ac:spMkLst>
        </pc:spChg>
        <pc:spChg chg="mod">
          <ac:chgData name="Beau Fiechter" userId="7df16cfd-08fc-4e86-9c2b-ba74e61a289b" providerId="ADAL" clId="{240D9FF4-BFBE-4D96-A5DB-251286F6D05C}" dt="2021-01-08T12:39:48.644" v="1732"/>
          <ac:spMkLst>
            <pc:docMk/>
            <pc:sldMk cId="3051839257" sldId="276"/>
            <ac:spMk id="33" creationId="{9664D648-249A-4708-9B34-E14745D838AC}"/>
          </ac:spMkLst>
        </pc:spChg>
        <pc:spChg chg="mod">
          <ac:chgData name="Beau Fiechter" userId="7df16cfd-08fc-4e86-9c2b-ba74e61a289b" providerId="ADAL" clId="{240D9FF4-BFBE-4D96-A5DB-251286F6D05C}" dt="2021-01-08T12:39:48.644" v="1732"/>
          <ac:spMkLst>
            <pc:docMk/>
            <pc:sldMk cId="3051839257" sldId="276"/>
            <ac:spMk id="34" creationId="{9E4292FF-8797-4A2A-A1B8-8CF73312D72C}"/>
          </ac:spMkLst>
        </pc:spChg>
        <pc:spChg chg="mod">
          <ac:chgData name="Beau Fiechter" userId="7df16cfd-08fc-4e86-9c2b-ba74e61a289b" providerId="ADAL" clId="{240D9FF4-BFBE-4D96-A5DB-251286F6D05C}" dt="2021-01-08T12:39:48.644" v="1732"/>
          <ac:spMkLst>
            <pc:docMk/>
            <pc:sldMk cId="3051839257" sldId="276"/>
            <ac:spMk id="42" creationId="{4FA646A2-4AE9-4C41-A7D3-984B7F75DE3D}"/>
          </ac:spMkLst>
        </pc:spChg>
        <pc:spChg chg="add del mod">
          <ac:chgData name="Beau Fiechter" userId="7df16cfd-08fc-4e86-9c2b-ba74e61a289b" providerId="ADAL" clId="{240D9FF4-BFBE-4D96-A5DB-251286F6D05C}" dt="2021-01-08T12:39:52.592" v="1733"/>
          <ac:spMkLst>
            <pc:docMk/>
            <pc:sldMk cId="3051839257" sldId="276"/>
            <ac:spMk id="43" creationId="{FEF12865-59EA-4BB8-9C6F-945C9068898B}"/>
          </ac:spMkLst>
        </pc:spChg>
        <pc:spChg chg="mod">
          <ac:chgData name="Beau Fiechter" userId="7df16cfd-08fc-4e86-9c2b-ba74e61a289b" providerId="ADAL" clId="{240D9FF4-BFBE-4D96-A5DB-251286F6D05C}" dt="2021-01-08T12:39:48.644" v="1732"/>
          <ac:spMkLst>
            <pc:docMk/>
            <pc:sldMk cId="3051839257" sldId="276"/>
            <ac:spMk id="47" creationId="{40116249-CBE9-48C8-A018-D5AAD5B0A617}"/>
          </ac:spMkLst>
        </pc:spChg>
        <pc:grpChg chg="add del mod">
          <ac:chgData name="Beau Fiechter" userId="7df16cfd-08fc-4e86-9c2b-ba74e61a289b" providerId="ADAL" clId="{240D9FF4-BFBE-4D96-A5DB-251286F6D05C}" dt="2021-01-08T12:23:57.329" v="1227" actId="478"/>
          <ac:grpSpMkLst>
            <pc:docMk/>
            <pc:sldMk cId="3051839257" sldId="276"/>
            <ac:grpSpMk id="10" creationId="{6BC98AE8-7E59-4EE0-A57E-67A3FCA84BA5}"/>
          </ac:grpSpMkLst>
        </pc:grpChg>
        <pc:grpChg chg="mod">
          <ac:chgData name="Beau Fiechter" userId="7df16cfd-08fc-4e86-9c2b-ba74e61a289b" providerId="ADAL" clId="{240D9FF4-BFBE-4D96-A5DB-251286F6D05C}" dt="2021-01-08T12:23:49.200" v="1223" actId="14100"/>
          <ac:grpSpMkLst>
            <pc:docMk/>
            <pc:sldMk cId="3051839257" sldId="276"/>
            <ac:grpSpMk id="11" creationId="{391CCCFA-6F1B-4677-841E-9FD44C64EA41}"/>
          </ac:grpSpMkLst>
        </pc:grpChg>
        <pc:grpChg chg="add del mod">
          <ac:chgData name="Beau Fiechter" userId="7df16cfd-08fc-4e86-9c2b-ba74e61a289b" providerId="ADAL" clId="{240D9FF4-BFBE-4D96-A5DB-251286F6D05C}" dt="2021-01-08T12:24:08.834" v="1232" actId="478"/>
          <ac:grpSpMkLst>
            <pc:docMk/>
            <pc:sldMk cId="3051839257" sldId="276"/>
            <ac:grpSpMk id="19" creationId="{B0A8AA05-7CB1-4FE3-999E-DF379B1F0B06}"/>
          </ac:grpSpMkLst>
        </pc:grpChg>
        <pc:grpChg chg="add del mod">
          <ac:chgData name="Beau Fiechter" userId="7df16cfd-08fc-4e86-9c2b-ba74e61a289b" providerId="ADAL" clId="{240D9FF4-BFBE-4D96-A5DB-251286F6D05C}" dt="2021-01-08T12:24:08.007" v="1231" actId="478"/>
          <ac:grpSpMkLst>
            <pc:docMk/>
            <pc:sldMk cId="3051839257" sldId="276"/>
            <ac:grpSpMk id="26" creationId="{E90D289F-B498-4A11-B35D-6C4DD7E7C9B0}"/>
          </ac:grpSpMkLst>
        </pc:grpChg>
        <pc:grpChg chg="add del mod">
          <ac:chgData name="Beau Fiechter" userId="7df16cfd-08fc-4e86-9c2b-ba74e61a289b" providerId="ADAL" clId="{240D9FF4-BFBE-4D96-A5DB-251286F6D05C}" dt="2021-01-08T12:39:52.592" v="1733"/>
          <ac:grpSpMkLst>
            <pc:docMk/>
            <pc:sldMk cId="3051839257" sldId="276"/>
            <ac:grpSpMk id="30" creationId="{B5D0E103-F2E3-4A8E-BC85-3F408BF77ABD}"/>
          </ac:grpSpMkLst>
        </pc:grpChg>
        <pc:grpChg chg="mod">
          <ac:chgData name="Beau Fiechter" userId="7df16cfd-08fc-4e86-9c2b-ba74e61a289b" providerId="ADAL" clId="{240D9FF4-BFBE-4D96-A5DB-251286F6D05C}" dt="2021-01-08T12:39:48.644" v="1732"/>
          <ac:grpSpMkLst>
            <pc:docMk/>
            <pc:sldMk cId="3051839257" sldId="276"/>
            <ac:grpSpMk id="31" creationId="{0E91F50B-2D1C-4394-B025-3C59EB00E408}"/>
          </ac:grpSpMkLst>
        </pc:grpChg>
        <pc:grpChg chg="add del mod">
          <ac:chgData name="Beau Fiechter" userId="7df16cfd-08fc-4e86-9c2b-ba74e61a289b" providerId="ADAL" clId="{240D9FF4-BFBE-4D96-A5DB-251286F6D05C}" dt="2021-01-08T12:39:52.592" v="1733"/>
          <ac:grpSpMkLst>
            <pc:docMk/>
            <pc:sldMk cId="3051839257" sldId="276"/>
            <ac:grpSpMk id="38" creationId="{A7769789-AD54-4D68-A554-2DCAA1C4E4F5}"/>
          </ac:grpSpMkLst>
        </pc:grpChg>
        <pc:grpChg chg="add del mod">
          <ac:chgData name="Beau Fiechter" userId="7df16cfd-08fc-4e86-9c2b-ba74e61a289b" providerId="ADAL" clId="{240D9FF4-BFBE-4D96-A5DB-251286F6D05C}" dt="2021-01-08T12:39:52.592" v="1733"/>
          <ac:grpSpMkLst>
            <pc:docMk/>
            <pc:sldMk cId="3051839257" sldId="276"/>
            <ac:grpSpMk id="45" creationId="{FA3E79F0-B3A5-4891-9932-45CF8F6B6DBE}"/>
          </ac:grpSpMkLst>
        </pc:grpChg>
        <pc:picChg chg="add del mod">
          <ac:chgData name="Beau Fiechter" userId="7df16cfd-08fc-4e86-9c2b-ba74e61a289b" providerId="ADAL" clId="{240D9FF4-BFBE-4D96-A5DB-251286F6D05C}" dt="2021-01-08T12:11:30.254" v="950" actId="21"/>
          <ac:picMkLst>
            <pc:docMk/>
            <pc:sldMk cId="3051839257" sldId="276"/>
            <ac:picMk id="5" creationId="{EB43333E-9D96-456F-BDFC-0CDD2EE14A42}"/>
          </ac:picMkLst>
        </pc:picChg>
        <pc:picChg chg="add mod">
          <ac:chgData name="Beau Fiechter" userId="7df16cfd-08fc-4e86-9c2b-ba74e61a289b" providerId="ADAL" clId="{240D9FF4-BFBE-4D96-A5DB-251286F6D05C}" dt="2021-01-08T12:41:08.361" v="1793" actId="1076"/>
          <ac:picMkLst>
            <pc:docMk/>
            <pc:sldMk cId="3051839257" sldId="276"/>
            <ac:picMk id="6" creationId="{62723839-B888-4883-82C3-365A4198BDD0}"/>
          </ac:picMkLst>
        </pc:picChg>
        <pc:picChg chg="add del mod">
          <ac:chgData name="Beau Fiechter" userId="7df16cfd-08fc-4e86-9c2b-ba74e61a289b" providerId="ADAL" clId="{240D9FF4-BFBE-4D96-A5DB-251286F6D05C}" dt="2021-01-08T12:24:05.288" v="1230" actId="478"/>
          <ac:picMkLst>
            <pc:docMk/>
            <pc:sldMk cId="3051839257" sldId="276"/>
            <ac:picMk id="9" creationId="{26D49BC6-F13C-4C90-9FE6-48207CD41AED}"/>
          </ac:picMkLst>
        </pc:picChg>
        <pc:picChg chg="mod">
          <ac:chgData name="Beau Fiechter" userId="7df16cfd-08fc-4e86-9c2b-ba74e61a289b" providerId="ADAL" clId="{240D9FF4-BFBE-4D96-A5DB-251286F6D05C}" dt="2021-01-08T12:23:49.200" v="1223" actId="14100"/>
          <ac:picMkLst>
            <pc:docMk/>
            <pc:sldMk cId="3051839257" sldId="276"/>
            <ac:picMk id="15" creationId="{D29B2FB2-997B-4027-9E65-60113E40F3EC}"/>
          </ac:picMkLst>
        </pc:picChg>
        <pc:picChg chg="mod">
          <ac:chgData name="Beau Fiechter" userId="7df16cfd-08fc-4e86-9c2b-ba74e61a289b" providerId="ADAL" clId="{240D9FF4-BFBE-4D96-A5DB-251286F6D05C}" dt="2021-01-08T12:23:49.200" v="1223" actId="14100"/>
          <ac:picMkLst>
            <pc:docMk/>
            <pc:sldMk cId="3051839257" sldId="276"/>
            <ac:picMk id="16" creationId="{C5447D04-9323-4FF3-8C7A-63BE97E59604}"/>
          </ac:picMkLst>
        </pc:picChg>
        <pc:picChg chg="mod">
          <ac:chgData name="Beau Fiechter" userId="7df16cfd-08fc-4e86-9c2b-ba74e61a289b" providerId="ADAL" clId="{240D9FF4-BFBE-4D96-A5DB-251286F6D05C}" dt="2021-01-08T12:23:49.200" v="1223" actId="14100"/>
          <ac:picMkLst>
            <pc:docMk/>
            <pc:sldMk cId="3051839257" sldId="276"/>
            <ac:picMk id="17" creationId="{E649421D-944D-4B1F-AAE4-0CAB971266EB}"/>
          </ac:picMkLst>
        </pc:picChg>
        <pc:picChg chg="mod">
          <ac:chgData name="Beau Fiechter" userId="7df16cfd-08fc-4e86-9c2b-ba74e61a289b" providerId="ADAL" clId="{240D9FF4-BFBE-4D96-A5DB-251286F6D05C}" dt="2021-01-08T12:23:49.200" v="1223" actId="14100"/>
          <ac:picMkLst>
            <pc:docMk/>
            <pc:sldMk cId="3051839257" sldId="276"/>
            <ac:picMk id="20" creationId="{A44B4772-9C73-46F1-BCA5-EFDFEA933D90}"/>
          </ac:picMkLst>
        </pc:picChg>
        <pc:picChg chg="mod">
          <ac:chgData name="Beau Fiechter" userId="7df16cfd-08fc-4e86-9c2b-ba74e61a289b" providerId="ADAL" clId="{240D9FF4-BFBE-4D96-A5DB-251286F6D05C}" dt="2021-01-08T12:23:49.200" v="1223" actId="14100"/>
          <ac:picMkLst>
            <pc:docMk/>
            <pc:sldMk cId="3051839257" sldId="276"/>
            <ac:picMk id="21" creationId="{82986614-589F-4933-88B1-3D0F3540E983}"/>
          </ac:picMkLst>
        </pc:picChg>
        <pc:picChg chg="mod">
          <ac:chgData name="Beau Fiechter" userId="7df16cfd-08fc-4e86-9c2b-ba74e61a289b" providerId="ADAL" clId="{240D9FF4-BFBE-4D96-A5DB-251286F6D05C}" dt="2021-01-08T12:23:49.200" v="1223" actId="14100"/>
          <ac:picMkLst>
            <pc:docMk/>
            <pc:sldMk cId="3051839257" sldId="276"/>
            <ac:picMk id="22" creationId="{3120E5DE-7D40-49EF-93E8-50F385416029}"/>
          </ac:picMkLst>
        </pc:picChg>
        <pc:picChg chg="add del mod">
          <ac:chgData name="Beau Fiechter" userId="7df16cfd-08fc-4e86-9c2b-ba74e61a289b" providerId="ADAL" clId="{240D9FF4-BFBE-4D96-A5DB-251286F6D05C}" dt="2021-01-08T12:23:53.070" v="1224" actId="478"/>
          <ac:picMkLst>
            <pc:docMk/>
            <pc:sldMk cId="3051839257" sldId="276"/>
            <ac:picMk id="25" creationId="{9FE724FA-D97A-4750-8F51-56E3499A5105}"/>
          </ac:picMkLst>
        </pc:picChg>
        <pc:picChg chg="mod">
          <ac:chgData name="Beau Fiechter" userId="7df16cfd-08fc-4e86-9c2b-ba74e61a289b" providerId="ADAL" clId="{240D9FF4-BFBE-4D96-A5DB-251286F6D05C}" dt="2021-01-08T12:23:49.200" v="1223" actId="14100"/>
          <ac:picMkLst>
            <pc:docMk/>
            <pc:sldMk cId="3051839257" sldId="276"/>
            <ac:picMk id="27" creationId="{03975947-0AB2-4B24-911A-70FFD1B4CA85}"/>
          </ac:picMkLst>
        </pc:picChg>
        <pc:picChg chg="add del mod">
          <ac:chgData name="Beau Fiechter" userId="7df16cfd-08fc-4e86-9c2b-ba74e61a289b" providerId="ADAL" clId="{240D9FF4-BFBE-4D96-A5DB-251286F6D05C}" dt="2021-01-08T12:39:52.592" v="1733"/>
          <ac:picMkLst>
            <pc:docMk/>
            <pc:sldMk cId="3051839257" sldId="276"/>
            <ac:picMk id="29" creationId="{EB1304A8-791C-4269-9CA0-03AB266DD798}"/>
          </ac:picMkLst>
        </pc:picChg>
        <pc:picChg chg="mod">
          <ac:chgData name="Beau Fiechter" userId="7df16cfd-08fc-4e86-9c2b-ba74e61a289b" providerId="ADAL" clId="{240D9FF4-BFBE-4D96-A5DB-251286F6D05C}" dt="2021-01-08T12:39:48.644" v="1732"/>
          <ac:picMkLst>
            <pc:docMk/>
            <pc:sldMk cId="3051839257" sldId="276"/>
            <ac:picMk id="35" creationId="{DF42B936-D28D-4C14-87DF-848894AE092B}"/>
          </ac:picMkLst>
        </pc:picChg>
        <pc:picChg chg="mod">
          <ac:chgData name="Beau Fiechter" userId="7df16cfd-08fc-4e86-9c2b-ba74e61a289b" providerId="ADAL" clId="{240D9FF4-BFBE-4D96-A5DB-251286F6D05C}" dt="2021-01-08T12:39:48.644" v="1732"/>
          <ac:picMkLst>
            <pc:docMk/>
            <pc:sldMk cId="3051839257" sldId="276"/>
            <ac:picMk id="36" creationId="{E08B4294-631A-4EA7-92FD-1886DD1B6CB8}"/>
          </ac:picMkLst>
        </pc:picChg>
        <pc:picChg chg="mod">
          <ac:chgData name="Beau Fiechter" userId="7df16cfd-08fc-4e86-9c2b-ba74e61a289b" providerId="ADAL" clId="{240D9FF4-BFBE-4D96-A5DB-251286F6D05C}" dt="2021-01-08T12:39:48.644" v="1732"/>
          <ac:picMkLst>
            <pc:docMk/>
            <pc:sldMk cId="3051839257" sldId="276"/>
            <ac:picMk id="37" creationId="{6DC4F9D0-3F23-4558-A9A1-56306D86DC92}"/>
          </ac:picMkLst>
        </pc:picChg>
        <pc:picChg chg="mod">
          <ac:chgData name="Beau Fiechter" userId="7df16cfd-08fc-4e86-9c2b-ba74e61a289b" providerId="ADAL" clId="{240D9FF4-BFBE-4D96-A5DB-251286F6D05C}" dt="2021-01-08T12:39:48.644" v="1732"/>
          <ac:picMkLst>
            <pc:docMk/>
            <pc:sldMk cId="3051839257" sldId="276"/>
            <ac:picMk id="39" creationId="{49D7A7C1-82B3-43C1-AFE1-6831D2C72871}"/>
          </ac:picMkLst>
        </pc:picChg>
        <pc:picChg chg="mod">
          <ac:chgData name="Beau Fiechter" userId="7df16cfd-08fc-4e86-9c2b-ba74e61a289b" providerId="ADAL" clId="{240D9FF4-BFBE-4D96-A5DB-251286F6D05C}" dt="2021-01-08T12:39:48.644" v="1732"/>
          <ac:picMkLst>
            <pc:docMk/>
            <pc:sldMk cId="3051839257" sldId="276"/>
            <ac:picMk id="40" creationId="{059F630D-2E68-4B06-8E6F-F71BB2A89ADF}"/>
          </ac:picMkLst>
        </pc:picChg>
        <pc:picChg chg="mod">
          <ac:chgData name="Beau Fiechter" userId="7df16cfd-08fc-4e86-9c2b-ba74e61a289b" providerId="ADAL" clId="{240D9FF4-BFBE-4D96-A5DB-251286F6D05C}" dt="2021-01-08T12:39:48.644" v="1732"/>
          <ac:picMkLst>
            <pc:docMk/>
            <pc:sldMk cId="3051839257" sldId="276"/>
            <ac:picMk id="41" creationId="{0DB5D248-E0E5-4559-B863-82AC94CDB461}"/>
          </ac:picMkLst>
        </pc:picChg>
        <pc:picChg chg="add del mod">
          <ac:chgData name="Beau Fiechter" userId="7df16cfd-08fc-4e86-9c2b-ba74e61a289b" providerId="ADAL" clId="{240D9FF4-BFBE-4D96-A5DB-251286F6D05C}" dt="2021-01-08T12:39:52.592" v="1733"/>
          <ac:picMkLst>
            <pc:docMk/>
            <pc:sldMk cId="3051839257" sldId="276"/>
            <ac:picMk id="44" creationId="{54F03489-14A0-461D-8396-7C564BCC3769}"/>
          </ac:picMkLst>
        </pc:picChg>
        <pc:picChg chg="mod">
          <ac:chgData name="Beau Fiechter" userId="7df16cfd-08fc-4e86-9c2b-ba74e61a289b" providerId="ADAL" clId="{240D9FF4-BFBE-4D96-A5DB-251286F6D05C}" dt="2021-01-08T12:39:48.644" v="1732"/>
          <ac:picMkLst>
            <pc:docMk/>
            <pc:sldMk cId="3051839257" sldId="276"/>
            <ac:picMk id="46" creationId="{36700903-1B34-43FC-BCDB-9BD222B0C18F}"/>
          </ac:picMkLst>
        </pc:picChg>
        <pc:picChg chg="add del">
          <ac:chgData name="Beau Fiechter" userId="7df16cfd-08fc-4e86-9c2b-ba74e61a289b" providerId="ADAL" clId="{240D9FF4-BFBE-4D96-A5DB-251286F6D05C}" dt="2021-01-08T12:22:39.073" v="1217"/>
          <ac:picMkLst>
            <pc:docMk/>
            <pc:sldMk cId="3051839257" sldId="276"/>
            <ac:picMk id="3074" creationId="{5F97DEAB-27B7-44F2-B656-75DF7E1BC1E4}"/>
          </ac:picMkLst>
        </pc:picChg>
        <pc:picChg chg="add del">
          <ac:chgData name="Beau Fiechter" userId="7df16cfd-08fc-4e86-9c2b-ba74e61a289b" providerId="ADAL" clId="{240D9FF4-BFBE-4D96-A5DB-251286F6D05C}" dt="2021-01-08T12:22:51.906" v="1219"/>
          <ac:picMkLst>
            <pc:docMk/>
            <pc:sldMk cId="3051839257" sldId="276"/>
            <ac:picMk id="3076" creationId="{D376A135-22FF-4883-BEFA-7F86B72E91A9}"/>
          </ac:picMkLst>
        </pc:picChg>
        <pc:picChg chg="add del">
          <ac:chgData name="Beau Fiechter" userId="7df16cfd-08fc-4e86-9c2b-ba74e61a289b" providerId="ADAL" clId="{240D9FF4-BFBE-4D96-A5DB-251286F6D05C}" dt="2021-01-08T12:22:51.906" v="1219"/>
          <ac:picMkLst>
            <pc:docMk/>
            <pc:sldMk cId="3051839257" sldId="276"/>
            <ac:picMk id="3077" creationId="{4D2F281F-7878-4162-9186-756F63F2A031}"/>
          </ac:picMkLst>
        </pc:picChg>
      </pc:sldChg>
      <pc:sldChg chg="modSp del mod">
        <pc:chgData name="Beau Fiechter" userId="7df16cfd-08fc-4e86-9c2b-ba74e61a289b" providerId="ADAL" clId="{240D9FF4-BFBE-4D96-A5DB-251286F6D05C}" dt="2021-01-08T11:51:02.164" v="90" actId="47"/>
        <pc:sldMkLst>
          <pc:docMk/>
          <pc:sldMk cId="2788403085" sldId="277"/>
        </pc:sldMkLst>
        <pc:spChg chg="mod">
          <ac:chgData name="Beau Fiechter" userId="7df16cfd-08fc-4e86-9c2b-ba74e61a289b" providerId="ADAL" clId="{240D9FF4-BFBE-4D96-A5DB-251286F6D05C}" dt="2021-01-08T11:50:59.877" v="89" actId="20577"/>
          <ac:spMkLst>
            <pc:docMk/>
            <pc:sldMk cId="2788403085" sldId="277"/>
            <ac:spMk id="3" creationId="{8228F195-C617-4E11-8BBA-A9263E609003}"/>
          </ac:spMkLst>
        </pc:spChg>
      </pc:sldChg>
      <pc:sldChg chg="addSp delSp modSp mod">
        <pc:chgData name="Beau Fiechter" userId="7df16cfd-08fc-4e86-9c2b-ba74e61a289b" providerId="ADAL" clId="{240D9FF4-BFBE-4D96-A5DB-251286F6D05C}" dt="2021-01-08T13:01:18.589" v="2412" actId="20577"/>
        <pc:sldMkLst>
          <pc:docMk/>
          <pc:sldMk cId="487381052" sldId="278"/>
        </pc:sldMkLst>
        <pc:spChg chg="mod">
          <ac:chgData name="Beau Fiechter" userId="7df16cfd-08fc-4e86-9c2b-ba74e61a289b" providerId="ADAL" clId="{240D9FF4-BFBE-4D96-A5DB-251286F6D05C}" dt="2021-01-08T13:01:18.589" v="2412" actId="20577"/>
          <ac:spMkLst>
            <pc:docMk/>
            <pc:sldMk cId="487381052" sldId="278"/>
            <ac:spMk id="3" creationId="{9178AC57-FD5E-47E0-9726-7EDCF58DCB22}"/>
          </ac:spMkLst>
        </pc:spChg>
        <pc:spChg chg="add del mod">
          <ac:chgData name="Beau Fiechter" userId="7df16cfd-08fc-4e86-9c2b-ba74e61a289b" providerId="ADAL" clId="{240D9FF4-BFBE-4D96-A5DB-251286F6D05C}" dt="2021-01-08T12:34:20.154" v="1477" actId="21"/>
          <ac:spMkLst>
            <pc:docMk/>
            <pc:sldMk cId="487381052" sldId="278"/>
            <ac:spMk id="5" creationId="{2861740D-323B-4CA1-A76F-89CCA18EA653}"/>
          </ac:spMkLst>
        </pc:spChg>
        <pc:spChg chg="add mod">
          <ac:chgData name="Beau Fiechter" userId="7df16cfd-08fc-4e86-9c2b-ba74e61a289b" providerId="ADAL" clId="{240D9FF4-BFBE-4D96-A5DB-251286F6D05C}" dt="2021-01-08T12:53:04.026" v="2300" actId="1076"/>
          <ac:spMkLst>
            <pc:docMk/>
            <pc:sldMk cId="487381052" sldId="278"/>
            <ac:spMk id="6" creationId="{A1DC1EC9-904C-481F-BE9D-7B9FBAA5895A}"/>
          </ac:spMkLst>
        </pc:spChg>
        <pc:graphicFrameChg chg="del mod">
          <ac:chgData name="Beau Fiechter" userId="7df16cfd-08fc-4e86-9c2b-ba74e61a289b" providerId="ADAL" clId="{240D9FF4-BFBE-4D96-A5DB-251286F6D05C}" dt="2021-01-08T12:01:20.536" v="488" actId="21"/>
          <ac:graphicFrameMkLst>
            <pc:docMk/>
            <pc:sldMk cId="487381052" sldId="278"/>
            <ac:graphicFrameMk id="9" creationId="{A9474F0A-9EF4-44CF-B8AE-2715CEC3E4A9}"/>
          </ac:graphicFrameMkLst>
        </pc:graphicFrameChg>
        <pc:picChg chg="add del mod">
          <ac:chgData name="Beau Fiechter" userId="7df16cfd-08fc-4e86-9c2b-ba74e61a289b" providerId="ADAL" clId="{240D9FF4-BFBE-4D96-A5DB-251286F6D05C}" dt="2021-01-08T12:34:20.154" v="1477" actId="21"/>
          <ac:picMkLst>
            <pc:docMk/>
            <pc:sldMk cId="487381052" sldId="278"/>
            <ac:picMk id="4098" creationId="{05077306-92C4-4F50-ABB1-39B078F16051}"/>
          </ac:picMkLst>
        </pc:picChg>
        <pc:picChg chg="add mod">
          <ac:chgData name="Beau Fiechter" userId="7df16cfd-08fc-4e86-9c2b-ba74e61a289b" providerId="ADAL" clId="{240D9FF4-BFBE-4D96-A5DB-251286F6D05C}" dt="2021-01-08T12:52:15.739" v="2267" actId="1076"/>
          <ac:picMkLst>
            <pc:docMk/>
            <pc:sldMk cId="487381052" sldId="278"/>
            <ac:picMk id="4100" creationId="{DF01069F-55F1-476E-A16E-E884E0B4A23E}"/>
          </ac:picMkLst>
        </pc:picChg>
      </pc:sldChg>
      <pc:sldChg chg="addSp delSp modSp mod ord modNotesTx">
        <pc:chgData name="Beau Fiechter" userId="7df16cfd-08fc-4e86-9c2b-ba74e61a289b" providerId="ADAL" clId="{240D9FF4-BFBE-4D96-A5DB-251286F6D05C}" dt="2021-01-08T13:16:39.255" v="2911" actId="20577"/>
        <pc:sldMkLst>
          <pc:docMk/>
          <pc:sldMk cId="2276799114" sldId="279"/>
        </pc:sldMkLst>
        <pc:spChg chg="mod">
          <ac:chgData name="Beau Fiechter" userId="7df16cfd-08fc-4e86-9c2b-ba74e61a289b" providerId="ADAL" clId="{240D9FF4-BFBE-4D96-A5DB-251286F6D05C}" dt="2021-01-08T12:28:22.801" v="1315" actId="20577"/>
          <ac:spMkLst>
            <pc:docMk/>
            <pc:sldMk cId="2276799114" sldId="279"/>
            <ac:spMk id="3" creationId="{8CFDB2CF-6E18-420A-BCCA-91EB89FE30B5}"/>
          </ac:spMkLst>
        </pc:spChg>
        <pc:spChg chg="add del mod topLvl">
          <ac:chgData name="Beau Fiechter" userId="7df16cfd-08fc-4e86-9c2b-ba74e61a289b" providerId="ADAL" clId="{240D9FF4-BFBE-4D96-A5DB-251286F6D05C}" dt="2021-01-08T12:10:23.948" v="892" actId="478"/>
          <ac:spMkLst>
            <pc:docMk/>
            <pc:sldMk cId="2276799114" sldId="279"/>
            <ac:spMk id="7" creationId="{06A4D378-B1FB-4FA0-A4D3-FE3EB8F4956C}"/>
          </ac:spMkLst>
        </pc:spChg>
        <pc:spChg chg="add mod">
          <ac:chgData name="Beau Fiechter" userId="7df16cfd-08fc-4e86-9c2b-ba74e61a289b" providerId="ADAL" clId="{240D9FF4-BFBE-4D96-A5DB-251286F6D05C}" dt="2021-01-08T12:31:02.150" v="1434" actId="122"/>
          <ac:spMkLst>
            <pc:docMk/>
            <pc:sldMk cId="2276799114" sldId="279"/>
            <ac:spMk id="9" creationId="{08ED535E-DF8B-4303-AA2D-4256540E7111}"/>
          </ac:spMkLst>
        </pc:spChg>
        <pc:grpChg chg="add del mod">
          <ac:chgData name="Beau Fiechter" userId="7df16cfd-08fc-4e86-9c2b-ba74e61a289b" providerId="ADAL" clId="{240D9FF4-BFBE-4D96-A5DB-251286F6D05C}" dt="2021-01-08T12:10:23.948" v="892" actId="478"/>
          <ac:grpSpMkLst>
            <pc:docMk/>
            <pc:sldMk cId="2276799114" sldId="279"/>
            <ac:grpSpMk id="5" creationId="{19005ECB-6C69-4A1A-B24D-017928363F4E}"/>
          </ac:grpSpMkLst>
        </pc:grpChg>
        <pc:picChg chg="add del mod topLvl">
          <ac:chgData name="Beau Fiechter" userId="7df16cfd-08fc-4e86-9c2b-ba74e61a289b" providerId="ADAL" clId="{240D9FF4-BFBE-4D96-A5DB-251286F6D05C}" dt="2021-01-08T12:28:44.285" v="1317" actId="478"/>
          <ac:picMkLst>
            <pc:docMk/>
            <pc:sldMk cId="2276799114" sldId="279"/>
            <ac:picMk id="6" creationId="{D147FE17-94F2-447D-8116-DC38B2B3B26C}"/>
          </ac:picMkLst>
        </pc:picChg>
        <pc:picChg chg="add mod">
          <ac:chgData name="Beau Fiechter" userId="7df16cfd-08fc-4e86-9c2b-ba74e61a289b" providerId="ADAL" clId="{240D9FF4-BFBE-4D96-A5DB-251286F6D05C}" dt="2021-01-08T12:30:34.231" v="1431" actId="1076"/>
          <ac:picMkLst>
            <pc:docMk/>
            <pc:sldMk cId="2276799114" sldId="279"/>
            <ac:picMk id="8" creationId="{1E1B33FE-1C66-483B-8C40-911FEA4089F1}"/>
          </ac:picMkLst>
        </pc:picChg>
      </pc:sldChg>
      <pc:sldChg chg="modSp mod">
        <pc:chgData name="Beau Fiechter" userId="7df16cfd-08fc-4e86-9c2b-ba74e61a289b" providerId="ADAL" clId="{240D9FF4-BFBE-4D96-A5DB-251286F6D05C}" dt="2021-01-08T12:07:13.452" v="775"/>
        <pc:sldMkLst>
          <pc:docMk/>
          <pc:sldMk cId="27742986" sldId="280"/>
        </pc:sldMkLst>
        <pc:spChg chg="mod">
          <ac:chgData name="Beau Fiechter" userId="7df16cfd-08fc-4e86-9c2b-ba74e61a289b" providerId="ADAL" clId="{240D9FF4-BFBE-4D96-A5DB-251286F6D05C}" dt="2021-01-08T12:07:13.452" v="775"/>
          <ac:spMkLst>
            <pc:docMk/>
            <pc:sldMk cId="27742986" sldId="280"/>
            <ac:spMk id="3" creationId="{35E2DD41-025C-4A6A-85CC-C9FFE3EF7840}"/>
          </ac:spMkLst>
        </pc:spChg>
      </pc:sldChg>
      <pc:sldChg chg="addSp modSp mod">
        <pc:chgData name="Beau Fiechter" userId="7df16cfd-08fc-4e86-9c2b-ba74e61a289b" providerId="ADAL" clId="{240D9FF4-BFBE-4D96-A5DB-251286F6D05C}" dt="2021-01-08T12:42:26.642" v="1804" actId="1076"/>
        <pc:sldMkLst>
          <pc:docMk/>
          <pc:sldMk cId="4270798183" sldId="281"/>
        </pc:sldMkLst>
        <pc:spChg chg="mod">
          <ac:chgData name="Beau Fiechter" userId="7df16cfd-08fc-4e86-9c2b-ba74e61a289b" providerId="ADAL" clId="{240D9FF4-BFBE-4D96-A5DB-251286F6D05C}" dt="2021-01-08T12:00:41.952" v="486" actId="14"/>
          <ac:spMkLst>
            <pc:docMk/>
            <pc:sldMk cId="4270798183" sldId="281"/>
            <ac:spMk id="3" creationId="{F2E56E00-F6C9-476C-8055-D856B5338EF5}"/>
          </ac:spMkLst>
        </pc:spChg>
        <pc:spChg chg="mod">
          <ac:chgData name="Beau Fiechter" userId="7df16cfd-08fc-4e86-9c2b-ba74e61a289b" providerId="ADAL" clId="{240D9FF4-BFBE-4D96-A5DB-251286F6D05C}" dt="2021-01-08T12:15:09.928" v="1019" actId="1076"/>
          <ac:spMkLst>
            <pc:docMk/>
            <pc:sldMk cId="4270798183" sldId="281"/>
            <ac:spMk id="4" creationId="{BF2512B5-F796-42A6-9EC5-3DDEDFD7C265}"/>
          </ac:spMkLst>
        </pc:spChg>
        <pc:spChg chg="add mod">
          <ac:chgData name="Beau Fiechter" userId="7df16cfd-08fc-4e86-9c2b-ba74e61a289b" providerId="ADAL" clId="{240D9FF4-BFBE-4D96-A5DB-251286F6D05C}" dt="2021-01-08T12:42:26.642" v="1804" actId="1076"/>
          <ac:spMkLst>
            <pc:docMk/>
            <pc:sldMk cId="4270798183" sldId="281"/>
            <ac:spMk id="6" creationId="{B2BB8CEF-6BF8-432B-B5FE-DD691054C559}"/>
          </ac:spMkLst>
        </pc:spChg>
        <pc:spChg chg="add mod">
          <ac:chgData name="Beau Fiechter" userId="7df16cfd-08fc-4e86-9c2b-ba74e61a289b" providerId="ADAL" clId="{240D9FF4-BFBE-4D96-A5DB-251286F6D05C}" dt="2021-01-08T12:42:26.642" v="1804" actId="1076"/>
          <ac:spMkLst>
            <pc:docMk/>
            <pc:sldMk cId="4270798183" sldId="281"/>
            <ac:spMk id="8" creationId="{0AA49320-1878-4018-BD23-514DD52EE518}"/>
          </ac:spMkLst>
        </pc:spChg>
        <pc:graphicFrameChg chg="add mod modGraphic">
          <ac:chgData name="Beau Fiechter" userId="7df16cfd-08fc-4e86-9c2b-ba74e61a289b" providerId="ADAL" clId="{240D9FF4-BFBE-4D96-A5DB-251286F6D05C}" dt="2021-01-08T12:42:26.642" v="1804" actId="1076"/>
          <ac:graphicFrameMkLst>
            <pc:docMk/>
            <pc:sldMk cId="4270798183" sldId="281"/>
            <ac:graphicFrameMk id="5" creationId="{21387FD7-7B75-4946-BD4D-589CE405FB10}"/>
          </ac:graphicFrameMkLst>
        </pc:graphicFrameChg>
        <pc:graphicFrameChg chg="add mod modGraphic">
          <ac:chgData name="Beau Fiechter" userId="7df16cfd-08fc-4e86-9c2b-ba74e61a289b" providerId="ADAL" clId="{240D9FF4-BFBE-4D96-A5DB-251286F6D05C}" dt="2021-01-08T12:42:26.642" v="1804" actId="1076"/>
          <ac:graphicFrameMkLst>
            <pc:docMk/>
            <pc:sldMk cId="4270798183" sldId="281"/>
            <ac:graphicFrameMk id="7" creationId="{CA5245B0-8447-4577-A64E-8433CD317A3D}"/>
          </ac:graphicFrameMkLst>
        </pc:graphicFrameChg>
      </pc:sldChg>
      <pc:sldChg chg="addSp delSp modSp new mod ord">
        <pc:chgData name="Beau Fiechter" userId="7df16cfd-08fc-4e86-9c2b-ba74e61a289b" providerId="ADAL" clId="{240D9FF4-BFBE-4D96-A5DB-251286F6D05C}" dt="2021-01-08T12:11:53.536" v="956" actId="20577"/>
        <pc:sldMkLst>
          <pc:docMk/>
          <pc:sldMk cId="3476083224" sldId="282"/>
        </pc:sldMkLst>
        <pc:spChg chg="mod">
          <ac:chgData name="Beau Fiechter" userId="7df16cfd-08fc-4e86-9c2b-ba74e61a289b" providerId="ADAL" clId="{240D9FF4-BFBE-4D96-A5DB-251286F6D05C}" dt="2021-01-08T11:52:27.864" v="177" actId="20577"/>
          <ac:spMkLst>
            <pc:docMk/>
            <pc:sldMk cId="3476083224" sldId="282"/>
            <ac:spMk id="2" creationId="{22AF8A1F-F4F5-439E-AF5E-43BF419B98E7}"/>
          </ac:spMkLst>
        </pc:spChg>
        <pc:spChg chg="mod">
          <ac:chgData name="Beau Fiechter" userId="7df16cfd-08fc-4e86-9c2b-ba74e61a289b" providerId="ADAL" clId="{240D9FF4-BFBE-4D96-A5DB-251286F6D05C}" dt="2021-01-08T12:11:53.536" v="956" actId="20577"/>
          <ac:spMkLst>
            <pc:docMk/>
            <pc:sldMk cId="3476083224" sldId="282"/>
            <ac:spMk id="3" creationId="{7E04D687-6B77-4885-8015-7F5EB05BAD8D}"/>
          </ac:spMkLst>
        </pc:spChg>
        <pc:spChg chg="add mod">
          <ac:chgData name="Beau Fiechter" userId="7df16cfd-08fc-4e86-9c2b-ba74e61a289b" providerId="ADAL" clId="{240D9FF4-BFBE-4D96-A5DB-251286F6D05C}" dt="2021-01-08T11:58:25.423" v="386" actId="1076"/>
          <ac:spMkLst>
            <pc:docMk/>
            <pc:sldMk cId="3476083224" sldId="282"/>
            <ac:spMk id="5" creationId="{09145603-DF14-49C7-93A0-D3C4487607C9}"/>
          </ac:spMkLst>
        </pc:spChg>
        <pc:spChg chg="add mod">
          <ac:chgData name="Beau Fiechter" userId="7df16cfd-08fc-4e86-9c2b-ba74e61a289b" providerId="ADAL" clId="{240D9FF4-BFBE-4D96-A5DB-251286F6D05C}" dt="2021-01-08T11:59:03.068" v="415" actId="20577"/>
          <ac:spMkLst>
            <pc:docMk/>
            <pc:sldMk cId="3476083224" sldId="282"/>
            <ac:spMk id="9" creationId="{190C49A5-F9C9-492B-AE72-AB1F00E5B990}"/>
          </ac:spMkLst>
        </pc:spChg>
        <pc:picChg chg="add mod">
          <ac:chgData name="Beau Fiechter" userId="7df16cfd-08fc-4e86-9c2b-ba74e61a289b" providerId="ADAL" clId="{240D9FF4-BFBE-4D96-A5DB-251286F6D05C}" dt="2021-01-08T11:56:43.056" v="203" actId="1076"/>
          <ac:picMkLst>
            <pc:docMk/>
            <pc:sldMk cId="3476083224" sldId="282"/>
            <ac:picMk id="6" creationId="{1A55E780-DF42-4D6B-A8D4-1BDD150B3F15}"/>
          </ac:picMkLst>
        </pc:picChg>
        <pc:picChg chg="add mod">
          <ac:chgData name="Beau Fiechter" userId="7df16cfd-08fc-4e86-9c2b-ba74e61a289b" providerId="ADAL" clId="{240D9FF4-BFBE-4D96-A5DB-251286F6D05C}" dt="2021-01-08T11:56:40.876" v="202" actId="1076"/>
          <ac:picMkLst>
            <pc:docMk/>
            <pc:sldMk cId="3476083224" sldId="282"/>
            <ac:picMk id="7" creationId="{B7D73F4E-63A7-4FA1-ABBE-D162674B2E74}"/>
          </ac:picMkLst>
        </pc:picChg>
        <pc:picChg chg="add del mod">
          <ac:chgData name="Beau Fiechter" userId="7df16cfd-08fc-4e86-9c2b-ba74e61a289b" providerId="ADAL" clId="{240D9FF4-BFBE-4D96-A5DB-251286F6D05C}" dt="2021-01-08T11:55:06.608" v="184" actId="21"/>
          <ac:picMkLst>
            <pc:docMk/>
            <pc:sldMk cId="3476083224" sldId="282"/>
            <ac:picMk id="1026" creationId="{3FF43E85-26FB-4AE2-964B-64F806BDAE2B}"/>
          </ac:picMkLst>
        </pc:picChg>
      </pc:sldChg>
      <pc:sldChg chg="addSp delSp modSp new mod">
        <pc:chgData name="Beau Fiechter" userId="7df16cfd-08fc-4e86-9c2b-ba74e61a289b" providerId="ADAL" clId="{240D9FF4-BFBE-4D96-A5DB-251286F6D05C}" dt="2021-01-08T12:17:02.392" v="1044" actId="1076"/>
        <pc:sldMkLst>
          <pc:docMk/>
          <pc:sldMk cId="2080882987" sldId="283"/>
        </pc:sldMkLst>
        <pc:spChg chg="mod">
          <ac:chgData name="Beau Fiechter" userId="7df16cfd-08fc-4e86-9c2b-ba74e61a289b" providerId="ADAL" clId="{240D9FF4-BFBE-4D96-A5DB-251286F6D05C}" dt="2021-01-08T12:12:35.675" v="1005" actId="20577"/>
          <ac:spMkLst>
            <pc:docMk/>
            <pc:sldMk cId="2080882987" sldId="283"/>
            <ac:spMk id="2" creationId="{3C6C9623-2916-4521-B0EC-C9E74A613D4B}"/>
          </ac:spMkLst>
        </pc:spChg>
        <pc:spChg chg="del">
          <ac:chgData name="Beau Fiechter" userId="7df16cfd-08fc-4e86-9c2b-ba74e61a289b" providerId="ADAL" clId="{240D9FF4-BFBE-4D96-A5DB-251286F6D05C}" dt="2021-01-08T12:12:54.901" v="1006"/>
          <ac:spMkLst>
            <pc:docMk/>
            <pc:sldMk cId="2080882987" sldId="283"/>
            <ac:spMk id="3" creationId="{EF4BC11F-0B1A-4C7A-B1F1-2DAB36D1CEE7}"/>
          </ac:spMkLst>
        </pc:spChg>
        <pc:spChg chg="add mod">
          <ac:chgData name="Beau Fiechter" userId="7df16cfd-08fc-4e86-9c2b-ba74e61a289b" providerId="ADAL" clId="{240D9FF4-BFBE-4D96-A5DB-251286F6D05C}" dt="2021-01-08T12:16:57.178" v="1043" actId="1076"/>
          <ac:spMkLst>
            <pc:docMk/>
            <pc:sldMk cId="2080882987" sldId="283"/>
            <ac:spMk id="7" creationId="{793F9DFF-4C2F-4386-A771-3B2A733EDCEB}"/>
          </ac:spMkLst>
        </pc:spChg>
        <pc:spChg chg="add mod">
          <ac:chgData name="Beau Fiechter" userId="7df16cfd-08fc-4e86-9c2b-ba74e61a289b" providerId="ADAL" clId="{240D9FF4-BFBE-4D96-A5DB-251286F6D05C}" dt="2021-01-08T12:17:02.392" v="1044" actId="1076"/>
          <ac:spMkLst>
            <pc:docMk/>
            <pc:sldMk cId="2080882987" sldId="283"/>
            <ac:spMk id="8" creationId="{CE4CFC9D-100F-4EC4-8CB1-A43581981857}"/>
          </ac:spMkLst>
        </pc:spChg>
        <pc:spChg chg="add mod">
          <ac:chgData name="Beau Fiechter" userId="7df16cfd-08fc-4e86-9c2b-ba74e61a289b" providerId="ADAL" clId="{240D9FF4-BFBE-4D96-A5DB-251286F6D05C}" dt="2021-01-08T12:16:02.718" v="1039" actId="20577"/>
          <ac:spMkLst>
            <pc:docMk/>
            <pc:sldMk cId="2080882987" sldId="283"/>
            <ac:spMk id="9" creationId="{7432AF03-2C72-4028-8D12-624A2773C26C}"/>
          </ac:spMkLst>
        </pc:spChg>
        <pc:spChg chg="add mod">
          <ac:chgData name="Beau Fiechter" userId="7df16cfd-08fc-4e86-9c2b-ba74e61a289b" providerId="ADAL" clId="{240D9FF4-BFBE-4D96-A5DB-251286F6D05C}" dt="2021-01-08T12:16:14.036" v="1041" actId="20577"/>
          <ac:spMkLst>
            <pc:docMk/>
            <pc:sldMk cId="2080882987" sldId="283"/>
            <ac:spMk id="10" creationId="{3F2BEDF4-EC2F-4679-A649-DD271AEEB270}"/>
          </ac:spMkLst>
        </pc:spChg>
        <pc:graphicFrameChg chg="add mod modGraphic">
          <ac:chgData name="Beau Fiechter" userId="7df16cfd-08fc-4e86-9c2b-ba74e61a289b" providerId="ADAL" clId="{240D9FF4-BFBE-4D96-A5DB-251286F6D05C}" dt="2021-01-08T12:16:57.178" v="1043" actId="1076"/>
          <ac:graphicFrameMkLst>
            <pc:docMk/>
            <pc:sldMk cId="2080882987" sldId="283"/>
            <ac:graphicFrameMk id="5" creationId="{15B572DB-622C-4D1C-97FC-344F992D995C}"/>
          </ac:graphicFrameMkLst>
        </pc:graphicFrameChg>
        <pc:graphicFrameChg chg="add mod modGraphic">
          <ac:chgData name="Beau Fiechter" userId="7df16cfd-08fc-4e86-9c2b-ba74e61a289b" providerId="ADAL" clId="{240D9FF4-BFBE-4D96-A5DB-251286F6D05C}" dt="2021-01-08T12:17:02.392" v="1044" actId="1076"/>
          <ac:graphicFrameMkLst>
            <pc:docMk/>
            <pc:sldMk cId="2080882987" sldId="283"/>
            <ac:graphicFrameMk id="6" creationId="{0A9592C4-6D56-4BA2-AE94-A389B67E9661}"/>
          </ac:graphicFrameMkLst>
        </pc:graphicFrameChg>
      </pc:sldChg>
      <pc:sldChg chg="addSp modSp new mod">
        <pc:chgData name="Beau Fiechter" userId="7df16cfd-08fc-4e86-9c2b-ba74e61a289b" providerId="ADAL" clId="{240D9FF4-BFBE-4D96-A5DB-251286F6D05C}" dt="2021-01-08T12:50:22.613" v="2206" actId="1076"/>
        <pc:sldMkLst>
          <pc:docMk/>
          <pc:sldMk cId="3814889823" sldId="284"/>
        </pc:sldMkLst>
        <pc:spChg chg="mod">
          <ac:chgData name="Beau Fiechter" userId="7df16cfd-08fc-4e86-9c2b-ba74e61a289b" providerId="ADAL" clId="{240D9FF4-BFBE-4D96-A5DB-251286F6D05C}" dt="2021-01-08T12:34:13.754" v="1476" actId="20577"/>
          <ac:spMkLst>
            <pc:docMk/>
            <pc:sldMk cId="3814889823" sldId="284"/>
            <ac:spMk id="2" creationId="{6CDC1615-4FE5-40AF-9FBC-B94303F12713}"/>
          </ac:spMkLst>
        </pc:spChg>
        <pc:spChg chg="mod">
          <ac:chgData name="Beau Fiechter" userId="7df16cfd-08fc-4e86-9c2b-ba74e61a289b" providerId="ADAL" clId="{240D9FF4-BFBE-4D96-A5DB-251286F6D05C}" dt="2021-01-08T12:38:42.948" v="1731" actId="20577"/>
          <ac:spMkLst>
            <pc:docMk/>
            <pc:sldMk cId="3814889823" sldId="284"/>
            <ac:spMk id="3" creationId="{0C58406D-29FD-42D0-84EC-F33AC4565AAB}"/>
          </ac:spMkLst>
        </pc:spChg>
        <pc:spChg chg="add mod">
          <ac:chgData name="Beau Fiechter" userId="7df16cfd-08fc-4e86-9c2b-ba74e61a289b" providerId="ADAL" clId="{240D9FF4-BFBE-4D96-A5DB-251286F6D05C}" dt="2021-01-08T12:50:17.230" v="2205" actId="1076"/>
          <ac:spMkLst>
            <pc:docMk/>
            <pc:sldMk cId="3814889823" sldId="284"/>
            <ac:spMk id="6" creationId="{961932FA-BABE-402E-A797-3074EAAA65F3}"/>
          </ac:spMkLst>
        </pc:spChg>
        <pc:spChg chg="add mod">
          <ac:chgData name="Beau Fiechter" userId="7df16cfd-08fc-4e86-9c2b-ba74e61a289b" providerId="ADAL" clId="{240D9FF4-BFBE-4D96-A5DB-251286F6D05C}" dt="2021-01-08T12:50:22.613" v="2206" actId="1076"/>
          <ac:spMkLst>
            <pc:docMk/>
            <pc:sldMk cId="3814889823" sldId="284"/>
            <ac:spMk id="8" creationId="{B82ABA46-A832-476F-9D09-1AAED229A823}"/>
          </ac:spMkLst>
        </pc:spChg>
        <pc:picChg chg="add mod">
          <ac:chgData name="Beau Fiechter" userId="7df16cfd-08fc-4e86-9c2b-ba74e61a289b" providerId="ADAL" clId="{240D9FF4-BFBE-4D96-A5DB-251286F6D05C}" dt="2021-01-08T12:50:17.230" v="2205" actId="1076"/>
          <ac:picMkLst>
            <pc:docMk/>
            <pc:sldMk cId="3814889823" sldId="284"/>
            <ac:picMk id="5" creationId="{AA855B48-F2B2-45EC-B0DE-65F9B2C5FBA0}"/>
          </ac:picMkLst>
        </pc:picChg>
        <pc:picChg chg="add mod">
          <ac:chgData name="Beau Fiechter" userId="7df16cfd-08fc-4e86-9c2b-ba74e61a289b" providerId="ADAL" clId="{240D9FF4-BFBE-4D96-A5DB-251286F6D05C}" dt="2021-01-08T12:50:22.613" v="2206" actId="1076"/>
          <ac:picMkLst>
            <pc:docMk/>
            <pc:sldMk cId="3814889823" sldId="284"/>
            <ac:picMk id="7" creationId="{ED79DED7-5054-43DA-A5DA-3F94CF6F1539}"/>
          </ac:picMkLst>
        </pc:picChg>
      </pc:sldChg>
      <pc:sldChg chg="modSp new mod">
        <pc:chgData name="Beau Fiechter" userId="7df16cfd-08fc-4e86-9c2b-ba74e61a289b" providerId="ADAL" clId="{240D9FF4-BFBE-4D96-A5DB-251286F6D05C}" dt="2021-01-08T13:03:32.586" v="2571" actId="20577"/>
        <pc:sldMkLst>
          <pc:docMk/>
          <pc:sldMk cId="1169852236" sldId="285"/>
        </pc:sldMkLst>
        <pc:spChg chg="mod">
          <ac:chgData name="Beau Fiechter" userId="7df16cfd-08fc-4e86-9c2b-ba74e61a289b" providerId="ADAL" clId="{240D9FF4-BFBE-4D96-A5DB-251286F6D05C}" dt="2021-01-08T12:43:06.544" v="1823" actId="20577"/>
          <ac:spMkLst>
            <pc:docMk/>
            <pc:sldMk cId="1169852236" sldId="285"/>
            <ac:spMk id="2" creationId="{21EEA315-5F22-4A98-995E-2BDB8A29057D}"/>
          </ac:spMkLst>
        </pc:spChg>
        <pc:spChg chg="mod">
          <ac:chgData name="Beau Fiechter" userId="7df16cfd-08fc-4e86-9c2b-ba74e61a289b" providerId="ADAL" clId="{240D9FF4-BFBE-4D96-A5DB-251286F6D05C}" dt="2021-01-08T13:03:32.586" v="2571" actId="20577"/>
          <ac:spMkLst>
            <pc:docMk/>
            <pc:sldMk cId="1169852236" sldId="285"/>
            <ac:spMk id="3" creationId="{28FF3FB5-CD14-47E8-900B-C3ED984CB842}"/>
          </ac:spMkLst>
        </pc:spChg>
      </pc:sldChg>
      <pc:sldChg chg="modSp new mod">
        <pc:chgData name="Beau Fiechter" userId="7df16cfd-08fc-4e86-9c2b-ba74e61a289b" providerId="ADAL" clId="{240D9FF4-BFBE-4D96-A5DB-251286F6D05C}" dt="2021-01-08T12:58:58.324" v="2383" actId="20577"/>
        <pc:sldMkLst>
          <pc:docMk/>
          <pc:sldMk cId="905012513" sldId="286"/>
        </pc:sldMkLst>
        <pc:spChg chg="mod">
          <ac:chgData name="Beau Fiechter" userId="7df16cfd-08fc-4e86-9c2b-ba74e61a289b" providerId="ADAL" clId="{240D9FF4-BFBE-4D96-A5DB-251286F6D05C}" dt="2021-01-08T12:58:11.115" v="2320" actId="20577"/>
          <ac:spMkLst>
            <pc:docMk/>
            <pc:sldMk cId="905012513" sldId="286"/>
            <ac:spMk id="2" creationId="{79E7D6EE-F1D6-4BE0-B142-F0F30077189E}"/>
          </ac:spMkLst>
        </pc:spChg>
        <pc:spChg chg="mod">
          <ac:chgData name="Beau Fiechter" userId="7df16cfd-08fc-4e86-9c2b-ba74e61a289b" providerId="ADAL" clId="{240D9FF4-BFBE-4D96-A5DB-251286F6D05C}" dt="2021-01-08T12:58:58.324" v="2383" actId="20577"/>
          <ac:spMkLst>
            <pc:docMk/>
            <pc:sldMk cId="905012513" sldId="286"/>
            <ac:spMk id="3" creationId="{45AB738A-B9F3-4153-BF76-5AB28BF937E3}"/>
          </ac:spMkLst>
        </pc:spChg>
      </pc:sldChg>
    </pc:docChg>
  </pc:docChgLst>
  <pc:docChgLst>
    <pc:chgData name="Fiechter, B. (14152584)" userId="S::14152584@student.hhs.nl::7df16cfd-08fc-4e86-9c2b-ba74e61a289b" providerId="AD" clId="Web-{ED217CB8-762B-40A0-8BAE-070B900C30C3}"/>
    <pc:docChg chg="addSld modSld sldOrd">
      <pc:chgData name="Fiechter, B. (14152584)" userId="S::14152584@student.hhs.nl::7df16cfd-08fc-4e86-9c2b-ba74e61a289b" providerId="AD" clId="Web-{ED217CB8-762B-40A0-8BAE-070B900C30C3}" dt="2021-01-08T11:48:49.851" v="1344" actId="1076"/>
      <pc:docMkLst>
        <pc:docMk/>
      </pc:docMkLst>
      <pc:sldChg chg="addSp modSp addAnim modAnim">
        <pc:chgData name="Fiechter, B. (14152584)" userId="S::14152584@student.hhs.nl::7df16cfd-08fc-4e86-9c2b-ba74e61a289b" providerId="AD" clId="Web-{ED217CB8-762B-40A0-8BAE-070B900C30C3}" dt="2021-01-08T11:31:33.298" v="657" actId="20577"/>
        <pc:sldMkLst>
          <pc:docMk/>
          <pc:sldMk cId="806190602" sldId="274"/>
        </pc:sldMkLst>
        <pc:spChg chg="mod">
          <ac:chgData name="Fiechter, B. (14152584)" userId="S::14152584@student.hhs.nl::7df16cfd-08fc-4e86-9c2b-ba74e61a289b" providerId="AD" clId="Web-{ED217CB8-762B-40A0-8BAE-070B900C30C3}" dt="2021-01-08T11:31:33.298" v="657" actId="20577"/>
          <ac:spMkLst>
            <pc:docMk/>
            <pc:sldMk cId="806190602" sldId="274"/>
            <ac:spMk id="3" creationId="{31EBE1FD-7977-4C59-8C6B-87B664625E3D}"/>
          </ac:spMkLst>
        </pc:spChg>
        <pc:picChg chg="add mod">
          <ac:chgData name="Fiechter, B. (14152584)" userId="S::14152584@student.hhs.nl::7df16cfd-08fc-4e86-9c2b-ba74e61a289b" providerId="AD" clId="Web-{ED217CB8-762B-40A0-8BAE-070B900C30C3}" dt="2021-01-08T10:44:50.054" v="172" actId="1076"/>
          <ac:picMkLst>
            <pc:docMk/>
            <pc:sldMk cId="806190602" sldId="274"/>
            <ac:picMk id="5" creationId="{7AE23713-3E99-49A6-9B89-5945D5E7CEE7}"/>
          </ac:picMkLst>
        </pc:picChg>
        <pc:cxnChg chg="add mod">
          <ac:chgData name="Fiechter, B. (14152584)" userId="S::14152584@student.hhs.nl::7df16cfd-08fc-4e86-9c2b-ba74e61a289b" providerId="AD" clId="Web-{ED217CB8-762B-40A0-8BAE-070B900C30C3}" dt="2021-01-08T10:46:44.259" v="227"/>
          <ac:cxnSpMkLst>
            <pc:docMk/>
            <pc:sldMk cId="806190602" sldId="274"/>
            <ac:cxnSpMk id="6" creationId="{B4745C7F-4361-4A03-B037-F640F56E1734}"/>
          </ac:cxnSpMkLst>
        </pc:cxnChg>
      </pc:sldChg>
      <pc:sldChg chg="addSp delSp modSp new addAnim delAnim">
        <pc:chgData name="Fiechter, B. (14152584)" userId="S::14152584@student.hhs.nl::7df16cfd-08fc-4e86-9c2b-ba74e61a289b" providerId="AD" clId="Web-{ED217CB8-762B-40A0-8BAE-070B900C30C3}" dt="2021-01-08T11:25:46.323" v="546" actId="20577"/>
        <pc:sldMkLst>
          <pc:docMk/>
          <pc:sldMk cId="1705761566" sldId="275"/>
        </pc:sldMkLst>
        <pc:spChg chg="mod">
          <ac:chgData name="Fiechter, B. (14152584)" userId="S::14152584@student.hhs.nl::7df16cfd-08fc-4e86-9c2b-ba74e61a289b" providerId="AD" clId="Web-{ED217CB8-762B-40A0-8BAE-070B900C30C3}" dt="2021-01-08T10:37:21.951" v="70" actId="20577"/>
          <ac:spMkLst>
            <pc:docMk/>
            <pc:sldMk cId="1705761566" sldId="275"/>
            <ac:spMk id="2" creationId="{A036ED25-C58D-4F1D-BCC6-BEAD840AB516}"/>
          </ac:spMkLst>
        </pc:spChg>
        <pc:spChg chg="mod">
          <ac:chgData name="Fiechter, B. (14152584)" userId="S::14152584@student.hhs.nl::7df16cfd-08fc-4e86-9c2b-ba74e61a289b" providerId="AD" clId="Web-{ED217CB8-762B-40A0-8BAE-070B900C30C3}" dt="2021-01-08T11:25:46.323" v="546" actId="20577"/>
          <ac:spMkLst>
            <pc:docMk/>
            <pc:sldMk cId="1705761566" sldId="275"/>
            <ac:spMk id="3" creationId="{DC9B39CA-1DB0-4289-958B-525FF517EE91}"/>
          </ac:spMkLst>
        </pc:spChg>
        <pc:picChg chg="add del mod">
          <ac:chgData name="Fiechter, B. (14152584)" userId="S::14152584@student.hhs.nl::7df16cfd-08fc-4e86-9c2b-ba74e61a289b" providerId="AD" clId="Web-{ED217CB8-762B-40A0-8BAE-070B900C30C3}" dt="2021-01-08T10:53:04.954" v="307"/>
          <ac:picMkLst>
            <pc:docMk/>
            <pc:sldMk cId="1705761566" sldId="275"/>
            <ac:picMk id="6" creationId="{6CA75F8F-0489-4D09-A21B-BBC7FBB4F4D3}"/>
          </ac:picMkLst>
        </pc:picChg>
      </pc:sldChg>
      <pc:sldChg chg="modSp new">
        <pc:chgData name="Fiechter, B. (14152584)" userId="S::14152584@student.hhs.nl::7df16cfd-08fc-4e86-9c2b-ba74e61a289b" providerId="AD" clId="Web-{ED217CB8-762B-40A0-8BAE-070B900C30C3}" dt="2021-01-08T11:29:27.296" v="573" actId="20577"/>
        <pc:sldMkLst>
          <pc:docMk/>
          <pc:sldMk cId="3051839257" sldId="276"/>
        </pc:sldMkLst>
        <pc:spChg chg="mod">
          <ac:chgData name="Fiechter, B. (14152584)" userId="S::14152584@student.hhs.nl::7df16cfd-08fc-4e86-9c2b-ba74e61a289b" providerId="AD" clId="Web-{ED217CB8-762B-40A0-8BAE-070B900C30C3}" dt="2021-01-08T10:53:27.377" v="314" actId="20577"/>
          <ac:spMkLst>
            <pc:docMk/>
            <pc:sldMk cId="3051839257" sldId="276"/>
            <ac:spMk id="2" creationId="{375CB349-210A-4E8C-A326-59BB24C62D24}"/>
          </ac:spMkLst>
        </pc:spChg>
        <pc:spChg chg="mod">
          <ac:chgData name="Fiechter, B. (14152584)" userId="S::14152584@student.hhs.nl::7df16cfd-08fc-4e86-9c2b-ba74e61a289b" providerId="AD" clId="Web-{ED217CB8-762B-40A0-8BAE-070B900C30C3}" dt="2021-01-08T11:29:27.296" v="573" actId="20577"/>
          <ac:spMkLst>
            <pc:docMk/>
            <pc:sldMk cId="3051839257" sldId="276"/>
            <ac:spMk id="3" creationId="{C35AE88D-E919-4C28-BFF9-849990271A5F}"/>
          </ac:spMkLst>
        </pc:spChg>
      </pc:sldChg>
      <pc:sldChg chg="addSp delSp modSp new">
        <pc:chgData name="Fiechter, B. (14152584)" userId="S::14152584@student.hhs.nl::7df16cfd-08fc-4e86-9c2b-ba74e61a289b" providerId="AD" clId="Web-{ED217CB8-762B-40A0-8BAE-070B900C30C3}" dt="2021-01-08T11:36:35.414" v="793" actId="20577"/>
        <pc:sldMkLst>
          <pc:docMk/>
          <pc:sldMk cId="2788403085" sldId="277"/>
        </pc:sldMkLst>
        <pc:spChg chg="mod">
          <ac:chgData name="Fiechter, B. (14152584)" userId="S::14152584@student.hhs.nl::7df16cfd-08fc-4e86-9c2b-ba74e61a289b" providerId="AD" clId="Web-{ED217CB8-762B-40A0-8BAE-070B900C30C3}" dt="2021-01-08T10:58:42.774" v="421" actId="20577"/>
          <ac:spMkLst>
            <pc:docMk/>
            <pc:sldMk cId="2788403085" sldId="277"/>
            <ac:spMk id="2" creationId="{B1A59876-2DED-4AFE-ADC9-887A63E4C0B3}"/>
          </ac:spMkLst>
        </pc:spChg>
        <pc:spChg chg="add del mod">
          <ac:chgData name="Fiechter, B. (14152584)" userId="S::14152584@student.hhs.nl::7df16cfd-08fc-4e86-9c2b-ba74e61a289b" providerId="AD" clId="Web-{ED217CB8-762B-40A0-8BAE-070B900C30C3}" dt="2021-01-08T11:36:35.414" v="793" actId="20577"/>
          <ac:spMkLst>
            <pc:docMk/>
            <pc:sldMk cId="2788403085" sldId="277"/>
            <ac:spMk id="3" creationId="{8228F195-C617-4E11-8BBA-A9263E609003}"/>
          </ac:spMkLst>
        </pc:spChg>
        <pc:picChg chg="add del mod ord">
          <ac:chgData name="Fiechter, B. (14152584)" userId="S::14152584@student.hhs.nl::7df16cfd-08fc-4e86-9c2b-ba74e61a289b" providerId="AD" clId="Web-{ED217CB8-762B-40A0-8BAE-070B900C30C3}" dt="2021-01-08T11:04:52.047" v="424"/>
          <ac:picMkLst>
            <pc:docMk/>
            <pc:sldMk cId="2788403085" sldId="277"/>
            <ac:picMk id="5" creationId="{559C849F-E21C-4712-BB61-2313FB3D2F9D}"/>
          </ac:picMkLst>
        </pc:picChg>
        <pc:picChg chg="add del mod ord">
          <ac:chgData name="Fiechter, B. (14152584)" userId="S::14152584@student.hhs.nl::7df16cfd-08fc-4e86-9c2b-ba74e61a289b" providerId="AD" clId="Web-{ED217CB8-762B-40A0-8BAE-070B900C30C3}" dt="2021-01-08T11:05:42.095" v="426"/>
          <ac:picMkLst>
            <pc:docMk/>
            <pc:sldMk cId="2788403085" sldId="277"/>
            <ac:picMk id="6" creationId="{1CB5E48E-71A1-4D2E-8FD1-A7037B8F4BD2}"/>
          </ac:picMkLst>
        </pc:picChg>
        <pc:picChg chg="add mod">
          <ac:chgData name="Fiechter, B. (14152584)" userId="S::14152584@student.hhs.nl::7df16cfd-08fc-4e86-9c2b-ba74e61a289b" providerId="AD" clId="Web-{ED217CB8-762B-40A0-8BAE-070B900C30C3}" dt="2021-01-08T11:10:25.726" v="442" actId="1076"/>
          <ac:picMkLst>
            <pc:docMk/>
            <pc:sldMk cId="2788403085" sldId="277"/>
            <ac:picMk id="7" creationId="{847F1AD4-3582-4A59-A5D7-7C7703B11AC5}"/>
          </ac:picMkLst>
        </pc:picChg>
      </pc:sldChg>
      <pc:sldChg chg="addSp delSp modSp new">
        <pc:chgData name="Fiechter, B. (14152584)" userId="S::14152584@student.hhs.nl::7df16cfd-08fc-4e86-9c2b-ba74e61a289b" providerId="AD" clId="Web-{ED217CB8-762B-40A0-8BAE-070B900C30C3}" dt="2021-01-08T11:48:49.851" v="1344" actId="1076"/>
        <pc:sldMkLst>
          <pc:docMk/>
          <pc:sldMk cId="487381052" sldId="278"/>
        </pc:sldMkLst>
        <pc:spChg chg="mod">
          <ac:chgData name="Fiechter, B. (14152584)" userId="S::14152584@student.hhs.nl::7df16cfd-08fc-4e86-9c2b-ba74e61a289b" providerId="AD" clId="Web-{ED217CB8-762B-40A0-8BAE-070B900C30C3}" dt="2021-01-08T11:29:40.843" v="584" actId="20577"/>
          <ac:spMkLst>
            <pc:docMk/>
            <pc:sldMk cId="487381052" sldId="278"/>
            <ac:spMk id="2" creationId="{5E85FD61-58DF-479D-A88F-E19B16019710}"/>
          </ac:spMkLst>
        </pc:spChg>
        <pc:spChg chg="mod">
          <ac:chgData name="Fiechter, B. (14152584)" userId="S::14152584@student.hhs.nl::7df16cfd-08fc-4e86-9c2b-ba74e61a289b" providerId="AD" clId="Web-{ED217CB8-762B-40A0-8BAE-070B900C30C3}" dt="2021-01-08T11:43:45.954" v="1119" actId="1076"/>
          <ac:spMkLst>
            <pc:docMk/>
            <pc:sldMk cId="487381052" sldId="278"/>
            <ac:spMk id="3" creationId="{9178AC57-FD5E-47E0-9726-7EDCF58DCB22}"/>
          </ac:spMkLst>
        </pc:spChg>
        <pc:graphicFrameChg chg="add del mod modGraphic">
          <ac:chgData name="Fiechter, B. (14152584)" userId="S::14152584@student.hhs.nl::7df16cfd-08fc-4e86-9c2b-ba74e61a289b" providerId="AD" clId="Web-{ED217CB8-762B-40A0-8BAE-070B900C30C3}" dt="2021-01-08T11:44:32.033" v="1125"/>
          <ac:graphicFrameMkLst>
            <pc:docMk/>
            <pc:sldMk cId="487381052" sldId="278"/>
            <ac:graphicFrameMk id="6" creationId="{906F10BB-C5DF-442D-81C8-EB8F387B4FFF}"/>
          </ac:graphicFrameMkLst>
        </pc:graphicFrameChg>
        <pc:graphicFrameChg chg="add del mod modGraphic">
          <ac:chgData name="Fiechter, B. (14152584)" userId="S::14152584@student.hhs.nl::7df16cfd-08fc-4e86-9c2b-ba74e61a289b" providerId="AD" clId="Web-{ED217CB8-762B-40A0-8BAE-070B900C30C3}" dt="2021-01-08T11:46:59.161" v="1252"/>
          <ac:graphicFrameMkLst>
            <pc:docMk/>
            <pc:sldMk cId="487381052" sldId="278"/>
            <ac:graphicFrameMk id="7" creationId="{C4CB4419-1CF9-4DE6-A128-5CAE9591669F}"/>
          </ac:graphicFrameMkLst>
        </pc:graphicFrameChg>
        <pc:graphicFrameChg chg="add mod modGraphic">
          <ac:chgData name="Fiechter, B. (14152584)" userId="S::14152584@student.hhs.nl::7df16cfd-08fc-4e86-9c2b-ba74e61a289b" providerId="AD" clId="Web-{ED217CB8-762B-40A0-8BAE-070B900C30C3}" dt="2021-01-08T11:48:49.851" v="1344" actId="1076"/>
          <ac:graphicFrameMkLst>
            <pc:docMk/>
            <pc:sldMk cId="487381052" sldId="278"/>
            <ac:graphicFrameMk id="9" creationId="{A9474F0A-9EF4-44CF-B8AE-2715CEC3E4A9}"/>
          </ac:graphicFrameMkLst>
        </pc:graphicFrameChg>
      </pc:sldChg>
      <pc:sldChg chg="addSp delSp modSp new mod ord setBg">
        <pc:chgData name="Fiechter, B. (14152584)" userId="S::14152584@student.hhs.nl::7df16cfd-08fc-4e86-9c2b-ba74e61a289b" providerId="AD" clId="Web-{ED217CB8-762B-40A0-8BAE-070B900C30C3}" dt="2021-01-08T11:41:54.296" v="958"/>
        <pc:sldMkLst>
          <pc:docMk/>
          <pc:sldMk cId="2276799114" sldId="279"/>
        </pc:sldMkLst>
        <pc:spChg chg="mod">
          <ac:chgData name="Fiechter, B. (14152584)" userId="S::14152584@student.hhs.nl::7df16cfd-08fc-4e86-9c2b-ba74e61a289b" providerId="AD" clId="Web-{ED217CB8-762B-40A0-8BAE-070B900C30C3}" dt="2021-01-08T11:38:22.041" v="823"/>
          <ac:spMkLst>
            <pc:docMk/>
            <pc:sldMk cId="2276799114" sldId="279"/>
            <ac:spMk id="2" creationId="{3661F020-3CD5-4FF4-A75C-CFE69F5CB60A}"/>
          </ac:spMkLst>
        </pc:spChg>
        <pc:spChg chg="add del mod">
          <ac:chgData name="Fiechter, B. (14152584)" userId="S::14152584@student.hhs.nl::7df16cfd-08fc-4e86-9c2b-ba74e61a289b" providerId="AD" clId="Web-{ED217CB8-762B-40A0-8BAE-070B900C30C3}" dt="2021-01-08T11:38:22.041" v="823"/>
          <ac:spMkLst>
            <pc:docMk/>
            <pc:sldMk cId="2276799114" sldId="279"/>
            <ac:spMk id="3" creationId="{8CFDB2CF-6E18-420A-BCCA-91EB89FE30B5}"/>
          </ac:spMkLst>
        </pc:spChg>
        <pc:spChg chg="mod">
          <ac:chgData name="Fiechter, B. (14152584)" userId="S::14152584@student.hhs.nl::7df16cfd-08fc-4e86-9c2b-ba74e61a289b" providerId="AD" clId="Web-{ED217CB8-762B-40A0-8BAE-070B900C30C3}" dt="2021-01-08T11:38:22.041" v="823"/>
          <ac:spMkLst>
            <pc:docMk/>
            <pc:sldMk cId="2276799114" sldId="279"/>
            <ac:spMk id="4" creationId="{45F84521-5B08-4246-AB3E-A61C7F53DBF6}"/>
          </ac:spMkLst>
        </pc:spChg>
        <pc:spChg chg="add del">
          <ac:chgData name="Fiechter, B. (14152584)" userId="S::14152584@student.hhs.nl::7df16cfd-08fc-4e86-9c2b-ba74e61a289b" providerId="AD" clId="Web-{ED217CB8-762B-40A0-8BAE-070B900C30C3}" dt="2021-01-08T11:38:22.041" v="823"/>
          <ac:spMkLst>
            <pc:docMk/>
            <pc:sldMk cId="2276799114" sldId="279"/>
            <ac:spMk id="10" creationId="{93F0ADB5-A0B4-4B01-A8C4-FDC34CE22BD4}"/>
          </ac:spMkLst>
        </pc:spChg>
        <pc:spChg chg="add del">
          <ac:chgData name="Fiechter, B. (14152584)" userId="S::14152584@student.hhs.nl::7df16cfd-08fc-4e86-9c2b-ba74e61a289b" providerId="AD" clId="Web-{ED217CB8-762B-40A0-8BAE-070B900C30C3}" dt="2021-01-08T11:38:22.041" v="823"/>
          <ac:spMkLst>
            <pc:docMk/>
            <pc:sldMk cId="2276799114" sldId="279"/>
            <ac:spMk id="12" creationId="{AA6D0FDE-0241-4C21-A720-A69475358235}"/>
          </ac:spMkLst>
        </pc:spChg>
        <pc:graphicFrameChg chg="add del">
          <ac:chgData name="Fiechter, B. (14152584)" userId="S::14152584@student.hhs.nl::7df16cfd-08fc-4e86-9c2b-ba74e61a289b" providerId="AD" clId="Web-{ED217CB8-762B-40A0-8BAE-070B900C30C3}" dt="2021-01-08T11:38:22.041" v="823"/>
          <ac:graphicFrameMkLst>
            <pc:docMk/>
            <pc:sldMk cId="2276799114" sldId="279"/>
            <ac:graphicFrameMk id="6" creationId="{6069D041-FD0D-4240-8577-14C80E117346}"/>
          </ac:graphicFrameMkLst>
        </pc:graphicFrameChg>
      </pc:sldChg>
      <pc:sldChg chg="modSp new">
        <pc:chgData name="Fiechter, B. (14152584)" userId="S::14152584@student.hhs.nl::7df16cfd-08fc-4e86-9c2b-ba74e61a289b" providerId="AD" clId="Web-{ED217CB8-762B-40A0-8BAE-070B900C30C3}" dt="2021-01-08T11:39:52.059" v="863" actId="20577"/>
        <pc:sldMkLst>
          <pc:docMk/>
          <pc:sldMk cId="27742986" sldId="280"/>
        </pc:sldMkLst>
        <pc:spChg chg="mod">
          <ac:chgData name="Fiechter, B. (14152584)" userId="S::14152584@student.hhs.nl::7df16cfd-08fc-4e86-9c2b-ba74e61a289b" providerId="AD" clId="Web-{ED217CB8-762B-40A0-8BAE-070B900C30C3}" dt="2021-01-08T11:39:11.620" v="835" actId="20577"/>
          <ac:spMkLst>
            <pc:docMk/>
            <pc:sldMk cId="27742986" sldId="280"/>
            <ac:spMk id="2" creationId="{7BC94FF6-B68C-4B76-808D-D02ADAF7FA55}"/>
          </ac:spMkLst>
        </pc:spChg>
        <pc:spChg chg="mod">
          <ac:chgData name="Fiechter, B. (14152584)" userId="S::14152584@student.hhs.nl::7df16cfd-08fc-4e86-9c2b-ba74e61a289b" providerId="AD" clId="Web-{ED217CB8-762B-40A0-8BAE-070B900C30C3}" dt="2021-01-08T11:39:52.059" v="863" actId="20577"/>
          <ac:spMkLst>
            <pc:docMk/>
            <pc:sldMk cId="27742986" sldId="280"/>
            <ac:spMk id="3" creationId="{35E2DD41-025C-4A6A-85CC-C9FFE3EF7840}"/>
          </ac:spMkLst>
        </pc:spChg>
      </pc:sldChg>
      <pc:sldChg chg="modSp new">
        <pc:chgData name="Fiechter, B. (14152584)" userId="S::14152584@student.hhs.nl::7df16cfd-08fc-4e86-9c2b-ba74e61a289b" providerId="AD" clId="Web-{ED217CB8-762B-40A0-8BAE-070B900C30C3}" dt="2021-01-08T11:40:07.122" v="874" actId="20577"/>
        <pc:sldMkLst>
          <pc:docMk/>
          <pc:sldMk cId="4270798183" sldId="281"/>
        </pc:sldMkLst>
        <pc:spChg chg="mod">
          <ac:chgData name="Fiechter, B. (14152584)" userId="S::14152584@student.hhs.nl::7df16cfd-08fc-4e86-9c2b-ba74e61a289b" providerId="AD" clId="Web-{ED217CB8-762B-40A0-8BAE-070B900C30C3}" dt="2021-01-08T11:40:07.122" v="874" actId="20577"/>
          <ac:spMkLst>
            <pc:docMk/>
            <pc:sldMk cId="4270798183" sldId="281"/>
            <ac:spMk id="2" creationId="{BE2F0BA3-739F-401A-B25B-7B7042611E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F29AC-15C3-4AA4-9EDB-8AFD6399C0B2}" type="datetimeFigureOut">
              <a:rPr lang="nl-NL"/>
              <a:t>8-1-2021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88E3A-9DCE-436F-905D-ABAA8F337250}" type="slidenum">
              <a:rPr lang="nl-NL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437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Shoulder angle approaches 180 deg</a:t>
            </a:r>
          </a:p>
          <a:p>
            <a:r>
              <a:rPr lang="en-US" dirty="0"/>
              <a:t>Patients who cannot do this tend to raise their shoulder, increased chance</a:t>
            </a:r>
          </a:p>
          <a:p>
            <a:endParaRPr lang="en-US" dirty="0"/>
          </a:p>
          <a:p>
            <a:r>
              <a:rPr lang="en-US" dirty="0"/>
              <a:t>Non-patients tend to make smooth movements</a:t>
            </a:r>
          </a:p>
          <a:p>
            <a:r>
              <a:rPr lang="en-US" dirty="0"/>
              <a:t>Patients tend to have inconsistent velocities</a:t>
            </a:r>
          </a:p>
          <a:p>
            <a:endParaRPr lang="en-US" dirty="0"/>
          </a:p>
          <a:p>
            <a:r>
              <a:rPr lang="en-US" dirty="0"/>
              <a:t>Asymmetric movement for patients</a:t>
            </a:r>
          </a:p>
          <a:p>
            <a:endParaRPr lang="en-US" dirty="0"/>
          </a:p>
          <a:p>
            <a:r>
              <a:rPr lang="en-US" dirty="0"/>
              <a:t>Move around pain points</a:t>
            </a:r>
          </a:p>
          <a:p>
            <a:endParaRPr lang="en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988E3A-9DCE-436F-905D-ABAA8F33725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636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F184-A766-4724-9FCE-6872176BB4AC}" type="datetime1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489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CCAE-A3D5-4667-94B8-67AFA4221DE5}" type="datetime1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99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4A66F-3E09-42A6-895D-94ADF6A18A94}" type="datetime1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08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4F67-BA96-41FD-A100-055E89FBE295}" type="datetime1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8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118B-C6CE-4406-9426-E00FAE06D475}" type="datetime1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010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D944-56B7-4A0E-87F6-B15CB0506657}" type="datetime1">
              <a:rPr lang="en-GB" smtClean="0"/>
              <a:t>08/01/2021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9DDFD-C66A-4676-81DF-59C26A763F67}" type="datetime1">
              <a:rPr lang="en-GB" smtClean="0"/>
              <a:t>08/01/2021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8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7016-CD59-41EE-B791-10570F76B084}" type="datetime1">
              <a:rPr lang="en-GB" smtClean="0"/>
              <a:t>08/01/2021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9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534DC-7859-45D8-A0D8-C4E6D4A2D094}" type="datetime1">
              <a:rPr lang="en-GB" smtClean="0"/>
              <a:t>08/01/2021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95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ADAA8-0548-4E57-8452-7B44B70728F6}" type="datetime1">
              <a:rPr lang="en-GB" smtClean="0"/>
              <a:t>08/01/2021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4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33A168A7-8E09-4090-941F-A59C2DEE55F6}" type="datetime1">
              <a:rPr lang="en-GB" smtClean="0"/>
              <a:t>08/01/2021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76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F0A938-8EF5-4165-9F9F-A7328F5ADA70}" type="datetime1">
              <a:rPr lang="en-GB" smtClean="0"/>
              <a:t>08/01/2021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8CE78E-DCA8-4E05-8E30-C9C359754DE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8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5DA93-EB1F-4DC8-BD03-11F7D2504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5931" y="2629155"/>
            <a:ext cx="3852041" cy="1834056"/>
          </a:xfrm>
        </p:spPr>
        <p:txBody>
          <a:bodyPr>
            <a:normAutofit/>
          </a:bodyPr>
          <a:lstStyle/>
          <a:p>
            <a:r>
              <a:rPr lang="en-US"/>
              <a:t>Ortho eyes</a:t>
            </a:r>
            <a:endParaRPr lang="en-GB" sz="400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FB01E0D-FE47-4F9D-8C2F-FAB98B85A47D}"/>
              </a:ext>
            </a:extLst>
          </p:cNvPr>
          <p:cNvSpPr txBox="1"/>
          <p:nvPr/>
        </p:nvSpPr>
        <p:spPr>
          <a:xfrm>
            <a:off x="7766715" y="4758518"/>
            <a:ext cx="3891886" cy="175432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>
                <a:solidFill>
                  <a:schemeClr val="bg1"/>
                </a:solidFill>
              </a:rPr>
              <a:t>Tim </a:t>
            </a:r>
            <a:r>
              <a:rPr lang="nl-NL" err="1">
                <a:solidFill>
                  <a:schemeClr val="bg1"/>
                </a:solidFill>
              </a:rPr>
              <a:t>Bekema</a:t>
            </a:r>
            <a:endParaRPr lang="nl-NL">
              <a:solidFill>
                <a:schemeClr val="bg1"/>
              </a:solidFill>
            </a:endParaRPr>
          </a:p>
          <a:p>
            <a:pPr algn="ctr"/>
            <a:r>
              <a:rPr lang="nl-NL">
                <a:solidFill>
                  <a:schemeClr val="bg1"/>
                </a:solidFill>
              </a:rPr>
              <a:t>Beau </a:t>
            </a:r>
            <a:r>
              <a:rPr lang="nl-NL" err="1">
                <a:solidFill>
                  <a:schemeClr val="bg1"/>
                </a:solidFill>
              </a:rPr>
              <a:t>Fiechter</a:t>
            </a:r>
            <a:endParaRPr lang="nl-NL">
              <a:solidFill>
                <a:schemeClr val="bg1"/>
              </a:solidFill>
            </a:endParaRPr>
          </a:p>
          <a:p>
            <a:pPr algn="ctr"/>
            <a:r>
              <a:rPr lang="nl-NL">
                <a:solidFill>
                  <a:schemeClr val="bg1"/>
                </a:solidFill>
              </a:rPr>
              <a:t>Donna van Grunsven</a:t>
            </a:r>
          </a:p>
          <a:p>
            <a:pPr algn="ctr"/>
            <a:r>
              <a:rPr lang="nl-NL">
                <a:solidFill>
                  <a:schemeClr val="bg1"/>
                </a:solidFill>
              </a:rPr>
              <a:t>Jasmijn </a:t>
            </a:r>
            <a:r>
              <a:rPr lang="nl-NL" err="1">
                <a:solidFill>
                  <a:schemeClr val="bg1"/>
                </a:solidFill>
              </a:rPr>
              <a:t>Heupers</a:t>
            </a:r>
            <a:endParaRPr lang="nl-NL">
              <a:solidFill>
                <a:schemeClr val="bg1"/>
              </a:solidFill>
            </a:endParaRPr>
          </a:p>
          <a:p>
            <a:pPr algn="ctr"/>
            <a:r>
              <a:rPr lang="nl-NL">
                <a:solidFill>
                  <a:schemeClr val="bg1"/>
                </a:solidFill>
              </a:rPr>
              <a:t>Emma Korf</a:t>
            </a:r>
          </a:p>
          <a:p>
            <a:pPr algn="ctr"/>
            <a:r>
              <a:rPr lang="nl-NL">
                <a:solidFill>
                  <a:schemeClr val="bg1"/>
                </a:solidFill>
              </a:rPr>
              <a:t>Danny Vink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F587516-5F6A-429D-AE91-06D4CDCC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2087" y="6208852"/>
            <a:ext cx="365760" cy="365760"/>
          </a:xfrm>
        </p:spPr>
        <p:txBody>
          <a:bodyPr/>
          <a:lstStyle/>
          <a:p>
            <a:fld id="{FC8CE78E-DCA8-4E05-8E30-C9C359754DE2}" type="slidenum">
              <a:rPr lang="en-GB" smtClean="0"/>
              <a:t>1</a:t>
            </a:fld>
            <a:endParaRPr lang="en-GB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6507BAB-A2A5-404C-B829-D41CDFD8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" y="0"/>
            <a:ext cx="12174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8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AF8A1F-F4F5-439E-AF5E-43BF419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the optimal hyperparameter value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04D687-6B77-4885-8015-7F5EB05B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models for different factor values</a:t>
            </a:r>
          </a:p>
          <a:p>
            <a:r>
              <a:rPr lang="en-US" dirty="0"/>
              <a:t>Selecting a safe optimal value by checking the recall value</a:t>
            </a:r>
            <a:endParaRPr lang="en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9F62FC-C4DE-4AB3-B441-BAD96BF8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10</a:t>
            </a:fld>
            <a:endParaRPr lang="en-GB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55E780-DF42-4D6B-A8D4-1BDD150B3F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3" y="3808868"/>
            <a:ext cx="4490062" cy="240905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7D73F4E-63A7-4FA1-ABBE-D162674B2E7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198" y="3720733"/>
            <a:ext cx="4555689" cy="2409052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9145603-DF14-49C7-93A0-D3C4487607C9}"/>
              </a:ext>
            </a:extLst>
          </p:cNvPr>
          <p:cNvSpPr txBox="1"/>
          <p:nvPr/>
        </p:nvSpPr>
        <p:spPr>
          <a:xfrm>
            <a:off x="1413970" y="6246911"/>
            <a:ext cx="349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Case 1: Classifying patients from non-patients</a:t>
            </a:r>
            <a:endParaRPr lang="en-NL" sz="14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90C49A5-F9C9-492B-AE72-AB1F00E5B990}"/>
              </a:ext>
            </a:extLst>
          </p:cNvPr>
          <p:cNvSpPr txBox="1"/>
          <p:nvPr/>
        </p:nvSpPr>
        <p:spPr>
          <a:xfrm>
            <a:off x="7285685" y="6246911"/>
            <a:ext cx="349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Case 2: Classifying rotator cuff injuries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476083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0BA3-739F-401A-B25B-7B704261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6E00-F6C9-476C-8055-D856B533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dataset</a:t>
            </a:r>
          </a:p>
          <a:p>
            <a:pPr lvl="1"/>
            <a:r>
              <a:rPr lang="en-US" dirty="0"/>
              <a:t>20% of total dataset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512B5-F796-42A6-9EC5-3DDEDFD7C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5" name="Table 8" descr="Train-validation results">
            <a:extLst>
              <a:ext uri="{FF2B5EF4-FFF2-40B4-BE49-F238E27FC236}">
                <a16:creationId xmlns:a16="http://schemas.microsoft.com/office/drawing/2014/main" id="{21387FD7-7B75-4946-BD4D-589CE405F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640902"/>
              </p:ext>
            </p:extLst>
          </p:nvPr>
        </p:nvGraphicFramePr>
        <p:xfrm>
          <a:off x="156594" y="4177725"/>
          <a:ext cx="5838822" cy="640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07030">
                  <a:extLst>
                    <a:ext uri="{9D8B030D-6E8A-4147-A177-3AD203B41FA5}">
                      <a16:colId xmlns:a16="http://schemas.microsoft.com/office/drawing/2014/main" val="4240137479"/>
                    </a:ext>
                  </a:extLst>
                </a:gridCol>
                <a:gridCol w="1370136">
                  <a:extLst>
                    <a:ext uri="{9D8B030D-6E8A-4147-A177-3AD203B41FA5}">
                      <a16:colId xmlns:a16="http://schemas.microsoft.com/office/drawing/2014/main" val="4025317691"/>
                    </a:ext>
                  </a:extLst>
                </a:gridCol>
                <a:gridCol w="1530828">
                  <a:extLst>
                    <a:ext uri="{9D8B030D-6E8A-4147-A177-3AD203B41FA5}">
                      <a16:colId xmlns:a16="http://schemas.microsoft.com/office/drawing/2014/main" val="4269933536"/>
                    </a:ext>
                  </a:extLst>
                </a:gridCol>
                <a:gridCol w="1530828">
                  <a:extLst>
                    <a:ext uri="{9D8B030D-6E8A-4147-A177-3AD203B41FA5}">
                      <a16:colId xmlns:a16="http://schemas.microsoft.com/office/drawing/2014/main" val="383756073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endParaRPr lang="en-GB" sz="14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 dirty="0">
                          <a:effectLst/>
                        </a:rPr>
                        <a:t>Recall</a:t>
                      </a:r>
                      <a:endParaRPr 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 dirty="0">
                          <a:effectLst/>
                        </a:rPr>
                        <a:t>Precision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 dirty="0">
                          <a:effectLst/>
                        </a:rPr>
                        <a:t>Accuracy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955859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Case 1 (f=1.7)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effectLst/>
                        </a:rPr>
                        <a:t>0.98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effectLst/>
                        </a:rPr>
                        <a:t>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effectLst/>
                        </a:rPr>
                        <a:t>0.99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24227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Case 2 (f=1.45)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0.61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effectLst/>
                        </a:rPr>
                        <a:t>1.0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effectLst/>
                        </a:rPr>
                        <a:t>0.76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012878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B2BB8CEF-6BF8-432B-B5FE-DD691054C559}"/>
              </a:ext>
            </a:extLst>
          </p:cNvPr>
          <p:cNvSpPr txBox="1"/>
          <p:nvPr/>
        </p:nvSpPr>
        <p:spPr>
          <a:xfrm>
            <a:off x="1750125" y="4898529"/>
            <a:ext cx="2651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Evaluation on training set</a:t>
            </a:r>
            <a:endParaRPr lang="en-NL" sz="1400" dirty="0"/>
          </a:p>
        </p:txBody>
      </p:sp>
      <p:graphicFrame>
        <p:nvGraphicFramePr>
          <p:cNvPr id="7" name="Table 8" descr="Train-validation results">
            <a:extLst>
              <a:ext uri="{FF2B5EF4-FFF2-40B4-BE49-F238E27FC236}">
                <a16:creationId xmlns:a16="http://schemas.microsoft.com/office/drawing/2014/main" id="{CA5245B0-8447-4577-A64E-8433CD317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783649"/>
              </p:ext>
            </p:extLst>
          </p:nvPr>
        </p:nvGraphicFramePr>
        <p:xfrm>
          <a:off x="6133722" y="4177725"/>
          <a:ext cx="5838822" cy="6400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437510">
                  <a:extLst>
                    <a:ext uri="{9D8B030D-6E8A-4147-A177-3AD203B41FA5}">
                      <a16:colId xmlns:a16="http://schemas.microsoft.com/office/drawing/2014/main" val="4240137479"/>
                    </a:ext>
                  </a:extLst>
                </a:gridCol>
                <a:gridCol w="1339656">
                  <a:extLst>
                    <a:ext uri="{9D8B030D-6E8A-4147-A177-3AD203B41FA5}">
                      <a16:colId xmlns:a16="http://schemas.microsoft.com/office/drawing/2014/main" val="4025317691"/>
                    </a:ext>
                  </a:extLst>
                </a:gridCol>
                <a:gridCol w="1530828">
                  <a:extLst>
                    <a:ext uri="{9D8B030D-6E8A-4147-A177-3AD203B41FA5}">
                      <a16:colId xmlns:a16="http://schemas.microsoft.com/office/drawing/2014/main" val="4269933536"/>
                    </a:ext>
                  </a:extLst>
                </a:gridCol>
                <a:gridCol w="1530828">
                  <a:extLst>
                    <a:ext uri="{9D8B030D-6E8A-4147-A177-3AD203B41FA5}">
                      <a16:colId xmlns:a16="http://schemas.microsoft.com/office/drawing/2014/main" val="383756073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endParaRPr lang="en-GB" sz="14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>
                          <a:effectLst/>
                        </a:rPr>
                        <a:t>Recall</a:t>
                      </a:r>
                      <a:endParaRPr lang="en-US" sz="1400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>
                          <a:effectLst/>
                        </a:rPr>
                        <a:t>Precision</a:t>
                      </a:r>
                      <a:endParaRPr lang="en-GB" sz="1400" u="none" strike="noStrike" noProof="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u="none" strike="noStrike" noProof="0">
                          <a:effectLst/>
                        </a:rPr>
                        <a:t>Accuracy</a:t>
                      </a:r>
                      <a:endParaRPr lang="en-GB" sz="1400" u="none" strike="noStrike" noProof="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9558594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Case 1 (f=1.7)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effectLst/>
                        </a:rPr>
                        <a:t>0.95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effectLst/>
                        </a:rPr>
                        <a:t>0.9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>
                          <a:effectLst/>
                        </a:rPr>
                        <a:t>0.88</a:t>
                      </a:r>
                      <a:endParaRPr lang="en-GB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624227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Case 2 (f=1.45)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effectLst/>
                        </a:rPr>
                        <a:t>0.58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effectLst/>
                        </a:rPr>
                        <a:t>0.78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dirty="0">
                          <a:effectLst/>
                        </a:rPr>
                        <a:t>0.63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5012878"/>
                  </a:ext>
                </a:extLst>
              </a:tr>
            </a:tbl>
          </a:graphicData>
        </a:graphic>
      </p:graphicFrame>
      <p:sp>
        <p:nvSpPr>
          <p:cNvPr id="8" name="Tekstvak 7">
            <a:extLst>
              <a:ext uri="{FF2B5EF4-FFF2-40B4-BE49-F238E27FC236}">
                <a16:creationId xmlns:a16="http://schemas.microsoft.com/office/drawing/2014/main" id="{0AA49320-1878-4018-BD23-514DD52EE518}"/>
              </a:ext>
            </a:extLst>
          </p:cNvPr>
          <p:cNvSpPr txBox="1"/>
          <p:nvPr/>
        </p:nvSpPr>
        <p:spPr>
          <a:xfrm>
            <a:off x="8198455" y="4875669"/>
            <a:ext cx="170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Evaluation of test set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27079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C9623-2916-4521-B0EC-C9E74A61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other ensemble methods</a:t>
            </a:r>
            <a:endParaRPr lang="en-NL" dirty="0"/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15B572DB-622C-4D1C-97FC-344F992D9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038347"/>
              </p:ext>
            </p:extLst>
          </p:nvPr>
        </p:nvGraphicFramePr>
        <p:xfrm>
          <a:off x="0" y="3206310"/>
          <a:ext cx="5842000" cy="10427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2876182339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107783078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113404127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1421207174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1124573351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1112768222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 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 dirty="0">
                          <a:effectLst/>
                        </a:rPr>
                        <a:t>OR-ensemble</a:t>
                      </a:r>
                      <a:endParaRPr lang="en-NL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 dirty="0">
                          <a:effectLst/>
                        </a:rPr>
                        <a:t>f=1.7</a:t>
                      </a:r>
                      <a:endParaRPr lang="en-NL" sz="1100" dirty="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AdaBoost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Random Forest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Bagging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 dirty="0">
                          <a:effectLst/>
                        </a:rPr>
                        <a:t>SVC</a:t>
                      </a:r>
                      <a:endParaRPr lang="en-NL" sz="1100" dirty="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8491025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Precision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0.9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0.74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0.96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0.8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0.87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110418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Recall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0.95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0.76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0.96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0.88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0.88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392047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Accuracy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0.88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0.76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0.96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0.88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 dirty="0">
                          <a:effectLst/>
                        </a:rPr>
                        <a:t>0.88</a:t>
                      </a:r>
                      <a:endParaRPr lang="en-NL" sz="1100" dirty="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2891330"/>
                  </a:ext>
                </a:extLst>
              </a:tr>
            </a:tbl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C8928EF-3ED6-4515-9DDA-FB336DF1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0A9592C4-6D56-4BA2-AE94-A389B67E9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03170"/>
              </p:ext>
            </p:extLst>
          </p:nvPr>
        </p:nvGraphicFramePr>
        <p:xfrm>
          <a:off x="6350000" y="3206310"/>
          <a:ext cx="5842000" cy="1042799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781006263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220347658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1676249668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672380565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297325237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3091531819"/>
                    </a:ext>
                  </a:extLst>
                </a:gridCol>
              </a:tblGrid>
              <a:tr h="1993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endParaRPr lang="en-NL" sz="1100" dirty="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 dirty="0">
                          <a:effectLst/>
                        </a:rPr>
                        <a:t>OR-ensemble</a:t>
                      </a:r>
                      <a:endParaRPr lang="en-NL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 dirty="0">
                          <a:effectLst/>
                        </a:rPr>
                        <a:t>f=1.45</a:t>
                      </a:r>
                      <a:endParaRPr lang="en-NL" sz="1100" dirty="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AdaBoost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Random Forest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Bagging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SVC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2381052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Precision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0.78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0.40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0.47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0.73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0.73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189687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Recall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0.58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0.63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0.52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0.75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 dirty="0">
                          <a:effectLst/>
                        </a:rPr>
                        <a:t>0.73</a:t>
                      </a:r>
                      <a:endParaRPr lang="en-NL" sz="1100" dirty="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289563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Accuracy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 dirty="0">
                          <a:effectLst/>
                        </a:rPr>
                        <a:t>0.63</a:t>
                      </a:r>
                      <a:endParaRPr lang="en-NL" sz="1100" dirty="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0.63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0.49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>
                          <a:effectLst/>
                        </a:rPr>
                        <a:t>0.75</a:t>
                      </a:r>
                      <a:endParaRPr lang="en-NL" sz="110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</a:pPr>
                      <a:r>
                        <a:rPr lang="en-GB" sz="1100" dirty="0">
                          <a:effectLst/>
                        </a:rPr>
                        <a:t>0.73</a:t>
                      </a:r>
                      <a:endParaRPr lang="en-NL" sz="1100" dirty="0">
                        <a:effectLst/>
                        <a:latin typeface="DengXian Light" panose="02010600030101010101" pitchFamily="2" charset="-122"/>
                        <a:ea typeface="DengXian Light" panose="02010600030101010101" pitchFamily="2" charset="-122"/>
                        <a:cs typeface="DengXian Light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9905784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793F9DFF-4C2F-4386-A771-3B2A733EDCEB}"/>
              </a:ext>
            </a:extLst>
          </p:cNvPr>
          <p:cNvSpPr txBox="1"/>
          <p:nvPr/>
        </p:nvSpPr>
        <p:spPr>
          <a:xfrm>
            <a:off x="1174826" y="4367821"/>
            <a:ext cx="3492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Case 1: Classifying patients from non-patients</a:t>
            </a:r>
            <a:endParaRPr lang="en-NL" sz="14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E4CFC9D-100F-4EC4-8CB1-A43581981857}"/>
              </a:ext>
            </a:extLst>
          </p:cNvPr>
          <p:cNvSpPr txBox="1"/>
          <p:nvPr/>
        </p:nvSpPr>
        <p:spPr>
          <a:xfrm>
            <a:off x="7777328" y="4396813"/>
            <a:ext cx="2987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Case 2: Classifying rotator cuff injuries</a:t>
            </a:r>
            <a:endParaRPr lang="en-NL" sz="14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7432AF03-2C72-4028-8D12-624A2773C26C}"/>
              </a:ext>
            </a:extLst>
          </p:cNvPr>
          <p:cNvSpPr txBox="1"/>
          <p:nvPr/>
        </p:nvSpPr>
        <p:spPr>
          <a:xfrm>
            <a:off x="2231136" y="2610612"/>
            <a:ext cx="772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2BEDF4-EC2F-4679-A649-DD271AEEB270}"/>
              </a:ext>
            </a:extLst>
          </p:cNvPr>
          <p:cNvSpPr txBox="1">
            <a:spLocks/>
          </p:cNvSpPr>
          <p:nvPr/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82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EA315-5F22-4A98-995E-2BDB8A29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FF3FB5-CD14-47E8-900B-C3ED984C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Identifying patients can be done quite well (95% of the cases)</a:t>
            </a:r>
          </a:p>
          <a:p>
            <a:pPr lvl="1"/>
            <a:r>
              <a:rPr lang="en-US" dirty="0"/>
              <a:t>Leaves 10% false positives</a:t>
            </a:r>
          </a:p>
          <a:p>
            <a:pPr lvl="1"/>
            <a:r>
              <a:rPr lang="en-US" dirty="0"/>
              <a:t>OR-ensemble does not outperform Random Forest</a:t>
            </a:r>
          </a:p>
          <a:p>
            <a:r>
              <a:rPr lang="en-US" dirty="0"/>
              <a:t>Identifying rotator cuff injuries not so well (58% of the cases)</a:t>
            </a:r>
          </a:p>
          <a:p>
            <a:pPr lvl="1"/>
            <a:r>
              <a:rPr lang="en-US" dirty="0"/>
              <a:t>Leaves 32% false positives</a:t>
            </a:r>
          </a:p>
          <a:p>
            <a:pPr lvl="1"/>
            <a:r>
              <a:rPr lang="en-US" dirty="0"/>
              <a:t>OR-ensemble does not outperform State-of-the-art Ensemble methods</a:t>
            </a:r>
            <a:endParaRPr lang="en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839D08-3B6A-4DA4-AC74-2F84C1F9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852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7D6EE-F1D6-4BE0-B142-F0F30077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AB738A-B9F3-4153-BF76-5AB28BF9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Gather more data</a:t>
            </a:r>
          </a:p>
          <a:p>
            <a:r>
              <a:rPr lang="en-US" dirty="0"/>
              <a:t>Further improve outlier separation</a:t>
            </a:r>
            <a:endParaRPr lang="en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A3605F-0763-43BD-81C4-FE50DF12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0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F73BBC-545B-4798-8756-560CB61F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5928358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/>
              <a:t>Questions or feedback?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0040F-4508-4F57-95AE-CB7BD9658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00" r="2" b="2"/>
          <a:stretch/>
        </p:blipFill>
        <p:spPr>
          <a:xfrm>
            <a:off x="7537702" y="10"/>
            <a:ext cx="46542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594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66FC9-FBE6-4903-A77C-F494011E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Table of contents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29B1B-115C-4BC6-A2DE-1A9DF580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4" y="989361"/>
            <a:ext cx="5851623" cy="446655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Ortho Eyes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Feature selection</a:t>
            </a:r>
          </a:p>
          <a:p>
            <a:r>
              <a:rPr lang="en-US" dirty="0"/>
              <a:t>OR-ensemble</a:t>
            </a:r>
          </a:p>
          <a:p>
            <a:r>
              <a:rPr lang="en-US" dirty="0"/>
              <a:t>Training the model</a:t>
            </a:r>
          </a:p>
          <a:p>
            <a:r>
              <a:rPr lang="en-US" dirty="0"/>
              <a:t>Selecting the optimal hyperparameter value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C23F-C1B8-4723-98FE-FA5E9649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FC8CE78E-DCA8-4E05-8E30-C9C359754DE2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94FF6-B68C-4B76-808D-D02ADAF7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 Eyes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2DD41-025C-4A6A-85CC-C9FFE3EF7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Try to identify patients with rotator cuff injuries</a:t>
            </a:r>
          </a:p>
          <a:p>
            <a:r>
              <a:rPr lang="en-US" dirty="0"/>
              <a:t>Expanding and improving the previous iterations of the project</a:t>
            </a:r>
          </a:p>
          <a:p>
            <a:r>
              <a:rPr lang="en-US" dirty="0"/>
              <a:t>Two different cases:</a:t>
            </a:r>
          </a:p>
          <a:p>
            <a:pPr lvl="1"/>
            <a:r>
              <a:rPr lang="en-US" dirty="0"/>
              <a:t>Classifying patients from non-patients</a:t>
            </a:r>
          </a:p>
          <a:p>
            <a:pPr lvl="1"/>
            <a:r>
              <a:rPr lang="en-US" dirty="0"/>
              <a:t>Classifying patients with rotator cuff injuries from patients with regular shoulder pain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10AF4-B1E3-458A-B7C0-F9083F50C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247-3A29-465C-94F8-F0BCB41ED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451604"/>
            <a:ext cx="4486656" cy="1141497"/>
          </a:xfrm>
        </p:spPr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E1FD-7977-4C59-8C6B-87B664625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endParaRPr lang="en-US" dirty="0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06B4D0E0-1BB1-48E0-86BD-E44247D51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9620" y="1827074"/>
            <a:ext cx="4434666" cy="390217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134 Individuals in 4 categories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Non-patients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Patients with shoulder pain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2 grades of rotator cuff injuries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4 Different exercises for each patient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Abduction (AB)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Anteflexion (AF)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Retroflexion (RF)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Endo- and </a:t>
            </a:r>
            <a:r>
              <a:rPr lang="en-US" dirty="0" err="1">
                <a:solidFill>
                  <a:schemeClr val="bg1"/>
                </a:solidFill>
              </a:rPr>
              <a:t>exo</a:t>
            </a:r>
            <a:r>
              <a:rPr lang="en-US" dirty="0">
                <a:solidFill>
                  <a:schemeClr val="bg1"/>
                </a:solidFill>
              </a:rPr>
              <a:t>-rotation low (EL)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Sensors on shoulders, elbows, wrists and sternum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XYZ coordinates in .txt files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algn="l"/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695DC-E08F-4544-8F83-F0A322820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4</a:t>
            </a:fld>
            <a:endParaRPr lang="en-GB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86514EF-54F5-4CC4-99D5-AFF5E934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2555" y="1207098"/>
            <a:ext cx="2155599" cy="168427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C35DC55-5614-40B5-95CD-B56DE9FFF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881" y="3429000"/>
            <a:ext cx="2179250" cy="168427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5365EC89-3EBC-4337-8FDE-9938F951E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411" y="1207098"/>
            <a:ext cx="2141720" cy="1774164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3FC5EE8-58BD-450B-AE0D-4A7BD20CE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555" y="3429000"/>
            <a:ext cx="2141720" cy="1729591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3ABF4EDC-083E-46C5-B2DB-4568DA865B51}"/>
              </a:ext>
            </a:extLst>
          </p:cNvPr>
          <p:cNvSpPr txBox="1"/>
          <p:nvPr/>
        </p:nvSpPr>
        <p:spPr>
          <a:xfrm>
            <a:off x="7495018" y="2914231"/>
            <a:ext cx="41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AB</a:t>
            </a:r>
            <a:endParaRPr lang="en-NL" sz="14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F726B391-3F16-4916-95D7-DEE20EFA634B}"/>
              </a:ext>
            </a:extLst>
          </p:cNvPr>
          <p:cNvSpPr txBox="1"/>
          <p:nvPr/>
        </p:nvSpPr>
        <p:spPr>
          <a:xfrm>
            <a:off x="10255298" y="2935955"/>
            <a:ext cx="48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AF</a:t>
            </a:r>
            <a:endParaRPr lang="en-NL" sz="1400" dirty="0"/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6945D24-42C8-48CD-AEF3-0AAD0963EFEB}"/>
              </a:ext>
            </a:extLst>
          </p:cNvPr>
          <p:cNvSpPr txBox="1"/>
          <p:nvPr/>
        </p:nvSpPr>
        <p:spPr>
          <a:xfrm>
            <a:off x="7457917" y="5150657"/>
            <a:ext cx="42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</a:t>
            </a:r>
            <a:endParaRPr lang="en-NL" sz="14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DC2E827-A035-4EAE-B28A-C197435C155D}"/>
              </a:ext>
            </a:extLst>
          </p:cNvPr>
          <p:cNvSpPr txBox="1"/>
          <p:nvPr/>
        </p:nvSpPr>
        <p:spPr>
          <a:xfrm>
            <a:off x="10266069" y="5105890"/>
            <a:ext cx="424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RF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80619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6ED25-C58D-4F1D-BCC6-BEAD840A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39CA-1DB0-4289-958B-525FF517E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Preventing to measure protocol</a:t>
            </a:r>
          </a:p>
          <a:p>
            <a:r>
              <a:rPr lang="en-US" dirty="0"/>
              <a:t>Manually cutting the data to contain only the exercise itself</a:t>
            </a:r>
          </a:p>
          <a:p>
            <a:r>
              <a:rPr lang="en-US" dirty="0"/>
              <a:t>Transforming the data</a:t>
            </a:r>
          </a:p>
          <a:p>
            <a:pPr lvl="1"/>
            <a:r>
              <a:rPr lang="en-US" dirty="0"/>
              <a:t>Fixing the sternum sensor at XYZ (0,0,0)</a:t>
            </a:r>
          </a:p>
          <a:p>
            <a:r>
              <a:rPr lang="en-US" dirty="0"/>
              <a:t>Scaling the data</a:t>
            </a:r>
          </a:p>
          <a:p>
            <a:pPr lvl="1"/>
            <a:r>
              <a:rPr lang="en-US" dirty="0"/>
              <a:t>Category sets contained different coordinate ranges</a:t>
            </a:r>
          </a:p>
          <a:p>
            <a:pPr lvl="1"/>
            <a:r>
              <a:rPr lang="en-US" dirty="0"/>
              <a:t>Setting the mean length of the upper arm to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A3646-96D6-4DAD-B621-1993499E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6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F020-3CD5-4FF4-A75C-CFE69F5C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B2CF-6E18-420A-BCCA-91EB89FE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Try to replicate a physician’s diagnosis protocol</a:t>
            </a:r>
          </a:p>
          <a:p>
            <a:r>
              <a:rPr lang="en-US" dirty="0"/>
              <a:t>Shoulder angles and compensation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Velocity and acceleration of movements</a:t>
            </a:r>
          </a:p>
          <a:p>
            <a:r>
              <a:rPr lang="en-US" dirty="0"/>
              <a:t>Symmetry of movements</a:t>
            </a:r>
          </a:p>
          <a:p>
            <a:r>
              <a:rPr lang="en-US" dirty="0"/>
              <a:t>Deviation in an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84521-5B08-4246-AB3E-A61C7F53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dirty="0" smtClean="0"/>
              <a:t>6</a:t>
            </a:fld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E1B33FE-1C66-483B-8C40-911FEA408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735" y="4095094"/>
            <a:ext cx="4942595" cy="1904787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08ED535E-DF8B-4303-AA2D-4256540E7111}"/>
              </a:ext>
            </a:extLst>
          </p:cNvPr>
          <p:cNvSpPr txBox="1"/>
          <p:nvPr/>
        </p:nvSpPr>
        <p:spPr>
          <a:xfrm>
            <a:off x="5684002" y="5999881"/>
            <a:ext cx="491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Examples of selected features and mathematical operations for specific exercise types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27679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DC1615-4FE5-40AF-9FBC-B94303F1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Discarding outliers</a:t>
            </a:r>
            <a:endParaRPr lang="en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58406D-29FD-42D0-84EC-F33AC456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Comparing mean values of datapoints</a:t>
            </a:r>
          </a:p>
          <a:p>
            <a:r>
              <a:rPr lang="en-US" dirty="0"/>
              <a:t>Multiplying the high/low mean by hyperparameter f (Factor)</a:t>
            </a:r>
          </a:p>
          <a:p>
            <a:endParaRPr lang="en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514ABDE-F39F-4D21-AC83-A5DFECB3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A855B48-F2B2-45EC-B0DE-65F9B2C5FBA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1" y="4189035"/>
            <a:ext cx="5053066" cy="193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61932FA-BABE-402E-A797-3074EAAA65F3}"/>
              </a:ext>
            </a:extLst>
          </p:cNvPr>
          <p:cNvSpPr txBox="1"/>
          <p:nvPr/>
        </p:nvSpPr>
        <p:spPr>
          <a:xfrm>
            <a:off x="616908" y="6178773"/>
            <a:ext cx="4586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Visualization the effect of changing the hyperparameter value</a:t>
            </a:r>
            <a:endParaRPr lang="en-NL" sz="14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ED79DED7-5054-43DA-A5DA-3F94CF6F1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512" y="4189035"/>
            <a:ext cx="3648584" cy="1486107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82ABA46-A832-476F-9D09-1AAED229A823}"/>
              </a:ext>
            </a:extLst>
          </p:cNvPr>
          <p:cNvSpPr txBox="1"/>
          <p:nvPr/>
        </p:nvSpPr>
        <p:spPr>
          <a:xfrm>
            <a:off x="6755545" y="5737297"/>
            <a:ext cx="41024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Equation for determining the </a:t>
            </a:r>
            <a:r>
              <a:rPr lang="en-US" sz="1400" dirty="0" err="1"/>
              <a:t>trainingset</a:t>
            </a:r>
            <a:r>
              <a:rPr lang="en-US" sz="1400" dirty="0"/>
              <a:t> for a feature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814889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CB349-210A-4E8C-A326-59BB24C6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OR-ensemble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AE88D-E919-4C28-BFF9-849990271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7053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Ensemble method for one-sided regression models</a:t>
            </a:r>
          </a:p>
          <a:p>
            <a:r>
              <a:rPr lang="en-US" dirty="0"/>
              <a:t>Interpret the results (1 or 0) as Boolean values</a:t>
            </a:r>
          </a:p>
          <a:p>
            <a:r>
              <a:rPr lang="en-US" dirty="0"/>
              <a:t>Combining the results of each separate feature</a:t>
            </a:r>
          </a:p>
          <a:p>
            <a:r>
              <a:rPr lang="en-US" dirty="0"/>
              <a:t>Perform a Boolean OR-operation to get to final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6E410-2963-474F-94F4-C3468E6D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8</a:t>
            </a:fld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FAE7576-F6CB-4D2A-B455-4DD4A8636242}"/>
              </a:ext>
            </a:extLst>
          </p:cNvPr>
          <p:cNvSpPr txBox="1">
            <a:spLocks/>
          </p:cNvSpPr>
          <p:nvPr/>
        </p:nvSpPr>
        <p:spPr>
          <a:xfrm>
            <a:off x="2231136" y="3718240"/>
            <a:ext cx="5038023" cy="2021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>
                <a:solidFill>
                  <a:srgbClr val="222222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 </a:t>
            </a:r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2723839-B888-4883-82C3-365A4198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573" y="2638045"/>
            <a:ext cx="3797701" cy="255511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D0055B3-69BB-4C28-9070-6D1483EABD9D}"/>
              </a:ext>
            </a:extLst>
          </p:cNvPr>
          <p:cNvSpPr txBox="1"/>
          <p:nvPr/>
        </p:nvSpPr>
        <p:spPr>
          <a:xfrm>
            <a:off x="7955280" y="5217416"/>
            <a:ext cx="381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Simplified visualization of the OR-ensemble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051839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FD61-58DF-479D-A88F-E19B1601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AC57-FD5E-47E0-9726-7EDCF58D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80% of the total dataset</a:t>
            </a:r>
          </a:p>
          <a:p>
            <a:r>
              <a:rPr lang="en-US" dirty="0"/>
              <a:t>Leave-One-Out cross-validation</a:t>
            </a:r>
          </a:p>
          <a:p>
            <a:r>
              <a:rPr lang="en-US" dirty="0"/>
              <a:t>Discarding outliers</a:t>
            </a:r>
          </a:p>
          <a:p>
            <a:r>
              <a:rPr lang="en-US" dirty="0"/>
              <a:t>Automatically select features that evaluate a precision of 1.0</a:t>
            </a:r>
          </a:p>
          <a:p>
            <a:r>
              <a:rPr lang="en-US" dirty="0"/>
              <a:t>Output a set of features and confusion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351F7-9519-4F9F-BEB9-05E7E521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E78E-DCA8-4E05-8E30-C9C359754DE2}" type="slidenum">
              <a:rPr lang="en-GB" smtClean="0"/>
              <a:t>9</a:t>
            </a:fld>
            <a:endParaRPr lang="en-GB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F01069F-55F1-476E-A16E-E884E0B4A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64" y="4704589"/>
            <a:ext cx="8153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1DC1EC9-904C-481F-BE9D-7B9FBAA5895A}"/>
              </a:ext>
            </a:extLst>
          </p:cNvPr>
          <p:cNvSpPr txBox="1"/>
          <p:nvPr/>
        </p:nvSpPr>
        <p:spPr>
          <a:xfrm>
            <a:off x="3556254" y="5893308"/>
            <a:ext cx="5079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of a trained logistic regression model of a single feature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87381052"/>
      </p:ext>
    </p:extLst>
  </p:cSld>
  <p:clrMapOvr>
    <a:masterClrMapping/>
  </p:clrMapOvr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DC5FA2CD4D45B9CD42A6B514858C" ma:contentTypeVersion="8" ma:contentTypeDescription="Een nieuw document maken." ma:contentTypeScope="" ma:versionID="00820deeeb6d91dbd9a687e57ee88674">
  <xsd:schema xmlns:xsd="http://www.w3.org/2001/XMLSchema" xmlns:xs="http://www.w3.org/2001/XMLSchema" xmlns:p="http://schemas.microsoft.com/office/2006/metadata/properties" xmlns:ns2="af1cbe13-d713-41da-91d7-4caeb8f4af9c" targetNamespace="http://schemas.microsoft.com/office/2006/metadata/properties" ma:root="true" ma:fieldsID="c1a1628f046f2e106cf5035c0734f37b" ns2:_="">
    <xsd:import namespace="af1cbe13-d713-41da-91d7-4caeb8f4af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cbe13-d713-41da-91d7-4caeb8f4af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4BF74E-4A35-4E42-9FEC-A8B4374C25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08B5BC-FEF5-4311-A8DA-FAF01A720669}">
  <ds:schemaRefs>
    <ds:schemaRef ds:uri="http://schemas.openxmlformats.org/package/2006/metadata/core-properties"/>
    <ds:schemaRef ds:uri="af1cbe13-d713-41da-91d7-4caeb8f4af9c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FFA7315-C029-4364-8DDE-77033791A2B3}">
  <ds:schemaRefs>
    <ds:schemaRef ds:uri="af1cbe13-d713-41da-91d7-4caeb8f4af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625</Words>
  <Application>Microsoft Office PowerPoint</Application>
  <PresentationFormat>Breedbeeld</PresentationFormat>
  <Paragraphs>191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DengXian Light</vt:lpstr>
      <vt:lpstr>游明朝</vt:lpstr>
      <vt:lpstr>Arial</vt:lpstr>
      <vt:lpstr>Calibri</vt:lpstr>
      <vt:lpstr>Gill Sans MT</vt:lpstr>
      <vt:lpstr>Pakket</vt:lpstr>
      <vt:lpstr>Ortho eyes</vt:lpstr>
      <vt:lpstr>Table of contents </vt:lpstr>
      <vt:lpstr>Ortho Eyes</vt:lpstr>
      <vt:lpstr>The Data</vt:lpstr>
      <vt:lpstr>Cleaning the data</vt:lpstr>
      <vt:lpstr>Feature selection</vt:lpstr>
      <vt:lpstr>Discarding outliers</vt:lpstr>
      <vt:lpstr>OR-ensemble</vt:lpstr>
      <vt:lpstr>Training the model</vt:lpstr>
      <vt:lpstr>Selecting the optimal hyperparameter value</vt:lpstr>
      <vt:lpstr>Results</vt:lpstr>
      <vt:lpstr>Comparison to other ensemble methods</vt:lpstr>
      <vt:lpstr>Conclusion</vt:lpstr>
      <vt:lpstr>Future research</vt:lpstr>
      <vt:lpstr>Questions or feedback?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 eyes</dc:title>
  <dc:creator>Grunsven, D.J.X. van (17132339)</dc:creator>
  <cp:lastModifiedBy>Beau Fiechter</cp:lastModifiedBy>
  <cp:revision>280</cp:revision>
  <dcterms:created xsi:type="dcterms:W3CDTF">2020-11-25T08:32:57Z</dcterms:created>
  <dcterms:modified xsi:type="dcterms:W3CDTF">2021-01-08T13:29:34Z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0x0101005505DC5FA2CD4D45B9CD42A6B514858C</vt:lpwstr>
  </property>
</Properties>
</file>