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2"/>
  </p:notesMasterIdLst>
  <p:sldIdLst>
    <p:sldId id="271" r:id="rId5"/>
    <p:sldId id="256" r:id="rId6"/>
    <p:sldId id="265" r:id="rId7"/>
    <p:sldId id="266" r:id="rId8"/>
    <p:sldId id="272" r:id="rId9"/>
    <p:sldId id="270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60460-067B-4067-9D9C-E9643086C110}" v="1" dt="2021-01-08T13:26:41.543"/>
    <p1510:client id="{F8749F7F-DAE4-468F-9EA3-9259C0C44F25}" v="69" dt="2020-11-25T11:14:16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4"/>
    <p:restoredTop sz="91713"/>
  </p:normalViewPr>
  <p:slideViewPr>
    <p:cSldViewPr snapToGrid="0">
      <p:cViewPr varScale="1">
        <p:scale>
          <a:sx n="105" d="100"/>
          <a:sy n="105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unsven, D.J.X. van (17132339)" userId="S::17132339@student.hhs.nl::93cdc6d4-501e-4cd1-9ea2-475fbb709fd7" providerId="AD" clId="Web-{F8749F7F-DAE4-468F-9EA3-9259C0C44F25}"/>
    <pc:docChg chg="modSld">
      <pc:chgData name="Grunsven, D.J.X. van (17132339)" userId="S::17132339@student.hhs.nl::93cdc6d4-501e-4cd1-9ea2-475fbb709fd7" providerId="AD" clId="Web-{F8749F7F-DAE4-468F-9EA3-9259C0C44F25}" dt="2020-11-25T11:14:16.863" v="68" actId="20577"/>
      <pc:docMkLst>
        <pc:docMk/>
      </pc:docMkLst>
      <pc:sldChg chg="modSp">
        <pc:chgData name="Grunsven, D.J.X. van (17132339)" userId="S::17132339@student.hhs.nl::93cdc6d4-501e-4cd1-9ea2-475fbb709fd7" providerId="AD" clId="Web-{F8749F7F-DAE4-468F-9EA3-9259C0C44F25}" dt="2020-11-25T11:14:15.378" v="66" actId="20577"/>
        <pc:sldMkLst>
          <pc:docMk/>
          <pc:sldMk cId="4057517759" sldId="271"/>
        </pc:sldMkLst>
        <pc:spChg chg="mod">
          <ac:chgData name="Grunsven, D.J.X. van (17132339)" userId="S::17132339@student.hhs.nl::93cdc6d4-501e-4cd1-9ea2-475fbb709fd7" providerId="AD" clId="Web-{F8749F7F-DAE4-468F-9EA3-9259C0C44F25}" dt="2020-11-25T11:14:15.378" v="66" actId="20577"/>
          <ac:spMkLst>
            <pc:docMk/>
            <pc:sldMk cId="4057517759" sldId="271"/>
            <ac:spMk id="7" creationId="{A9B34C4A-E819-AE4E-B37E-8697F00EF2F5}"/>
          </ac:spMkLst>
        </pc:spChg>
      </pc:sldChg>
    </pc:docChg>
  </pc:docChgLst>
  <pc:docChgLst>
    <pc:chgData name="Fiechter, B. (14152584)" userId="S::14152584@student.hhs.nl::7df16cfd-08fc-4e86-9c2b-ba74e61a289b" providerId="AD" clId="Web-{7D960460-067B-4067-9D9C-E9643086C110}"/>
    <pc:docChg chg="modSld">
      <pc:chgData name="Fiechter, B. (14152584)" userId="S::14152584@student.hhs.nl::7df16cfd-08fc-4e86-9c2b-ba74e61a289b" providerId="AD" clId="Web-{7D960460-067B-4067-9D9C-E9643086C110}" dt="2021-01-08T13:26:41.543" v="0" actId="1076"/>
      <pc:docMkLst>
        <pc:docMk/>
      </pc:docMkLst>
      <pc:sldChg chg="modSp">
        <pc:chgData name="Fiechter, B. (14152584)" userId="S::14152584@student.hhs.nl::7df16cfd-08fc-4e86-9c2b-ba74e61a289b" providerId="AD" clId="Web-{7D960460-067B-4067-9D9C-E9643086C110}" dt="2021-01-08T13:26:41.543" v="0" actId="1076"/>
        <pc:sldMkLst>
          <pc:docMk/>
          <pc:sldMk cId="1590628446" sldId="265"/>
        </pc:sldMkLst>
        <pc:spChg chg="mod">
          <ac:chgData name="Fiechter, B. (14152584)" userId="S::14152584@student.hhs.nl::7df16cfd-08fc-4e86-9c2b-ba74e61a289b" providerId="AD" clId="Web-{7D960460-067B-4067-9D9C-E9643086C110}" dt="2021-01-08T13:26:41.543" v="0" actId="1076"/>
          <ac:spMkLst>
            <pc:docMk/>
            <pc:sldMk cId="1590628446" sldId="265"/>
            <ac:spMk id="6" creationId="{0594B631-82FB-BE4A-9EBC-0B3AFBD7C4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8-1-2021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59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0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60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94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A9B44D3-6820-8147-BB9E-32CA82235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B2EBE8-BDCF-C64F-8204-2DBA979F1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0" y="1917304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Ortho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Eyes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73911A-F8AD-4D4B-9D56-C385EE5F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B34C4A-E819-AE4E-B37E-8697F00EF2F5}"/>
              </a:ext>
            </a:extLst>
          </p:cNvPr>
          <p:cNvSpPr txBox="1">
            <a:spLocks/>
          </p:cNvSpPr>
          <p:nvPr/>
        </p:nvSpPr>
        <p:spPr bwMode="blackWhite">
          <a:xfrm>
            <a:off x="5699051" y="3801924"/>
            <a:ext cx="4892739" cy="2469969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b="1" dirty="0">
                <a:solidFill>
                  <a:schemeClr val="tx1"/>
                </a:solidFill>
              </a:rPr>
              <a:t>Tim </a:t>
            </a:r>
            <a:r>
              <a:rPr lang="nl-NL" b="1" dirty="0" err="1">
                <a:solidFill>
                  <a:schemeClr val="tx1"/>
                </a:solidFill>
              </a:rPr>
              <a:t>bekema</a:t>
            </a: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Software engineering</a:t>
            </a:r>
          </a:p>
          <a:p>
            <a:pPr algn="l"/>
            <a:endParaRPr lang="nl-NL" b="1" dirty="0">
              <a:solidFill>
                <a:schemeClr val="tx1"/>
              </a:solidFill>
            </a:endParaRPr>
          </a:p>
          <a:p>
            <a:pPr algn="l"/>
            <a:r>
              <a:rPr lang="nl-NL" b="1" dirty="0">
                <a:solidFill>
                  <a:schemeClr val="tx1"/>
                </a:solidFill>
              </a:rPr>
              <a:t>Beau </a:t>
            </a:r>
            <a:r>
              <a:rPr lang="nl-NL" b="1" dirty="0" err="1">
                <a:solidFill>
                  <a:schemeClr val="tx1"/>
                </a:solidFill>
              </a:rPr>
              <a:t>fiechter</a:t>
            </a:r>
            <a:endParaRPr lang="nl-NL" b="1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  <a:ea typeface="+mj-lt"/>
                <a:cs typeface="+mj-lt"/>
              </a:rPr>
              <a:t>Software engineering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b="1" dirty="0">
                <a:solidFill>
                  <a:schemeClr val="tx1"/>
                </a:solidFill>
              </a:rPr>
              <a:t>Donna van </a:t>
            </a:r>
            <a:r>
              <a:rPr lang="nl-NL" b="1" dirty="0" err="1">
                <a:solidFill>
                  <a:schemeClr val="tx1"/>
                </a:solidFill>
              </a:rPr>
              <a:t>grunsven</a:t>
            </a:r>
            <a:endParaRPr lang="nl-NL" b="1" dirty="0">
              <a:solidFill>
                <a:schemeClr val="tx1"/>
              </a:solidFill>
            </a:endParaRPr>
          </a:p>
          <a:p>
            <a:pPr algn="l"/>
            <a:r>
              <a:rPr lang="nl-NL" dirty="0">
                <a:solidFill>
                  <a:schemeClr val="tx1"/>
                </a:solidFill>
                <a:ea typeface="+mj-lt"/>
                <a:cs typeface="+mj-lt"/>
              </a:rPr>
              <a:t>Software engineering</a:t>
            </a:r>
          </a:p>
          <a:p>
            <a:pPr algn="l"/>
            <a:endParaRPr lang="nl-NL" b="1" dirty="0">
              <a:solidFill>
                <a:schemeClr val="tx1"/>
              </a:solidFill>
            </a:endParaRPr>
          </a:p>
          <a:p>
            <a:pPr algn="l"/>
            <a:r>
              <a:rPr lang="nl-NL" b="1" dirty="0">
                <a:solidFill>
                  <a:schemeClr val="tx1"/>
                </a:solidFill>
              </a:rPr>
              <a:t>Jasmijn Heupers</a:t>
            </a:r>
          </a:p>
          <a:p>
            <a:pPr algn="l"/>
            <a:r>
              <a:rPr lang="nl-NL" dirty="0" err="1">
                <a:solidFill>
                  <a:schemeClr val="tx1"/>
                </a:solidFill>
              </a:rPr>
              <a:t>Applied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mathmatics</a:t>
            </a:r>
            <a:endParaRPr lang="nl-NL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  <a:p>
            <a:pPr algn="l"/>
            <a:r>
              <a:rPr lang="nl-NL" b="1" dirty="0">
                <a:solidFill>
                  <a:schemeClr val="tx1"/>
                </a:solidFill>
              </a:rPr>
              <a:t>Emma korf</a:t>
            </a:r>
          </a:p>
          <a:p>
            <a:pPr algn="l"/>
            <a:r>
              <a:rPr lang="nl-NL" dirty="0" err="1">
                <a:solidFill>
                  <a:schemeClr val="tx1"/>
                </a:solidFill>
              </a:rPr>
              <a:t>Mechatronics</a:t>
            </a:r>
            <a:endParaRPr lang="nl-NL">
              <a:solidFill>
                <a:schemeClr val="tx1"/>
              </a:solidFill>
            </a:endParaRPr>
          </a:p>
          <a:p>
            <a:pPr algn="l"/>
            <a:endParaRPr lang="nl-NL" b="1" dirty="0">
              <a:solidFill>
                <a:schemeClr val="tx1"/>
              </a:solidFill>
            </a:endParaRPr>
          </a:p>
          <a:p>
            <a:pPr algn="l"/>
            <a:r>
              <a:rPr lang="nl-NL" b="1" dirty="0">
                <a:solidFill>
                  <a:schemeClr val="tx1"/>
                </a:solidFill>
              </a:rPr>
              <a:t>Danny vink</a:t>
            </a:r>
          </a:p>
          <a:p>
            <a:pPr algn="l"/>
            <a:r>
              <a:rPr lang="nl-NL" dirty="0">
                <a:solidFill>
                  <a:schemeClr val="tx1"/>
                </a:solidFill>
                <a:ea typeface="+mj-lt"/>
                <a:cs typeface="+mj-lt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575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Recap</a:t>
            </a:r>
            <a:r>
              <a:rPr lang="nl-NL" dirty="0"/>
              <a:t> </a:t>
            </a:r>
          </a:p>
          <a:p>
            <a:r>
              <a:rPr lang="nl-NL" dirty="0"/>
              <a:t>Last Week</a:t>
            </a:r>
          </a:p>
          <a:p>
            <a:r>
              <a:rPr lang="nl-NL" dirty="0" err="1"/>
              <a:t>This</a:t>
            </a:r>
            <a:r>
              <a:rPr lang="nl-NL" dirty="0"/>
              <a:t> week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82D-4B34-45DD-8852-302368D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n-US" dirty="0"/>
              <a:t>Recap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8175-4AF2-4D48-BFF7-40A42A56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27030"/>
            <a:ext cx="3794760" cy="2194036"/>
          </a:xfrm>
        </p:spPr>
        <p:txBody>
          <a:bodyPr/>
          <a:lstStyle/>
          <a:p>
            <a:r>
              <a:rPr lang="nl-NL" sz="1800" b="1" dirty="0"/>
              <a:t>The research question</a:t>
            </a:r>
          </a:p>
          <a:p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</a:rPr>
              <a:t>Which models can be added to the OR-ensemble to improve the classification of individuals to the correct patient group using the existing data from a Flock of Birds system?</a:t>
            </a:r>
          </a:p>
          <a:p>
            <a:pPr marL="285750" indent="-285750" algn="l">
              <a:buFontTx/>
              <a:buChar char="-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8E39-5BFB-4A2C-9490-C1D21361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94B631-82FB-BE4A-9EBC-0B3AFBD7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57" y="2932521"/>
            <a:ext cx="4815840" cy="5248656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AFF2C2A-EE79-3940-8C81-119A5159F977}"/>
              </a:ext>
            </a:extLst>
          </p:cNvPr>
          <p:cNvSpPr txBox="1"/>
          <p:nvPr/>
        </p:nvSpPr>
        <p:spPr>
          <a:xfrm>
            <a:off x="6736080" y="54329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Different </a:t>
            </a:r>
            <a:r>
              <a:rPr lang="nl-NL" dirty="0" err="1"/>
              <a:t>exercise</a:t>
            </a:r>
            <a:r>
              <a:rPr lang="nl-NL" dirty="0"/>
              <a:t> types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86F6257-D115-4A72-9D91-E516E03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71" y="1916915"/>
            <a:ext cx="2155599" cy="168427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3E13C98-52CF-4E2F-9440-FF529CDA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297" y="4138817"/>
            <a:ext cx="2179250" cy="16842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3A5522A-8015-4261-9AF5-B0E9EB4B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827" y="1916915"/>
            <a:ext cx="2141720" cy="177416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42403F6-D072-4B71-BFC7-100708534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971" y="4138817"/>
            <a:ext cx="2141720" cy="172959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3D7959A-DAA6-4559-8F1A-22E7621E350A}"/>
              </a:ext>
            </a:extLst>
          </p:cNvPr>
          <p:cNvSpPr txBox="1"/>
          <p:nvPr/>
        </p:nvSpPr>
        <p:spPr>
          <a:xfrm>
            <a:off x="7775434" y="3624048"/>
            <a:ext cx="41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</a:t>
            </a:r>
            <a:endParaRPr lang="en-NL" sz="14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9E9DEC7-870A-4D05-B473-AC3C2050D788}"/>
              </a:ext>
            </a:extLst>
          </p:cNvPr>
          <p:cNvSpPr txBox="1"/>
          <p:nvPr/>
        </p:nvSpPr>
        <p:spPr>
          <a:xfrm>
            <a:off x="10535714" y="3645772"/>
            <a:ext cx="48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</a:t>
            </a:r>
            <a:endParaRPr lang="en-NL" sz="14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7A2DA56-E671-4F9D-AD8F-1BF6381FD94D}"/>
              </a:ext>
            </a:extLst>
          </p:cNvPr>
          <p:cNvSpPr txBox="1"/>
          <p:nvPr/>
        </p:nvSpPr>
        <p:spPr>
          <a:xfrm>
            <a:off x="7738333" y="5860474"/>
            <a:ext cx="42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</a:t>
            </a:r>
            <a:endParaRPr lang="en-NL" sz="1400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2A4A878-B130-43A2-B668-8B677F1297E8}"/>
              </a:ext>
            </a:extLst>
          </p:cNvPr>
          <p:cNvSpPr txBox="1"/>
          <p:nvPr/>
        </p:nvSpPr>
        <p:spPr>
          <a:xfrm>
            <a:off x="10546485" y="5815707"/>
            <a:ext cx="42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RF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5906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/>
              <a:t>Last Week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1B8D4-DA34-43C8-9130-445FB7607729}"/>
              </a:ext>
            </a:extLst>
          </p:cNvPr>
          <p:cNvSpPr txBox="1"/>
          <p:nvPr/>
        </p:nvSpPr>
        <p:spPr>
          <a:xfrm>
            <a:off x="736089" y="1500139"/>
            <a:ext cx="87197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Selected features for specific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Reanalysed rotational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Videocall with students Physiotherapy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EB7004E-8258-4A3D-A00D-C8FC574F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35" y="1875907"/>
            <a:ext cx="2141720" cy="1729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B112593-49A4-4475-ADF8-ACB5990B4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01" y="1875907"/>
            <a:ext cx="2141720" cy="177416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1697542-6426-408A-B169-B35BA4475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54" y="1615588"/>
            <a:ext cx="3684675" cy="20344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AAE3C642-BB8E-4114-BA61-EBC291D155DD}"/>
              </a:ext>
            </a:extLst>
          </p:cNvPr>
          <p:cNvSpPr txBox="1"/>
          <p:nvPr/>
        </p:nvSpPr>
        <p:spPr>
          <a:xfrm>
            <a:off x="6107654" y="3650071"/>
            <a:ext cx="368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of an experiment evaluating height differences for left and right arms</a:t>
            </a:r>
            <a:endParaRPr lang="en-NL" sz="12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D1F68F4E-7033-43FF-9F9B-B79BD76B1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67" y="4070446"/>
            <a:ext cx="6105624" cy="1872188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D4DC48B6-8D15-45DD-B107-5D9060684423}"/>
              </a:ext>
            </a:extLst>
          </p:cNvPr>
          <p:cNvSpPr txBox="1"/>
          <p:nvPr/>
        </p:nvSpPr>
        <p:spPr>
          <a:xfrm>
            <a:off x="1815301" y="5797230"/>
            <a:ext cx="576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Plotting to spot differences in left and right side rotations</a:t>
            </a:r>
            <a:endParaRPr lang="en-NL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1063AF-9D9C-43A2-86E6-BE4C3F171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792" y="4128812"/>
            <a:ext cx="2362651" cy="1755456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619B072A-60D7-422B-AB46-78AA609F71D9}"/>
              </a:ext>
            </a:extLst>
          </p:cNvPr>
          <p:cNvSpPr txBox="1"/>
          <p:nvPr/>
        </p:nvSpPr>
        <p:spPr>
          <a:xfrm>
            <a:off x="7938134" y="5884268"/>
            <a:ext cx="171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Plotting rotational data as directional vectors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21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18F104-3841-4BB5-B5DA-64741887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41832"/>
            <a:ext cx="8083296" cy="4798195"/>
          </a:xfrm>
        </p:spPr>
        <p:txBody>
          <a:bodyPr/>
          <a:lstStyle/>
          <a:p>
            <a:r>
              <a:rPr lang="en-US" dirty="0"/>
              <a:t>Figure out a way to differentiate between multiple categories in stead of only two</a:t>
            </a:r>
            <a:endParaRPr lang="en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7D1F73-9559-40AC-A240-4F8BF621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8FCC1E2-CC92-4E87-9A73-D83E6193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9" y="1413164"/>
            <a:ext cx="3219593" cy="41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4" y="70604"/>
            <a:ext cx="7111132" cy="1093589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do next?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4D6B67A-1C28-D24D-A39E-AC6F81C2377B}"/>
              </a:ext>
            </a:extLst>
          </p:cNvPr>
          <p:cNvSpPr txBox="1"/>
          <p:nvPr/>
        </p:nvSpPr>
        <p:spPr>
          <a:xfrm>
            <a:off x="1985833" y="1910994"/>
            <a:ext cx="7274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Combining</a:t>
            </a:r>
            <a:r>
              <a:rPr lang="nl-NL" dirty="0"/>
              <a:t> </a:t>
            </a:r>
            <a:r>
              <a:rPr lang="nl-NL" dirty="0" err="1"/>
              <a:t>experiments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last week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OR-ensemble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Do more </a:t>
            </a:r>
            <a:r>
              <a:rPr lang="nl-NL" dirty="0" err="1"/>
              <a:t>experiments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more features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Retry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contact dr. de Groot</a:t>
            </a:r>
          </a:p>
        </p:txBody>
      </p:sp>
    </p:spTree>
    <p:extLst>
      <p:ext uri="{BB962C8B-B14F-4D97-AF65-F5344CB8AC3E}">
        <p14:creationId xmlns:p14="http://schemas.microsoft.com/office/powerpoint/2010/main" val="152977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4D7B-C26F-4034-9428-D95F2056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FF35D8-ACB4-407D-86C0-3E5D037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70E71-55B2-49FE-ABFD-4A67FF67026A}">
  <ds:schemaRefs>
    <ds:schemaRef ds:uri="af1cbe13-d713-41da-91d7-4caeb8f4a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168</Words>
  <Application>Microsoft Office PowerPoint</Application>
  <PresentationFormat>Widescreen</PresentationFormat>
  <Paragraphs>57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Pakket</vt:lpstr>
      <vt:lpstr>Ortho Eyes</vt:lpstr>
      <vt:lpstr>Table of contents</vt:lpstr>
      <vt:lpstr>Recap</vt:lpstr>
      <vt:lpstr>Last Week</vt:lpstr>
      <vt:lpstr>PowerPoint Presentation</vt:lpstr>
      <vt:lpstr>What will we do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Heupers, J.A.M. (18081363)</dc:creator>
  <cp:lastModifiedBy>Beau Fiechter</cp:lastModifiedBy>
  <cp:revision>39</cp:revision>
  <dcterms:created xsi:type="dcterms:W3CDTF">2020-10-24T18:13:14Z</dcterms:created>
  <dcterms:modified xsi:type="dcterms:W3CDTF">2021-01-08T13:26:42Z</dcterms:modified>
</cp:coreProperties>
</file>