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106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48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0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36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07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24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60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474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00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11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4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51457C-C4BC-4BC0-A70E-80685DA3BB4D}" type="datetimeFigureOut">
              <a:rPr lang="th-TH" smtClean="0"/>
              <a:t>23/02/64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5D7A3BE-3D72-44F8-93F6-FF1C27BFCD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921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C0E896-E654-4C15-8D68-157CC4FC6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Robotics technology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262D840-6073-4171-A2A7-8D69A07FD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285" y="4717594"/>
            <a:ext cx="7891272" cy="1069848"/>
          </a:xfrm>
        </p:spPr>
        <p:txBody>
          <a:bodyPr/>
          <a:lstStyle/>
          <a:p>
            <a:pPr algn="ctr"/>
            <a:r>
              <a:rPr lang="en-US" sz="3000" dirty="0"/>
              <a:t>ROS Presentation</a:t>
            </a:r>
          </a:p>
          <a:p>
            <a:pPr algn="ctr"/>
            <a:r>
              <a:rPr lang="en-US" dirty="0"/>
              <a:t>JI</a:t>
            </a:r>
            <a:r>
              <a:rPr lang="en-US" sz="1800" dirty="0"/>
              <a:t>RAWAT THAUEA 630631140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5408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56CD32-82D2-40C4-B5A8-7A87D70B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map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46ADB63-CE81-4192-BC76-22448030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If you want to know about movement of your </a:t>
            </a:r>
            <a:r>
              <a:rPr lang="en-US" dirty="0" err="1"/>
              <a:t>spcbot</a:t>
            </a:r>
            <a:r>
              <a:rPr lang="en-US" dirty="0"/>
              <a:t> ,you’ll use path.</a:t>
            </a:r>
          </a:p>
          <a:p>
            <a:r>
              <a:rPr lang="en-US" dirty="0"/>
              <a:t>Add Local path from figure 8</a:t>
            </a:r>
          </a:p>
          <a:p>
            <a:r>
              <a:rPr lang="en-US" dirty="0"/>
              <a:t>Add Global path from figure 9</a:t>
            </a:r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7FC147B-D479-4429-BF71-DFC34D63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21" y="3609975"/>
            <a:ext cx="2971800" cy="256222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35B8590-CC18-4C1F-B98C-D50B2A1B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42" y="3609974"/>
            <a:ext cx="2940414" cy="2562226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A438419-BAAF-4219-A4EB-89F2B3A5B4C2}"/>
              </a:ext>
            </a:extLst>
          </p:cNvPr>
          <p:cNvSpPr txBox="1"/>
          <p:nvPr/>
        </p:nvSpPr>
        <p:spPr>
          <a:xfrm>
            <a:off x="1986053" y="631385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8</a:t>
            </a:r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6F15410-7153-4589-82D8-4E43BE88EE34}"/>
              </a:ext>
            </a:extLst>
          </p:cNvPr>
          <p:cNvSpPr txBox="1"/>
          <p:nvPr/>
        </p:nvSpPr>
        <p:spPr>
          <a:xfrm>
            <a:off x="6851225" y="631385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2515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0BE9DE-CDF1-4A82-83AE-3BDF71B4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MAke</a:t>
            </a:r>
            <a:r>
              <a:rPr lang="en-US" dirty="0"/>
              <a:t> goal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2ED2C6F-EC0D-4653-A20F-551BE962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2 ways for make goal</a:t>
            </a:r>
          </a:p>
          <a:p>
            <a:r>
              <a:rPr lang="en-US" dirty="0"/>
              <a:t>1. Use </a:t>
            </a:r>
            <a:r>
              <a:rPr lang="en-US" dirty="0" err="1"/>
              <a:t>Rviz</a:t>
            </a:r>
            <a:r>
              <a:rPr lang="en-US" dirty="0"/>
              <a:t> to get the goal by 2D Nav Goal command</a:t>
            </a:r>
          </a:p>
          <a:p>
            <a:r>
              <a:rPr lang="en-US" dirty="0"/>
              <a:t>2. Coding by python3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437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61D6C5B-B199-46C1-8D2E-018466F8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 </a:t>
            </a:r>
            <a:r>
              <a:rPr lang="en-US" dirty="0" err="1"/>
              <a:t>Rviz</a:t>
            </a:r>
            <a:r>
              <a:rPr lang="en-US" dirty="0"/>
              <a:t> to get the goal by 2D Nav Goal command</a:t>
            </a:r>
          </a:p>
          <a:p>
            <a:endParaRPr lang="th-TH" dirty="0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9107BB28-17E3-433F-B4E1-C0E43DC6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pPr algn="ctr"/>
            <a:r>
              <a:rPr lang="en-US" dirty="0"/>
              <a:t>Make goal</a:t>
            </a:r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1D33512B-85E4-4B88-A649-1BED9438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71" y="2564409"/>
            <a:ext cx="5527258" cy="40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0BE9DE-CDF1-4A82-83AE-3BDF71B4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MAke</a:t>
            </a:r>
            <a:r>
              <a:rPr lang="en-US" dirty="0"/>
              <a:t> goal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2ED2C6F-EC0D-4653-A20F-551BE962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Coding by python3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B2A4D0B-BF69-4C7D-97F6-55467A80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614864"/>
            <a:ext cx="4349788" cy="402238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E0FCF213-0864-42FA-8379-5B0C67ED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3193"/>
            <a:ext cx="5311504" cy="22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0BE9DE-CDF1-4A82-83AE-3BDF71B4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map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2ED2C6F-EC0D-4653-A20F-551BE962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Gazebo application to create the map</a:t>
            </a:r>
          </a:p>
          <a:p>
            <a:r>
              <a:rPr lang="en-US" dirty="0"/>
              <a:t>Go to Edit ,then </a:t>
            </a:r>
            <a:r>
              <a:rPr lang="en-US"/>
              <a:t>click Building </a:t>
            </a:r>
            <a:r>
              <a:rPr lang="en-US" dirty="0"/>
              <a:t>Editor for creating wall and room. If you finish for create please save the files.</a:t>
            </a:r>
          </a:p>
          <a:p>
            <a:r>
              <a:rPr lang="en-US" dirty="0"/>
              <a:t>After that use Module Editor to add objects that you want in your environment ,then if you have finished please save it again.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117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56CD32-82D2-40C4-B5A8-7A87D70B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map</a:t>
            </a:r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A39BE14-D5AE-4305-9864-249776A2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4" y="2093976"/>
            <a:ext cx="5598480" cy="382831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917EF05-BD1F-4250-B03F-EB831D5F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3976"/>
            <a:ext cx="5917836" cy="38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B74814B-4083-4CFB-9282-DD25D6B8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command in terminal from tutorial 8 for scanning the map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spcbot_gazebo</a:t>
            </a:r>
            <a:r>
              <a:rPr lang="en-US" dirty="0"/>
              <a:t> </a:t>
            </a:r>
            <a:r>
              <a:rPr lang="en-US" dirty="0" err="1"/>
              <a:t>JameCondo.launch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spcbot_description</a:t>
            </a:r>
            <a:r>
              <a:rPr lang="en-US" dirty="0"/>
              <a:t> </a:t>
            </a:r>
            <a:r>
              <a:rPr lang="en-US" dirty="0" err="1"/>
              <a:t>rviz.launch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teleop_twist_keyboard</a:t>
            </a:r>
            <a:r>
              <a:rPr lang="en-US" dirty="0"/>
              <a:t> teleop_twist_keyboard.py</a:t>
            </a:r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0D441CDE-E913-4638-87E3-BF27A89C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pPr algn="ctr"/>
            <a:r>
              <a:rPr lang="en-US" dirty="0"/>
              <a:t>Scanning map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79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E89F83-D1FD-47D3-A1ED-6805258E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Scanning map</a:t>
            </a:r>
            <a:endParaRPr lang="th-TH" dirty="0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CB256479-CB42-45A9-B4BA-0D0710E854B3}"/>
              </a:ext>
            </a:extLst>
          </p:cNvPr>
          <p:cNvSpPr txBox="1">
            <a:spLocks/>
          </p:cNvSpPr>
          <p:nvPr/>
        </p:nvSpPr>
        <p:spPr>
          <a:xfrm>
            <a:off x="1454931" y="2116048"/>
            <a:ext cx="3082446" cy="4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Failed Scanning</a:t>
            </a:r>
            <a:endParaRPr lang="th-TH" dirty="0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504E2136-600B-4932-BF4C-B577D5DF23E2}"/>
              </a:ext>
            </a:extLst>
          </p:cNvPr>
          <p:cNvSpPr txBox="1">
            <a:spLocks/>
          </p:cNvSpPr>
          <p:nvPr/>
        </p:nvSpPr>
        <p:spPr>
          <a:xfrm>
            <a:off x="6890334" y="2093976"/>
            <a:ext cx="3082446" cy="4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true Scanning</a:t>
            </a:r>
            <a:endParaRPr lang="th-TH" dirty="0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A6A9B29-4D9F-46A4-8F49-F1941BA87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32" y="2514042"/>
            <a:ext cx="2983948" cy="4276992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0988D8F6-3F6C-4B4B-9284-CEAB63D85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21" y="2891962"/>
            <a:ext cx="3430866" cy="3521152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AE5965D-5835-4DB8-9753-84241D5E5377}"/>
              </a:ext>
            </a:extLst>
          </p:cNvPr>
          <p:cNvSpPr txBox="1"/>
          <p:nvPr/>
        </p:nvSpPr>
        <p:spPr>
          <a:xfrm>
            <a:off x="1639509" y="648866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3A1C866-32DF-4F0B-8B9F-AF4A43A37995}"/>
              </a:ext>
            </a:extLst>
          </p:cNvPr>
          <p:cNvSpPr txBox="1"/>
          <p:nvPr/>
        </p:nvSpPr>
        <p:spPr>
          <a:xfrm>
            <a:off x="7338973" y="648866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  <a:endParaRPr lang="th-TH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1BAF56B7-E343-4472-889A-74BAFC4530FF}"/>
              </a:ext>
            </a:extLst>
          </p:cNvPr>
          <p:cNvSpPr txBox="1"/>
          <p:nvPr/>
        </p:nvSpPr>
        <p:spPr>
          <a:xfrm>
            <a:off x="1280721" y="16813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 we got the map as figure 1 and figure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7976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B74814B-4083-4CFB-9282-DD25D6B8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command in terminal to save scanning the map</a:t>
            </a:r>
          </a:p>
          <a:p>
            <a:r>
              <a:rPr lang="en-US" dirty="0"/>
              <a:t>$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map_server</a:t>
            </a:r>
            <a:r>
              <a:rPr lang="en-US" dirty="0"/>
              <a:t> </a:t>
            </a:r>
            <a:r>
              <a:rPr lang="en-US" dirty="0" err="1"/>
              <a:t>map_saver</a:t>
            </a:r>
            <a:r>
              <a:rPr lang="en-US" dirty="0"/>
              <a:t> -f  ~/map</a:t>
            </a:r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0D441CDE-E913-4638-87E3-BF27A89C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pPr algn="ctr"/>
            <a:r>
              <a:rPr lang="en-US" dirty="0"/>
              <a:t>Scanning map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94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B74814B-4083-4CFB-9282-DD25D6B8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previous slide make we know why the map was failed</a:t>
            </a:r>
          </a:p>
          <a:p>
            <a:r>
              <a:rPr lang="en-US" dirty="0"/>
              <a:t>The minimum scores should be as figure 4</a:t>
            </a:r>
            <a:endParaRPr lang="th-TH" dirty="0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0D441CDE-E913-4638-87E3-BF27A89C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pPr algn="ctr"/>
            <a:r>
              <a:rPr lang="en-US" dirty="0"/>
              <a:t>Scanning map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F17081A-D0AE-420E-89C6-CD90610E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372" y="3007172"/>
            <a:ext cx="4255195" cy="3455772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E8E853A-F7AF-4081-B65F-6C12C5D1C9BB}"/>
              </a:ext>
            </a:extLst>
          </p:cNvPr>
          <p:cNvSpPr txBox="1"/>
          <p:nvPr/>
        </p:nvSpPr>
        <p:spPr>
          <a:xfrm>
            <a:off x="7338973" y="648866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</a:t>
            </a:r>
            <a:endParaRPr lang="th-TH" dirty="0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1799A74-6342-4D2D-9ADF-C6C4BA94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21" y="3007172"/>
            <a:ext cx="4269413" cy="3525500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893ACAE7-7CE2-40D5-9DB9-A7ACB70A0894}"/>
              </a:ext>
            </a:extLst>
          </p:cNvPr>
          <p:cNvSpPr txBox="1"/>
          <p:nvPr/>
        </p:nvSpPr>
        <p:spPr>
          <a:xfrm>
            <a:off x="1678431" y="6538876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57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56CD32-82D2-40C4-B5A8-7A87D70B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map</a:t>
            </a:r>
            <a:endParaRPr lang="th-TH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12B86115-D6C9-49C7-9D2F-7066A66F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Use command at the same way in tutorial 8 to get the cost map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spcbot_gazebo</a:t>
            </a:r>
            <a:r>
              <a:rPr lang="en-US" dirty="0"/>
              <a:t> </a:t>
            </a:r>
            <a:r>
              <a:rPr lang="en-US" dirty="0" err="1"/>
              <a:t>JameCondo.launch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spcbot_description</a:t>
            </a:r>
            <a:r>
              <a:rPr lang="en-US" dirty="0"/>
              <a:t> </a:t>
            </a:r>
            <a:r>
              <a:rPr lang="en-US" dirty="0" err="1"/>
              <a:t>rviz.launch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spcbot_navigation</a:t>
            </a:r>
            <a:r>
              <a:rPr lang="en-US" dirty="0"/>
              <a:t> </a:t>
            </a:r>
            <a:r>
              <a:rPr lang="en-US" dirty="0" err="1"/>
              <a:t>spcbot_navigation.launch</a:t>
            </a:r>
            <a:endParaRPr lang="th-TH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ACF6D11-7BD6-43AA-B390-A065C37A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84" y="3788896"/>
            <a:ext cx="3593432" cy="29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4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56CD32-82D2-40C4-B5A8-7A87D70B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map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61B9E4E-D5D5-4731-9B60-58FE0204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Add map from figure 5</a:t>
            </a:r>
          </a:p>
          <a:p>
            <a:r>
              <a:rPr lang="en-US" dirty="0"/>
              <a:t>Add Local cost map from figure 6</a:t>
            </a:r>
          </a:p>
          <a:p>
            <a:r>
              <a:rPr lang="en-US" dirty="0"/>
              <a:t>Add Global cost map from figure 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04CE589-4BCE-47CA-8257-30A66C45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2" y="3627882"/>
            <a:ext cx="2990850" cy="257175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B710C01-2279-440A-92AB-888DE683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56" y="3627882"/>
            <a:ext cx="2930677" cy="2544318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206C0B58-667D-46B7-8234-F49E83EA8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843" y="3627882"/>
            <a:ext cx="2907792" cy="2544318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5DBF395B-40D2-4288-B339-AA1E530E4A3F}"/>
              </a:ext>
            </a:extLst>
          </p:cNvPr>
          <p:cNvSpPr txBox="1"/>
          <p:nvPr/>
        </p:nvSpPr>
        <p:spPr>
          <a:xfrm>
            <a:off x="903601" y="637336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C430C9B-3A7F-44EA-8455-AF5DD8F7F690}"/>
              </a:ext>
            </a:extLst>
          </p:cNvPr>
          <p:cNvSpPr txBox="1"/>
          <p:nvPr/>
        </p:nvSpPr>
        <p:spPr>
          <a:xfrm>
            <a:off x="4692743" y="637336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297E143B-A3A1-4A80-B795-B4D357697857}"/>
              </a:ext>
            </a:extLst>
          </p:cNvPr>
          <p:cNvSpPr txBox="1"/>
          <p:nvPr/>
        </p:nvSpPr>
        <p:spPr>
          <a:xfrm>
            <a:off x="8451798" y="637336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503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แบบไม้">
  <a:themeElements>
    <a:clrScheme name="แบบไม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แบบไม้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แบบไม้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TM03090434[[fn=แบบไม้]]</Template>
  <TotalTime>107</TotalTime>
  <Words>330</Words>
  <Application>Microsoft Office PowerPoint</Application>
  <PresentationFormat>แบบจอกว้าง</PresentationFormat>
  <Paragraphs>54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แบบไม้</vt:lpstr>
      <vt:lpstr>Robotics technology</vt:lpstr>
      <vt:lpstr>Create map</vt:lpstr>
      <vt:lpstr>Create map</vt:lpstr>
      <vt:lpstr>Scanning map</vt:lpstr>
      <vt:lpstr>Scanning map</vt:lpstr>
      <vt:lpstr>Scanning map</vt:lpstr>
      <vt:lpstr>Scanning map</vt:lpstr>
      <vt:lpstr>Cost map</vt:lpstr>
      <vt:lpstr>Cost map</vt:lpstr>
      <vt:lpstr>Cost map</vt:lpstr>
      <vt:lpstr>MAke goal</vt:lpstr>
      <vt:lpstr>Make goal</vt:lpstr>
      <vt:lpstr>MAke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technology</dc:title>
  <dc:creator>จีรวัฒน์ ทาเอื้อ</dc:creator>
  <cp:lastModifiedBy>จีรวัฒน์ ทาเอื้อ</cp:lastModifiedBy>
  <cp:revision>28</cp:revision>
  <dcterms:created xsi:type="dcterms:W3CDTF">2021-02-09T06:46:11Z</dcterms:created>
  <dcterms:modified xsi:type="dcterms:W3CDTF">2021-02-23T09:01:41Z</dcterms:modified>
</cp:coreProperties>
</file>