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58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97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4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5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23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25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90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8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0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84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77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89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8" name="Forme libre 17"/>
          <p:cNvSpPr/>
          <p:nvPr/>
        </p:nvSpPr>
        <p:spPr>
          <a:xfrm rot="3600000">
            <a:off x="2937475" y="2018128"/>
            <a:ext cx="2160687" cy="2161343"/>
          </a:xfrm>
          <a:custGeom>
            <a:avLst/>
            <a:gdLst>
              <a:gd name="connsiteX0" fmla="*/ 610212 w 2160687"/>
              <a:gd name="connsiteY0" fmla="*/ 881987 h 2161343"/>
              <a:gd name="connsiteX1" fmla="*/ 591905 w 2160687"/>
              <a:gd name="connsiteY1" fmla="*/ 922265 h 2161343"/>
              <a:gd name="connsiteX2" fmla="*/ 578661 w 2160687"/>
              <a:gd name="connsiteY2" fmla="*/ 1224661 h 2161343"/>
              <a:gd name="connsiteX3" fmla="*/ 599473 w 2160687"/>
              <a:gd name="connsiteY3" fmla="*/ 1283514 h 2161343"/>
              <a:gd name="connsiteX4" fmla="*/ 711216 w 2160687"/>
              <a:gd name="connsiteY4" fmla="*/ 1218999 h 2161343"/>
              <a:gd name="connsiteX5" fmla="*/ 724414 w 2160687"/>
              <a:gd name="connsiteY5" fmla="*/ 1254344 h 2161343"/>
              <a:gd name="connsiteX6" fmla="*/ 764412 w 2160687"/>
              <a:gd name="connsiteY6" fmla="*/ 1319597 h 2161343"/>
              <a:gd name="connsiteX7" fmla="*/ 772961 w 2160687"/>
              <a:gd name="connsiteY7" fmla="*/ 1328843 h 2161343"/>
              <a:gd name="connsiteX8" fmla="*/ 657436 w 2160687"/>
              <a:gd name="connsiteY8" fmla="*/ 1395541 h 2161343"/>
              <a:gd name="connsiteX9" fmla="*/ 662863 w 2160687"/>
              <a:gd name="connsiteY9" fmla="*/ 1404700 h 2161343"/>
              <a:gd name="connsiteX10" fmla="*/ 814797 w 2160687"/>
              <a:gd name="connsiteY10" fmla="*/ 1540612 h 2161343"/>
              <a:gd name="connsiteX11" fmla="*/ 1008466 w 2160687"/>
              <a:gd name="connsiteY11" fmla="*/ 1604234 h 2161343"/>
              <a:gd name="connsiteX12" fmla="*/ 1024270 w 2160687"/>
              <a:gd name="connsiteY12" fmla="*/ 1604413 h 2161343"/>
              <a:gd name="connsiteX13" fmla="*/ 1024270 w 2160687"/>
              <a:gd name="connsiteY13" fmla="*/ 1472126 h 2161343"/>
              <a:gd name="connsiteX14" fmla="*/ 1031393 w 2160687"/>
              <a:gd name="connsiteY14" fmla="*/ 1473738 h 2161343"/>
              <a:gd name="connsiteX15" fmla="*/ 1107903 w 2160687"/>
              <a:gd name="connsiteY15" fmla="*/ 1475752 h 2161343"/>
              <a:gd name="connsiteX16" fmla="*/ 1150270 w 2160687"/>
              <a:gd name="connsiteY16" fmla="*/ 1468643 h 2161343"/>
              <a:gd name="connsiteX17" fmla="*/ 1150270 w 2160687"/>
              <a:gd name="connsiteY17" fmla="*/ 1597580 h 2161343"/>
              <a:gd name="connsiteX18" fmla="*/ 1206487 w 2160687"/>
              <a:gd name="connsiteY18" fmla="*/ 1587137 h 2161343"/>
              <a:gd name="connsiteX19" fmla="*/ 1461747 w 2160687"/>
              <a:gd name="connsiteY19" fmla="*/ 1424468 h 2161343"/>
              <a:gd name="connsiteX20" fmla="*/ 1487475 w 2160687"/>
              <a:gd name="connsiteY20" fmla="*/ 1388475 h 2161343"/>
              <a:gd name="connsiteX21" fmla="*/ 1386289 w 2160687"/>
              <a:gd name="connsiteY21" fmla="*/ 1330055 h 2161343"/>
              <a:gd name="connsiteX22" fmla="*/ 1423289 w 2160687"/>
              <a:gd name="connsiteY22" fmla="*/ 1278672 h 2161343"/>
              <a:gd name="connsiteX23" fmla="*/ 1449289 w 2160687"/>
              <a:gd name="connsiteY23" fmla="*/ 1220936 h 2161343"/>
              <a:gd name="connsiteX24" fmla="*/ 1550475 w 2160687"/>
              <a:gd name="connsiteY24" fmla="*/ 1279356 h 2161343"/>
              <a:gd name="connsiteX25" fmla="*/ 1568781 w 2160687"/>
              <a:gd name="connsiteY25" fmla="*/ 1239081 h 2161343"/>
              <a:gd name="connsiteX26" fmla="*/ 1582025 w 2160687"/>
              <a:gd name="connsiteY26" fmla="*/ 936685 h 2161343"/>
              <a:gd name="connsiteX27" fmla="*/ 1560012 w 2160687"/>
              <a:gd name="connsiteY27" fmla="*/ 874438 h 2161343"/>
              <a:gd name="connsiteX28" fmla="*/ 1448215 w 2160687"/>
              <a:gd name="connsiteY28" fmla="*/ 938984 h 2161343"/>
              <a:gd name="connsiteX29" fmla="*/ 1436272 w 2160687"/>
              <a:gd name="connsiteY29" fmla="*/ 906999 h 2161343"/>
              <a:gd name="connsiteX30" fmla="*/ 1396273 w 2160687"/>
              <a:gd name="connsiteY30" fmla="*/ 841747 h 2161343"/>
              <a:gd name="connsiteX31" fmla="*/ 1385263 w 2160687"/>
              <a:gd name="connsiteY31" fmla="*/ 829838 h 2161343"/>
              <a:gd name="connsiteX32" fmla="*/ 1501446 w 2160687"/>
              <a:gd name="connsiteY32" fmla="*/ 762760 h 2161343"/>
              <a:gd name="connsiteX33" fmla="*/ 1497822 w 2160687"/>
              <a:gd name="connsiteY33" fmla="*/ 756645 h 2161343"/>
              <a:gd name="connsiteX34" fmla="*/ 1345889 w 2160687"/>
              <a:gd name="connsiteY34" fmla="*/ 620733 h 2161343"/>
              <a:gd name="connsiteX35" fmla="*/ 1152219 w 2160687"/>
              <a:gd name="connsiteY35" fmla="*/ 557111 h 2161343"/>
              <a:gd name="connsiteX36" fmla="*/ 1150270 w 2160687"/>
              <a:gd name="connsiteY36" fmla="*/ 557089 h 2161343"/>
              <a:gd name="connsiteX37" fmla="*/ 1150270 w 2160687"/>
              <a:gd name="connsiteY37" fmla="*/ 692354 h 2161343"/>
              <a:gd name="connsiteX38" fmla="*/ 1129293 w 2160687"/>
              <a:gd name="connsiteY38" fmla="*/ 687605 h 2161343"/>
              <a:gd name="connsiteX39" fmla="*/ 1052783 w 2160687"/>
              <a:gd name="connsiteY39" fmla="*/ 685592 h 2161343"/>
              <a:gd name="connsiteX40" fmla="*/ 1024270 w 2160687"/>
              <a:gd name="connsiteY40" fmla="*/ 690376 h 2161343"/>
              <a:gd name="connsiteX41" fmla="*/ 1024270 w 2160687"/>
              <a:gd name="connsiteY41" fmla="*/ 561191 h 2161343"/>
              <a:gd name="connsiteX42" fmla="*/ 954199 w 2160687"/>
              <a:gd name="connsiteY42" fmla="*/ 574209 h 2161343"/>
              <a:gd name="connsiteX43" fmla="*/ 698939 w 2160687"/>
              <a:gd name="connsiteY43" fmla="*/ 736877 h 2161343"/>
              <a:gd name="connsiteX44" fmla="*/ 673212 w 2160687"/>
              <a:gd name="connsiteY44" fmla="*/ 772868 h 2161343"/>
              <a:gd name="connsiteX45" fmla="*/ 774397 w 2160687"/>
              <a:gd name="connsiteY45" fmla="*/ 831287 h 2161343"/>
              <a:gd name="connsiteX46" fmla="*/ 737397 w 2160687"/>
              <a:gd name="connsiteY46" fmla="*/ 882672 h 2161343"/>
              <a:gd name="connsiteX47" fmla="*/ 711397 w 2160687"/>
              <a:gd name="connsiteY47" fmla="*/ 940406 h 2161343"/>
              <a:gd name="connsiteX48" fmla="*/ 145036 w 2160687"/>
              <a:gd name="connsiteY48" fmla="*/ 540672 h 2161343"/>
              <a:gd name="connsiteX49" fmla="*/ 1620671 w 2160687"/>
              <a:gd name="connsiteY49" fmla="*/ 144797 h 2161343"/>
              <a:gd name="connsiteX50" fmla="*/ 2015651 w 2160687"/>
              <a:gd name="connsiteY50" fmla="*/ 1620672 h 2161343"/>
              <a:gd name="connsiteX51" fmla="*/ 540016 w 2160687"/>
              <a:gd name="connsiteY51" fmla="*/ 2016546 h 2161343"/>
              <a:gd name="connsiteX52" fmla="*/ 145036 w 2160687"/>
              <a:gd name="connsiteY52" fmla="*/ 540672 h 216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60687" h="2161343">
                <a:moveTo>
                  <a:pt x="610212" y="881987"/>
                </a:moveTo>
                <a:lnTo>
                  <a:pt x="591905" y="922265"/>
                </a:lnTo>
                <a:cubicBezTo>
                  <a:pt x="557787" y="1022330"/>
                  <a:pt x="554448" y="1127449"/>
                  <a:pt x="578661" y="1224661"/>
                </a:cubicBezTo>
                <a:lnTo>
                  <a:pt x="599473" y="1283514"/>
                </a:lnTo>
                <a:lnTo>
                  <a:pt x="711216" y="1218999"/>
                </a:lnTo>
                <a:lnTo>
                  <a:pt x="724414" y="1254344"/>
                </a:lnTo>
                <a:cubicBezTo>
                  <a:pt x="735542" y="1277204"/>
                  <a:pt x="748907" y="1299076"/>
                  <a:pt x="764412" y="1319597"/>
                </a:cubicBezTo>
                <a:lnTo>
                  <a:pt x="772961" y="1328843"/>
                </a:lnTo>
                <a:lnTo>
                  <a:pt x="657436" y="1395541"/>
                </a:lnTo>
                <a:lnTo>
                  <a:pt x="662863" y="1404700"/>
                </a:lnTo>
                <a:cubicBezTo>
                  <a:pt x="702538" y="1458639"/>
                  <a:pt x="753502" y="1505223"/>
                  <a:pt x="814797" y="1540612"/>
                </a:cubicBezTo>
                <a:cubicBezTo>
                  <a:pt x="876092" y="1576001"/>
                  <a:pt x="941917" y="1596844"/>
                  <a:pt x="1008466" y="1604234"/>
                </a:cubicBezTo>
                <a:lnTo>
                  <a:pt x="1024270" y="1604413"/>
                </a:lnTo>
                <a:lnTo>
                  <a:pt x="1024270" y="1472126"/>
                </a:lnTo>
                <a:lnTo>
                  <a:pt x="1031393" y="1473738"/>
                </a:lnTo>
                <a:cubicBezTo>
                  <a:pt x="1056917" y="1476905"/>
                  <a:pt x="1082541" y="1477544"/>
                  <a:pt x="1107903" y="1475752"/>
                </a:cubicBezTo>
                <a:lnTo>
                  <a:pt x="1150270" y="1468643"/>
                </a:lnTo>
                <a:lnTo>
                  <a:pt x="1150270" y="1597580"/>
                </a:lnTo>
                <a:lnTo>
                  <a:pt x="1206487" y="1587137"/>
                </a:lnTo>
                <a:cubicBezTo>
                  <a:pt x="1302780" y="1559499"/>
                  <a:pt x="1392147" y="1504048"/>
                  <a:pt x="1461747" y="1424468"/>
                </a:cubicBezTo>
                <a:lnTo>
                  <a:pt x="1487475" y="1388475"/>
                </a:lnTo>
                <a:lnTo>
                  <a:pt x="1386289" y="1330055"/>
                </a:lnTo>
                <a:lnTo>
                  <a:pt x="1423289" y="1278672"/>
                </a:lnTo>
                <a:lnTo>
                  <a:pt x="1449289" y="1220936"/>
                </a:lnTo>
                <a:lnTo>
                  <a:pt x="1550475" y="1279356"/>
                </a:lnTo>
                <a:lnTo>
                  <a:pt x="1568781" y="1239081"/>
                </a:lnTo>
                <a:cubicBezTo>
                  <a:pt x="1602899" y="1139015"/>
                  <a:pt x="1606237" y="1033896"/>
                  <a:pt x="1582025" y="936685"/>
                </a:cubicBezTo>
                <a:lnTo>
                  <a:pt x="1560012" y="874438"/>
                </a:lnTo>
                <a:lnTo>
                  <a:pt x="1448215" y="938984"/>
                </a:lnTo>
                <a:lnTo>
                  <a:pt x="1436272" y="906999"/>
                </a:lnTo>
                <a:cubicBezTo>
                  <a:pt x="1425144" y="884139"/>
                  <a:pt x="1411778" y="862268"/>
                  <a:pt x="1396273" y="841747"/>
                </a:cubicBezTo>
                <a:lnTo>
                  <a:pt x="1385263" y="829838"/>
                </a:lnTo>
                <a:lnTo>
                  <a:pt x="1501446" y="762760"/>
                </a:lnTo>
                <a:lnTo>
                  <a:pt x="1497822" y="756645"/>
                </a:lnTo>
                <a:cubicBezTo>
                  <a:pt x="1458148" y="702706"/>
                  <a:pt x="1407184" y="656122"/>
                  <a:pt x="1345889" y="620733"/>
                </a:cubicBezTo>
                <a:cubicBezTo>
                  <a:pt x="1284594" y="585344"/>
                  <a:pt x="1218769" y="564501"/>
                  <a:pt x="1152219" y="557111"/>
                </a:cubicBezTo>
                <a:lnTo>
                  <a:pt x="1150270" y="557089"/>
                </a:lnTo>
                <a:lnTo>
                  <a:pt x="1150270" y="692354"/>
                </a:lnTo>
                <a:lnTo>
                  <a:pt x="1129293" y="687605"/>
                </a:lnTo>
                <a:cubicBezTo>
                  <a:pt x="1103768" y="684438"/>
                  <a:pt x="1078145" y="683799"/>
                  <a:pt x="1052783" y="685592"/>
                </a:cubicBezTo>
                <a:lnTo>
                  <a:pt x="1024270" y="690376"/>
                </a:lnTo>
                <a:lnTo>
                  <a:pt x="1024270" y="561191"/>
                </a:lnTo>
                <a:lnTo>
                  <a:pt x="954199" y="574209"/>
                </a:lnTo>
                <a:cubicBezTo>
                  <a:pt x="857905" y="601846"/>
                  <a:pt x="768539" y="657297"/>
                  <a:pt x="698939" y="736877"/>
                </a:cubicBezTo>
                <a:lnTo>
                  <a:pt x="673212" y="772868"/>
                </a:lnTo>
                <a:lnTo>
                  <a:pt x="774397" y="831287"/>
                </a:lnTo>
                <a:lnTo>
                  <a:pt x="737397" y="882672"/>
                </a:lnTo>
                <a:lnTo>
                  <a:pt x="711397" y="940406"/>
                </a:lnTo>
                <a:close/>
                <a:moveTo>
                  <a:pt x="145036" y="540672"/>
                </a:moveTo>
                <a:cubicBezTo>
                  <a:pt x="443450" y="23803"/>
                  <a:pt x="1104114" y="-153437"/>
                  <a:pt x="1620671" y="144797"/>
                </a:cubicBezTo>
                <a:cubicBezTo>
                  <a:pt x="2137227" y="443031"/>
                  <a:pt x="2314065" y="1103803"/>
                  <a:pt x="2015651" y="1620672"/>
                </a:cubicBezTo>
                <a:cubicBezTo>
                  <a:pt x="1717236" y="2137541"/>
                  <a:pt x="1056572" y="2314780"/>
                  <a:pt x="540016" y="2016546"/>
                </a:cubicBezTo>
                <a:cubicBezTo>
                  <a:pt x="23459" y="1718312"/>
                  <a:pt x="-153379" y="1057541"/>
                  <a:pt x="145036" y="5406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5232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VERI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Jerome.JOSSENT</dc:creator>
  <cp:lastModifiedBy>Jerome.JOSSENT</cp:lastModifiedBy>
  <cp:revision>3</cp:revision>
  <dcterms:created xsi:type="dcterms:W3CDTF">2023-03-17T15:09:42Z</dcterms:created>
  <dcterms:modified xsi:type="dcterms:W3CDTF">2023-03-17T15:39:37Z</dcterms:modified>
</cp:coreProperties>
</file>