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1" r:id="rId3"/>
    <p:sldId id="259" r:id="rId4"/>
    <p:sldId id="260" r:id="rId5"/>
    <p:sldId id="256" r:id="rId6"/>
    <p:sldId id="257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2D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80" y="4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508A75-9B00-4B5B-B473-4B9F58BD4C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B77BC94-1FCD-4DB3-8FF4-ADE2C92676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ADE77A2-30C3-41EB-9BA4-779F2BF8D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B21DD-BDD0-47B0-A876-17A53C6CA044}" type="datetimeFigureOut">
              <a:rPr lang="fr-FR" smtClean="0"/>
              <a:t>30/11/2021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A78CCDF-F058-4D43-8F2F-6EFED9AFB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475ED7A-8CF9-474E-8CF3-85FC287EC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92F03-B1B0-4B0F-80B0-58A8CBCFD3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5500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D3D219-5C20-4765-AC42-6BC17B827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B9E2755-217C-494F-81B5-82F5338796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0C780C1-3A9F-46FE-8F44-CC1EA7DB6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B21DD-BDD0-47B0-A876-17A53C6CA044}" type="datetimeFigureOut">
              <a:rPr lang="fr-FR" smtClean="0"/>
              <a:t>30/11/2021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7CEFAB7-21BC-4A3D-A161-BB7DB0BF3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4A8B4DE-E7BA-4D72-9E2E-0DB7EAFDB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92F03-B1B0-4B0F-80B0-58A8CBCFD3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1147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5BDAD77-BA0A-4DC7-BFC8-75F2D17983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C871F79-A91E-4E43-A37A-0AD7E2A3E3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9908E2-F27C-45F1-BADF-AE75A7BD8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B21DD-BDD0-47B0-A876-17A53C6CA044}" type="datetimeFigureOut">
              <a:rPr lang="fr-FR" smtClean="0"/>
              <a:t>30/11/2021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333DF94-B1FD-4C17-BC78-9ED6285D5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35597AB-3B4F-41DC-B309-E4DFED449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92F03-B1B0-4B0F-80B0-58A8CBCFD3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3515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D9B1B9-8DE7-49C3-805B-B2B3AD9BA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99A99C-D4A9-46CB-94DE-7EAA1237F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F43CFA2-292E-4A87-ABF6-086277AD9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B21DD-BDD0-47B0-A876-17A53C6CA044}" type="datetimeFigureOut">
              <a:rPr lang="fr-FR" smtClean="0"/>
              <a:t>30/11/2021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08F886B-98FF-4C13-AF14-B0238A0FE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4678F1-2A5B-4E52-AC9A-798274DBD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92F03-B1B0-4B0F-80B0-58A8CBCFD3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6475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8FB748-A97F-4C61-9751-6B68E340D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B3B7A87-537E-4EB2-AE33-DC25D91E1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85AA888-20E6-475B-B9F8-9008E4BF1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B21DD-BDD0-47B0-A876-17A53C6CA044}" type="datetimeFigureOut">
              <a:rPr lang="fr-FR" smtClean="0"/>
              <a:t>30/11/2021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AF1A1C1-9870-4A2F-9EA5-5A0FF5A0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F45CDFF-73A3-4BA8-9887-914A6793B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92F03-B1B0-4B0F-80B0-58A8CBCFD3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3116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714C38-2EE0-4413-A990-CC95106A2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92D73A-59E1-4AE6-82F1-0E0D5B23EB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39457A0-1F7A-43E8-B595-946B15FB6B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4A9C303-619E-4406-9BF0-A1D0F1CAD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B21DD-BDD0-47B0-A876-17A53C6CA044}" type="datetimeFigureOut">
              <a:rPr lang="fr-FR" smtClean="0"/>
              <a:t>30/11/2021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AC0AA96-DE62-4303-82C6-892B30D9B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65255CF-7747-49AA-96D1-96B6F2AF6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92F03-B1B0-4B0F-80B0-58A8CBCFD3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202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208530-25E9-4283-A5AD-FE357425E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82104ED-FC1A-443A-9694-C9C07BD953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FA0322D-B53D-4CAB-A3DA-D31C62BDB6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12B4E4B-C8FE-4964-8738-41C765C72E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49FFC25-5081-4421-8E7F-825A772EB4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65DE62B-73A1-4E6A-893A-C0E02C365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B21DD-BDD0-47B0-A876-17A53C6CA044}" type="datetimeFigureOut">
              <a:rPr lang="fr-FR" smtClean="0"/>
              <a:t>30/11/2021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7868A9B-CF95-40BA-B88A-66884E692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D7832CC-9A9C-4C0A-86D2-23731F8B8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92F03-B1B0-4B0F-80B0-58A8CBCFD3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7795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F06524-A2A6-48E0-9AC8-4F1B490AA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F7B989E-D428-4088-B4EB-E12EE0C68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B21DD-BDD0-47B0-A876-17A53C6CA044}" type="datetimeFigureOut">
              <a:rPr lang="fr-FR" smtClean="0"/>
              <a:t>30/11/2021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F503722-BF18-4C13-87EF-0CB119B4F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17A4431-C2A7-4A7A-9C82-B3CF84064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92F03-B1B0-4B0F-80B0-58A8CBCFD3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3259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165288D-ABA3-4291-970B-276D2E631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B21DD-BDD0-47B0-A876-17A53C6CA044}" type="datetimeFigureOut">
              <a:rPr lang="fr-FR" smtClean="0"/>
              <a:t>30/11/2021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B022187-4877-485C-B57C-6DBEF2925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1174C4A-DA04-447A-BB7C-0AD3DA618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92F03-B1B0-4B0F-80B0-58A8CBCFD3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1559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F00711-3EF1-4E88-83D1-AEAEE5BC4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81DC3B-23D6-4D95-8EB0-A5DF67878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47D8235-741E-4035-9485-60CB179D22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27F1CC8-E69D-481C-8074-495C91B6A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B21DD-BDD0-47B0-A876-17A53C6CA044}" type="datetimeFigureOut">
              <a:rPr lang="fr-FR" smtClean="0"/>
              <a:t>30/11/2021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FCE82E7-EB77-405E-B67E-1BBC07344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655C416-EF5F-4867-BE23-08F787FF7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92F03-B1B0-4B0F-80B0-58A8CBCFD3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3570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DB9DE4-1501-44CE-9B0F-7B6808E20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A170E71-D5D7-4C79-A1ED-29E32CFBB0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8E4F1D7-E307-4BC7-A11C-C50F0BEAFB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D000C5B-8CC6-45AE-A409-CBED084D8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B21DD-BDD0-47B0-A876-17A53C6CA044}" type="datetimeFigureOut">
              <a:rPr lang="fr-FR" smtClean="0"/>
              <a:t>30/11/2021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59FA105-C693-41C0-9399-765A10563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2AE8F24-22D2-489A-B370-AC121001C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92F03-B1B0-4B0F-80B0-58A8CBCFD3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2879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22A25A0-8FFF-4799-979D-DDF4EB816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BBFE92D-F9D9-48F6-B176-08A0BFAD2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2B90B88-CAF0-4DC8-9E96-700BBF8F1C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B21DD-BDD0-47B0-A876-17A53C6CA044}" type="datetimeFigureOut">
              <a:rPr lang="fr-FR" smtClean="0"/>
              <a:t>30/11/2021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F412D4F-45FD-411D-B4B0-075C4D97BE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3730E1B-6535-4AD2-88BB-9C13A99958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92F03-B1B0-4B0F-80B0-58A8CBCFD3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9931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A4E9D8A-A335-4DBE-AB02-1374E6BD4CD1}"/>
              </a:ext>
            </a:extLst>
          </p:cNvPr>
          <p:cNvSpPr/>
          <p:nvPr/>
        </p:nvSpPr>
        <p:spPr>
          <a:xfrm>
            <a:off x="469900" y="427767"/>
            <a:ext cx="11252200" cy="59730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02862B6A-95C3-4539-92B0-289174861496}"/>
              </a:ext>
            </a:extLst>
          </p:cNvPr>
          <p:cNvSpPr/>
          <p:nvPr/>
        </p:nvSpPr>
        <p:spPr>
          <a:xfrm>
            <a:off x="2191110" y="892303"/>
            <a:ext cx="1080000" cy="1080000"/>
          </a:xfrm>
          <a:prstGeom prst="roundRect">
            <a:avLst>
              <a:gd name="adj" fmla="val 28509"/>
            </a:avLst>
          </a:prstGeom>
          <a:solidFill>
            <a:schemeClr val="bg1"/>
          </a:solidFill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riangle isocèle 6">
            <a:extLst>
              <a:ext uri="{FF2B5EF4-FFF2-40B4-BE49-F238E27FC236}">
                <a16:creationId xmlns:a16="http://schemas.microsoft.com/office/drawing/2014/main" id="{5851D5B9-95E4-481D-B762-8DE61807B734}"/>
              </a:ext>
            </a:extLst>
          </p:cNvPr>
          <p:cNvSpPr/>
          <p:nvPr/>
        </p:nvSpPr>
        <p:spPr>
          <a:xfrm rot="5400000">
            <a:off x="2491577" y="1258345"/>
            <a:ext cx="540000" cy="360000"/>
          </a:xfrm>
          <a:prstGeom prst="triangle">
            <a:avLst/>
          </a:prstGeom>
          <a:solidFill>
            <a:srgbClr val="EE2D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0AD00619-7FD6-4288-A205-0746C51A9AA7}"/>
              </a:ext>
            </a:extLst>
          </p:cNvPr>
          <p:cNvSpPr/>
          <p:nvPr/>
        </p:nvSpPr>
        <p:spPr>
          <a:xfrm>
            <a:off x="3730075" y="892303"/>
            <a:ext cx="1080000" cy="1080000"/>
          </a:xfrm>
          <a:prstGeom prst="roundRect">
            <a:avLst>
              <a:gd name="adj" fmla="val 28509"/>
            </a:avLst>
          </a:prstGeom>
          <a:solidFill>
            <a:schemeClr val="bg1"/>
          </a:solidFill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riangle isocèle 8">
            <a:extLst>
              <a:ext uri="{FF2B5EF4-FFF2-40B4-BE49-F238E27FC236}">
                <a16:creationId xmlns:a16="http://schemas.microsoft.com/office/drawing/2014/main" id="{242C06FB-E67D-42DE-BA0C-C3A85E61720D}"/>
              </a:ext>
            </a:extLst>
          </p:cNvPr>
          <p:cNvSpPr/>
          <p:nvPr/>
        </p:nvSpPr>
        <p:spPr>
          <a:xfrm rot="5400000">
            <a:off x="4164603" y="1299514"/>
            <a:ext cx="539998" cy="277670"/>
          </a:xfrm>
          <a:prstGeom prst="triangle">
            <a:avLst>
              <a:gd name="adj" fmla="val 50000"/>
            </a:avLst>
          </a:prstGeom>
          <a:solidFill>
            <a:srgbClr val="EE2D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riangle isocèle 9">
            <a:extLst>
              <a:ext uri="{FF2B5EF4-FFF2-40B4-BE49-F238E27FC236}">
                <a16:creationId xmlns:a16="http://schemas.microsoft.com/office/drawing/2014/main" id="{F3417FC3-5436-4C9B-8B3E-3ECEE2504C9D}"/>
              </a:ext>
            </a:extLst>
          </p:cNvPr>
          <p:cNvSpPr/>
          <p:nvPr/>
        </p:nvSpPr>
        <p:spPr>
          <a:xfrm rot="5400000">
            <a:off x="3866273" y="1299512"/>
            <a:ext cx="539999" cy="277670"/>
          </a:xfrm>
          <a:prstGeom prst="triangle">
            <a:avLst>
              <a:gd name="adj" fmla="val 50000"/>
            </a:avLst>
          </a:prstGeom>
          <a:solidFill>
            <a:srgbClr val="EE2D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497907A7-7111-49D1-8016-0B4F563FBC2E}"/>
              </a:ext>
            </a:extLst>
          </p:cNvPr>
          <p:cNvSpPr/>
          <p:nvPr/>
        </p:nvSpPr>
        <p:spPr>
          <a:xfrm>
            <a:off x="2191109" y="2242517"/>
            <a:ext cx="1080000" cy="1080000"/>
          </a:xfrm>
          <a:prstGeom prst="roundRect">
            <a:avLst>
              <a:gd name="adj" fmla="val 28509"/>
            </a:avLst>
          </a:prstGeom>
          <a:solidFill>
            <a:schemeClr val="bg1"/>
          </a:solidFill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DC59428-C598-466A-8EBC-A7B22D318C3E}"/>
              </a:ext>
            </a:extLst>
          </p:cNvPr>
          <p:cNvSpPr/>
          <p:nvPr/>
        </p:nvSpPr>
        <p:spPr>
          <a:xfrm>
            <a:off x="2458472" y="2512518"/>
            <a:ext cx="143241" cy="539998"/>
          </a:xfrm>
          <a:prstGeom prst="rect">
            <a:avLst/>
          </a:prstGeom>
          <a:solidFill>
            <a:srgbClr val="EE2D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Triangle isocèle 15">
            <a:extLst>
              <a:ext uri="{FF2B5EF4-FFF2-40B4-BE49-F238E27FC236}">
                <a16:creationId xmlns:a16="http://schemas.microsoft.com/office/drawing/2014/main" id="{E783BA2A-D523-4F21-9C3A-2DFDDB8EBF2F}"/>
              </a:ext>
            </a:extLst>
          </p:cNvPr>
          <p:cNvSpPr/>
          <p:nvPr/>
        </p:nvSpPr>
        <p:spPr>
          <a:xfrm rot="16200000">
            <a:off x="2539649" y="2643682"/>
            <a:ext cx="539998" cy="277670"/>
          </a:xfrm>
          <a:prstGeom prst="triangle">
            <a:avLst>
              <a:gd name="adj" fmla="val 50000"/>
            </a:avLst>
          </a:prstGeom>
          <a:solidFill>
            <a:srgbClr val="EE2D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E548101F-E1C1-48E0-AC4B-33E8E28C43CF}"/>
              </a:ext>
            </a:extLst>
          </p:cNvPr>
          <p:cNvSpPr/>
          <p:nvPr/>
        </p:nvSpPr>
        <p:spPr>
          <a:xfrm>
            <a:off x="5269039" y="892303"/>
            <a:ext cx="1080000" cy="1080000"/>
          </a:xfrm>
          <a:prstGeom prst="roundRect">
            <a:avLst>
              <a:gd name="adj" fmla="val 28509"/>
            </a:avLst>
          </a:prstGeom>
          <a:solidFill>
            <a:schemeClr val="bg1"/>
          </a:solidFill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Triangle isocèle 17">
            <a:extLst>
              <a:ext uri="{FF2B5EF4-FFF2-40B4-BE49-F238E27FC236}">
                <a16:creationId xmlns:a16="http://schemas.microsoft.com/office/drawing/2014/main" id="{D40F9CDB-7B40-45A1-805C-DF053EFC1904}"/>
              </a:ext>
            </a:extLst>
          </p:cNvPr>
          <p:cNvSpPr/>
          <p:nvPr/>
        </p:nvSpPr>
        <p:spPr>
          <a:xfrm rot="16200000">
            <a:off x="5669063" y="1299514"/>
            <a:ext cx="539998" cy="277670"/>
          </a:xfrm>
          <a:prstGeom prst="triangle">
            <a:avLst>
              <a:gd name="adj" fmla="val 50000"/>
            </a:avLst>
          </a:prstGeom>
          <a:solidFill>
            <a:srgbClr val="EE2D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riangle isocèle 18">
            <a:extLst>
              <a:ext uri="{FF2B5EF4-FFF2-40B4-BE49-F238E27FC236}">
                <a16:creationId xmlns:a16="http://schemas.microsoft.com/office/drawing/2014/main" id="{B67FFC3B-FDB4-4B65-A515-AB2AADC50F44}"/>
              </a:ext>
            </a:extLst>
          </p:cNvPr>
          <p:cNvSpPr/>
          <p:nvPr/>
        </p:nvSpPr>
        <p:spPr>
          <a:xfrm rot="16200000">
            <a:off x="5370733" y="1299512"/>
            <a:ext cx="539999" cy="277670"/>
          </a:xfrm>
          <a:prstGeom prst="triangle">
            <a:avLst>
              <a:gd name="adj" fmla="val 50000"/>
            </a:avLst>
          </a:prstGeom>
          <a:solidFill>
            <a:srgbClr val="EE2D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8A548278-18C7-4D8F-B29B-8D7BB5428A96}"/>
              </a:ext>
            </a:extLst>
          </p:cNvPr>
          <p:cNvSpPr/>
          <p:nvPr/>
        </p:nvSpPr>
        <p:spPr>
          <a:xfrm rot="10800000">
            <a:off x="3730074" y="2271720"/>
            <a:ext cx="1080000" cy="1080000"/>
          </a:xfrm>
          <a:prstGeom prst="roundRect">
            <a:avLst>
              <a:gd name="adj" fmla="val 28509"/>
            </a:avLst>
          </a:prstGeom>
          <a:solidFill>
            <a:schemeClr val="bg1"/>
          </a:solidFill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AF57788-974A-41C2-8088-33E35BFE9E6B}"/>
              </a:ext>
            </a:extLst>
          </p:cNvPr>
          <p:cNvSpPr/>
          <p:nvPr/>
        </p:nvSpPr>
        <p:spPr>
          <a:xfrm rot="10800000">
            <a:off x="4399470" y="2541721"/>
            <a:ext cx="143241" cy="539998"/>
          </a:xfrm>
          <a:prstGeom prst="rect">
            <a:avLst/>
          </a:prstGeom>
          <a:solidFill>
            <a:srgbClr val="EE2D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Triangle isocèle 21">
            <a:extLst>
              <a:ext uri="{FF2B5EF4-FFF2-40B4-BE49-F238E27FC236}">
                <a16:creationId xmlns:a16="http://schemas.microsoft.com/office/drawing/2014/main" id="{1FBF7966-D17B-407A-8C99-243C01AD2AE3}"/>
              </a:ext>
            </a:extLst>
          </p:cNvPr>
          <p:cNvSpPr/>
          <p:nvPr/>
        </p:nvSpPr>
        <p:spPr>
          <a:xfrm rot="5400000">
            <a:off x="3921536" y="2672885"/>
            <a:ext cx="539998" cy="277670"/>
          </a:xfrm>
          <a:prstGeom prst="triangle">
            <a:avLst>
              <a:gd name="adj" fmla="val 50000"/>
            </a:avLst>
          </a:prstGeom>
          <a:solidFill>
            <a:srgbClr val="EE2D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C5C21E40-E4F8-4F2A-9A5E-2A12844D0DD0}"/>
              </a:ext>
            </a:extLst>
          </p:cNvPr>
          <p:cNvSpPr/>
          <p:nvPr/>
        </p:nvSpPr>
        <p:spPr>
          <a:xfrm rot="10800000">
            <a:off x="5269039" y="2271720"/>
            <a:ext cx="1080000" cy="1080000"/>
          </a:xfrm>
          <a:prstGeom prst="roundRect">
            <a:avLst>
              <a:gd name="adj" fmla="val 28509"/>
            </a:avLst>
          </a:prstGeom>
          <a:solidFill>
            <a:schemeClr val="bg1"/>
          </a:solidFill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A71516A-233B-470A-9D09-052EDA1A0676}"/>
              </a:ext>
            </a:extLst>
          </p:cNvPr>
          <p:cNvSpPr/>
          <p:nvPr/>
        </p:nvSpPr>
        <p:spPr>
          <a:xfrm rot="10800000">
            <a:off x="5869424" y="2541721"/>
            <a:ext cx="143241" cy="539998"/>
          </a:xfrm>
          <a:prstGeom prst="rect">
            <a:avLst/>
          </a:prstGeom>
          <a:solidFill>
            <a:srgbClr val="EE2D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890064F-32EE-4090-8DC5-6D77B63E13FD}"/>
              </a:ext>
            </a:extLst>
          </p:cNvPr>
          <p:cNvSpPr/>
          <p:nvPr/>
        </p:nvSpPr>
        <p:spPr>
          <a:xfrm rot="10800000">
            <a:off x="5624414" y="2541721"/>
            <a:ext cx="143241" cy="539998"/>
          </a:xfrm>
          <a:prstGeom prst="rect">
            <a:avLst/>
          </a:prstGeom>
          <a:solidFill>
            <a:srgbClr val="EE2D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7AA7F902-94A1-4A26-A02B-28CC008C71F1}"/>
              </a:ext>
            </a:extLst>
          </p:cNvPr>
          <p:cNvSpPr/>
          <p:nvPr/>
        </p:nvSpPr>
        <p:spPr>
          <a:xfrm>
            <a:off x="6880227" y="892303"/>
            <a:ext cx="1080000" cy="1080000"/>
          </a:xfrm>
          <a:prstGeom prst="roundRect">
            <a:avLst>
              <a:gd name="adj" fmla="val 28509"/>
            </a:avLst>
          </a:prstGeom>
          <a:solidFill>
            <a:schemeClr val="bg1"/>
          </a:solidFill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Triangle isocèle 27">
            <a:extLst>
              <a:ext uri="{FF2B5EF4-FFF2-40B4-BE49-F238E27FC236}">
                <a16:creationId xmlns:a16="http://schemas.microsoft.com/office/drawing/2014/main" id="{913E7DFD-0A62-4A29-83AC-3564B8A73E40}"/>
              </a:ext>
            </a:extLst>
          </p:cNvPr>
          <p:cNvSpPr/>
          <p:nvPr/>
        </p:nvSpPr>
        <p:spPr>
          <a:xfrm rot="10800000">
            <a:off x="6989090" y="1450185"/>
            <a:ext cx="324000" cy="180000"/>
          </a:xfrm>
          <a:prstGeom prst="triangle">
            <a:avLst>
              <a:gd name="adj" fmla="val 50000"/>
            </a:avLst>
          </a:prstGeom>
          <a:solidFill>
            <a:srgbClr val="EE2D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Arc plein 2">
            <a:extLst>
              <a:ext uri="{FF2B5EF4-FFF2-40B4-BE49-F238E27FC236}">
                <a16:creationId xmlns:a16="http://schemas.microsoft.com/office/drawing/2014/main" id="{DB2BCCB9-7278-4762-95F1-866BB328B31E}"/>
              </a:ext>
            </a:extLst>
          </p:cNvPr>
          <p:cNvSpPr/>
          <p:nvPr/>
        </p:nvSpPr>
        <p:spPr>
          <a:xfrm>
            <a:off x="7057189" y="1093352"/>
            <a:ext cx="720000" cy="720000"/>
          </a:xfrm>
          <a:prstGeom prst="blockArc">
            <a:avLst>
              <a:gd name="adj1" fmla="val 10800000"/>
              <a:gd name="adj2" fmla="val 5414500"/>
              <a:gd name="adj3" fmla="val 24414"/>
            </a:avLst>
          </a:prstGeom>
          <a:solidFill>
            <a:srgbClr val="EE2D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C94912D3-3A04-42E1-8D02-551365A918DD}"/>
              </a:ext>
            </a:extLst>
          </p:cNvPr>
          <p:cNvSpPr/>
          <p:nvPr/>
        </p:nvSpPr>
        <p:spPr>
          <a:xfrm rot="10800000">
            <a:off x="6880227" y="2289602"/>
            <a:ext cx="1080000" cy="1080000"/>
          </a:xfrm>
          <a:prstGeom prst="roundRect">
            <a:avLst>
              <a:gd name="adj" fmla="val 28509"/>
            </a:avLst>
          </a:prstGeom>
          <a:solidFill>
            <a:schemeClr val="bg1"/>
          </a:solidFill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6E9CB15-D92A-423A-86E4-55CC8A53EFFA}"/>
              </a:ext>
            </a:extLst>
          </p:cNvPr>
          <p:cNvSpPr/>
          <p:nvPr/>
        </p:nvSpPr>
        <p:spPr>
          <a:xfrm rot="10800000">
            <a:off x="7151090" y="2559603"/>
            <a:ext cx="541588" cy="539998"/>
          </a:xfrm>
          <a:prstGeom prst="rect">
            <a:avLst/>
          </a:prstGeom>
          <a:solidFill>
            <a:srgbClr val="EE2D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71B69235-96DC-4CDC-9A15-F1813D60E290}"/>
              </a:ext>
            </a:extLst>
          </p:cNvPr>
          <p:cNvSpPr/>
          <p:nvPr/>
        </p:nvSpPr>
        <p:spPr>
          <a:xfrm rot="10800000">
            <a:off x="8491414" y="2289602"/>
            <a:ext cx="1080000" cy="1080000"/>
          </a:xfrm>
          <a:prstGeom prst="roundRect">
            <a:avLst>
              <a:gd name="adj" fmla="val 28509"/>
            </a:avLst>
          </a:prstGeom>
          <a:solidFill>
            <a:schemeClr val="bg1"/>
          </a:solidFill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DC006A6-7BE3-41C0-9F0A-07B23D2C9C07}"/>
              </a:ext>
            </a:extLst>
          </p:cNvPr>
          <p:cNvSpPr/>
          <p:nvPr/>
        </p:nvSpPr>
        <p:spPr>
          <a:xfrm rot="5400000">
            <a:off x="8959793" y="2559603"/>
            <a:ext cx="143241" cy="539998"/>
          </a:xfrm>
          <a:prstGeom prst="rect">
            <a:avLst/>
          </a:prstGeom>
          <a:solidFill>
            <a:srgbClr val="EE2D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A4727E1B-D86F-4C95-BB98-E20A1CA9928D}"/>
              </a:ext>
            </a:extLst>
          </p:cNvPr>
          <p:cNvSpPr/>
          <p:nvPr/>
        </p:nvSpPr>
        <p:spPr>
          <a:xfrm rot="10800000">
            <a:off x="8491414" y="892303"/>
            <a:ext cx="1080000" cy="1080000"/>
          </a:xfrm>
          <a:prstGeom prst="roundRect">
            <a:avLst>
              <a:gd name="adj" fmla="val 28509"/>
            </a:avLst>
          </a:prstGeom>
          <a:solidFill>
            <a:schemeClr val="bg1"/>
          </a:solidFill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2F1697E-0DED-48FF-B74D-521980B3B175}"/>
              </a:ext>
            </a:extLst>
          </p:cNvPr>
          <p:cNvSpPr/>
          <p:nvPr/>
        </p:nvSpPr>
        <p:spPr>
          <a:xfrm rot="5400000">
            <a:off x="8959793" y="1162304"/>
            <a:ext cx="143241" cy="539998"/>
          </a:xfrm>
          <a:prstGeom prst="rect">
            <a:avLst/>
          </a:prstGeom>
          <a:solidFill>
            <a:srgbClr val="EE2D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182E878-5E8F-49DC-86EB-497BC3448A94}"/>
              </a:ext>
            </a:extLst>
          </p:cNvPr>
          <p:cNvSpPr/>
          <p:nvPr/>
        </p:nvSpPr>
        <p:spPr>
          <a:xfrm rot="10800000">
            <a:off x="8966011" y="1162304"/>
            <a:ext cx="143241" cy="539998"/>
          </a:xfrm>
          <a:prstGeom prst="rect">
            <a:avLst/>
          </a:prstGeom>
          <a:solidFill>
            <a:srgbClr val="EE2D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" name="Rectangle : coins arrondis 102">
            <a:extLst>
              <a:ext uri="{FF2B5EF4-FFF2-40B4-BE49-F238E27FC236}">
                <a16:creationId xmlns:a16="http://schemas.microsoft.com/office/drawing/2014/main" id="{8411027F-3B75-4223-AF08-4F5DA67724D3}"/>
              </a:ext>
            </a:extLst>
          </p:cNvPr>
          <p:cNvSpPr/>
          <p:nvPr/>
        </p:nvSpPr>
        <p:spPr>
          <a:xfrm rot="10800000">
            <a:off x="10047688" y="2285453"/>
            <a:ext cx="1080000" cy="1080000"/>
          </a:xfrm>
          <a:prstGeom prst="roundRect">
            <a:avLst>
              <a:gd name="adj" fmla="val 28509"/>
            </a:avLst>
          </a:prstGeom>
          <a:solidFill>
            <a:schemeClr val="bg1"/>
          </a:solidFill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" name="Rectangle : coins arrondis 104">
            <a:extLst>
              <a:ext uri="{FF2B5EF4-FFF2-40B4-BE49-F238E27FC236}">
                <a16:creationId xmlns:a16="http://schemas.microsoft.com/office/drawing/2014/main" id="{C0E13D20-572C-4742-84B3-5FC22A15F3D4}"/>
              </a:ext>
            </a:extLst>
          </p:cNvPr>
          <p:cNvSpPr/>
          <p:nvPr/>
        </p:nvSpPr>
        <p:spPr>
          <a:xfrm rot="10800000">
            <a:off x="10228017" y="2737519"/>
            <a:ext cx="698552" cy="28742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06" name="Groupe 105">
            <a:extLst>
              <a:ext uri="{FF2B5EF4-FFF2-40B4-BE49-F238E27FC236}">
                <a16:creationId xmlns:a16="http://schemas.microsoft.com/office/drawing/2014/main" id="{CCFE43C8-17AE-43F1-8AB2-EBC070BA2CDD}"/>
              </a:ext>
            </a:extLst>
          </p:cNvPr>
          <p:cNvGrpSpPr/>
          <p:nvPr/>
        </p:nvGrpSpPr>
        <p:grpSpPr>
          <a:xfrm>
            <a:off x="10265505" y="2616526"/>
            <a:ext cx="629153" cy="465480"/>
            <a:chOff x="5440854" y="3814420"/>
            <a:chExt cx="629153" cy="362997"/>
          </a:xfrm>
        </p:grpSpPr>
        <p:sp>
          <p:nvSpPr>
            <p:cNvPr id="107" name="Rectangle : coins arrondis 106">
              <a:extLst>
                <a:ext uri="{FF2B5EF4-FFF2-40B4-BE49-F238E27FC236}">
                  <a16:creationId xmlns:a16="http://schemas.microsoft.com/office/drawing/2014/main" id="{6B1A6BB7-C9EE-4B76-B1D8-0412C83EFD43}"/>
                </a:ext>
              </a:extLst>
            </p:cNvPr>
            <p:cNvSpPr/>
            <p:nvPr/>
          </p:nvSpPr>
          <p:spPr>
            <a:xfrm rot="10800000">
              <a:off x="5440854" y="3889990"/>
              <a:ext cx="629153" cy="287427"/>
            </a:xfrm>
            <a:prstGeom prst="roundRect">
              <a:avLst/>
            </a:prstGeom>
            <a:solidFill>
              <a:srgbClr val="EE2D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8" name="Rectangle : coins arrondis 107">
              <a:extLst>
                <a:ext uri="{FF2B5EF4-FFF2-40B4-BE49-F238E27FC236}">
                  <a16:creationId xmlns:a16="http://schemas.microsoft.com/office/drawing/2014/main" id="{CA8DBC6E-15B2-4262-87FC-715B471533AD}"/>
                </a:ext>
              </a:extLst>
            </p:cNvPr>
            <p:cNvSpPr/>
            <p:nvPr/>
          </p:nvSpPr>
          <p:spPr>
            <a:xfrm rot="10800000">
              <a:off x="5624414" y="3814420"/>
              <a:ext cx="262036" cy="241987"/>
            </a:xfrm>
            <a:prstGeom prst="roundRect">
              <a:avLst/>
            </a:prstGeom>
            <a:solidFill>
              <a:srgbClr val="EE2D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9" name="Cercle : creux 108">
              <a:extLst>
                <a:ext uri="{FF2B5EF4-FFF2-40B4-BE49-F238E27FC236}">
                  <a16:creationId xmlns:a16="http://schemas.microsoft.com/office/drawing/2014/main" id="{3034AC23-12FA-4E4A-8F32-FE921271920E}"/>
                </a:ext>
              </a:extLst>
            </p:cNvPr>
            <p:cNvSpPr/>
            <p:nvPr/>
          </p:nvSpPr>
          <p:spPr>
            <a:xfrm>
              <a:off x="5615272" y="3916609"/>
              <a:ext cx="288000" cy="224592"/>
            </a:xfrm>
            <a:prstGeom prst="donut">
              <a:avLst>
                <a:gd name="adj" fmla="val 2058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1634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A4E9D8A-A335-4DBE-AB02-1374E6BD4CD1}"/>
              </a:ext>
            </a:extLst>
          </p:cNvPr>
          <p:cNvSpPr/>
          <p:nvPr/>
        </p:nvSpPr>
        <p:spPr>
          <a:xfrm>
            <a:off x="469900" y="427767"/>
            <a:ext cx="11252200" cy="59730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748B43D0-99B1-4763-92AA-BE01549F30FD}"/>
              </a:ext>
            </a:extLst>
          </p:cNvPr>
          <p:cNvSpPr/>
          <p:nvPr/>
        </p:nvSpPr>
        <p:spPr>
          <a:xfrm>
            <a:off x="2191109" y="3598833"/>
            <a:ext cx="1080000" cy="1080000"/>
          </a:xfrm>
          <a:prstGeom prst="roundRect">
            <a:avLst>
              <a:gd name="adj" fmla="val 28509"/>
            </a:avLst>
          </a:prstGeom>
          <a:solidFill>
            <a:schemeClr val="bg1"/>
          </a:solidFill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Flèche : double flèche verticale 1">
            <a:extLst>
              <a:ext uri="{FF2B5EF4-FFF2-40B4-BE49-F238E27FC236}">
                <a16:creationId xmlns:a16="http://schemas.microsoft.com/office/drawing/2014/main" id="{10D22F12-EE85-43AF-B799-561F87B5C694}"/>
              </a:ext>
            </a:extLst>
          </p:cNvPr>
          <p:cNvSpPr/>
          <p:nvPr/>
        </p:nvSpPr>
        <p:spPr>
          <a:xfrm>
            <a:off x="2489556" y="3717092"/>
            <a:ext cx="483105" cy="843481"/>
          </a:xfrm>
          <a:prstGeom prst="upDownArrow">
            <a:avLst/>
          </a:prstGeom>
          <a:solidFill>
            <a:srgbClr val="EE2D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E659AE24-03BB-40E9-85F8-78461148684A}"/>
              </a:ext>
            </a:extLst>
          </p:cNvPr>
          <p:cNvCxnSpPr/>
          <p:nvPr/>
        </p:nvCxnSpPr>
        <p:spPr>
          <a:xfrm>
            <a:off x="2327908" y="4134908"/>
            <a:ext cx="837791" cy="0"/>
          </a:xfrm>
          <a:prstGeom prst="line">
            <a:avLst/>
          </a:prstGeom>
          <a:ln w="38100">
            <a:solidFill>
              <a:srgbClr val="EE2D2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CE28EFBF-2D90-4517-9A68-06045C2AD4EC}"/>
              </a:ext>
            </a:extLst>
          </p:cNvPr>
          <p:cNvGrpSpPr/>
          <p:nvPr/>
        </p:nvGrpSpPr>
        <p:grpSpPr>
          <a:xfrm rot="5400000">
            <a:off x="3730074" y="3621722"/>
            <a:ext cx="1080000" cy="1080000"/>
            <a:chOff x="3730074" y="3621722"/>
            <a:chExt cx="1080000" cy="1080000"/>
          </a:xfrm>
        </p:grpSpPr>
        <p:sp>
          <p:nvSpPr>
            <p:cNvPr id="40" name="Rectangle : coins arrondis 39">
              <a:extLst>
                <a:ext uri="{FF2B5EF4-FFF2-40B4-BE49-F238E27FC236}">
                  <a16:creationId xmlns:a16="http://schemas.microsoft.com/office/drawing/2014/main" id="{9A2A771E-4A03-4F64-B5F3-D4EE4737A4EA}"/>
                </a:ext>
              </a:extLst>
            </p:cNvPr>
            <p:cNvSpPr/>
            <p:nvPr/>
          </p:nvSpPr>
          <p:spPr>
            <a:xfrm>
              <a:off x="3730074" y="3621722"/>
              <a:ext cx="1080000" cy="1080000"/>
            </a:xfrm>
            <a:prstGeom prst="roundRect">
              <a:avLst>
                <a:gd name="adj" fmla="val 28509"/>
              </a:avLst>
            </a:prstGeom>
            <a:solidFill>
              <a:schemeClr val="bg1"/>
            </a:solidFill>
            <a:ln w="762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Flèche : double flèche verticale 40">
              <a:extLst>
                <a:ext uri="{FF2B5EF4-FFF2-40B4-BE49-F238E27FC236}">
                  <a16:creationId xmlns:a16="http://schemas.microsoft.com/office/drawing/2014/main" id="{C5B3DF14-283B-4B4B-A838-DEB75DE8A0B1}"/>
                </a:ext>
              </a:extLst>
            </p:cNvPr>
            <p:cNvSpPr/>
            <p:nvPr/>
          </p:nvSpPr>
          <p:spPr>
            <a:xfrm>
              <a:off x="4028521" y="3739981"/>
              <a:ext cx="483105" cy="843481"/>
            </a:xfrm>
            <a:prstGeom prst="upDownArrow">
              <a:avLst/>
            </a:prstGeom>
            <a:solidFill>
              <a:srgbClr val="EE2D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2" name="Connecteur droit 41">
              <a:extLst>
                <a:ext uri="{FF2B5EF4-FFF2-40B4-BE49-F238E27FC236}">
                  <a16:creationId xmlns:a16="http://schemas.microsoft.com/office/drawing/2014/main" id="{D8422E86-2953-4E0C-8080-F0C6AC469FFA}"/>
                </a:ext>
              </a:extLst>
            </p:cNvPr>
            <p:cNvCxnSpPr/>
            <p:nvPr/>
          </p:nvCxnSpPr>
          <p:spPr>
            <a:xfrm>
              <a:off x="3866873" y="4157797"/>
              <a:ext cx="837791" cy="0"/>
            </a:xfrm>
            <a:prstGeom prst="line">
              <a:avLst/>
            </a:prstGeom>
            <a:ln w="38100">
              <a:solidFill>
                <a:srgbClr val="EE2D24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Rectangle : coins arrondis 42">
            <a:extLst>
              <a:ext uri="{FF2B5EF4-FFF2-40B4-BE49-F238E27FC236}">
                <a16:creationId xmlns:a16="http://schemas.microsoft.com/office/drawing/2014/main" id="{512E88F3-A87C-4811-B06D-7F27D0CF9368}"/>
              </a:ext>
            </a:extLst>
          </p:cNvPr>
          <p:cNvSpPr/>
          <p:nvPr/>
        </p:nvSpPr>
        <p:spPr>
          <a:xfrm rot="10800000">
            <a:off x="5235739" y="3637805"/>
            <a:ext cx="1080000" cy="1080000"/>
          </a:xfrm>
          <a:prstGeom prst="roundRect">
            <a:avLst>
              <a:gd name="adj" fmla="val 28509"/>
            </a:avLst>
          </a:prstGeom>
          <a:solidFill>
            <a:schemeClr val="bg1"/>
          </a:solidFill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Cercle : creux 45">
            <a:extLst>
              <a:ext uri="{FF2B5EF4-FFF2-40B4-BE49-F238E27FC236}">
                <a16:creationId xmlns:a16="http://schemas.microsoft.com/office/drawing/2014/main" id="{296423CE-C2EB-46C2-AA76-FD3AD3401E52}"/>
              </a:ext>
            </a:extLst>
          </p:cNvPr>
          <p:cNvSpPr/>
          <p:nvPr/>
        </p:nvSpPr>
        <p:spPr>
          <a:xfrm>
            <a:off x="5312378" y="3945462"/>
            <a:ext cx="905933" cy="509273"/>
          </a:xfrm>
          <a:prstGeom prst="donut">
            <a:avLst>
              <a:gd name="adj" fmla="val 9366"/>
            </a:avLst>
          </a:prstGeom>
          <a:solidFill>
            <a:srgbClr val="EE2D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7" name="Rectangle : coins arrondis 46">
            <a:extLst>
              <a:ext uri="{FF2B5EF4-FFF2-40B4-BE49-F238E27FC236}">
                <a16:creationId xmlns:a16="http://schemas.microsoft.com/office/drawing/2014/main" id="{312AFD57-8E21-4BCA-96F6-59B3007AF993}"/>
              </a:ext>
            </a:extLst>
          </p:cNvPr>
          <p:cNvSpPr/>
          <p:nvPr/>
        </p:nvSpPr>
        <p:spPr>
          <a:xfrm rot="10800000">
            <a:off x="5416068" y="3935413"/>
            <a:ext cx="698552" cy="28742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8564870F-B33E-47CC-BD39-0F09BC9E5AEB}"/>
              </a:ext>
            </a:extLst>
          </p:cNvPr>
          <p:cNvGrpSpPr/>
          <p:nvPr/>
        </p:nvGrpSpPr>
        <p:grpSpPr>
          <a:xfrm>
            <a:off x="5453556" y="3814420"/>
            <a:ext cx="629153" cy="465480"/>
            <a:chOff x="5440854" y="3814420"/>
            <a:chExt cx="629153" cy="362997"/>
          </a:xfrm>
        </p:grpSpPr>
        <p:sp>
          <p:nvSpPr>
            <p:cNvPr id="44" name="Rectangle : coins arrondis 43">
              <a:extLst>
                <a:ext uri="{FF2B5EF4-FFF2-40B4-BE49-F238E27FC236}">
                  <a16:creationId xmlns:a16="http://schemas.microsoft.com/office/drawing/2014/main" id="{56616FF7-D73E-4B53-93F6-140393A4968C}"/>
                </a:ext>
              </a:extLst>
            </p:cNvPr>
            <p:cNvSpPr/>
            <p:nvPr/>
          </p:nvSpPr>
          <p:spPr>
            <a:xfrm rot="10800000">
              <a:off x="5440854" y="3889990"/>
              <a:ext cx="629153" cy="287427"/>
            </a:xfrm>
            <a:prstGeom prst="roundRect">
              <a:avLst/>
            </a:prstGeom>
            <a:solidFill>
              <a:srgbClr val="EE2D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" name="Rectangle : coins arrondis 44">
              <a:extLst>
                <a:ext uri="{FF2B5EF4-FFF2-40B4-BE49-F238E27FC236}">
                  <a16:creationId xmlns:a16="http://schemas.microsoft.com/office/drawing/2014/main" id="{9130FF0E-B10E-42B0-84AF-C9BFF18F2D75}"/>
                </a:ext>
              </a:extLst>
            </p:cNvPr>
            <p:cNvSpPr/>
            <p:nvPr/>
          </p:nvSpPr>
          <p:spPr>
            <a:xfrm rot="10800000">
              <a:off x="5624414" y="3814420"/>
              <a:ext cx="262036" cy="241987"/>
            </a:xfrm>
            <a:prstGeom prst="roundRect">
              <a:avLst/>
            </a:prstGeom>
            <a:solidFill>
              <a:srgbClr val="EE2D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" name="Cercle : creux 3">
              <a:extLst>
                <a:ext uri="{FF2B5EF4-FFF2-40B4-BE49-F238E27FC236}">
                  <a16:creationId xmlns:a16="http://schemas.microsoft.com/office/drawing/2014/main" id="{D37909CD-D2E0-46D6-949B-72A033E3FA1C}"/>
                </a:ext>
              </a:extLst>
            </p:cNvPr>
            <p:cNvSpPr/>
            <p:nvPr/>
          </p:nvSpPr>
          <p:spPr>
            <a:xfrm>
              <a:off x="5615272" y="3916609"/>
              <a:ext cx="288000" cy="224592"/>
            </a:xfrm>
            <a:prstGeom prst="donut">
              <a:avLst>
                <a:gd name="adj" fmla="val 2058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</p:grpSp>
      <p:sp>
        <p:nvSpPr>
          <p:cNvPr id="48" name="Rectangle : coins arrondis 47">
            <a:extLst>
              <a:ext uri="{FF2B5EF4-FFF2-40B4-BE49-F238E27FC236}">
                <a16:creationId xmlns:a16="http://schemas.microsoft.com/office/drawing/2014/main" id="{AD005870-C79E-493C-BD2A-0BFE422DC979}"/>
              </a:ext>
            </a:extLst>
          </p:cNvPr>
          <p:cNvSpPr/>
          <p:nvPr/>
        </p:nvSpPr>
        <p:spPr>
          <a:xfrm rot="10800000">
            <a:off x="5723605" y="4310585"/>
            <a:ext cx="104266" cy="23466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1C652AD9-C723-4D57-9134-34AE2B8F0D1F}"/>
              </a:ext>
            </a:extLst>
          </p:cNvPr>
          <p:cNvGrpSpPr/>
          <p:nvPr/>
        </p:nvGrpSpPr>
        <p:grpSpPr>
          <a:xfrm rot="3015193">
            <a:off x="5572854" y="4343426"/>
            <a:ext cx="160867" cy="160867"/>
            <a:chOff x="5579532" y="4288367"/>
            <a:chExt cx="160867" cy="160867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2855C64-5498-4951-AC61-A9D32378E9E8}"/>
                </a:ext>
              </a:extLst>
            </p:cNvPr>
            <p:cNvSpPr/>
            <p:nvPr/>
          </p:nvSpPr>
          <p:spPr>
            <a:xfrm>
              <a:off x="5579532" y="4288367"/>
              <a:ext cx="160867" cy="45719"/>
            </a:xfrm>
            <a:prstGeom prst="rect">
              <a:avLst/>
            </a:prstGeom>
            <a:solidFill>
              <a:srgbClr val="EE2D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4735A94E-1B34-400E-99C0-EDCF90540A42}"/>
                </a:ext>
              </a:extLst>
            </p:cNvPr>
            <p:cNvSpPr/>
            <p:nvPr/>
          </p:nvSpPr>
          <p:spPr>
            <a:xfrm rot="5400000">
              <a:off x="5637106" y="4345941"/>
              <a:ext cx="160867" cy="45719"/>
            </a:xfrm>
            <a:prstGeom prst="rect">
              <a:avLst/>
            </a:prstGeom>
            <a:solidFill>
              <a:srgbClr val="EE2D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50" name="Rectangle : coins arrondis 49">
            <a:extLst>
              <a:ext uri="{FF2B5EF4-FFF2-40B4-BE49-F238E27FC236}">
                <a16:creationId xmlns:a16="http://schemas.microsoft.com/office/drawing/2014/main" id="{2F8D4ABB-D9F9-4812-8680-1BF826E74A40}"/>
              </a:ext>
            </a:extLst>
          </p:cNvPr>
          <p:cNvSpPr/>
          <p:nvPr/>
        </p:nvSpPr>
        <p:spPr>
          <a:xfrm rot="10800000">
            <a:off x="8491414" y="3637805"/>
            <a:ext cx="1080000" cy="1080000"/>
          </a:xfrm>
          <a:prstGeom prst="roundRect">
            <a:avLst>
              <a:gd name="adj" fmla="val 28509"/>
            </a:avLst>
          </a:prstGeom>
          <a:solidFill>
            <a:schemeClr val="bg1"/>
          </a:solidFill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736C6AF1-8AF9-4724-AED7-48E3EDB40E8E}"/>
              </a:ext>
            </a:extLst>
          </p:cNvPr>
          <p:cNvGrpSpPr/>
          <p:nvPr/>
        </p:nvGrpSpPr>
        <p:grpSpPr>
          <a:xfrm rot="2700000">
            <a:off x="8761415" y="3907806"/>
            <a:ext cx="539998" cy="539998"/>
            <a:chOff x="8761415" y="3907806"/>
            <a:chExt cx="539998" cy="539998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D77F930-D090-4C55-A233-DD8491D164B2}"/>
                </a:ext>
              </a:extLst>
            </p:cNvPr>
            <p:cNvSpPr/>
            <p:nvPr/>
          </p:nvSpPr>
          <p:spPr>
            <a:xfrm rot="5400000">
              <a:off x="8959793" y="3907806"/>
              <a:ext cx="143241" cy="539998"/>
            </a:xfrm>
            <a:prstGeom prst="rect">
              <a:avLst/>
            </a:prstGeom>
            <a:solidFill>
              <a:srgbClr val="EE2D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5B76DEAD-D25C-44F6-85C3-81F307E785C2}"/>
                </a:ext>
              </a:extLst>
            </p:cNvPr>
            <p:cNvSpPr/>
            <p:nvPr/>
          </p:nvSpPr>
          <p:spPr>
            <a:xfrm rot="10800000">
              <a:off x="8966011" y="3907806"/>
              <a:ext cx="143241" cy="539998"/>
            </a:xfrm>
            <a:prstGeom prst="rect">
              <a:avLst/>
            </a:prstGeom>
            <a:solidFill>
              <a:srgbClr val="EE2D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53" name="Rectangle : coins arrondis 52">
            <a:extLst>
              <a:ext uri="{FF2B5EF4-FFF2-40B4-BE49-F238E27FC236}">
                <a16:creationId xmlns:a16="http://schemas.microsoft.com/office/drawing/2014/main" id="{C12D2C18-C302-44B7-B85B-E086F3B9AA38}"/>
              </a:ext>
            </a:extLst>
          </p:cNvPr>
          <p:cNvSpPr/>
          <p:nvPr/>
        </p:nvSpPr>
        <p:spPr>
          <a:xfrm rot="10800000">
            <a:off x="6880227" y="3615858"/>
            <a:ext cx="1080000" cy="1080000"/>
          </a:xfrm>
          <a:prstGeom prst="roundRect">
            <a:avLst>
              <a:gd name="adj" fmla="val 28509"/>
            </a:avLst>
          </a:prstGeom>
          <a:solidFill>
            <a:schemeClr val="bg1"/>
          </a:solidFill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9C6AB418-C0F5-4500-84EA-D108FF76EC95}"/>
              </a:ext>
            </a:extLst>
          </p:cNvPr>
          <p:cNvCxnSpPr/>
          <p:nvPr/>
        </p:nvCxnSpPr>
        <p:spPr>
          <a:xfrm>
            <a:off x="7065037" y="4165730"/>
            <a:ext cx="837791" cy="0"/>
          </a:xfrm>
          <a:prstGeom prst="line">
            <a:avLst/>
          </a:prstGeom>
          <a:ln w="139700">
            <a:solidFill>
              <a:srgbClr val="EE2D2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 : coins arrondis 53">
            <a:extLst>
              <a:ext uri="{FF2B5EF4-FFF2-40B4-BE49-F238E27FC236}">
                <a16:creationId xmlns:a16="http://schemas.microsoft.com/office/drawing/2014/main" id="{8C07155E-63CF-438A-999D-F4A2CADFA05D}"/>
              </a:ext>
            </a:extLst>
          </p:cNvPr>
          <p:cNvSpPr/>
          <p:nvPr/>
        </p:nvSpPr>
        <p:spPr>
          <a:xfrm>
            <a:off x="2191109" y="4955149"/>
            <a:ext cx="1080000" cy="1080000"/>
          </a:xfrm>
          <a:prstGeom prst="roundRect">
            <a:avLst>
              <a:gd name="adj" fmla="val 28509"/>
            </a:avLst>
          </a:prstGeom>
          <a:solidFill>
            <a:schemeClr val="bg1"/>
          </a:solidFill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Forme libre : forme 78">
            <a:extLst>
              <a:ext uri="{FF2B5EF4-FFF2-40B4-BE49-F238E27FC236}">
                <a16:creationId xmlns:a16="http://schemas.microsoft.com/office/drawing/2014/main" id="{84E64A1B-0093-41A8-97B2-47A252416CB9}"/>
              </a:ext>
            </a:extLst>
          </p:cNvPr>
          <p:cNvSpPr/>
          <p:nvPr/>
        </p:nvSpPr>
        <p:spPr>
          <a:xfrm>
            <a:off x="2277783" y="5043227"/>
            <a:ext cx="874395" cy="861576"/>
          </a:xfrm>
          <a:custGeom>
            <a:avLst/>
            <a:gdLst>
              <a:gd name="connsiteX0" fmla="*/ 0 w 788987"/>
              <a:gd name="connsiteY0" fmla="*/ 122237 h 825500"/>
              <a:gd name="connsiteX1" fmla="*/ 30162 w 788987"/>
              <a:gd name="connsiteY1" fmla="*/ 552450 h 825500"/>
              <a:gd name="connsiteX2" fmla="*/ 295275 w 788987"/>
              <a:gd name="connsiteY2" fmla="*/ 650875 h 825500"/>
              <a:gd name="connsiteX3" fmla="*/ 547687 w 788987"/>
              <a:gd name="connsiteY3" fmla="*/ 825500 h 825500"/>
              <a:gd name="connsiteX4" fmla="*/ 779462 w 788987"/>
              <a:gd name="connsiteY4" fmla="*/ 688975 h 825500"/>
              <a:gd name="connsiteX5" fmla="*/ 788987 w 788987"/>
              <a:gd name="connsiteY5" fmla="*/ 495300 h 825500"/>
              <a:gd name="connsiteX6" fmla="*/ 661987 w 788987"/>
              <a:gd name="connsiteY6" fmla="*/ 347662 h 825500"/>
              <a:gd name="connsiteX7" fmla="*/ 596900 w 788987"/>
              <a:gd name="connsiteY7" fmla="*/ 185737 h 825500"/>
              <a:gd name="connsiteX8" fmla="*/ 419100 w 788987"/>
              <a:gd name="connsiteY8" fmla="*/ 0 h 825500"/>
              <a:gd name="connsiteX9" fmla="*/ 107950 w 788987"/>
              <a:gd name="connsiteY9" fmla="*/ 14287 h 825500"/>
              <a:gd name="connsiteX10" fmla="*/ 0 w 788987"/>
              <a:gd name="connsiteY10" fmla="*/ 122237 h 825500"/>
              <a:gd name="connsiteX0" fmla="*/ 9159 w 798146"/>
              <a:gd name="connsiteY0" fmla="*/ 122237 h 825500"/>
              <a:gd name="connsiteX1" fmla="*/ 39321 w 798146"/>
              <a:gd name="connsiteY1" fmla="*/ 552450 h 825500"/>
              <a:gd name="connsiteX2" fmla="*/ 304434 w 798146"/>
              <a:gd name="connsiteY2" fmla="*/ 650875 h 825500"/>
              <a:gd name="connsiteX3" fmla="*/ 556846 w 798146"/>
              <a:gd name="connsiteY3" fmla="*/ 825500 h 825500"/>
              <a:gd name="connsiteX4" fmla="*/ 788621 w 798146"/>
              <a:gd name="connsiteY4" fmla="*/ 688975 h 825500"/>
              <a:gd name="connsiteX5" fmla="*/ 798146 w 798146"/>
              <a:gd name="connsiteY5" fmla="*/ 495300 h 825500"/>
              <a:gd name="connsiteX6" fmla="*/ 671146 w 798146"/>
              <a:gd name="connsiteY6" fmla="*/ 347662 h 825500"/>
              <a:gd name="connsiteX7" fmla="*/ 606059 w 798146"/>
              <a:gd name="connsiteY7" fmla="*/ 185737 h 825500"/>
              <a:gd name="connsiteX8" fmla="*/ 428259 w 798146"/>
              <a:gd name="connsiteY8" fmla="*/ 0 h 825500"/>
              <a:gd name="connsiteX9" fmla="*/ 117109 w 798146"/>
              <a:gd name="connsiteY9" fmla="*/ 14287 h 825500"/>
              <a:gd name="connsiteX10" fmla="*/ 9159 w 798146"/>
              <a:gd name="connsiteY10" fmla="*/ 122237 h 825500"/>
              <a:gd name="connsiteX0" fmla="*/ 9159 w 798146"/>
              <a:gd name="connsiteY0" fmla="*/ 122237 h 825500"/>
              <a:gd name="connsiteX1" fmla="*/ 39321 w 798146"/>
              <a:gd name="connsiteY1" fmla="*/ 552450 h 825500"/>
              <a:gd name="connsiteX2" fmla="*/ 304434 w 798146"/>
              <a:gd name="connsiteY2" fmla="*/ 650875 h 825500"/>
              <a:gd name="connsiteX3" fmla="*/ 556846 w 798146"/>
              <a:gd name="connsiteY3" fmla="*/ 825500 h 825500"/>
              <a:gd name="connsiteX4" fmla="*/ 788621 w 798146"/>
              <a:gd name="connsiteY4" fmla="*/ 688975 h 825500"/>
              <a:gd name="connsiteX5" fmla="*/ 798146 w 798146"/>
              <a:gd name="connsiteY5" fmla="*/ 495300 h 825500"/>
              <a:gd name="connsiteX6" fmla="*/ 671146 w 798146"/>
              <a:gd name="connsiteY6" fmla="*/ 347662 h 825500"/>
              <a:gd name="connsiteX7" fmla="*/ 606059 w 798146"/>
              <a:gd name="connsiteY7" fmla="*/ 185737 h 825500"/>
              <a:gd name="connsiteX8" fmla="*/ 428259 w 798146"/>
              <a:gd name="connsiteY8" fmla="*/ 0 h 825500"/>
              <a:gd name="connsiteX9" fmla="*/ 117109 w 798146"/>
              <a:gd name="connsiteY9" fmla="*/ 14287 h 825500"/>
              <a:gd name="connsiteX10" fmla="*/ 9159 w 798146"/>
              <a:gd name="connsiteY10" fmla="*/ 122237 h 825500"/>
              <a:gd name="connsiteX0" fmla="*/ 9159 w 798146"/>
              <a:gd name="connsiteY0" fmla="*/ 122237 h 832998"/>
              <a:gd name="connsiteX1" fmla="*/ 39321 w 798146"/>
              <a:gd name="connsiteY1" fmla="*/ 552450 h 832998"/>
              <a:gd name="connsiteX2" fmla="*/ 304434 w 798146"/>
              <a:gd name="connsiteY2" fmla="*/ 650875 h 832998"/>
              <a:gd name="connsiteX3" fmla="*/ 556846 w 798146"/>
              <a:gd name="connsiteY3" fmla="*/ 825500 h 832998"/>
              <a:gd name="connsiteX4" fmla="*/ 788621 w 798146"/>
              <a:gd name="connsiteY4" fmla="*/ 688975 h 832998"/>
              <a:gd name="connsiteX5" fmla="*/ 798146 w 798146"/>
              <a:gd name="connsiteY5" fmla="*/ 495300 h 832998"/>
              <a:gd name="connsiteX6" fmla="*/ 671146 w 798146"/>
              <a:gd name="connsiteY6" fmla="*/ 347662 h 832998"/>
              <a:gd name="connsiteX7" fmla="*/ 606059 w 798146"/>
              <a:gd name="connsiteY7" fmla="*/ 185737 h 832998"/>
              <a:gd name="connsiteX8" fmla="*/ 428259 w 798146"/>
              <a:gd name="connsiteY8" fmla="*/ 0 h 832998"/>
              <a:gd name="connsiteX9" fmla="*/ 117109 w 798146"/>
              <a:gd name="connsiteY9" fmla="*/ 14287 h 832998"/>
              <a:gd name="connsiteX10" fmla="*/ 9159 w 798146"/>
              <a:gd name="connsiteY10" fmla="*/ 122237 h 832998"/>
              <a:gd name="connsiteX0" fmla="*/ 9159 w 831017"/>
              <a:gd name="connsiteY0" fmla="*/ 122237 h 832998"/>
              <a:gd name="connsiteX1" fmla="*/ 39321 w 831017"/>
              <a:gd name="connsiteY1" fmla="*/ 552450 h 832998"/>
              <a:gd name="connsiteX2" fmla="*/ 304434 w 831017"/>
              <a:gd name="connsiteY2" fmla="*/ 650875 h 832998"/>
              <a:gd name="connsiteX3" fmla="*/ 556846 w 831017"/>
              <a:gd name="connsiteY3" fmla="*/ 825500 h 832998"/>
              <a:gd name="connsiteX4" fmla="*/ 788621 w 831017"/>
              <a:gd name="connsiteY4" fmla="*/ 688975 h 832998"/>
              <a:gd name="connsiteX5" fmla="*/ 798146 w 831017"/>
              <a:gd name="connsiteY5" fmla="*/ 495300 h 832998"/>
              <a:gd name="connsiteX6" fmla="*/ 671146 w 831017"/>
              <a:gd name="connsiteY6" fmla="*/ 347662 h 832998"/>
              <a:gd name="connsiteX7" fmla="*/ 606059 w 831017"/>
              <a:gd name="connsiteY7" fmla="*/ 185737 h 832998"/>
              <a:gd name="connsiteX8" fmla="*/ 428259 w 831017"/>
              <a:gd name="connsiteY8" fmla="*/ 0 h 832998"/>
              <a:gd name="connsiteX9" fmla="*/ 117109 w 831017"/>
              <a:gd name="connsiteY9" fmla="*/ 14287 h 832998"/>
              <a:gd name="connsiteX10" fmla="*/ 9159 w 831017"/>
              <a:gd name="connsiteY10" fmla="*/ 122237 h 832998"/>
              <a:gd name="connsiteX0" fmla="*/ 9159 w 824842"/>
              <a:gd name="connsiteY0" fmla="*/ 122237 h 832998"/>
              <a:gd name="connsiteX1" fmla="*/ 39321 w 824842"/>
              <a:gd name="connsiteY1" fmla="*/ 552450 h 832998"/>
              <a:gd name="connsiteX2" fmla="*/ 304434 w 824842"/>
              <a:gd name="connsiteY2" fmla="*/ 650875 h 832998"/>
              <a:gd name="connsiteX3" fmla="*/ 556846 w 824842"/>
              <a:gd name="connsiteY3" fmla="*/ 825500 h 832998"/>
              <a:gd name="connsiteX4" fmla="*/ 788621 w 824842"/>
              <a:gd name="connsiteY4" fmla="*/ 688975 h 832998"/>
              <a:gd name="connsiteX5" fmla="*/ 798146 w 824842"/>
              <a:gd name="connsiteY5" fmla="*/ 495300 h 832998"/>
              <a:gd name="connsiteX6" fmla="*/ 671146 w 824842"/>
              <a:gd name="connsiteY6" fmla="*/ 347662 h 832998"/>
              <a:gd name="connsiteX7" fmla="*/ 606059 w 824842"/>
              <a:gd name="connsiteY7" fmla="*/ 185737 h 832998"/>
              <a:gd name="connsiteX8" fmla="*/ 428259 w 824842"/>
              <a:gd name="connsiteY8" fmla="*/ 0 h 832998"/>
              <a:gd name="connsiteX9" fmla="*/ 117109 w 824842"/>
              <a:gd name="connsiteY9" fmla="*/ 14287 h 832998"/>
              <a:gd name="connsiteX10" fmla="*/ 9159 w 824842"/>
              <a:gd name="connsiteY10" fmla="*/ 122237 h 832998"/>
              <a:gd name="connsiteX0" fmla="*/ 9159 w 824842"/>
              <a:gd name="connsiteY0" fmla="*/ 122237 h 832998"/>
              <a:gd name="connsiteX1" fmla="*/ 39321 w 824842"/>
              <a:gd name="connsiteY1" fmla="*/ 552450 h 832998"/>
              <a:gd name="connsiteX2" fmla="*/ 304434 w 824842"/>
              <a:gd name="connsiteY2" fmla="*/ 650875 h 832998"/>
              <a:gd name="connsiteX3" fmla="*/ 556846 w 824842"/>
              <a:gd name="connsiteY3" fmla="*/ 825500 h 832998"/>
              <a:gd name="connsiteX4" fmla="*/ 788621 w 824842"/>
              <a:gd name="connsiteY4" fmla="*/ 688975 h 832998"/>
              <a:gd name="connsiteX5" fmla="*/ 798146 w 824842"/>
              <a:gd name="connsiteY5" fmla="*/ 495300 h 832998"/>
              <a:gd name="connsiteX6" fmla="*/ 671146 w 824842"/>
              <a:gd name="connsiteY6" fmla="*/ 347662 h 832998"/>
              <a:gd name="connsiteX7" fmla="*/ 606059 w 824842"/>
              <a:gd name="connsiteY7" fmla="*/ 185737 h 832998"/>
              <a:gd name="connsiteX8" fmla="*/ 428259 w 824842"/>
              <a:gd name="connsiteY8" fmla="*/ 0 h 832998"/>
              <a:gd name="connsiteX9" fmla="*/ 117109 w 824842"/>
              <a:gd name="connsiteY9" fmla="*/ 14287 h 832998"/>
              <a:gd name="connsiteX10" fmla="*/ 9159 w 824842"/>
              <a:gd name="connsiteY10" fmla="*/ 122237 h 832998"/>
              <a:gd name="connsiteX0" fmla="*/ 9159 w 824842"/>
              <a:gd name="connsiteY0" fmla="*/ 122237 h 832998"/>
              <a:gd name="connsiteX1" fmla="*/ 39321 w 824842"/>
              <a:gd name="connsiteY1" fmla="*/ 552450 h 832998"/>
              <a:gd name="connsiteX2" fmla="*/ 304434 w 824842"/>
              <a:gd name="connsiteY2" fmla="*/ 650875 h 832998"/>
              <a:gd name="connsiteX3" fmla="*/ 556846 w 824842"/>
              <a:gd name="connsiteY3" fmla="*/ 825500 h 832998"/>
              <a:gd name="connsiteX4" fmla="*/ 788621 w 824842"/>
              <a:gd name="connsiteY4" fmla="*/ 688975 h 832998"/>
              <a:gd name="connsiteX5" fmla="*/ 798146 w 824842"/>
              <a:gd name="connsiteY5" fmla="*/ 495300 h 832998"/>
              <a:gd name="connsiteX6" fmla="*/ 671146 w 824842"/>
              <a:gd name="connsiteY6" fmla="*/ 347662 h 832998"/>
              <a:gd name="connsiteX7" fmla="*/ 606059 w 824842"/>
              <a:gd name="connsiteY7" fmla="*/ 185737 h 832998"/>
              <a:gd name="connsiteX8" fmla="*/ 428259 w 824842"/>
              <a:gd name="connsiteY8" fmla="*/ 0 h 832998"/>
              <a:gd name="connsiteX9" fmla="*/ 117109 w 824842"/>
              <a:gd name="connsiteY9" fmla="*/ 14287 h 832998"/>
              <a:gd name="connsiteX10" fmla="*/ 9159 w 824842"/>
              <a:gd name="connsiteY10" fmla="*/ 122237 h 832998"/>
              <a:gd name="connsiteX0" fmla="*/ 9159 w 824842"/>
              <a:gd name="connsiteY0" fmla="*/ 150578 h 861339"/>
              <a:gd name="connsiteX1" fmla="*/ 39321 w 824842"/>
              <a:gd name="connsiteY1" fmla="*/ 580791 h 861339"/>
              <a:gd name="connsiteX2" fmla="*/ 304434 w 824842"/>
              <a:gd name="connsiteY2" fmla="*/ 679216 h 861339"/>
              <a:gd name="connsiteX3" fmla="*/ 556846 w 824842"/>
              <a:gd name="connsiteY3" fmla="*/ 853841 h 861339"/>
              <a:gd name="connsiteX4" fmla="*/ 788621 w 824842"/>
              <a:gd name="connsiteY4" fmla="*/ 717316 h 861339"/>
              <a:gd name="connsiteX5" fmla="*/ 798146 w 824842"/>
              <a:gd name="connsiteY5" fmla="*/ 523641 h 861339"/>
              <a:gd name="connsiteX6" fmla="*/ 671146 w 824842"/>
              <a:gd name="connsiteY6" fmla="*/ 376003 h 861339"/>
              <a:gd name="connsiteX7" fmla="*/ 606059 w 824842"/>
              <a:gd name="connsiteY7" fmla="*/ 214078 h 861339"/>
              <a:gd name="connsiteX8" fmla="*/ 428259 w 824842"/>
              <a:gd name="connsiteY8" fmla="*/ 28341 h 861339"/>
              <a:gd name="connsiteX9" fmla="*/ 117109 w 824842"/>
              <a:gd name="connsiteY9" fmla="*/ 42628 h 861339"/>
              <a:gd name="connsiteX10" fmla="*/ 9159 w 824842"/>
              <a:gd name="connsiteY10" fmla="*/ 150578 h 861339"/>
              <a:gd name="connsiteX0" fmla="*/ 9159 w 824842"/>
              <a:gd name="connsiteY0" fmla="*/ 135765 h 846526"/>
              <a:gd name="connsiteX1" fmla="*/ 39321 w 824842"/>
              <a:gd name="connsiteY1" fmla="*/ 565978 h 846526"/>
              <a:gd name="connsiteX2" fmla="*/ 304434 w 824842"/>
              <a:gd name="connsiteY2" fmla="*/ 664403 h 846526"/>
              <a:gd name="connsiteX3" fmla="*/ 556846 w 824842"/>
              <a:gd name="connsiteY3" fmla="*/ 839028 h 846526"/>
              <a:gd name="connsiteX4" fmla="*/ 788621 w 824842"/>
              <a:gd name="connsiteY4" fmla="*/ 702503 h 846526"/>
              <a:gd name="connsiteX5" fmla="*/ 798146 w 824842"/>
              <a:gd name="connsiteY5" fmla="*/ 508828 h 846526"/>
              <a:gd name="connsiteX6" fmla="*/ 671146 w 824842"/>
              <a:gd name="connsiteY6" fmla="*/ 361190 h 846526"/>
              <a:gd name="connsiteX7" fmla="*/ 606059 w 824842"/>
              <a:gd name="connsiteY7" fmla="*/ 199265 h 846526"/>
              <a:gd name="connsiteX8" fmla="*/ 428259 w 824842"/>
              <a:gd name="connsiteY8" fmla="*/ 13528 h 846526"/>
              <a:gd name="connsiteX9" fmla="*/ 117109 w 824842"/>
              <a:gd name="connsiteY9" fmla="*/ 27815 h 846526"/>
              <a:gd name="connsiteX10" fmla="*/ 9159 w 824842"/>
              <a:gd name="connsiteY10" fmla="*/ 135765 h 846526"/>
              <a:gd name="connsiteX0" fmla="*/ 9159 w 824842"/>
              <a:gd name="connsiteY0" fmla="*/ 135765 h 846526"/>
              <a:gd name="connsiteX1" fmla="*/ 39321 w 824842"/>
              <a:gd name="connsiteY1" fmla="*/ 565978 h 846526"/>
              <a:gd name="connsiteX2" fmla="*/ 304434 w 824842"/>
              <a:gd name="connsiteY2" fmla="*/ 664403 h 846526"/>
              <a:gd name="connsiteX3" fmla="*/ 556846 w 824842"/>
              <a:gd name="connsiteY3" fmla="*/ 839028 h 846526"/>
              <a:gd name="connsiteX4" fmla="*/ 788621 w 824842"/>
              <a:gd name="connsiteY4" fmla="*/ 702503 h 846526"/>
              <a:gd name="connsiteX5" fmla="*/ 798146 w 824842"/>
              <a:gd name="connsiteY5" fmla="*/ 508828 h 846526"/>
              <a:gd name="connsiteX6" fmla="*/ 671146 w 824842"/>
              <a:gd name="connsiteY6" fmla="*/ 361190 h 846526"/>
              <a:gd name="connsiteX7" fmla="*/ 606059 w 824842"/>
              <a:gd name="connsiteY7" fmla="*/ 199265 h 846526"/>
              <a:gd name="connsiteX8" fmla="*/ 428259 w 824842"/>
              <a:gd name="connsiteY8" fmla="*/ 13528 h 846526"/>
              <a:gd name="connsiteX9" fmla="*/ 117109 w 824842"/>
              <a:gd name="connsiteY9" fmla="*/ 27815 h 846526"/>
              <a:gd name="connsiteX10" fmla="*/ 9159 w 824842"/>
              <a:gd name="connsiteY10" fmla="*/ 135765 h 846526"/>
              <a:gd name="connsiteX0" fmla="*/ 57613 w 873296"/>
              <a:gd name="connsiteY0" fmla="*/ 135765 h 846526"/>
              <a:gd name="connsiteX1" fmla="*/ 87775 w 873296"/>
              <a:gd name="connsiteY1" fmla="*/ 565978 h 846526"/>
              <a:gd name="connsiteX2" fmla="*/ 352888 w 873296"/>
              <a:gd name="connsiteY2" fmla="*/ 664403 h 846526"/>
              <a:gd name="connsiteX3" fmla="*/ 605300 w 873296"/>
              <a:gd name="connsiteY3" fmla="*/ 839028 h 846526"/>
              <a:gd name="connsiteX4" fmla="*/ 837075 w 873296"/>
              <a:gd name="connsiteY4" fmla="*/ 702503 h 846526"/>
              <a:gd name="connsiteX5" fmla="*/ 846600 w 873296"/>
              <a:gd name="connsiteY5" fmla="*/ 508828 h 846526"/>
              <a:gd name="connsiteX6" fmla="*/ 719600 w 873296"/>
              <a:gd name="connsiteY6" fmla="*/ 361190 h 846526"/>
              <a:gd name="connsiteX7" fmla="*/ 654513 w 873296"/>
              <a:gd name="connsiteY7" fmla="*/ 199265 h 846526"/>
              <a:gd name="connsiteX8" fmla="*/ 476713 w 873296"/>
              <a:gd name="connsiteY8" fmla="*/ 13528 h 846526"/>
              <a:gd name="connsiteX9" fmla="*/ 165563 w 873296"/>
              <a:gd name="connsiteY9" fmla="*/ 27815 h 846526"/>
              <a:gd name="connsiteX10" fmla="*/ 57613 w 873296"/>
              <a:gd name="connsiteY10" fmla="*/ 135765 h 846526"/>
              <a:gd name="connsiteX0" fmla="*/ 57613 w 873296"/>
              <a:gd name="connsiteY0" fmla="*/ 123874 h 834635"/>
              <a:gd name="connsiteX1" fmla="*/ 87775 w 873296"/>
              <a:gd name="connsiteY1" fmla="*/ 554087 h 834635"/>
              <a:gd name="connsiteX2" fmla="*/ 352888 w 873296"/>
              <a:gd name="connsiteY2" fmla="*/ 652512 h 834635"/>
              <a:gd name="connsiteX3" fmla="*/ 605300 w 873296"/>
              <a:gd name="connsiteY3" fmla="*/ 827137 h 834635"/>
              <a:gd name="connsiteX4" fmla="*/ 837075 w 873296"/>
              <a:gd name="connsiteY4" fmla="*/ 690612 h 834635"/>
              <a:gd name="connsiteX5" fmla="*/ 846600 w 873296"/>
              <a:gd name="connsiteY5" fmla="*/ 496937 h 834635"/>
              <a:gd name="connsiteX6" fmla="*/ 719600 w 873296"/>
              <a:gd name="connsiteY6" fmla="*/ 349299 h 834635"/>
              <a:gd name="connsiteX7" fmla="*/ 654513 w 873296"/>
              <a:gd name="connsiteY7" fmla="*/ 187374 h 834635"/>
              <a:gd name="connsiteX8" fmla="*/ 476713 w 873296"/>
              <a:gd name="connsiteY8" fmla="*/ 1637 h 834635"/>
              <a:gd name="connsiteX9" fmla="*/ 57613 w 873296"/>
              <a:gd name="connsiteY9" fmla="*/ 123874 h 834635"/>
              <a:gd name="connsiteX0" fmla="*/ 91225 w 906908"/>
              <a:gd name="connsiteY0" fmla="*/ 165752 h 876513"/>
              <a:gd name="connsiteX1" fmla="*/ 121387 w 906908"/>
              <a:gd name="connsiteY1" fmla="*/ 595965 h 876513"/>
              <a:gd name="connsiteX2" fmla="*/ 386500 w 906908"/>
              <a:gd name="connsiteY2" fmla="*/ 694390 h 876513"/>
              <a:gd name="connsiteX3" fmla="*/ 638912 w 906908"/>
              <a:gd name="connsiteY3" fmla="*/ 869015 h 876513"/>
              <a:gd name="connsiteX4" fmla="*/ 870687 w 906908"/>
              <a:gd name="connsiteY4" fmla="*/ 732490 h 876513"/>
              <a:gd name="connsiteX5" fmla="*/ 880212 w 906908"/>
              <a:gd name="connsiteY5" fmla="*/ 538815 h 876513"/>
              <a:gd name="connsiteX6" fmla="*/ 753212 w 906908"/>
              <a:gd name="connsiteY6" fmla="*/ 391177 h 876513"/>
              <a:gd name="connsiteX7" fmla="*/ 688125 w 906908"/>
              <a:gd name="connsiteY7" fmla="*/ 229252 h 876513"/>
              <a:gd name="connsiteX8" fmla="*/ 510325 w 906908"/>
              <a:gd name="connsiteY8" fmla="*/ 43515 h 876513"/>
              <a:gd name="connsiteX9" fmla="*/ 91225 w 906908"/>
              <a:gd name="connsiteY9" fmla="*/ 165752 h 876513"/>
              <a:gd name="connsiteX0" fmla="*/ 75711 w 891394"/>
              <a:gd name="connsiteY0" fmla="*/ 146718 h 857479"/>
              <a:gd name="connsiteX1" fmla="*/ 105873 w 891394"/>
              <a:gd name="connsiteY1" fmla="*/ 576931 h 857479"/>
              <a:gd name="connsiteX2" fmla="*/ 370986 w 891394"/>
              <a:gd name="connsiteY2" fmla="*/ 675356 h 857479"/>
              <a:gd name="connsiteX3" fmla="*/ 623398 w 891394"/>
              <a:gd name="connsiteY3" fmla="*/ 849981 h 857479"/>
              <a:gd name="connsiteX4" fmla="*/ 855173 w 891394"/>
              <a:gd name="connsiteY4" fmla="*/ 713456 h 857479"/>
              <a:gd name="connsiteX5" fmla="*/ 864698 w 891394"/>
              <a:gd name="connsiteY5" fmla="*/ 519781 h 857479"/>
              <a:gd name="connsiteX6" fmla="*/ 737698 w 891394"/>
              <a:gd name="connsiteY6" fmla="*/ 372143 h 857479"/>
              <a:gd name="connsiteX7" fmla="*/ 672611 w 891394"/>
              <a:gd name="connsiteY7" fmla="*/ 210218 h 857479"/>
              <a:gd name="connsiteX8" fmla="*/ 494811 w 891394"/>
              <a:gd name="connsiteY8" fmla="*/ 24481 h 857479"/>
              <a:gd name="connsiteX9" fmla="*/ 75711 w 891394"/>
              <a:gd name="connsiteY9" fmla="*/ 146718 h 857479"/>
              <a:gd name="connsiteX0" fmla="*/ 75711 w 891394"/>
              <a:gd name="connsiteY0" fmla="*/ 142397 h 853158"/>
              <a:gd name="connsiteX1" fmla="*/ 105873 w 891394"/>
              <a:gd name="connsiteY1" fmla="*/ 572610 h 853158"/>
              <a:gd name="connsiteX2" fmla="*/ 370986 w 891394"/>
              <a:gd name="connsiteY2" fmla="*/ 671035 h 853158"/>
              <a:gd name="connsiteX3" fmla="*/ 623398 w 891394"/>
              <a:gd name="connsiteY3" fmla="*/ 845660 h 853158"/>
              <a:gd name="connsiteX4" fmla="*/ 855173 w 891394"/>
              <a:gd name="connsiteY4" fmla="*/ 709135 h 853158"/>
              <a:gd name="connsiteX5" fmla="*/ 864698 w 891394"/>
              <a:gd name="connsiteY5" fmla="*/ 515460 h 853158"/>
              <a:gd name="connsiteX6" fmla="*/ 737698 w 891394"/>
              <a:gd name="connsiteY6" fmla="*/ 367822 h 853158"/>
              <a:gd name="connsiteX7" fmla="*/ 672611 w 891394"/>
              <a:gd name="connsiteY7" fmla="*/ 205897 h 853158"/>
              <a:gd name="connsiteX8" fmla="*/ 494811 w 891394"/>
              <a:gd name="connsiteY8" fmla="*/ 20160 h 853158"/>
              <a:gd name="connsiteX9" fmla="*/ 75711 w 891394"/>
              <a:gd name="connsiteY9" fmla="*/ 142397 h 853158"/>
              <a:gd name="connsiteX0" fmla="*/ 75711 w 891394"/>
              <a:gd name="connsiteY0" fmla="*/ 142397 h 853158"/>
              <a:gd name="connsiteX1" fmla="*/ 105873 w 891394"/>
              <a:gd name="connsiteY1" fmla="*/ 572610 h 853158"/>
              <a:gd name="connsiteX2" fmla="*/ 370986 w 891394"/>
              <a:gd name="connsiteY2" fmla="*/ 671035 h 853158"/>
              <a:gd name="connsiteX3" fmla="*/ 623398 w 891394"/>
              <a:gd name="connsiteY3" fmla="*/ 845660 h 853158"/>
              <a:gd name="connsiteX4" fmla="*/ 855173 w 891394"/>
              <a:gd name="connsiteY4" fmla="*/ 709135 h 853158"/>
              <a:gd name="connsiteX5" fmla="*/ 864698 w 891394"/>
              <a:gd name="connsiteY5" fmla="*/ 515460 h 853158"/>
              <a:gd name="connsiteX6" fmla="*/ 737698 w 891394"/>
              <a:gd name="connsiteY6" fmla="*/ 367822 h 853158"/>
              <a:gd name="connsiteX7" fmla="*/ 672611 w 891394"/>
              <a:gd name="connsiteY7" fmla="*/ 205897 h 853158"/>
              <a:gd name="connsiteX8" fmla="*/ 494811 w 891394"/>
              <a:gd name="connsiteY8" fmla="*/ 20160 h 853158"/>
              <a:gd name="connsiteX9" fmla="*/ 75711 w 891394"/>
              <a:gd name="connsiteY9" fmla="*/ 142397 h 853158"/>
              <a:gd name="connsiteX0" fmla="*/ 75711 w 891394"/>
              <a:gd name="connsiteY0" fmla="*/ 154259 h 865020"/>
              <a:gd name="connsiteX1" fmla="*/ 105873 w 891394"/>
              <a:gd name="connsiteY1" fmla="*/ 584472 h 865020"/>
              <a:gd name="connsiteX2" fmla="*/ 370986 w 891394"/>
              <a:gd name="connsiteY2" fmla="*/ 682897 h 865020"/>
              <a:gd name="connsiteX3" fmla="*/ 623398 w 891394"/>
              <a:gd name="connsiteY3" fmla="*/ 857522 h 865020"/>
              <a:gd name="connsiteX4" fmla="*/ 855173 w 891394"/>
              <a:gd name="connsiteY4" fmla="*/ 720997 h 865020"/>
              <a:gd name="connsiteX5" fmla="*/ 864698 w 891394"/>
              <a:gd name="connsiteY5" fmla="*/ 527322 h 865020"/>
              <a:gd name="connsiteX6" fmla="*/ 737698 w 891394"/>
              <a:gd name="connsiteY6" fmla="*/ 379684 h 865020"/>
              <a:gd name="connsiteX7" fmla="*/ 672611 w 891394"/>
              <a:gd name="connsiteY7" fmla="*/ 217759 h 865020"/>
              <a:gd name="connsiteX8" fmla="*/ 494811 w 891394"/>
              <a:gd name="connsiteY8" fmla="*/ 32022 h 865020"/>
              <a:gd name="connsiteX9" fmla="*/ 75711 w 891394"/>
              <a:gd name="connsiteY9" fmla="*/ 154259 h 865020"/>
              <a:gd name="connsiteX0" fmla="*/ 75711 w 891394"/>
              <a:gd name="connsiteY0" fmla="*/ 154259 h 865020"/>
              <a:gd name="connsiteX1" fmla="*/ 105873 w 891394"/>
              <a:gd name="connsiteY1" fmla="*/ 584472 h 865020"/>
              <a:gd name="connsiteX2" fmla="*/ 370986 w 891394"/>
              <a:gd name="connsiteY2" fmla="*/ 682897 h 865020"/>
              <a:gd name="connsiteX3" fmla="*/ 623398 w 891394"/>
              <a:gd name="connsiteY3" fmla="*/ 857522 h 865020"/>
              <a:gd name="connsiteX4" fmla="*/ 855173 w 891394"/>
              <a:gd name="connsiteY4" fmla="*/ 720997 h 865020"/>
              <a:gd name="connsiteX5" fmla="*/ 864698 w 891394"/>
              <a:gd name="connsiteY5" fmla="*/ 527322 h 865020"/>
              <a:gd name="connsiteX6" fmla="*/ 737698 w 891394"/>
              <a:gd name="connsiteY6" fmla="*/ 379684 h 865020"/>
              <a:gd name="connsiteX7" fmla="*/ 672611 w 891394"/>
              <a:gd name="connsiteY7" fmla="*/ 217759 h 865020"/>
              <a:gd name="connsiteX8" fmla="*/ 494811 w 891394"/>
              <a:gd name="connsiteY8" fmla="*/ 32022 h 865020"/>
              <a:gd name="connsiteX9" fmla="*/ 75711 w 891394"/>
              <a:gd name="connsiteY9" fmla="*/ 154259 h 865020"/>
              <a:gd name="connsiteX0" fmla="*/ 75711 w 891394"/>
              <a:gd name="connsiteY0" fmla="*/ 154259 h 865020"/>
              <a:gd name="connsiteX1" fmla="*/ 105873 w 891394"/>
              <a:gd name="connsiteY1" fmla="*/ 584472 h 865020"/>
              <a:gd name="connsiteX2" fmla="*/ 370986 w 891394"/>
              <a:gd name="connsiteY2" fmla="*/ 682897 h 865020"/>
              <a:gd name="connsiteX3" fmla="*/ 623398 w 891394"/>
              <a:gd name="connsiteY3" fmla="*/ 857522 h 865020"/>
              <a:gd name="connsiteX4" fmla="*/ 855173 w 891394"/>
              <a:gd name="connsiteY4" fmla="*/ 720997 h 865020"/>
              <a:gd name="connsiteX5" fmla="*/ 864698 w 891394"/>
              <a:gd name="connsiteY5" fmla="*/ 527322 h 865020"/>
              <a:gd name="connsiteX6" fmla="*/ 737698 w 891394"/>
              <a:gd name="connsiteY6" fmla="*/ 379684 h 865020"/>
              <a:gd name="connsiteX7" fmla="*/ 672611 w 891394"/>
              <a:gd name="connsiteY7" fmla="*/ 217759 h 865020"/>
              <a:gd name="connsiteX8" fmla="*/ 494811 w 891394"/>
              <a:gd name="connsiteY8" fmla="*/ 32022 h 865020"/>
              <a:gd name="connsiteX9" fmla="*/ 75711 w 891394"/>
              <a:gd name="connsiteY9" fmla="*/ 154259 h 865020"/>
              <a:gd name="connsiteX0" fmla="*/ 75711 w 891394"/>
              <a:gd name="connsiteY0" fmla="*/ 154259 h 865020"/>
              <a:gd name="connsiteX1" fmla="*/ 105873 w 891394"/>
              <a:gd name="connsiteY1" fmla="*/ 584472 h 865020"/>
              <a:gd name="connsiteX2" fmla="*/ 370986 w 891394"/>
              <a:gd name="connsiteY2" fmla="*/ 682897 h 865020"/>
              <a:gd name="connsiteX3" fmla="*/ 623398 w 891394"/>
              <a:gd name="connsiteY3" fmla="*/ 857522 h 865020"/>
              <a:gd name="connsiteX4" fmla="*/ 855173 w 891394"/>
              <a:gd name="connsiteY4" fmla="*/ 720997 h 865020"/>
              <a:gd name="connsiteX5" fmla="*/ 864698 w 891394"/>
              <a:gd name="connsiteY5" fmla="*/ 527322 h 865020"/>
              <a:gd name="connsiteX6" fmla="*/ 737698 w 891394"/>
              <a:gd name="connsiteY6" fmla="*/ 379684 h 865020"/>
              <a:gd name="connsiteX7" fmla="*/ 672611 w 891394"/>
              <a:gd name="connsiteY7" fmla="*/ 217759 h 865020"/>
              <a:gd name="connsiteX8" fmla="*/ 494811 w 891394"/>
              <a:gd name="connsiteY8" fmla="*/ 32022 h 865020"/>
              <a:gd name="connsiteX9" fmla="*/ 75711 w 891394"/>
              <a:gd name="connsiteY9" fmla="*/ 154259 h 865020"/>
              <a:gd name="connsiteX0" fmla="*/ 75711 w 895393"/>
              <a:gd name="connsiteY0" fmla="*/ 154259 h 865020"/>
              <a:gd name="connsiteX1" fmla="*/ 105873 w 895393"/>
              <a:gd name="connsiteY1" fmla="*/ 584472 h 865020"/>
              <a:gd name="connsiteX2" fmla="*/ 370986 w 895393"/>
              <a:gd name="connsiteY2" fmla="*/ 682897 h 865020"/>
              <a:gd name="connsiteX3" fmla="*/ 623398 w 895393"/>
              <a:gd name="connsiteY3" fmla="*/ 857522 h 865020"/>
              <a:gd name="connsiteX4" fmla="*/ 855173 w 895393"/>
              <a:gd name="connsiteY4" fmla="*/ 720997 h 865020"/>
              <a:gd name="connsiteX5" fmla="*/ 864698 w 895393"/>
              <a:gd name="connsiteY5" fmla="*/ 527322 h 865020"/>
              <a:gd name="connsiteX6" fmla="*/ 737698 w 895393"/>
              <a:gd name="connsiteY6" fmla="*/ 379684 h 865020"/>
              <a:gd name="connsiteX7" fmla="*/ 672611 w 895393"/>
              <a:gd name="connsiteY7" fmla="*/ 217759 h 865020"/>
              <a:gd name="connsiteX8" fmla="*/ 494811 w 895393"/>
              <a:gd name="connsiteY8" fmla="*/ 32022 h 865020"/>
              <a:gd name="connsiteX9" fmla="*/ 75711 w 895393"/>
              <a:gd name="connsiteY9" fmla="*/ 154259 h 865020"/>
              <a:gd name="connsiteX0" fmla="*/ 75711 w 898094"/>
              <a:gd name="connsiteY0" fmla="*/ 154259 h 865020"/>
              <a:gd name="connsiteX1" fmla="*/ 105873 w 898094"/>
              <a:gd name="connsiteY1" fmla="*/ 584472 h 865020"/>
              <a:gd name="connsiteX2" fmla="*/ 370986 w 898094"/>
              <a:gd name="connsiteY2" fmla="*/ 682897 h 865020"/>
              <a:gd name="connsiteX3" fmla="*/ 623398 w 898094"/>
              <a:gd name="connsiteY3" fmla="*/ 857522 h 865020"/>
              <a:gd name="connsiteX4" fmla="*/ 855173 w 898094"/>
              <a:gd name="connsiteY4" fmla="*/ 720997 h 865020"/>
              <a:gd name="connsiteX5" fmla="*/ 864698 w 898094"/>
              <a:gd name="connsiteY5" fmla="*/ 527322 h 865020"/>
              <a:gd name="connsiteX6" fmla="*/ 737698 w 898094"/>
              <a:gd name="connsiteY6" fmla="*/ 379684 h 865020"/>
              <a:gd name="connsiteX7" fmla="*/ 672611 w 898094"/>
              <a:gd name="connsiteY7" fmla="*/ 217759 h 865020"/>
              <a:gd name="connsiteX8" fmla="*/ 494811 w 898094"/>
              <a:gd name="connsiteY8" fmla="*/ 32022 h 865020"/>
              <a:gd name="connsiteX9" fmla="*/ 75711 w 898094"/>
              <a:gd name="connsiteY9" fmla="*/ 154259 h 865020"/>
              <a:gd name="connsiteX0" fmla="*/ 75711 w 892381"/>
              <a:gd name="connsiteY0" fmla="*/ 154259 h 863481"/>
              <a:gd name="connsiteX1" fmla="*/ 105873 w 892381"/>
              <a:gd name="connsiteY1" fmla="*/ 584472 h 863481"/>
              <a:gd name="connsiteX2" fmla="*/ 370986 w 892381"/>
              <a:gd name="connsiteY2" fmla="*/ 682897 h 863481"/>
              <a:gd name="connsiteX3" fmla="*/ 685310 w 892381"/>
              <a:gd name="connsiteY3" fmla="*/ 855935 h 863481"/>
              <a:gd name="connsiteX4" fmla="*/ 855173 w 892381"/>
              <a:gd name="connsiteY4" fmla="*/ 720997 h 863481"/>
              <a:gd name="connsiteX5" fmla="*/ 864698 w 892381"/>
              <a:gd name="connsiteY5" fmla="*/ 527322 h 863481"/>
              <a:gd name="connsiteX6" fmla="*/ 737698 w 892381"/>
              <a:gd name="connsiteY6" fmla="*/ 379684 h 863481"/>
              <a:gd name="connsiteX7" fmla="*/ 672611 w 892381"/>
              <a:gd name="connsiteY7" fmla="*/ 217759 h 863481"/>
              <a:gd name="connsiteX8" fmla="*/ 494811 w 892381"/>
              <a:gd name="connsiteY8" fmla="*/ 32022 h 863481"/>
              <a:gd name="connsiteX9" fmla="*/ 75711 w 892381"/>
              <a:gd name="connsiteY9" fmla="*/ 154259 h 863481"/>
              <a:gd name="connsiteX0" fmla="*/ 75711 w 892381"/>
              <a:gd name="connsiteY0" fmla="*/ 154259 h 857802"/>
              <a:gd name="connsiteX1" fmla="*/ 105873 w 892381"/>
              <a:gd name="connsiteY1" fmla="*/ 584472 h 857802"/>
              <a:gd name="connsiteX2" fmla="*/ 370986 w 892381"/>
              <a:gd name="connsiteY2" fmla="*/ 682897 h 857802"/>
              <a:gd name="connsiteX3" fmla="*/ 685310 w 892381"/>
              <a:gd name="connsiteY3" fmla="*/ 855935 h 857802"/>
              <a:gd name="connsiteX4" fmla="*/ 855173 w 892381"/>
              <a:gd name="connsiteY4" fmla="*/ 720997 h 857802"/>
              <a:gd name="connsiteX5" fmla="*/ 864698 w 892381"/>
              <a:gd name="connsiteY5" fmla="*/ 527322 h 857802"/>
              <a:gd name="connsiteX6" fmla="*/ 737698 w 892381"/>
              <a:gd name="connsiteY6" fmla="*/ 379684 h 857802"/>
              <a:gd name="connsiteX7" fmla="*/ 672611 w 892381"/>
              <a:gd name="connsiteY7" fmla="*/ 217759 h 857802"/>
              <a:gd name="connsiteX8" fmla="*/ 494811 w 892381"/>
              <a:gd name="connsiteY8" fmla="*/ 32022 h 857802"/>
              <a:gd name="connsiteX9" fmla="*/ 75711 w 892381"/>
              <a:gd name="connsiteY9" fmla="*/ 154259 h 857802"/>
              <a:gd name="connsiteX0" fmla="*/ 75711 w 892381"/>
              <a:gd name="connsiteY0" fmla="*/ 154259 h 861587"/>
              <a:gd name="connsiteX1" fmla="*/ 105873 w 892381"/>
              <a:gd name="connsiteY1" fmla="*/ 584472 h 861587"/>
              <a:gd name="connsiteX2" fmla="*/ 370986 w 892381"/>
              <a:gd name="connsiteY2" fmla="*/ 682897 h 861587"/>
              <a:gd name="connsiteX3" fmla="*/ 482111 w 892381"/>
              <a:gd name="connsiteY3" fmla="*/ 821009 h 861587"/>
              <a:gd name="connsiteX4" fmla="*/ 685310 w 892381"/>
              <a:gd name="connsiteY4" fmla="*/ 855935 h 861587"/>
              <a:gd name="connsiteX5" fmla="*/ 855173 w 892381"/>
              <a:gd name="connsiteY5" fmla="*/ 720997 h 861587"/>
              <a:gd name="connsiteX6" fmla="*/ 864698 w 892381"/>
              <a:gd name="connsiteY6" fmla="*/ 527322 h 861587"/>
              <a:gd name="connsiteX7" fmla="*/ 737698 w 892381"/>
              <a:gd name="connsiteY7" fmla="*/ 379684 h 861587"/>
              <a:gd name="connsiteX8" fmla="*/ 672611 w 892381"/>
              <a:gd name="connsiteY8" fmla="*/ 217759 h 861587"/>
              <a:gd name="connsiteX9" fmla="*/ 494811 w 892381"/>
              <a:gd name="connsiteY9" fmla="*/ 32022 h 861587"/>
              <a:gd name="connsiteX10" fmla="*/ 75711 w 892381"/>
              <a:gd name="connsiteY10" fmla="*/ 154259 h 861587"/>
              <a:gd name="connsiteX0" fmla="*/ 75711 w 892381"/>
              <a:gd name="connsiteY0" fmla="*/ 154259 h 861587"/>
              <a:gd name="connsiteX1" fmla="*/ 105873 w 892381"/>
              <a:gd name="connsiteY1" fmla="*/ 584472 h 861587"/>
              <a:gd name="connsiteX2" fmla="*/ 370986 w 892381"/>
              <a:gd name="connsiteY2" fmla="*/ 703535 h 861587"/>
              <a:gd name="connsiteX3" fmla="*/ 482111 w 892381"/>
              <a:gd name="connsiteY3" fmla="*/ 821009 h 861587"/>
              <a:gd name="connsiteX4" fmla="*/ 685310 w 892381"/>
              <a:gd name="connsiteY4" fmla="*/ 855935 h 861587"/>
              <a:gd name="connsiteX5" fmla="*/ 855173 w 892381"/>
              <a:gd name="connsiteY5" fmla="*/ 720997 h 861587"/>
              <a:gd name="connsiteX6" fmla="*/ 864698 w 892381"/>
              <a:gd name="connsiteY6" fmla="*/ 527322 h 861587"/>
              <a:gd name="connsiteX7" fmla="*/ 737698 w 892381"/>
              <a:gd name="connsiteY7" fmla="*/ 379684 h 861587"/>
              <a:gd name="connsiteX8" fmla="*/ 672611 w 892381"/>
              <a:gd name="connsiteY8" fmla="*/ 217759 h 861587"/>
              <a:gd name="connsiteX9" fmla="*/ 494811 w 892381"/>
              <a:gd name="connsiteY9" fmla="*/ 32022 h 861587"/>
              <a:gd name="connsiteX10" fmla="*/ 75711 w 892381"/>
              <a:gd name="connsiteY10" fmla="*/ 154259 h 861587"/>
              <a:gd name="connsiteX0" fmla="*/ 75711 w 892381"/>
              <a:gd name="connsiteY0" fmla="*/ 154259 h 861587"/>
              <a:gd name="connsiteX1" fmla="*/ 105873 w 892381"/>
              <a:gd name="connsiteY1" fmla="*/ 584472 h 861587"/>
              <a:gd name="connsiteX2" fmla="*/ 370986 w 892381"/>
              <a:gd name="connsiteY2" fmla="*/ 703535 h 861587"/>
              <a:gd name="connsiteX3" fmla="*/ 482111 w 892381"/>
              <a:gd name="connsiteY3" fmla="*/ 821009 h 861587"/>
              <a:gd name="connsiteX4" fmla="*/ 685310 w 892381"/>
              <a:gd name="connsiteY4" fmla="*/ 855935 h 861587"/>
              <a:gd name="connsiteX5" fmla="*/ 855173 w 892381"/>
              <a:gd name="connsiteY5" fmla="*/ 720997 h 861587"/>
              <a:gd name="connsiteX6" fmla="*/ 864698 w 892381"/>
              <a:gd name="connsiteY6" fmla="*/ 527322 h 861587"/>
              <a:gd name="connsiteX7" fmla="*/ 737698 w 892381"/>
              <a:gd name="connsiteY7" fmla="*/ 379684 h 861587"/>
              <a:gd name="connsiteX8" fmla="*/ 672611 w 892381"/>
              <a:gd name="connsiteY8" fmla="*/ 217759 h 861587"/>
              <a:gd name="connsiteX9" fmla="*/ 494811 w 892381"/>
              <a:gd name="connsiteY9" fmla="*/ 32022 h 861587"/>
              <a:gd name="connsiteX10" fmla="*/ 75711 w 892381"/>
              <a:gd name="connsiteY10" fmla="*/ 154259 h 861587"/>
              <a:gd name="connsiteX0" fmla="*/ 73908 w 890578"/>
              <a:gd name="connsiteY0" fmla="*/ 154259 h 861587"/>
              <a:gd name="connsiteX1" fmla="*/ 104070 w 890578"/>
              <a:gd name="connsiteY1" fmla="*/ 584472 h 861587"/>
              <a:gd name="connsiteX2" fmla="*/ 369183 w 890578"/>
              <a:gd name="connsiteY2" fmla="*/ 703535 h 861587"/>
              <a:gd name="connsiteX3" fmla="*/ 480308 w 890578"/>
              <a:gd name="connsiteY3" fmla="*/ 821009 h 861587"/>
              <a:gd name="connsiteX4" fmla="*/ 683507 w 890578"/>
              <a:gd name="connsiteY4" fmla="*/ 855935 h 861587"/>
              <a:gd name="connsiteX5" fmla="*/ 853370 w 890578"/>
              <a:gd name="connsiteY5" fmla="*/ 720997 h 861587"/>
              <a:gd name="connsiteX6" fmla="*/ 862895 w 890578"/>
              <a:gd name="connsiteY6" fmla="*/ 527322 h 861587"/>
              <a:gd name="connsiteX7" fmla="*/ 735895 w 890578"/>
              <a:gd name="connsiteY7" fmla="*/ 379684 h 861587"/>
              <a:gd name="connsiteX8" fmla="*/ 670808 w 890578"/>
              <a:gd name="connsiteY8" fmla="*/ 217759 h 861587"/>
              <a:gd name="connsiteX9" fmla="*/ 493008 w 890578"/>
              <a:gd name="connsiteY9" fmla="*/ 32022 h 861587"/>
              <a:gd name="connsiteX10" fmla="*/ 73908 w 890578"/>
              <a:gd name="connsiteY10" fmla="*/ 154259 h 861587"/>
              <a:gd name="connsiteX0" fmla="*/ 75169 w 887077"/>
              <a:gd name="connsiteY0" fmla="*/ 108097 h 832888"/>
              <a:gd name="connsiteX1" fmla="*/ 100569 w 887077"/>
              <a:gd name="connsiteY1" fmla="*/ 555773 h 832888"/>
              <a:gd name="connsiteX2" fmla="*/ 365682 w 887077"/>
              <a:gd name="connsiteY2" fmla="*/ 674836 h 832888"/>
              <a:gd name="connsiteX3" fmla="*/ 476807 w 887077"/>
              <a:gd name="connsiteY3" fmla="*/ 792310 h 832888"/>
              <a:gd name="connsiteX4" fmla="*/ 680006 w 887077"/>
              <a:gd name="connsiteY4" fmla="*/ 827236 h 832888"/>
              <a:gd name="connsiteX5" fmla="*/ 849869 w 887077"/>
              <a:gd name="connsiteY5" fmla="*/ 692298 h 832888"/>
              <a:gd name="connsiteX6" fmla="*/ 859394 w 887077"/>
              <a:gd name="connsiteY6" fmla="*/ 498623 h 832888"/>
              <a:gd name="connsiteX7" fmla="*/ 732394 w 887077"/>
              <a:gd name="connsiteY7" fmla="*/ 350985 h 832888"/>
              <a:gd name="connsiteX8" fmla="*/ 667307 w 887077"/>
              <a:gd name="connsiteY8" fmla="*/ 189060 h 832888"/>
              <a:gd name="connsiteX9" fmla="*/ 489507 w 887077"/>
              <a:gd name="connsiteY9" fmla="*/ 3323 h 832888"/>
              <a:gd name="connsiteX10" fmla="*/ 75169 w 887077"/>
              <a:gd name="connsiteY10" fmla="*/ 108097 h 832888"/>
              <a:gd name="connsiteX0" fmla="*/ 17164 w 829072"/>
              <a:gd name="connsiteY0" fmla="*/ 136785 h 861576"/>
              <a:gd name="connsiteX1" fmla="*/ 42564 w 829072"/>
              <a:gd name="connsiteY1" fmla="*/ 584461 h 861576"/>
              <a:gd name="connsiteX2" fmla="*/ 307677 w 829072"/>
              <a:gd name="connsiteY2" fmla="*/ 703524 h 861576"/>
              <a:gd name="connsiteX3" fmla="*/ 418802 w 829072"/>
              <a:gd name="connsiteY3" fmla="*/ 820998 h 861576"/>
              <a:gd name="connsiteX4" fmla="*/ 622001 w 829072"/>
              <a:gd name="connsiteY4" fmla="*/ 855924 h 861576"/>
              <a:gd name="connsiteX5" fmla="*/ 791864 w 829072"/>
              <a:gd name="connsiteY5" fmla="*/ 720986 h 861576"/>
              <a:gd name="connsiteX6" fmla="*/ 801389 w 829072"/>
              <a:gd name="connsiteY6" fmla="*/ 527311 h 861576"/>
              <a:gd name="connsiteX7" fmla="*/ 674389 w 829072"/>
              <a:gd name="connsiteY7" fmla="*/ 379673 h 861576"/>
              <a:gd name="connsiteX8" fmla="*/ 609302 w 829072"/>
              <a:gd name="connsiteY8" fmla="*/ 217748 h 861576"/>
              <a:gd name="connsiteX9" fmla="*/ 431502 w 829072"/>
              <a:gd name="connsiteY9" fmla="*/ 32011 h 861576"/>
              <a:gd name="connsiteX10" fmla="*/ 237826 w 829072"/>
              <a:gd name="connsiteY10" fmla="*/ 9785 h 861576"/>
              <a:gd name="connsiteX11" fmla="*/ 17164 w 829072"/>
              <a:gd name="connsiteY11" fmla="*/ 136785 h 861576"/>
              <a:gd name="connsiteX0" fmla="*/ 28029 w 839937"/>
              <a:gd name="connsiteY0" fmla="*/ 136785 h 861576"/>
              <a:gd name="connsiteX1" fmla="*/ 5802 w 839937"/>
              <a:gd name="connsiteY1" fmla="*/ 347922 h 861576"/>
              <a:gd name="connsiteX2" fmla="*/ 53429 w 839937"/>
              <a:gd name="connsiteY2" fmla="*/ 584461 h 861576"/>
              <a:gd name="connsiteX3" fmla="*/ 318542 w 839937"/>
              <a:gd name="connsiteY3" fmla="*/ 703524 h 861576"/>
              <a:gd name="connsiteX4" fmla="*/ 429667 w 839937"/>
              <a:gd name="connsiteY4" fmla="*/ 820998 h 861576"/>
              <a:gd name="connsiteX5" fmla="*/ 632866 w 839937"/>
              <a:gd name="connsiteY5" fmla="*/ 855924 h 861576"/>
              <a:gd name="connsiteX6" fmla="*/ 802729 w 839937"/>
              <a:gd name="connsiteY6" fmla="*/ 720986 h 861576"/>
              <a:gd name="connsiteX7" fmla="*/ 812254 w 839937"/>
              <a:gd name="connsiteY7" fmla="*/ 527311 h 861576"/>
              <a:gd name="connsiteX8" fmla="*/ 685254 w 839937"/>
              <a:gd name="connsiteY8" fmla="*/ 379673 h 861576"/>
              <a:gd name="connsiteX9" fmla="*/ 620167 w 839937"/>
              <a:gd name="connsiteY9" fmla="*/ 217748 h 861576"/>
              <a:gd name="connsiteX10" fmla="*/ 442367 w 839937"/>
              <a:gd name="connsiteY10" fmla="*/ 32011 h 861576"/>
              <a:gd name="connsiteX11" fmla="*/ 248691 w 839937"/>
              <a:gd name="connsiteY11" fmla="*/ 9785 h 861576"/>
              <a:gd name="connsiteX12" fmla="*/ 28029 w 839937"/>
              <a:gd name="connsiteY12" fmla="*/ 136785 h 861576"/>
              <a:gd name="connsiteX0" fmla="*/ 62487 w 874395"/>
              <a:gd name="connsiteY0" fmla="*/ 136785 h 861576"/>
              <a:gd name="connsiteX1" fmla="*/ 573 w 874395"/>
              <a:gd name="connsiteY1" fmla="*/ 363797 h 861576"/>
              <a:gd name="connsiteX2" fmla="*/ 87887 w 874395"/>
              <a:gd name="connsiteY2" fmla="*/ 584461 h 861576"/>
              <a:gd name="connsiteX3" fmla="*/ 353000 w 874395"/>
              <a:gd name="connsiteY3" fmla="*/ 703524 h 861576"/>
              <a:gd name="connsiteX4" fmla="*/ 464125 w 874395"/>
              <a:gd name="connsiteY4" fmla="*/ 820998 h 861576"/>
              <a:gd name="connsiteX5" fmla="*/ 667324 w 874395"/>
              <a:gd name="connsiteY5" fmla="*/ 855924 h 861576"/>
              <a:gd name="connsiteX6" fmla="*/ 837187 w 874395"/>
              <a:gd name="connsiteY6" fmla="*/ 720986 h 861576"/>
              <a:gd name="connsiteX7" fmla="*/ 846712 w 874395"/>
              <a:gd name="connsiteY7" fmla="*/ 527311 h 861576"/>
              <a:gd name="connsiteX8" fmla="*/ 719712 w 874395"/>
              <a:gd name="connsiteY8" fmla="*/ 379673 h 861576"/>
              <a:gd name="connsiteX9" fmla="*/ 654625 w 874395"/>
              <a:gd name="connsiteY9" fmla="*/ 217748 h 861576"/>
              <a:gd name="connsiteX10" fmla="*/ 476825 w 874395"/>
              <a:gd name="connsiteY10" fmla="*/ 32011 h 861576"/>
              <a:gd name="connsiteX11" fmla="*/ 283149 w 874395"/>
              <a:gd name="connsiteY11" fmla="*/ 9785 h 861576"/>
              <a:gd name="connsiteX12" fmla="*/ 62487 w 874395"/>
              <a:gd name="connsiteY12" fmla="*/ 136785 h 861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74395" h="861576">
                <a:moveTo>
                  <a:pt x="62487" y="136785"/>
                </a:moveTo>
                <a:cubicBezTo>
                  <a:pt x="15391" y="195787"/>
                  <a:pt x="-3660" y="289184"/>
                  <a:pt x="573" y="363797"/>
                </a:cubicBezTo>
                <a:cubicBezTo>
                  <a:pt x="4806" y="438410"/>
                  <a:pt x="36558" y="524930"/>
                  <a:pt x="87887" y="584461"/>
                </a:cubicBezTo>
                <a:cubicBezTo>
                  <a:pt x="236583" y="695056"/>
                  <a:pt x="290294" y="664101"/>
                  <a:pt x="353000" y="703524"/>
                </a:cubicBezTo>
                <a:cubicBezTo>
                  <a:pt x="415706" y="742947"/>
                  <a:pt x="411738" y="792158"/>
                  <a:pt x="464125" y="820998"/>
                </a:cubicBezTo>
                <a:cubicBezTo>
                  <a:pt x="516512" y="849838"/>
                  <a:pt x="605147" y="872593"/>
                  <a:pt x="667324" y="855924"/>
                </a:cubicBezTo>
                <a:cubicBezTo>
                  <a:pt x="729501" y="839255"/>
                  <a:pt x="807289" y="775755"/>
                  <a:pt x="837187" y="720986"/>
                </a:cubicBezTo>
                <a:cubicBezTo>
                  <a:pt x="867085" y="666217"/>
                  <a:pt x="898570" y="665424"/>
                  <a:pt x="846712" y="527311"/>
                </a:cubicBezTo>
                <a:cubicBezTo>
                  <a:pt x="794854" y="389198"/>
                  <a:pt x="769188" y="440792"/>
                  <a:pt x="719712" y="379673"/>
                </a:cubicBezTo>
                <a:cubicBezTo>
                  <a:pt x="670236" y="318554"/>
                  <a:pt x="693254" y="298710"/>
                  <a:pt x="654625" y="217748"/>
                </a:cubicBezTo>
                <a:cubicBezTo>
                  <a:pt x="615996" y="136786"/>
                  <a:pt x="538738" y="66672"/>
                  <a:pt x="476825" y="32011"/>
                </a:cubicBezTo>
                <a:cubicBezTo>
                  <a:pt x="414912" y="-2650"/>
                  <a:pt x="352205" y="-7677"/>
                  <a:pt x="283149" y="9785"/>
                </a:cubicBezTo>
                <a:cubicBezTo>
                  <a:pt x="214093" y="27247"/>
                  <a:pt x="109583" y="77783"/>
                  <a:pt x="62487" y="136785"/>
                </a:cubicBezTo>
                <a:close/>
              </a:path>
            </a:pathLst>
          </a:custGeom>
          <a:noFill/>
          <a:ln w="38100">
            <a:solidFill>
              <a:srgbClr val="EE2D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80" name="Forme libre : forme 79">
            <a:extLst>
              <a:ext uri="{FF2B5EF4-FFF2-40B4-BE49-F238E27FC236}">
                <a16:creationId xmlns:a16="http://schemas.microsoft.com/office/drawing/2014/main" id="{2A170F57-F80C-40A0-AE17-F3E859ECCC1A}"/>
              </a:ext>
            </a:extLst>
          </p:cNvPr>
          <p:cNvSpPr/>
          <p:nvPr/>
        </p:nvSpPr>
        <p:spPr>
          <a:xfrm>
            <a:off x="2374316" y="5121458"/>
            <a:ext cx="685091" cy="689115"/>
          </a:xfrm>
          <a:custGeom>
            <a:avLst/>
            <a:gdLst>
              <a:gd name="connsiteX0" fmla="*/ 0 w 788987"/>
              <a:gd name="connsiteY0" fmla="*/ 122237 h 825500"/>
              <a:gd name="connsiteX1" fmla="*/ 30162 w 788987"/>
              <a:gd name="connsiteY1" fmla="*/ 552450 h 825500"/>
              <a:gd name="connsiteX2" fmla="*/ 295275 w 788987"/>
              <a:gd name="connsiteY2" fmla="*/ 650875 h 825500"/>
              <a:gd name="connsiteX3" fmla="*/ 547687 w 788987"/>
              <a:gd name="connsiteY3" fmla="*/ 825500 h 825500"/>
              <a:gd name="connsiteX4" fmla="*/ 779462 w 788987"/>
              <a:gd name="connsiteY4" fmla="*/ 688975 h 825500"/>
              <a:gd name="connsiteX5" fmla="*/ 788987 w 788987"/>
              <a:gd name="connsiteY5" fmla="*/ 495300 h 825500"/>
              <a:gd name="connsiteX6" fmla="*/ 661987 w 788987"/>
              <a:gd name="connsiteY6" fmla="*/ 347662 h 825500"/>
              <a:gd name="connsiteX7" fmla="*/ 596900 w 788987"/>
              <a:gd name="connsiteY7" fmla="*/ 185737 h 825500"/>
              <a:gd name="connsiteX8" fmla="*/ 419100 w 788987"/>
              <a:gd name="connsiteY8" fmla="*/ 0 h 825500"/>
              <a:gd name="connsiteX9" fmla="*/ 107950 w 788987"/>
              <a:gd name="connsiteY9" fmla="*/ 14287 h 825500"/>
              <a:gd name="connsiteX10" fmla="*/ 0 w 788987"/>
              <a:gd name="connsiteY10" fmla="*/ 122237 h 825500"/>
              <a:gd name="connsiteX0" fmla="*/ 9159 w 798146"/>
              <a:gd name="connsiteY0" fmla="*/ 122237 h 825500"/>
              <a:gd name="connsiteX1" fmla="*/ 39321 w 798146"/>
              <a:gd name="connsiteY1" fmla="*/ 552450 h 825500"/>
              <a:gd name="connsiteX2" fmla="*/ 304434 w 798146"/>
              <a:gd name="connsiteY2" fmla="*/ 650875 h 825500"/>
              <a:gd name="connsiteX3" fmla="*/ 556846 w 798146"/>
              <a:gd name="connsiteY3" fmla="*/ 825500 h 825500"/>
              <a:gd name="connsiteX4" fmla="*/ 788621 w 798146"/>
              <a:gd name="connsiteY4" fmla="*/ 688975 h 825500"/>
              <a:gd name="connsiteX5" fmla="*/ 798146 w 798146"/>
              <a:gd name="connsiteY5" fmla="*/ 495300 h 825500"/>
              <a:gd name="connsiteX6" fmla="*/ 671146 w 798146"/>
              <a:gd name="connsiteY6" fmla="*/ 347662 h 825500"/>
              <a:gd name="connsiteX7" fmla="*/ 606059 w 798146"/>
              <a:gd name="connsiteY7" fmla="*/ 185737 h 825500"/>
              <a:gd name="connsiteX8" fmla="*/ 428259 w 798146"/>
              <a:gd name="connsiteY8" fmla="*/ 0 h 825500"/>
              <a:gd name="connsiteX9" fmla="*/ 117109 w 798146"/>
              <a:gd name="connsiteY9" fmla="*/ 14287 h 825500"/>
              <a:gd name="connsiteX10" fmla="*/ 9159 w 798146"/>
              <a:gd name="connsiteY10" fmla="*/ 122237 h 825500"/>
              <a:gd name="connsiteX0" fmla="*/ 9159 w 798146"/>
              <a:gd name="connsiteY0" fmla="*/ 122237 h 825500"/>
              <a:gd name="connsiteX1" fmla="*/ 39321 w 798146"/>
              <a:gd name="connsiteY1" fmla="*/ 552450 h 825500"/>
              <a:gd name="connsiteX2" fmla="*/ 304434 w 798146"/>
              <a:gd name="connsiteY2" fmla="*/ 650875 h 825500"/>
              <a:gd name="connsiteX3" fmla="*/ 556846 w 798146"/>
              <a:gd name="connsiteY3" fmla="*/ 825500 h 825500"/>
              <a:gd name="connsiteX4" fmla="*/ 788621 w 798146"/>
              <a:gd name="connsiteY4" fmla="*/ 688975 h 825500"/>
              <a:gd name="connsiteX5" fmla="*/ 798146 w 798146"/>
              <a:gd name="connsiteY5" fmla="*/ 495300 h 825500"/>
              <a:gd name="connsiteX6" fmla="*/ 671146 w 798146"/>
              <a:gd name="connsiteY6" fmla="*/ 347662 h 825500"/>
              <a:gd name="connsiteX7" fmla="*/ 606059 w 798146"/>
              <a:gd name="connsiteY7" fmla="*/ 185737 h 825500"/>
              <a:gd name="connsiteX8" fmla="*/ 428259 w 798146"/>
              <a:gd name="connsiteY8" fmla="*/ 0 h 825500"/>
              <a:gd name="connsiteX9" fmla="*/ 117109 w 798146"/>
              <a:gd name="connsiteY9" fmla="*/ 14287 h 825500"/>
              <a:gd name="connsiteX10" fmla="*/ 9159 w 798146"/>
              <a:gd name="connsiteY10" fmla="*/ 122237 h 825500"/>
              <a:gd name="connsiteX0" fmla="*/ 9159 w 798146"/>
              <a:gd name="connsiteY0" fmla="*/ 122237 h 832998"/>
              <a:gd name="connsiteX1" fmla="*/ 39321 w 798146"/>
              <a:gd name="connsiteY1" fmla="*/ 552450 h 832998"/>
              <a:gd name="connsiteX2" fmla="*/ 304434 w 798146"/>
              <a:gd name="connsiteY2" fmla="*/ 650875 h 832998"/>
              <a:gd name="connsiteX3" fmla="*/ 556846 w 798146"/>
              <a:gd name="connsiteY3" fmla="*/ 825500 h 832998"/>
              <a:gd name="connsiteX4" fmla="*/ 788621 w 798146"/>
              <a:gd name="connsiteY4" fmla="*/ 688975 h 832998"/>
              <a:gd name="connsiteX5" fmla="*/ 798146 w 798146"/>
              <a:gd name="connsiteY5" fmla="*/ 495300 h 832998"/>
              <a:gd name="connsiteX6" fmla="*/ 671146 w 798146"/>
              <a:gd name="connsiteY6" fmla="*/ 347662 h 832998"/>
              <a:gd name="connsiteX7" fmla="*/ 606059 w 798146"/>
              <a:gd name="connsiteY7" fmla="*/ 185737 h 832998"/>
              <a:gd name="connsiteX8" fmla="*/ 428259 w 798146"/>
              <a:gd name="connsiteY8" fmla="*/ 0 h 832998"/>
              <a:gd name="connsiteX9" fmla="*/ 117109 w 798146"/>
              <a:gd name="connsiteY9" fmla="*/ 14287 h 832998"/>
              <a:gd name="connsiteX10" fmla="*/ 9159 w 798146"/>
              <a:gd name="connsiteY10" fmla="*/ 122237 h 832998"/>
              <a:gd name="connsiteX0" fmla="*/ 9159 w 831017"/>
              <a:gd name="connsiteY0" fmla="*/ 122237 h 832998"/>
              <a:gd name="connsiteX1" fmla="*/ 39321 w 831017"/>
              <a:gd name="connsiteY1" fmla="*/ 552450 h 832998"/>
              <a:gd name="connsiteX2" fmla="*/ 304434 w 831017"/>
              <a:gd name="connsiteY2" fmla="*/ 650875 h 832998"/>
              <a:gd name="connsiteX3" fmla="*/ 556846 w 831017"/>
              <a:gd name="connsiteY3" fmla="*/ 825500 h 832998"/>
              <a:gd name="connsiteX4" fmla="*/ 788621 w 831017"/>
              <a:gd name="connsiteY4" fmla="*/ 688975 h 832998"/>
              <a:gd name="connsiteX5" fmla="*/ 798146 w 831017"/>
              <a:gd name="connsiteY5" fmla="*/ 495300 h 832998"/>
              <a:gd name="connsiteX6" fmla="*/ 671146 w 831017"/>
              <a:gd name="connsiteY6" fmla="*/ 347662 h 832998"/>
              <a:gd name="connsiteX7" fmla="*/ 606059 w 831017"/>
              <a:gd name="connsiteY7" fmla="*/ 185737 h 832998"/>
              <a:gd name="connsiteX8" fmla="*/ 428259 w 831017"/>
              <a:gd name="connsiteY8" fmla="*/ 0 h 832998"/>
              <a:gd name="connsiteX9" fmla="*/ 117109 w 831017"/>
              <a:gd name="connsiteY9" fmla="*/ 14287 h 832998"/>
              <a:gd name="connsiteX10" fmla="*/ 9159 w 831017"/>
              <a:gd name="connsiteY10" fmla="*/ 122237 h 832998"/>
              <a:gd name="connsiteX0" fmla="*/ 9159 w 824842"/>
              <a:gd name="connsiteY0" fmla="*/ 122237 h 832998"/>
              <a:gd name="connsiteX1" fmla="*/ 39321 w 824842"/>
              <a:gd name="connsiteY1" fmla="*/ 552450 h 832998"/>
              <a:gd name="connsiteX2" fmla="*/ 304434 w 824842"/>
              <a:gd name="connsiteY2" fmla="*/ 650875 h 832998"/>
              <a:gd name="connsiteX3" fmla="*/ 556846 w 824842"/>
              <a:gd name="connsiteY3" fmla="*/ 825500 h 832998"/>
              <a:gd name="connsiteX4" fmla="*/ 788621 w 824842"/>
              <a:gd name="connsiteY4" fmla="*/ 688975 h 832998"/>
              <a:gd name="connsiteX5" fmla="*/ 798146 w 824842"/>
              <a:gd name="connsiteY5" fmla="*/ 495300 h 832998"/>
              <a:gd name="connsiteX6" fmla="*/ 671146 w 824842"/>
              <a:gd name="connsiteY6" fmla="*/ 347662 h 832998"/>
              <a:gd name="connsiteX7" fmla="*/ 606059 w 824842"/>
              <a:gd name="connsiteY7" fmla="*/ 185737 h 832998"/>
              <a:gd name="connsiteX8" fmla="*/ 428259 w 824842"/>
              <a:gd name="connsiteY8" fmla="*/ 0 h 832998"/>
              <a:gd name="connsiteX9" fmla="*/ 117109 w 824842"/>
              <a:gd name="connsiteY9" fmla="*/ 14287 h 832998"/>
              <a:gd name="connsiteX10" fmla="*/ 9159 w 824842"/>
              <a:gd name="connsiteY10" fmla="*/ 122237 h 832998"/>
              <a:gd name="connsiteX0" fmla="*/ 9159 w 824842"/>
              <a:gd name="connsiteY0" fmla="*/ 122237 h 832998"/>
              <a:gd name="connsiteX1" fmla="*/ 39321 w 824842"/>
              <a:gd name="connsiteY1" fmla="*/ 552450 h 832998"/>
              <a:gd name="connsiteX2" fmla="*/ 304434 w 824842"/>
              <a:gd name="connsiteY2" fmla="*/ 650875 h 832998"/>
              <a:gd name="connsiteX3" fmla="*/ 556846 w 824842"/>
              <a:gd name="connsiteY3" fmla="*/ 825500 h 832998"/>
              <a:gd name="connsiteX4" fmla="*/ 788621 w 824842"/>
              <a:gd name="connsiteY4" fmla="*/ 688975 h 832998"/>
              <a:gd name="connsiteX5" fmla="*/ 798146 w 824842"/>
              <a:gd name="connsiteY5" fmla="*/ 495300 h 832998"/>
              <a:gd name="connsiteX6" fmla="*/ 671146 w 824842"/>
              <a:gd name="connsiteY6" fmla="*/ 347662 h 832998"/>
              <a:gd name="connsiteX7" fmla="*/ 606059 w 824842"/>
              <a:gd name="connsiteY7" fmla="*/ 185737 h 832998"/>
              <a:gd name="connsiteX8" fmla="*/ 428259 w 824842"/>
              <a:gd name="connsiteY8" fmla="*/ 0 h 832998"/>
              <a:gd name="connsiteX9" fmla="*/ 117109 w 824842"/>
              <a:gd name="connsiteY9" fmla="*/ 14287 h 832998"/>
              <a:gd name="connsiteX10" fmla="*/ 9159 w 824842"/>
              <a:gd name="connsiteY10" fmla="*/ 122237 h 832998"/>
              <a:gd name="connsiteX0" fmla="*/ 9159 w 824842"/>
              <a:gd name="connsiteY0" fmla="*/ 122237 h 832998"/>
              <a:gd name="connsiteX1" fmla="*/ 39321 w 824842"/>
              <a:gd name="connsiteY1" fmla="*/ 552450 h 832998"/>
              <a:gd name="connsiteX2" fmla="*/ 304434 w 824842"/>
              <a:gd name="connsiteY2" fmla="*/ 650875 h 832998"/>
              <a:gd name="connsiteX3" fmla="*/ 556846 w 824842"/>
              <a:gd name="connsiteY3" fmla="*/ 825500 h 832998"/>
              <a:gd name="connsiteX4" fmla="*/ 788621 w 824842"/>
              <a:gd name="connsiteY4" fmla="*/ 688975 h 832998"/>
              <a:gd name="connsiteX5" fmla="*/ 798146 w 824842"/>
              <a:gd name="connsiteY5" fmla="*/ 495300 h 832998"/>
              <a:gd name="connsiteX6" fmla="*/ 671146 w 824842"/>
              <a:gd name="connsiteY6" fmla="*/ 347662 h 832998"/>
              <a:gd name="connsiteX7" fmla="*/ 606059 w 824842"/>
              <a:gd name="connsiteY7" fmla="*/ 185737 h 832998"/>
              <a:gd name="connsiteX8" fmla="*/ 428259 w 824842"/>
              <a:gd name="connsiteY8" fmla="*/ 0 h 832998"/>
              <a:gd name="connsiteX9" fmla="*/ 117109 w 824842"/>
              <a:gd name="connsiteY9" fmla="*/ 14287 h 832998"/>
              <a:gd name="connsiteX10" fmla="*/ 9159 w 824842"/>
              <a:gd name="connsiteY10" fmla="*/ 122237 h 832998"/>
              <a:gd name="connsiteX0" fmla="*/ 9159 w 824842"/>
              <a:gd name="connsiteY0" fmla="*/ 150578 h 861339"/>
              <a:gd name="connsiteX1" fmla="*/ 39321 w 824842"/>
              <a:gd name="connsiteY1" fmla="*/ 580791 h 861339"/>
              <a:gd name="connsiteX2" fmla="*/ 304434 w 824842"/>
              <a:gd name="connsiteY2" fmla="*/ 679216 h 861339"/>
              <a:gd name="connsiteX3" fmla="*/ 556846 w 824842"/>
              <a:gd name="connsiteY3" fmla="*/ 853841 h 861339"/>
              <a:gd name="connsiteX4" fmla="*/ 788621 w 824842"/>
              <a:gd name="connsiteY4" fmla="*/ 717316 h 861339"/>
              <a:gd name="connsiteX5" fmla="*/ 798146 w 824842"/>
              <a:gd name="connsiteY5" fmla="*/ 523641 h 861339"/>
              <a:gd name="connsiteX6" fmla="*/ 671146 w 824842"/>
              <a:gd name="connsiteY6" fmla="*/ 376003 h 861339"/>
              <a:gd name="connsiteX7" fmla="*/ 606059 w 824842"/>
              <a:gd name="connsiteY7" fmla="*/ 214078 h 861339"/>
              <a:gd name="connsiteX8" fmla="*/ 428259 w 824842"/>
              <a:gd name="connsiteY8" fmla="*/ 28341 h 861339"/>
              <a:gd name="connsiteX9" fmla="*/ 117109 w 824842"/>
              <a:gd name="connsiteY9" fmla="*/ 42628 h 861339"/>
              <a:gd name="connsiteX10" fmla="*/ 9159 w 824842"/>
              <a:gd name="connsiteY10" fmla="*/ 150578 h 861339"/>
              <a:gd name="connsiteX0" fmla="*/ 9159 w 824842"/>
              <a:gd name="connsiteY0" fmla="*/ 135765 h 846526"/>
              <a:gd name="connsiteX1" fmla="*/ 39321 w 824842"/>
              <a:gd name="connsiteY1" fmla="*/ 565978 h 846526"/>
              <a:gd name="connsiteX2" fmla="*/ 304434 w 824842"/>
              <a:gd name="connsiteY2" fmla="*/ 664403 h 846526"/>
              <a:gd name="connsiteX3" fmla="*/ 556846 w 824842"/>
              <a:gd name="connsiteY3" fmla="*/ 839028 h 846526"/>
              <a:gd name="connsiteX4" fmla="*/ 788621 w 824842"/>
              <a:gd name="connsiteY4" fmla="*/ 702503 h 846526"/>
              <a:gd name="connsiteX5" fmla="*/ 798146 w 824842"/>
              <a:gd name="connsiteY5" fmla="*/ 508828 h 846526"/>
              <a:gd name="connsiteX6" fmla="*/ 671146 w 824842"/>
              <a:gd name="connsiteY6" fmla="*/ 361190 h 846526"/>
              <a:gd name="connsiteX7" fmla="*/ 606059 w 824842"/>
              <a:gd name="connsiteY7" fmla="*/ 199265 h 846526"/>
              <a:gd name="connsiteX8" fmla="*/ 428259 w 824842"/>
              <a:gd name="connsiteY8" fmla="*/ 13528 h 846526"/>
              <a:gd name="connsiteX9" fmla="*/ 117109 w 824842"/>
              <a:gd name="connsiteY9" fmla="*/ 27815 h 846526"/>
              <a:gd name="connsiteX10" fmla="*/ 9159 w 824842"/>
              <a:gd name="connsiteY10" fmla="*/ 135765 h 846526"/>
              <a:gd name="connsiteX0" fmla="*/ 9159 w 824842"/>
              <a:gd name="connsiteY0" fmla="*/ 135765 h 846526"/>
              <a:gd name="connsiteX1" fmla="*/ 39321 w 824842"/>
              <a:gd name="connsiteY1" fmla="*/ 565978 h 846526"/>
              <a:gd name="connsiteX2" fmla="*/ 304434 w 824842"/>
              <a:gd name="connsiteY2" fmla="*/ 664403 h 846526"/>
              <a:gd name="connsiteX3" fmla="*/ 556846 w 824842"/>
              <a:gd name="connsiteY3" fmla="*/ 839028 h 846526"/>
              <a:gd name="connsiteX4" fmla="*/ 788621 w 824842"/>
              <a:gd name="connsiteY4" fmla="*/ 702503 h 846526"/>
              <a:gd name="connsiteX5" fmla="*/ 798146 w 824842"/>
              <a:gd name="connsiteY5" fmla="*/ 508828 h 846526"/>
              <a:gd name="connsiteX6" fmla="*/ 671146 w 824842"/>
              <a:gd name="connsiteY6" fmla="*/ 361190 h 846526"/>
              <a:gd name="connsiteX7" fmla="*/ 606059 w 824842"/>
              <a:gd name="connsiteY7" fmla="*/ 199265 h 846526"/>
              <a:gd name="connsiteX8" fmla="*/ 428259 w 824842"/>
              <a:gd name="connsiteY8" fmla="*/ 13528 h 846526"/>
              <a:gd name="connsiteX9" fmla="*/ 117109 w 824842"/>
              <a:gd name="connsiteY9" fmla="*/ 27815 h 846526"/>
              <a:gd name="connsiteX10" fmla="*/ 9159 w 824842"/>
              <a:gd name="connsiteY10" fmla="*/ 135765 h 846526"/>
              <a:gd name="connsiteX0" fmla="*/ 57613 w 873296"/>
              <a:gd name="connsiteY0" fmla="*/ 135765 h 846526"/>
              <a:gd name="connsiteX1" fmla="*/ 87775 w 873296"/>
              <a:gd name="connsiteY1" fmla="*/ 565978 h 846526"/>
              <a:gd name="connsiteX2" fmla="*/ 352888 w 873296"/>
              <a:gd name="connsiteY2" fmla="*/ 664403 h 846526"/>
              <a:gd name="connsiteX3" fmla="*/ 605300 w 873296"/>
              <a:gd name="connsiteY3" fmla="*/ 839028 h 846526"/>
              <a:gd name="connsiteX4" fmla="*/ 837075 w 873296"/>
              <a:gd name="connsiteY4" fmla="*/ 702503 h 846526"/>
              <a:gd name="connsiteX5" fmla="*/ 846600 w 873296"/>
              <a:gd name="connsiteY5" fmla="*/ 508828 h 846526"/>
              <a:gd name="connsiteX6" fmla="*/ 719600 w 873296"/>
              <a:gd name="connsiteY6" fmla="*/ 361190 h 846526"/>
              <a:gd name="connsiteX7" fmla="*/ 654513 w 873296"/>
              <a:gd name="connsiteY7" fmla="*/ 199265 h 846526"/>
              <a:gd name="connsiteX8" fmla="*/ 476713 w 873296"/>
              <a:gd name="connsiteY8" fmla="*/ 13528 h 846526"/>
              <a:gd name="connsiteX9" fmla="*/ 165563 w 873296"/>
              <a:gd name="connsiteY9" fmla="*/ 27815 h 846526"/>
              <a:gd name="connsiteX10" fmla="*/ 57613 w 873296"/>
              <a:gd name="connsiteY10" fmla="*/ 135765 h 846526"/>
              <a:gd name="connsiteX0" fmla="*/ 57613 w 873296"/>
              <a:gd name="connsiteY0" fmla="*/ 123874 h 834635"/>
              <a:gd name="connsiteX1" fmla="*/ 87775 w 873296"/>
              <a:gd name="connsiteY1" fmla="*/ 554087 h 834635"/>
              <a:gd name="connsiteX2" fmla="*/ 352888 w 873296"/>
              <a:gd name="connsiteY2" fmla="*/ 652512 h 834635"/>
              <a:gd name="connsiteX3" fmla="*/ 605300 w 873296"/>
              <a:gd name="connsiteY3" fmla="*/ 827137 h 834635"/>
              <a:gd name="connsiteX4" fmla="*/ 837075 w 873296"/>
              <a:gd name="connsiteY4" fmla="*/ 690612 h 834635"/>
              <a:gd name="connsiteX5" fmla="*/ 846600 w 873296"/>
              <a:gd name="connsiteY5" fmla="*/ 496937 h 834635"/>
              <a:gd name="connsiteX6" fmla="*/ 719600 w 873296"/>
              <a:gd name="connsiteY6" fmla="*/ 349299 h 834635"/>
              <a:gd name="connsiteX7" fmla="*/ 654513 w 873296"/>
              <a:gd name="connsiteY7" fmla="*/ 187374 h 834635"/>
              <a:gd name="connsiteX8" fmla="*/ 476713 w 873296"/>
              <a:gd name="connsiteY8" fmla="*/ 1637 h 834635"/>
              <a:gd name="connsiteX9" fmla="*/ 57613 w 873296"/>
              <a:gd name="connsiteY9" fmla="*/ 123874 h 834635"/>
              <a:gd name="connsiteX0" fmla="*/ 91225 w 906908"/>
              <a:gd name="connsiteY0" fmla="*/ 165752 h 876513"/>
              <a:gd name="connsiteX1" fmla="*/ 121387 w 906908"/>
              <a:gd name="connsiteY1" fmla="*/ 595965 h 876513"/>
              <a:gd name="connsiteX2" fmla="*/ 386500 w 906908"/>
              <a:gd name="connsiteY2" fmla="*/ 694390 h 876513"/>
              <a:gd name="connsiteX3" fmla="*/ 638912 w 906908"/>
              <a:gd name="connsiteY3" fmla="*/ 869015 h 876513"/>
              <a:gd name="connsiteX4" fmla="*/ 870687 w 906908"/>
              <a:gd name="connsiteY4" fmla="*/ 732490 h 876513"/>
              <a:gd name="connsiteX5" fmla="*/ 880212 w 906908"/>
              <a:gd name="connsiteY5" fmla="*/ 538815 h 876513"/>
              <a:gd name="connsiteX6" fmla="*/ 753212 w 906908"/>
              <a:gd name="connsiteY6" fmla="*/ 391177 h 876513"/>
              <a:gd name="connsiteX7" fmla="*/ 688125 w 906908"/>
              <a:gd name="connsiteY7" fmla="*/ 229252 h 876513"/>
              <a:gd name="connsiteX8" fmla="*/ 510325 w 906908"/>
              <a:gd name="connsiteY8" fmla="*/ 43515 h 876513"/>
              <a:gd name="connsiteX9" fmla="*/ 91225 w 906908"/>
              <a:gd name="connsiteY9" fmla="*/ 165752 h 876513"/>
              <a:gd name="connsiteX0" fmla="*/ 75711 w 891394"/>
              <a:gd name="connsiteY0" fmla="*/ 146718 h 857479"/>
              <a:gd name="connsiteX1" fmla="*/ 105873 w 891394"/>
              <a:gd name="connsiteY1" fmla="*/ 576931 h 857479"/>
              <a:gd name="connsiteX2" fmla="*/ 370986 w 891394"/>
              <a:gd name="connsiteY2" fmla="*/ 675356 h 857479"/>
              <a:gd name="connsiteX3" fmla="*/ 623398 w 891394"/>
              <a:gd name="connsiteY3" fmla="*/ 849981 h 857479"/>
              <a:gd name="connsiteX4" fmla="*/ 855173 w 891394"/>
              <a:gd name="connsiteY4" fmla="*/ 713456 h 857479"/>
              <a:gd name="connsiteX5" fmla="*/ 864698 w 891394"/>
              <a:gd name="connsiteY5" fmla="*/ 519781 h 857479"/>
              <a:gd name="connsiteX6" fmla="*/ 737698 w 891394"/>
              <a:gd name="connsiteY6" fmla="*/ 372143 h 857479"/>
              <a:gd name="connsiteX7" fmla="*/ 672611 w 891394"/>
              <a:gd name="connsiteY7" fmla="*/ 210218 h 857479"/>
              <a:gd name="connsiteX8" fmla="*/ 494811 w 891394"/>
              <a:gd name="connsiteY8" fmla="*/ 24481 h 857479"/>
              <a:gd name="connsiteX9" fmla="*/ 75711 w 891394"/>
              <a:gd name="connsiteY9" fmla="*/ 146718 h 857479"/>
              <a:gd name="connsiteX0" fmla="*/ 75711 w 891394"/>
              <a:gd name="connsiteY0" fmla="*/ 142397 h 853158"/>
              <a:gd name="connsiteX1" fmla="*/ 105873 w 891394"/>
              <a:gd name="connsiteY1" fmla="*/ 572610 h 853158"/>
              <a:gd name="connsiteX2" fmla="*/ 370986 w 891394"/>
              <a:gd name="connsiteY2" fmla="*/ 671035 h 853158"/>
              <a:gd name="connsiteX3" fmla="*/ 623398 w 891394"/>
              <a:gd name="connsiteY3" fmla="*/ 845660 h 853158"/>
              <a:gd name="connsiteX4" fmla="*/ 855173 w 891394"/>
              <a:gd name="connsiteY4" fmla="*/ 709135 h 853158"/>
              <a:gd name="connsiteX5" fmla="*/ 864698 w 891394"/>
              <a:gd name="connsiteY5" fmla="*/ 515460 h 853158"/>
              <a:gd name="connsiteX6" fmla="*/ 737698 w 891394"/>
              <a:gd name="connsiteY6" fmla="*/ 367822 h 853158"/>
              <a:gd name="connsiteX7" fmla="*/ 672611 w 891394"/>
              <a:gd name="connsiteY7" fmla="*/ 205897 h 853158"/>
              <a:gd name="connsiteX8" fmla="*/ 494811 w 891394"/>
              <a:gd name="connsiteY8" fmla="*/ 20160 h 853158"/>
              <a:gd name="connsiteX9" fmla="*/ 75711 w 891394"/>
              <a:gd name="connsiteY9" fmla="*/ 142397 h 853158"/>
              <a:gd name="connsiteX0" fmla="*/ 75711 w 891394"/>
              <a:gd name="connsiteY0" fmla="*/ 142397 h 853158"/>
              <a:gd name="connsiteX1" fmla="*/ 105873 w 891394"/>
              <a:gd name="connsiteY1" fmla="*/ 572610 h 853158"/>
              <a:gd name="connsiteX2" fmla="*/ 370986 w 891394"/>
              <a:gd name="connsiteY2" fmla="*/ 671035 h 853158"/>
              <a:gd name="connsiteX3" fmla="*/ 623398 w 891394"/>
              <a:gd name="connsiteY3" fmla="*/ 845660 h 853158"/>
              <a:gd name="connsiteX4" fmla="*/ 855173 w 891394"/>
              <a:gd name="connsiteY4" fmla="*/ 709135 h 853158"/>
              <a:gd name="connsiteX5" fmla="*/ 864698 w 891394"/>
              <a:gd name="connsiteY5" fmla="*/ 515460 h 853158"/>
              <a:gd name="connsiteX6" fmla="*/ 737698 w 891394"/>
              <a:gd name="connsiteY6" fmla="*/ 367822 h 853158"/>
              <a:gd name="connsiteX7" fmla="*/ 672611 w 891394"/>
              <a:gd name="connsiteY7" fmla="*/ 205897 h 853158"/>
              <a:gd name="connsiteX8" fmla="*/ 494811 w 891394"/>
              <a:gd name="connsiteY8" fmla="*/ 20160 h 853158"/>
              <a:gd name="connsiteX9" fmla="*/ 75711 w 891394"/>
              <a:gd name="connsiteY9" fmla="*/ 142397 h 853158"/>
              <a:gd name="connsiteX0" fmla="*/ 75711 w 891394"/>
              <a:gd name="connsiteY0" fmla="*/ 154259 h 865020"/>
              <a:gd name="connsiteX1" fmla="*/ 105873 w 891394"/>
              <a:gd name="connsiteY1" fmla="*/ 584472 h 865020"/>
              <a:gd name="connsiteX2" fmla="*/ 370986 w 891394"/>
              <a:gd name="connsiteY2" fmla="*/ 682897 h 865020"/>
              <a:gd name="connsiteX3" fmla="*/ 623398 w 891394"/>
              <a:gd name="connsiteY3" fmla="*/ 857522 h 865020"/>
              <a:gd name="connsiteX4" fmla="*/ 855173 w 891394"/>
              <a:gd name="connsiteY4" fmla="*/ 720997 h 865020"/>
              <a:gd name="connsiteX5" fmla="*/ 864698 w 891394"/>
              <a:gd name="connsiteY5" fmla="*/ 527322 h 865020"/>
              <a:gd name="connsiteX6" fmla="*/ 737698 w 891394"/>
              <a:gd name="connsiteY6" fmla="*/ 379684 h 865020"/>
              <a:gd name="connsiteX7" fmla="*/ 672611 w 891394"/>
              <a:gd name="connsiteY7" fmla="*/ 217759 h 865020"/>
              <a:gd name="connsiteX8" fmla="*/ 494811 w 891394"/>
              <a:gd name="connsiteY8" fmla="*/ 32022 h 865020"/>
              <a:gd name="connsiteX9" fmla="*/ 75711 w 891394"/>
              <a:gd name="connsiteY9" fmla="*/ 154259 h 865020"/>
              <a:gd name="connsiteX0" fmla="*/ 75711 w 891394"/>
              <a:gd name="connsiteY0" fmla="*/ 154259 h 865020"/>
              <a:gd name="connsiteX1" fmla="*/ 105873 w 891394"/>
              <a:gd name="connsiteY1" fmla="*/ 584472 h 865020"/>
              <a:gd name="connsiteX2" fmla="*/ 370986 w 891394"/>
              <a:gd name="connsiteY2" fmla="*/ 682897 h 865020"/>
              <a:gd name="connsiteX3" fmla="*/ 623398 w 891394"/>
              <a:gd name="connsiteY3" fmla="*/ 857522 h 865020"/>
              <a:gd name="connsiteX4" fmla="*/ 855173 w 891394"/>
              <a:gd name="connsiteY4" fmla="*/ 720997 h 865020"/>
              <a:gd name="connsiteX5" fmla="*/ 864698 w 891394"/>
              <a:gd name="connsiteY5" fmla="*/ 527322 h 865020"/>
              <a:gd name="connsiteX6" fmla="*/ 737698 w 891394"/>
              <a:gd name="connsiteY6" fmla="*/ 379684 h 865020"/>
              <a:gd name="connsiteX7" fmla="*/ 672611 w 891394"/>
              <a:gd name="connsiteY7" fmla="*/ 217759 h 865020"/>
              <a:gd name="connsiteX8" fmla="*/ 494811 w 891394"/>
              <a:gd name="connsiteY8" fmla="*/ 32022 h 865020"/>
              <a:gd name="connsiteX9" fmla="*/ 75711 w 891394"/>
              <a:gd name="connsiteY9" fmla="*/ 154259 h 865020"/>
              <a:gd name="connsiteX0" fmla="*/ 75711 w 891394"/>
              <a:gd name="connsiteY0" fmla="*/ 154259 h 865020"/>
              <a:gd name="connsiteX1" fmla="*/ 105873 w 891394"/>
              <a:gd name="connsiteY1" fmla="*/ 584472 h 865020"/>
              <a:gd name="connsiteX2" fmla="*/ 370986 w 891394"/>
              <a:gd name="connsiteY2" fmla="*/ 682897 h 865020"/>
              <a:gd name="connsiteX3" fmla="*/ 623398 w 891394"/>
              <a:gd name="connsiteY3" fmla="*/ 857522 h 865020"/>
              <a:gd name="connsiteX4" fmla="*/ 855173 w 891394"/>
              <a:gd name="connsiteY4" fmla="*/ 720997 h 865020"/>
              <a:gd name="connsiteX5" fmla="*/ 864698 w 891394"/>
              <a:gd name="connsiteY5" fmla="*/ 527322 h 865020"/>
              <a:gd name="connsiteX6" fmla="*/ 737698 w 891394"/>
              <a:gd name="connsiteY6" fmla="*/ 379684 h 865020"/>
              <a:gd name="connsiteX7" fmla="*/ 672611 w 891394"/>
              <a:gd name="connsiteY7" fmla="*/ 217759 h 865020"/>
              <a:gd name="connsiteX8" fmla="*/ 494811 w 891394"/>
              <a:gd name="connsiteY8" fmla="*/ 32022 h 865020"/>
              <a:gd name="connsiteX9" fmla="*/ 75711 w 891394"/>
              <a:gd name="connsiteY9" fmla="*/ 154259 h 865020"/>
              <a:gd name="connsiteX0" fmla="*/ 75711 w 891394"/>
              <a:gd name="connsiteY0" fmla="*/ 154259 h 865020"/>
              <a:gd name="connsiteX1" fmla="*/ 105873 w 891394"/>
              <a:gd name="connsiteY1" fmla="*/ 584472 h 865020"/>
              <a:gd name="connsiteX2" fmla="*/ 370986 w 891394"/>
              <a:gd name="connsiteY2" fmla="*/ 682897 h 865020"/>
              <a:gd name="connsiteX3" fmla="*/ 623398 w 891394"/>
              <a:gd name="connsiteY3" fmla="*/ 857522 h 865020"/>
              <a:gd name="connsiteX4" fmla="*/ 855173 w 891394"/>
              <a:gd name="connsiteY4" fmla="*/ 720997 h 865020"/>
              <a:gd name="connsiteX5" fmla="*/ 864698 w 891394"/>
              <a:gd name="connsiteY5" fmla="*/ 527322 h 865020"/>
              <a:gd name="connsiteX6" fmla="*/ 737698 w 891394"/>
              <a:gd name="connsiteY6" fmla="*/ 379684 h 865020"/>
              <a:gd name="connsiteX7" fmla="*/ 672611 w 891394"/>
              <a:gd name="connsiteY7" fmla="*/ 217759 h 865020"/>
              <a:gd name="connsiteX8" fmla="*/ 494811 w 891394"/>
              <a:gd name="connsiteY8" fmla="*/ 32022 h 865020"/>
              <a:gd name="connsiteX9" fmla="*/ 75711 w 891394"/>
              <a:gd name="connsiteY9" fmla="*/ 154259 h 865020"/>
              <a:gd name="connsiteX0" fmla="*/ 75711 w 895393"/>
              <a:gd name="connsiteY0" fmla="*/ 154259 h 865020"/>
              <a:gd name="connsiteX1" fmla="*/ 105873 w 895393"/>
              <a:gd name="connsiteY1" fmla="*/ 584472 h 865020"/>
              <a:gd name="connsiteX2" fmla="*/ 370986 w 895393"/>
              <a:gd name="connsiteY2" fmla="*/ 682897 h 865020"/>
              <a:gd name="connsiteX3" fmla="*/ 623398 w 895393"/>
              <a:gd name="connsiteY3" fmla="*/ 857522 h 865020"/>
              <a:gd name="connsiteX4" fmla="*/ 855173 w 895393"/>
              <a:gd name="connsiteY4" fmla="*/ 720997 h 865020"/>
              <a:gd name="connsiteX5" fmla="*/ 864698 w 895393"/>
              <a:gd name="connsiteY5" fmla="*/ 527322 h 865020"/>
              <a:gd name="connsiteX6" fmla="*/ 737698 w 895393"/>
              <a:gd name="connsiteY6" fmla="*/ 379684 h 865020"/>
              <a:gd name="connsiteX7" fmla="*/ 672611 w 895393"/>
              <a:gd name="connsiteY7" fmla="*/ 217759 h 865020"/>
              <a:gd name="connsiteX8" fmla="*/ 494811 w 895393"/>
              <a:gd name="connsiteY8" fmla="*/ 32022 h 865020"/>
              <a:gd name="connsiteX9" fmla="*/ 75711 w 895393"/>
              <a:gd name="connsiteY9" fmla="*/ 154259 h 865020"/>
              <a:gd name="connsiteX0" fmla="*/ 75711 w 898094"/>
              <a:gd name="connsiteY0" fmla="*/ 154259 h 865020"/>
              <a:gd name="connsiteX1" fmla="*/ 105873 w 898094"/>
              <a:gd name="connsiteY1" fmla="*/ 584472 h 865020"/>
              <a:gd name="connsiteX2" fmla="*/ 370986 w 898094"/>
              <a:gd name="connsiteY2" fmla="*/ 682897 h 865020"/>
              <a:gd name="connsiteX3" fmla="*/ 623398 w 898094"/>
              <a:gd name="connsiteY3" fmla="*/ 857522 h 865020"/>
              <a:gd name="connsiteX4" fmla="*/ 855173 w 898094"/>
              <a:gd name="connsiteY4" fmla="*/ 720997 h 865020"/>
              <a:gd name="connsiteX5" fmla="*/ 864698 w 898094"/>
              <a:gd name="connsiteY5" fmla="*/ 527322 h 865020"/>
              <a:gd name="connsiteX6" fmla="*/ 737698 w 898094"/>
              <a:gd name="connsiteY6" fmla="*/ 379684 h 865020"/>
              <a:gd name="connsiteX7" fmla="*/ 672611 w 898094"/>
              <a:gd name="connsiteY7" fmla="*/ 217759 h 865020"/>
              <a:gd name="connsiteX8" fmla="*/ 494811 w 898094"/>
              <a:gd name="connsiteY8" fmla="*/ 32022 h 865020"/>
              <a:gd name="connsiteX9" fmla="*/ 75711 w 898094"/>
              <a:gd name="connsiteY9" fmla="*/ 154259 h 865020"/>
              <a:gd name="connsiteX0" fmla="*/ 75711 w 892381"/>
              <a:gd name="connsiteY0" fmla="*/ 154259 h 863481"/>
              <a:gd name="connsiteX1" fmla="*/ 105873 w 892381"/>
              <a:gd name="connsiteY1" fmla="*/ 584472 h 863481"/>
              <a:gd name="connsiteX2" fmla="*/ 370986 w 892381"/>
              <a:gd name="connsiteY2" fmla="*/ 682897 h 863481"/>
              <a:gd name="connsiteX3" fmla="*/ 685310 w 892381"/>
              <a:gd name="connsiteY3" fmla="*/ 855935 h 863481"/>
              <a:gd name="connsiteX4" fmla="*/ 855173 w 892381"/>
              <a:gd name="connsiteY4" fmla="*/ 720997 h 863481"/>
              <a:gd name="connsiteX5" fmla="*/ 864698 w 892381"/>
              <a:gd name="connsiteY5" fmla="*/ 527322 h 863481"/>
              <a:gd name="connsiteX6" fmla="*/ 737698 w 892381"/>
              <a:gd name="connsiteY6" fmla="*/ 379684 h 863481"/>
              <a:gd name="connsiteX7" fmla="*/ 672611 w 892381"/>
              <a:gd name="connsiteY7" fmla="*/ 217759 h 863481"/>
              <a:gd name="connsiteX8" fmla="*/ 494811 w 892381"/>
              <a:gd name="connsiteY8" fmla="*/ 32022 h 863481"/>
              <a:gd name="connsiteX9" fmla="*/ 75711 w 892381"/>
              <a:gd name="connsiteY9" fmla="*/ 154259 h 863481"/>
              <a:gd name="connsiteX0" fmla="*/ 75711 w 892381"/>
              <a:gd name="connsiteY0" fmla="*/ 154259 h 857802"/>
              <a:gd name="connsiteX1" fmla="*/ 105873 w 892381"/>
              <a:gd name="connsiteY1" fmla="*/ 584472 h 857802"/>
              <a:gd name="connsiteX2" fmla="*/ 370986 w 892381"/>
              <a:gd name="connsiteY2" fmla="*/ 682897 h 857802"/>
              <a:gd name="connsiteX3" fmla="*/ 685310 w 892381"/>
              <a:gd name="connsiteY3" fmla="*/ 855935 h 857802"/>
              <a:gd name="connsiteX4" fmla="*/ 855173 w 892381"/>
              <a:gd name="connsiteY4" fmla="*/ 720997 h 857802"/>
              <a:gd name="connsiteX5" fmla="*/ 864698 w 892381"/>
              <a:gd name="connsiteY5" fmla="*/ 527322 h 857802"/>
              <a:gd name="connsiteX6" fmla="*/ 737698 w 892381"/>
              <a:gd name="connsiteY6" fmla="*/ 379684 h 857802"/>
              <a:gd name="connsiteX7" fmla="*/ 672611 w 892381"/>
              <a:gd name="connsiteY7" fmla="*/ 217759 h 857802"/>
              <a:gd name="connsiteX8" fmla="*/ 494811 w 892381"/>
              <a:gd name="connsiteY8" fmla="*/ 32022 h 857802"/>
              <a:gd name="connsiteX9" fmla="*/ 75711 w 892381"/>
              <a:gd name="connsiteY9" fmla="*/ 154259 h 857802"/>
              <a:gd name="connsiteX0" fmla="*/ 75711 w 892381"/>
              <a:gd name="connsiteY0" fmla="*/ 154259 h 861587"/>
              <a:gd name="connsiteX1" fmla="*/ 105873 w 892381"/>
              <a:gd name="connsiteY1" fmla="*/ 584472 h 861587"/>
              <a:gd name="connsiteX2" fmla="*/ 370986 w 892381"/>
              <a:gd name="connsiteY2" fmla="*/ 682897 h 861587"/>
              <a:gd name="connsiteX3" fmla="*/ 482111 w 892381"/>
              <a:gd name="connsiteY3" fmla="*/ 821009 h 861587"/>
              <a:gd name="connsiteX4" fmla="*/ 685310 w 892381"/>
              <a:gd name="connsiteY4" fmla="*/ 855935 h 861587"/>
              <a:gd name="connsiteX5" fmla="*/ 855173 w 892381"/>
              <a:gd name="connsiteY5" fmla="*/ 720997 h 861587"/>
              <a:gd name="connsiteX6" fmla="*/ 864698 w 892381"/>
              <a:gd name="connsiteY6" fmla="*/ 527322 h 861587"/>
              <a:gd name="connsiteX7" fmla="*/ 737698 w 892381"/>
              <a:gd name="connsiteY7" fmla="*/ 379684 h 861587"/>
              <a:gd name="connsiteX8" fmla="*/ 672611 w 892381"/>
              <a:gd name="connsiteY8" fmla="*/ 217759 h 861587"/>
              <a:gd name="connsiteX9" fmla="*/ 494811 w 892381"/>
              <a:gd name="connsiteY9" fmla="*/ 32022 h 861587"/>
              <a:gd name="connsiteX10" fmla="*/ 75711 w 892381"/>
              <a:gd name="connsiteY10" fmla="*/ 154259 h 861587"/>
              <a:gd name="connsiteX0" fmla="*/ 75711 w 892381"/>
              <a:gd name="connsiteY0" fmla="*/ 154259 h 861587"/>
              <a:gd name="connsiteX1" fmla="*/ 105873 w 892381"/>
              <a:gd name="connsiteY1" fmla="*/ 584472 h 861587"/>
              <a:gd name="connsiteX2" fmla="*/ 370986 w 892381"/>
              <a:gd name="connsiteY2" fmla="*/ 703535 h 861587"/>
              <a:gd name="connsiteX3" fmla="*/ 482111 w 892381"/>
              <a:gd name="connsiteY3" fmla="*/ 821009 h 861587"/>
              <a:gd name="connsiteX4" fmla="*/ 685310 w 892381"/>
              <a:gd name="connsiteY4" fmla="*/ 855935 h 861587"/>
              <a:gd name="connsiteX5" fmla="*/ 855173 w 892381"/>
              <a:gd name="connsiteY5" fmla="*/ 720997 h 861587"/>
              <a:gd name="connsiteX6" fmla="*/ 864698 w 892381"/>
              <a:gd name="connsiteY6" fmla="*/ 527322 h 861587"/>
              <a:gd name="connsiteX7" fmla="*/ 737698 w 892381"/>
              <a:gd name="connsiteY7" fmla="*/ 379684 h 861587"/>
              <a:gd name="connsiteX8" fmla="*/ 672611 w 892381"/>
              <a:gd name="connsiteY8" fmla="*/ 217759 h 861587"/>
              <a:gd name="connsiteX9" fmla="*/ 494811 w 892381"/>
              <a:gd name="connsiteY9" fmla="*/ 32022 h 861587"/>
              <a:gd name="connsiteX10" fmla="*/ 75711 w 892381"/>
              <a:gd name="connsiteY10" fmla="*/ 154259 h 861587"/>
              <a:gd name="connsiteX0" fmla="*/ 75711 w 892381"/>
              <a:gd name="connsiteY0" fmla="*/ 154259 h 861587"/>
              <a:gd name="connsiteX1" fmla="*/ 105873 w 892381"/>
              <a:gd name="connsiteY1" fmla="*/ 584472 h 861587"/>
              <a:gd name="connsiteX2" fmla="*/ 370986 w 892381"/>
              <a:gd name="connsiteY2" fmla="*/ 703535 h 861587"/>
              <a:gd name="connsiteX3" fmla="*/ 482111 w 892381"/>
              <a:gd name="connsiteY3" fmla="*/ 821009 h 861587"/>
              <a:gd name="connsiteX4" fmla="*/ 685310 w 892381"/>
              <a:gd name="connsiteY4" fmla="*/ 855935 h 861587"/>
              <a:gd name="connsiteX5" fmla="*/ 855173 w 892381"/>
              <a:gd name="connsiteY5" fmla="*/ 720997 h 861587"/>
              <a:gd name="connsiteX6" fmla="*/ 864698 w 892381"/>
              <a:gd name="connsiteY6" fmla="*/ 527322 h 861587"/>
              <a:gd name="connsiteX7" fmla="*/ 737698 w 892381"/>
              <a:gd name="connsiteY7" fmla="*/ 379684 h 861587"/>
              <a:gd name="connsiteX8" fmla="*/ 672611 w 892381"/>
              <a:gd name="connsiteY8" fmla="*/ 217759 h 861587"/>
              <a:gd name="connsiteX9" fmla="*/ 494811 w 892381"/>
              <a:gd name="connsiteY9" fmla="*/ 32022 h 861587"/>
              <a:gd name="connsiteX10" fmla="*/ 75711 w 892381"/>
              <a:gd name="connsiteY10" fmla="*/ 154259 h 861587"/>
              <a:gd name="connsiteX0" fmla="*/ 73908 w 890578"/>
              <a:gd name="connsiteY0" fmla="*/ 154259 h 861587"/>
              <a:gd name="connsiteX1" fmla="*/ 104070 w 890578"/>
              <a:gd name="connsiteY1" fmla="*/ 584472 h 861587"/>
              <a:gd name="connsiteX2" fmla="*/ 369183 w 890578"/>
              <a:gd name="connsiteY2" fmla="*/ 703535 h 861587"/>
              <a:gd name="connsiteX3" fmla="*/ 480308 w 890578"/>
              <a:gd name="connsiteY3" fmla="*/ 821009 h 861587"/>
              <a:gd name="connsiteX4" fmla="*/ 683507 w 890578"/>
              <a:gd name="connsiteY4" fmla="*/ 855935 h 861587"/>
              <a:gd name="connsiteX5" fmla="*/ 853370 w 890578"/>
              <a:gd name="connsiteY5" fmla="*/ 720997 h 861587"/>
              <a:gd name="connsiteX6" fmla="*/ 862895 w 890578"/>
              <a:gd name="connsiteY6" fmla="*/ 527322 h 861587"/>
              <a:gd name="connsiteX7" fmla="*/ 735895 w 890578"/>
              <a:gd name="connsiteY7" fmla="*/ 379684 h 861587"/>
              <a:gd name="connsiteX8" fmla="*/ 670808 w 890578"/>
              <a:gd name="connsiteY8" fmla="*/ 217759 h 861587"/>
              <a:gd name="connsiteX9" fmla="*/ 493008 w 890578"/>
              <a:gd name="connsiteY9" fmla="*/ 32022 h 861587"/>
              <a:gd name="connsiteX10" fmla="*/ 73908 w 890578"/>
              <a:gd name="connsiteY10" fmla="*/ 154259 h 861587"/>
              <a:gd name="connsiteX0" fmla="*/ 75169 w 887077"/>
              <a:gd name="connsiteY0" fmla="*/ 108097 h 832888"/>
              <a:gd name="connsiteX1" fmla="*/ 100569 w 887077"/>
              <a:gd name="connsiteY1" fmla="*/ 555773 h 832888"/>
              <a:gd name="connsiteX2" fmla="*/ 365682 w 887077"/>
              <a:gd name="connsiteY2" fmla="*/ 674836 h 832888"/>
              <a:gd name="connsiteX3" fmla="*/ 476807 w 887077"/>
              <a:gd name="connsiteY3" fmla="*/ 792310 h 832888"/>
              <a:gd name="connsiteX4" fmla="*/ 680006 w 887077"/>
              <a:gd name="connsiteY4" fmla="*/ 827236 h 832888"/>
              <a:gd name="connsiteX5" fmla="*/ 849869 w 887077"/>
              <a:gd name="connsiteY5" fmla="*/ 692298 h 832888"/>
              <a:gd name="connsiteX6" fmla="*/ 859394 w 887077"/>
              <a:gd name="connsiteY6" fmla="*/ 498623 h 832888"/>
              <a:gd name="connsiteX7" fmla="*/ 732394 w 887077"/>
              <a:gd name="connsiteY7" fmla="*/ 350985 h 832888"/>
              <a:gd name="connsiteX8" fmla="*/ 667307 w 887077"/>
              <a:gd name="connsiteY8" fmla="*/ 189060 h 832888"/>
              <a:gd name="connsiteX9" fmla="*/ 489507 w 887077"/>
              <a:gd name="connsiteY9" fmla="*/ 3323 h 832888"/>
              <a:gd name="connsiteX10" fmla="*/ 75169 w 887077"/>
              <a:gd name="connsiteY10" fmla="*/ 108097 h 832888"/>
              <a:gd name="connsiteX0" fmla="*/ 17164 w 829072"/>
              <a:gd name="connsiteY0" fmla="*/ 136785 h 861576"/>
              <a:gd name="connsiteX1" fmla="*/ 42564 w 829072"/>
              <a:gd name="connsiteY1" fmla="*/ 584461 h 861576"/>
              <a:gd name="connsiteX2" fmla="*/ 307677 w 829072"/>
              <a:gd name="connsiteY2" fmla="*/ 703524 h 861576"/>
              <a:gd name="connsiteX3" fmla="*/ 418802 w 829072"/>
              <a:gd name="connsiteY3" fmla="*/ 820998 h 861576"/>
              <a:gd name="connsiteX4" fmla="*/ 622001 w 829072"/>
              <a:gd name="connsiteY4" fmla="*/ 855924 h 861576"/>
              <a:gd name="connsiteX5" fmla="*/ 791864 w 829072"/>
              <a:gd name="connsiteY5" fmla="*/ 720986 h 861576"/>
              <a:gd name="connsiteX6" fmla="*/ 801389 w 829072"/>
              <a:gd name="connsiteY6" fmla="*/ 527311 h 861576"/>
              <a:gd name="connsiteX7" fmla="*/ 674389 w 829072"/>
              <a:gd name="connsiteY7" fmla="*/ 379673 h 861576"/>
              <a:gd name="connsiteX8" fmla="*/ 609302 w 829072"/>
              <a:gd name="connsiteY8" fmla="*/ 217748 h 861576"/>
              <a:gd name="connsiteX9" fmla="*/ 431502 w 829072"/>
              <a:gd name="connsiteY9" fmla="*/ 32011 h 861576"/>
              <a:gd name="connsiteX10" fmla="*/ 237826 w 829072"/>
              <a:gd name="connsiteY10" fmla="*/ 9785 h 861576"/>
              <a:gd name="connsiteX11" fmla="*/ 17164 w 829072"/>
              <a:gd name="connsiteY11" fmla="*/ 136785 h 861576"/>
              <a:gd name="connsiteX0" fmla="*/ 28029 w 839937"/>
              <a:gd name="connsiteY0" fmla="*/ 136785 h 861576"/>
              <a:gd name="connsiteX1" fmla="*/ 5802 w 839937"/>
              <a:gd name="connsiteY1" fmla="*/ 347922 h 861576"/>
              <a:gd name="connsiteX2" fmla="*/ 53429 w 839937"/>
              <a:gd name="connsiteY2" fmla="*/ 584461 h 861576"/>
              <a:gd name="connsiteX3" fmla="*/ 318542 w 839937"/>
              <a:gd name="connsiteY3" fmla="*/ 703524 h 861576"/>
              <a:gd name="connsiteX4" fmla="*/ 429667 w 839937"/>
              <a:gd name="connsiteY4" fmla="*/ 820998 h 861576"/>
              <a:gd name="connsiteX5" fmla="*/ 632866 w 839937"/>
              <a:gd name="connsiteY5" fmla="*/ 855924 h 861576"/>
              <a:gd name="connsiteX6" fmla="*/ 802729 w 839937"/>
              <a:gd name="connsiteY6" fmla="*/ 720986 h 861576"/>
              <a:gd name="connsiteX7" fmla="*/ 812254 w 839937"/>
              <a:gd name="connsiteY7" fmla="*/ 527311 h 861576"/>
              <a:gd name="connsiteX8" fmla="*/ 685254 w 839937"/>
              <a:gd name="connsiteY8" fmla="*/ 379673 h 861576"/>
              <a:gd name="connsiteX9" fmla="*/ 620167 w 839937"/>
              <a:gd name="connsiteY9" fmla="*/ 217748 h 861576"/>
              <a:gd name="connsiteX10" fmla="*/ 442367 w 839937"/>
              <a:gd name="connsiteY10" fmla="*/ 32011 h 861576"/>
              <a:gd name="connsiteX11" fmla="*/ 248691 w 839937"/>
              <a:gd name="connsiteY11" fmla="*/ 9785 h 861576"/>
              <a:gd name="connsiteX12" fmla="*/ 28029 w 839937"/>
              <a:gd name="connsiteY12" fmla="*/ 136785 h 861576"/>
              <a:gd name="connsiteX0" fmla="*/ 62487 w 874395"/>
              <a:gd name="connsiteY0" fmla="*/ 136785 h 861576"/>
              <a:gd name="connsiteX1" fmla="*/ 573 w 874395"/>
              <a:gd name="connsiteY1" fmla="*/ 363797 h 861576"/>
              <a:gd name="connsiteX2" fmla="*/ 87887 w 874395"/>
              <a:gd name="connsiteY2" fmla="*/ 584461 h 861576"/>
              <a:gd name="connsiteX3" fmla="*/ 353000 w 874395"/>
              <a:gd name="connsiteY3" fmla="*/ 703524 h 861576"/>
              <a:gd name="connsiteX4" fmla="*/ 464125 w 874395"/>
              <a:gd name="connsiteY4" fmla="*/ 820998 h 861576"/>
              <a:gd name="connsiteX5" fmla="*/ 667324 w 874395"/>
              <a:gd name="connsiteY5" fmla="*/ 855924 h 861576"/>
              <a:gd name="connsiteX6" fmla="*/ 837187 w 874395"/>
              <a:gd name="connsiteY6" fmla="*/ 720986 h 861576"/>
              <a:gd name="connsiteX7" fmla="*/ 846712 w 874395"/>
              <a:gd name="connsiteY7" fmla="*/ 527311 h 861576"/>
              <a:gd name="connsiteX8" fmla="*/ 719712 w 874395"/>
              <a:gd name="connsiteY8" fmla="*/ 379673 h 861576"/>
              <a:gd name="connsiteX9" fmla="*/ 654625 w 874395"/>
              <a:gd name="connsiteY9" fmla="*/ 217748 h 861576"/>
              <a:gd name="connsiteX10" fmla="*/ 476825 w 874395"/>
              <a:gd name="connsiteY10" fmla="*/ 32011 h 861576"/>
              <a:gd name="connsiteX11" fmla="*/ 283149 w 874395"/>
              <a:gd name="connsiteY11" fmla="*/ 9785 h 861576"/>
              <a:gd name="connsiteX12" fmla="*/ 62487 w 874395"/>
              <a:gd name="connsiteY12" fmla="*/ 136785 h 861576"/>
              <a:gd name="connsiteX0" fmla="*/ 62487 w 871489"/>
              <a:gd name="connsiteY0" fmla="*/ 136785 h 852081"/>
              <a:gd name="connsiteX1" fmla="*/ 573 w 871489"/>
              <a:gd name="connsiteY1" fmla="*/ 363797 h 852081"/>
              <a:gd name="connsiteX2" fmla="*/ 87887 w 871489"/>
              <a:gd name="connsiteY2" fmla="*/ 584461 h 852081"/>
              <a:gd name="connsiteX3" fmla="*/ 353000 w 871489"/>
              <a:gd name="connsiteY3" fmla="*/ 703524 h 852081"/>
              <a:gd name="connsiteX4" fmla="*/ 464125 w 871489"/>
              <a:gd name="connsiteY4" fmla="*/ 820998 h 852081"/>
              <a:gd name="connsiteX5" fmla="*/ 734822 w 871489"/>
              <a:gd name="connsiteY5" fmla="*/ 844285 h 852081"/>
              <a:gd name="connsiteX6" fmla="*/ 837187 w 871489"/>
              <a:gd name="connsiteY6" fmla="*/ 720986 h 852081"/>
              <a:gd name="connsiteX7" fmla="*/ 846712 w 871489"/>
              <a:gd name="connsiteY7" fmla="*/ 527311 h 852081"/>
              <a:gd name="connsiteX8" fmla="*/ 719712 w 871489"/>
              <a:gd name="connsiteY8" fmla="*/ 379673 h 852081"/>
              <a:gd name="connsiteX9" fmla="*/ 654625 w 871489"/>
              <a:gd name="connsiteY9" fmla="*/ 217748 h 852081"/>
              <a:gd name="connsiteX10" fmla="*/ 476825 w 871489"/>
              <a:gd name="connsiteY10" fmla="*/ 32011 h 852081"/>
              <a:gd name="connsiteX11" fmla="*/ 283149 w 871489"/>
              <a:gd name="connsiteY11" fmla="*/ 9785 h 852081"/>
              <a:gd name="connsiteX12" fmla="*/ 62487 w 871489"/>
              <a:gd name="connsiteY12" fmla="*/ 136785 h 852081"/>
              <a:gd name="connsiteX0" fmla="*/ 62487 w 877802"/>
              <a:gd name="connsiteY0" fmla="*/ 136785 h 854090"/>
              <a:gd name="connsiteX1" fmla="*/ 573 w 877802"/>
              <a:gd name="connsiteY1" fmla="*/ 363797 h 854090"/>
              <a:gd name="connsiteX2" fmla="*/ 87887 w 877802"/>
              <a:gd name="connsiteY2" fmla="*/ 584461 h 854090"/>
              <a:gd name="connsiteX3" fmla="*/ 353000 w 877802"/>
              <a:gd name="connsiteY3" fmla="*/ 703524 h 854090"/>
              <a:gd name="connsiteX4" fmla="*/ 464125 w 877802"/>
              <a:gd name="connsiteY4" fmla="*/ 820998 h 854090"/>
              <a:gd name="connsiteX5" fmla="*/ 734822 w 877802"/>
              <a:gd name="connsiteY5" fmla="*/ 844285 h 854090"/>
              <a:gd name="connsiteX6" fmla="*/ 869847 w 877802"/>
              <a:gd name="connsiteY6" fmla="*/ 693829 h 854090"/>
              <a:gd name="connsiteX7" fmla="*/ 846712 w 877802"/>
              <a:gd name="connsiteY7" fmla="*/ 527311 h 854090"/>
              <a:gd name="connsiteX8" fmla="*/ 719712 w 877802"/>
              <a:gd name="connsiteY8" fmla="*/ 379673 h 854090"/>
              <a:gd name="connsiteX9" fmla="*/ 654625 w 877802"/>
              <a:gd name="connsiteY9" fmla="*/ 217748 h 854090"/>
              <a:gd name="connsiteX10" fmla="*/ 476825 w 877802"/>
              <a:gd name="connsiteY10" fmla="*/ 32011 h 854090"/>
              <a:gd name="connsiteX11" fmla="*/ 283149 w 877802"/>
              <a:gd name="connsiteY11" fmla="*/ 9785 h 854090"/>
              <a:gd name="connsiteX12" fmla="*/ 62487 w 877802"/>
              <a:gd name="connsiteY12" fmla="*/ 136785 h 854090"/>
              <a:gd name="connsiteX0" fmla="*/ 62487 w 877803"/>
              <a:gd name="connsiteY0" fmla="*/ 136785 h 845284"/>
              <a:gd name="connsiteX1" fmla="*/ 573 w 877803"/>
              <a:gd name="connsiteY1" fmla="*/ 363797 h 845284"/>
              <a:gd name="connsiteX2" fmla="*/ 87887 w 877803"/>
              <a:gd name="connsiteY2" fmla="*/ 584461 h 845284"/>
              <a:gd name="connsiteX3" fmla="*/ 353000 w 877803"/>
              <a:gd name="connsiteY3" fmla="*/ 703524 h 845284"/>
              <a:gd name="connsiteX4" fmla="*/ 522913 w 877803"/>
              <a:gd name="connsiteY4" fmla="*/ 755046 h 845284"/>
              <a:gd name="connsiteX5" fmla="*/ 734822 w 877803"/>
              <a:gd name="connsiteY5" fmla="*/ 844285 h 845284"/>
              <a:gd name="connsiteX6" fmla="*/ 869847 w 877803"/>
              <a:gd name="connsiteY6" fmla="*/ 693829 h 845284"/>
              <a:gd name="connsiteX7" fmla="*/ 846712 w 877803"/>
              <a:gd name="connsiteY7" fmla="*/ 527311 h 845284"/>
              <a:gd name="connsiteX8" fmla="*/ 719712 w 877803"/>
              <a:gd name="connsiteY8" fmla="*/ 379673 h 845284"/>
              <a:gd name="connsiteX9" fmla="*/ 654625 w 877803"/>
              <a:gd name="connsiteY9" fmla="*/ 217748 h 845284"/>
              <a:gd name="connsiteX10" fmla="*/ 476825 w 877803"/>
              <a:gd name="connsiteY10" fmla="*/ 32011 h 845284"/>
              <a:gd name="connsiteX11" fmla="*/ 283149 w 877803"/>
              <a:gd name="connsiteY11" fmla="*/ 9785 h 845284"/>
              <a:gd name="connsiteX12" fmla="*/ 62487 w 877803"/>
              <a:gd name="connsiteY12" fmla="*/ 136785 h 845284"/>
              <a:gd name="connsiteX0" fmla="*/ 62487 w 877803"/>
              <a:gd name="connsiteY0" fmla="*/ 136785 h 845284"/>
              <a:gd name="connsiteX1" fmla="*/ 573 w 877803"/>
              <a:gd name="connsiteY1" fmla="*/ 363797 h 845284"/>
              <a:gd name="connsiteX2" fmla="*/ 87887 w 877803"/>
              <a:gd name="connsiteY2" fmla="*/ 584461 h 845284"/>
              <a:gd name="connsiteX3" fmla="*/ 337759 w 877803"/>
              <a:gd name="connsiteY3" fmla="*/ 641451 h 845284"/>
              <a:gd name="connsiteX4" fmla="*/ 522913 w 877803"/>
              <a:gd name="connsiteY4" fmla="*/ 755046 h 845284"/>
              <a:gd name="connsiteX5" fmla="*/ 734822 w 877803"/>
              <a:gd name="connsiteY5" fmla="*/ 844285 h 845284"/>
              <a:gd name="connsiteX6" fmla="*/ 869847 w 877803"/>
              <a:gd name="connsiteY6" fmla="*/ 693829 h 845284"/>
              <a:gd name="connsiteX7" fmla="*/ 846712 w 877803"/>
              <a:gd name="connsiteY7" fmla="*/ 527311 h 845284"/>
              <a:gd name="connsiteX8" fmla="*/ 719712 w 877803"/>
              <a:gd name="connsiteY8" fmla="*/ 379673 h 845284"/>
              <a:gd name="connsiteX9" fmla="*/ 654625 w 877803"/>
              <a:gd name="connsiteY9" fmla="*/ 217748 h 845284"/>
              <a:gd name="connsiteX10" fmla="*/ 476825 w 877803"/>
              <a:gd name="connsiteY10" fmla="*/ 32011 h 845284"/>
              <a:gd name="connsiteX11" fmla="*/ 283149 w 877803"/>
              <a:gd name="connsiteY11" fmla="*/ 9785 h 845284"/>
              <a:gd name="connsiteX12" fmla="*/ 62487 w 877803"/>
              <a:gd name="connsiteY12" fmla="*/ 136785 h 845284"/>
              <a:gd name="connsiteX0" fmla="*/ 62487 w 877803"/>
              <a:gd name="connsiteY0" fmla="*/ 136785 h 845284"/>
              <a:gd name="connsiteX1" fmla="*/ 573 w 877803"/>
              <a:gd name="connsiteY1" fmla="*/ 363797 h 845284"/>
              <a:gd name="connsiteX2" fmla="*/ 87887 w 877803"/>
              <a:gd name="connsiteY2" fmla="*/ 584461 h 845284"/>
              <a:gd name="connsiteX3" fmla="*/ 363887 w 877803"/>
              <a:gd name="connsiteY3" fmla="*/ 660849 h 845284"/>
              <a:gd name="connsiteX4" fmla="*/ 522913 w 877803"/>
              <a:gd name="connsiteY4" fmla="*/ 755046 h 845284"/>
              <a:gd name="connsiteX5" fmla="*/ 734822 w 877803"/>
              <a:gd name="connsiteY5" fmla="*/ 844285 h 845284"/>
              <a:gd name="connsiteX6" fmla="*/ 869847 w 877803"/>
              <a:gd name="connsiteY6" fmla="*/ 693829 h 845284"/>
              <a:gd name="connsiteX7" fmla="*/ 846712 w 877803"/>
              <a:gd name="connsiteY7" fmla="*/ 527311 h 845284"/>
              <a:gd name="connsiteX8" fmla="*/ 719712 w 877803"/>
              <a:gd name="connsiteY8" fmla="*/ 379673 h 845284"/>
              <a:gd name="connsiteX9" fmla="*/ 654625 w 877803"/>
              <a:gd name="connsiteY9" fmla="*/ 217748 h 845284"/>
              <a:gd name="connsiteX10" fmla="*/ 476825 w 877803"/>
              <a:gd name="connsiteY10" fmla="*/ 32011 h 845284"/>
              <a:gd name="connsiteX11" fmla="*/ 283149 w 877803"/>
              <a:gd name="connsiteY11" fmla="*/ 9785 h 845284"/>
              <a:gd name="connsiteX12" fmla="*/ 62487 w 877803"/>
              <a:gd name="connsiteY12" fmla="*/ 136785 h 845284"/>
              <a:gd name="connsiteX0" fmla="*/ 62487 w 880044"/>
              <a:gd name="connsiteY0" fmla="*/ 136785 h 841456"/>
              <a:gd name="connsiteX1" fmla="*/ 573 w 880044"/>
              <a:gd name="connsiteY1" fmla="*/ 363797 h 841456"/>
              <a:gd name="connsiteX2" fmla="*/ 87887 w 880044"/>
              <a:gd name="connsiteY2" fmla="*/ 584461 h 841456"/>
              <a:gd name="connsiteX3" fmla="*/ 363887 w 880044"/>
              <a:gd name="connsiteY3" fmla="*/ 660849 h 841456"/>
              <a:gd name="connsiteX4" fmla="*/ 522913 w 880044"/>
              <a:gd name="connsiteY4" fmla="*/ 755046 h 841456"/>
              <a:gd name="connsiteX5" fmla="*/ 704338 w 880044"/>
              <a:gd name="connsiteY5" fmla="*/ 840405 h 841456"/>
              <a:gd name="connsiteX6" fmla="*/ 869847 w 880044"/>
              <a:gd name="connsiteY6" fmla="*/ 693829 h 841456"/>
              <a:gd name="connsiteX7" fmla="*/ 846712 w 880044"/>
              <a:gd name="connsiteY7" fmla="*/ 527311 h 841456"/>
              <a:gd name="connsiteX8" fmla="*/ 719712 w 880044"/>
              <a:gd name="connsiteY8" fmla="*/ 379673 h 841456"/>
              <a:gd name="connsiteX9" fmla="*/ 654625 w 880044"/>
              <a:gd name="connsiteY9" fmla="*/ 217748 h 841456"/>
              <a:gd name="connsiteX10" fmla="*/ 476825 w 880044"/>
              <a:gd name="connsiteY10" fmla="*/ 32011 h 841456"/>
              <a:gd name="connsiteX11" fmla="*/ 283149 w 880044"/>
              <a:gd name="connsiteY11" fmla="*/ 9785 h 841456"/>
              <a:gd name="connsiteX12" fmla="*/ 62487 w 880044"/>
              <a:gd name="connsiteY12" fmla="*/ 136785 h 841456"/>
              <a:gd name="connsiteX0" fmla="*/ 62487 w 939661"/>
              <a:gd name="connsiteY0" fmla="*/ 136785 h 842032"/>
              <a:gd name="connsiteX1" fmla="*/ 573 w 939661"/>
              <a:gd name="connsiteY1" fmla="*/ 363797 h 842032"/>
              <a:gd name="connsiteX2" fmla="*/ 87887 w 939661"/>
              <a:gd name="connsiteY2" fmla="*/ 584461 h 842032"/>
              <a:gd name="connsiteX3" fmla="*/ 363887 w 939661"/>
              <a:gd name="connsiteY3" fmla="*/ 660849 h 842032"/>
              <a:gd name="connsiteX4" fmla="*/ 522913 w 939661"/>
              <a:gd name="connsiteY4" fmla="*/ 755046 h 842032"/>
              <a:gd name="connsiteX5" fmla="*/ 704338 w 939661"/>
              <a:gd name="connsiteY5" fmla="*/ 840405 h 842032"/>
              <a:gd name="connsiteX6" fmla="*/ 935169 w 939661"/>
              <a:gd name="connsiteY6" fmla="*/ 676371 h 842032"/>
              <a:gd name="connsiteX7" fmla="*/ 846712 w 939661"/>
              <a:gd name="connsiteY7" fmla="*/ 527311 h 842032"/>
              <a:gd name="connsiteX8" fmla="*/ 719712 w 939661"/>
              <a:gd name="connsiteY8" fmla="*/ 379673 h 842032"/>
              <a:gd name="connsiteX9" fmla="*/ 654625 w 939661"/>
              <a:gd name="connsiteY9" fmla="*/ 217748 h 842032"/>
              <a:gd name="connsiteX10" fmla="*/ 476825 w 939661"/>
              <a:gd name="connsiteY10" fmla="*/ 32011 h 842032"/>
              <a:gd name="connsiteX11" fmla="*/ 283149 w 939661"/>
              <a:gd name="connsiteY11" fmla="*/ 9785 h 842032"/>
              <a:gd name="connsiteX12" fmla="*/ 62487 w 939661"/>
              <a:gd name="connsiteY12" fmla="*/ 136785 h 842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39661" h="842032">
                <a:moveTo>
                  <a:pt x="62487" y="136785"/>
                </a:moveTo>
                <a:cubicBezTo>
                  <a:pt x="15391" y="195787"/>
                  <a:pt x="-3660" y="289184"/>
                  <a:pt x="573" y="363797"/>
                </a:cubicBezTo>
                <a:cubicBezTo>
                  <a:pt x="4806" y="438410"/>
                  <a:pt x="36558" y="524930"/>
                  <a:pt x="87887" y="584461"/>
                </a:cubicBezTo>
                <a:cubicBezTo>
                  <a:pt x="236583" y="695056"/>
                  <a:pt x="291383" y="632418"/>
                  <a:pt x="363887" y="660849"/>
                </a:cubicBezTo>
                <a:cubicBezTo>
                  <a:pt x="436391" y="689280"/>
                  <a:pt x="470526" y="726206"/>
                  <a:pt x="522913" y="755046"/>
                </a:cubicBezTo>
                <a:cubicBezTo>
                  <a:pt x="575300" y="783886"/>
                  <a:pt x="635629" y="853517"/>
                  <a:pt x="704338" y="840405"/>
                </a:cubicBezTo>
                <a:cubicBezTo>
                  <a:pt x="773047" y="827293"/>
                  <a:pt x="911440" y="728553"/>
                  <a:pt x="935169" y="676371"/>
                </a:cubicBezTo>
                <a:cubicBezTo>
                  <a:pt x="958898" y="624189"/>
                  <a:pt x="882621" y="576761"/>
                  <a:pt x="846712" y="527311"/>
                </a:cubicBezTo>
                <a:cubicBezTo>
                  <a:pt x="810803" y="477861"/>
                  <a:pt x="769188" y="440792"/>
                  <a:pt x="719712" y="379673"/>
                </a:cubicBezTo>
                <a:cubicBezTo>
                  <a:pt x="670236" y="318554"/>
                  <a:pt x="693254" y="298710"/>
                  <a:pt x="654625" y="217748"/>
                </a:cubicBezTo>
                <a:cubicBezTo>
                  <a:pt x="615996" y="136786"/>
                  <a:pt x="538738" y="66672"/>
                  <a:pt x="476825" y="32011"/>
                </a:cubicBezTo>
                <a:cubicBezTo>
                  <a:pt x="414912" y="-2650"/>
                  <a:pt x="352205" y="-7677"/>
                  <a:pt x="283149" y="9785"/>
                </a:cubicBezTo>
                <a:cubicBezTo>
                  <a:pt x="214093" y="27247"/>
                  <a:pt x="109583" y="77783"/>
                  <a:pt x="62487" y="136785"/>
                </a:cubicBezTo>
                <a:close/>
              </a:path>
            </a:pathLst>
          </a:custGeom>
          <a:noFill/>
          <a:ln w="38100">
            <a:solidFill>
              <a:srgbClr val="EE2D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81" name="Forme libre : forme 80">
            <a:extLst>
              <a:ext uri="{FF2B5EF4-FFF2-40B4-BE49-F238E27FC236}">
                <a16:creationId xmlns:a16="http://schemas.microsoft.com/office/drawing/2014/main" id="{5A6681C3-1FA7-468F-9C68-AFFD60030748}"/>
              </a:ext>
            </a:extLst>
          </p:cNvPr>
          <p:cNvSpPr/>
          <p:nvPr/>
        </p:nvSpPr>
        <p:spPr>
          <a:xfrm>
            <a:off x="2473602" y="5214909"/>
            <a:ext cx="429765" cy="459584"/>
          </a:xfrm>
          <a:custGeom>
            <a:avLst/>
            <a:gdLst>
              <a:gd name="connsiteX0" fmla="*/ 0 w 788987"/>
              <a:gd name="connsiteY0" fmla="*/ 122237 h 825500"/>
              <a:gd name="connsiteX1" fmla="*/ 30162 w 788987"/>
              <a:gd name="connsiteY1" fmla="*/ 552450 h 825500"/>
              <a:gd name="connsiteX2" fmla="*/ 295275 w 788987"/>
              <a:gd name="connsiteY2" fmla="*/ 650875 h 825500"/>
              <a:gd name="connsiteX3" fmla="*/ 547687 w 788987"/>
              <a:gd name="connsiteY3" fmla="*/ 825500 h 825500"/>
              <a:gd name="connsiteX4" fmla="*/ 779462 w 788987"/>
              <a:gd name="connsiteY4" fmla="*/ 688975 h 825500"/>
              <a:gd name="connsiteX5" fmla="*/ 788987 w 788987"/>
              <a:gd name="connsiteY5" fmla="*/ 495300 h 825500"/>
              <a:gd name="connsiteX6" fmla="*/ 661987 w 788987"/>
              <a:gd name="connsiteY6" fmla="*/ 347662 h 825500"/>
              <a:gd name="connsiteX7" fmla="*/ 596900 w 788987"/>
              <a:gd name="connsiteY7" fmla="*/ 185737 h 825500"/>
              <a:gd name="connsiteX8" fmla="*/ 419100 w 788987"/>
              <a:gd name="connsiteY8" fmla="*/ 0 h 825500"/>
              <a:gd name="connsiteX9" fmla="*/ 107950 w 788987"/>
              <a:gd name="connsiteY9" fmla="*/ 14287 h 825500"/>
              <a:gd name="connsiteX10" fmla="*/ 0 w 788987"/>
              <a:gd name="connsiteY10" fmla="*/ 122237 h 825500"/>
              <a:gd name="connsiteX0" fmla="*/ 9159 w 798146"/>
              <a:gd name="connsiteY0" fmla="*/ 122237 h 825500"/>
              <a:gd name="connsiteX1" fmla="*/ 39321 w 798146"/>
              <a:gd name="connsiteY1" fmla="*/ 552450 h 825500"/>
              <a:gd name="connsiteX2" fmla="*/ 304434 w 798146"/>
              <a:gd name="connsiteY2" fmla="*/ 650875 h 825500"/>
              <a:gd name="connsiteX3" fmla="*/ 556846 w 798146"/>
              <a:gd name="connsiteY3" fmla="*/ 825500 h 825500"/>
              <a:gd name="connsiteX4" fmla="*/ 788621 w 798146"/>
              <a:gd name="connsiteY4" fmla="*/ 688975 h 825500"/>
              <a:gd name="connsiteX5" fmla="*/ 798146 w 798146"/>
              <a:gd name="connsiteY5" fmla="*/ 495300 h 825500"/>
              <a:gd name="connsiteX6" fmla="*/ 671146 w 798146"/>
              <a:gd name="connsiteY6" fmla="*/ 347662 h 825500"/>
              <a:gd name="connsiteX7" fmla="*/ 606059 w 798146"/>
              <a:gd name="connsiteY7" fmla="*/ 185737 h 825500"/>
              <a:gd name="connsiteX8" fmla="*/ 428259 w 798146"/>
              <a:gd name="connsiteY8" fmla="*/ 0 h 825500"/>
              <a:gd name="connsiteX9" fmla="*/ 117109 w 798146"/>
              <a:gd name="connsiteY9" fmla="*/ 14287 h 825500"/>
              <a:gd name="connsiteX10" fmla="*/ 9159 w 798146"/>
              <a:gd name="connsiteY10" fmla="*/ 122237 h 825500"/>
              <a:gd name="connsiteX0" fmla="*/ 9159 w 798146"/>
              <a:gd name="connsiteY0" fmla="*/ 122237 h 825500"/>
              <a:gd name="connsiteX1" fmla="*/ 39321 w 798146"/>
              <a:gd name="connsiteY1" fmla="*/ 552450 h 825500"/>
              <a:gd name="connsiteX2" fmla="*/ 304434 w 798146"/>
              <a:gd name="connsiteY2" fmla="*/ 650875 h 825500"/>
              <a:gd name="connsiteX3" fmla="*/ 556846 w 798146"/>
              <a:gd name="connsiteY3" fmla="*/ 825500 h 825500"/>
              <a:gd name="connsiteX4" fmla="*/ 788621 w 798146"/>
              <a:gd name="connsiteY4" fmla="*/ 688975 h 825500"/>
              <a:gd name="connsiteX5" fmla="*/ 798146 w 798146"/>
              <a:gd name="connsiteY5" fmla="*/ 495300 h 825500"/>
              <a:gd name="connsiteX6" fmla="*/ 671146 w 798146"/>
              <a:gd name="connsiteY6" fmla="*/ 347662 h 825500"/>
              <a:gd name="connsiteX7" fmla="*/ 606059 w 798146"/>
              <a:gd name="connsiteY7" fmla="*/ 185737 h 825500"/>
              <a:gd name="connsiteX8" fmla="*/ 428259 w 798146"/>
              <a:gd name="connsiteY8" fmla="*/ 0 h 825500"/>
              <a:gd name="connsiteX9" fmla="*/ 117109 w 798146"/>
              <a:gd name="connsiteY9" fmla="*/ 14287 h 825500"/>
              <a:gd name="connsiteX10" fmla="*/ 9159 w 798146"/>
              <a:gd name="connsiteY10" fmla="*/ 122237 h 825500"/>
              <a:gd name="connsiteX0" fmla="*/ 9159 w 798146"/>
              <a:gd name="connsiteY0" fmla="*/ 122237 h 832998"/>
              <a:gd name="connsiteX1" fmla="*/ 39321 w 798146"/>
              <a:gd name="connsiteY1" fmla="*/ 552450 h 832998"/>
              <a:gd name="connsiteX2" fmla="*/ 304434 w 798146"/>
              <a:gd name="connsiteY2" fmla="*/ 650875 h 832998"/>
              <a:gd name="connsiteX3" fmla="*/ 556846 w 798146"/>
              <a:gd name="connsiteY3" fmla="*/ 825500 h 832998"/>
              <a:gd name="connsiteX4" fmla="*/ 788621 w 798146"/>
              <a:gd name="connsiteY4" fmla="*/ 688975 h 832998"/>
              <a:gd name="connsiteX5" fmla="*/ 798146 w 798146"/>
              <a:gd name="connsiteY5" fmla="*/ 495300 h 832998"/>
              <a:gd name="connsiteX6" fmla="*/ 671146 w 798146"/>
              <a:gd name="connsiteY6" fmla="*/ 347662 h 832998"/>
              <a:gd name="connsiteX7" fmla="*/ 606059 w 798146"/>
              <a:gd name="connsiteY7" fmla="*/ 185737 h 832998"/>
              <a:gd name="connsiteX8" fmla="*/ 428259 w 798146"/>
              <a:gd name="connsiteY8" fmla="*/ 0 h 832998"/>
              <a:gd name="connsiteX9" fmla="*/ 117109 w 798146"/>
              <a:gd name="connsiteY9" fmla="*/ 14287 h 832998"/>
              <a:gd name="connsiteX10" fmla="*/ 9159 w 798146"/>
              <a:gd name="connsiteY10" fmla="*/ 122237 h 832998"/>
              <a:gd name="connsiteX0" fmla="*/ 9159 w 831017"/>
              <a:gd name="connsiteY0" fmla="*/ 122237 h 832998"/>
              <a:gd name="connsiteX1" fmla="*/ 39321 w 831017"/>
              <a:gd name="connsiteY1" fmla="*/ 552450 h 832998"/>
              <a:gd name="connsiteX2" fmla="*/ 304434 w 831017"/>
              <a:gd name="connsiteY2" fmla="*/ 650875 h 832998"/>
              <a:gd name="connsiteX3" fmla="*/ 556846 w 831017"/>
              <a:gd name="connsiteY3" fmla="*/ 825500 h 832998"/>
              <a:gd name="connsiteX4" fmla="*/ 788621 w 831017"/>
              <a:gd name="connsiteY4" fmla="*/ 688975 h 832998"/>
              <a:gd name="connsiteX5" fmla="*/ 798146 w 831017"/>
              <a:gd name="connsiteY5" fmla="*/ 495300 h 832998"/>
              <a:gd name="connsiteX6" fmla="*/ 671146 w 831017"/>
              <a:gd name="connsiteY6" fmla="*/ 347662 h 832998"/>
              <a:gd name="connsiteX7" fmla="*/ 606059 w 831017"/>
              <a:gd name="connsiteY7" fmla="*/ 185737 h 832998"/>
              <a:gd name="connsiteX8" fmla="*/ 428259 w 831017"/>
              <a:gd name="connsiteY8" fmla="*/ 0 h 832998"/>
              <a:gd name="connsiteX9" fmla="*/ 117109 w 831017"/>
              <a:gd name="connsiteY9" fmla="*/ 14287 h 832998"/>
              <a:gd name="connsiteX10" fmla="*/ 9159 w 831017"/>
              <a:gd name="connsiteY10" fmla="*/ 122237 h 832998"/>
              <a:gd name="connsiteX0" fmla="*/ 9159 w 824842"/>
              <a:gd name="connsiteY0" fmla="*/ 122237 h 832998"/>
              <a:gd name="connsiteX1" fmla="*/ 39321 w 824842"/>
              <a:gd name="connsiteY1" fmla="*/ 552450 h 832998"/>
              <a:gd name="connsiteX2" fmla="*/ 304434 w 824842"/>
              <a:gd name="connsiteY2" fmla="*/ 650875 h 832998"/>
              <a:gd name="connsiteX3" fmla="*/ 556846 w 824842"/>
              <a:gd name="connsiteY3" fmla="*/ 825500 h 832998"/>
              <a:gd name="connsiteX4" fmla="*/ 788621 w 824842"/>
              <a:gd name="connsiteY4" fmla="*/ 688975 h 832998"/>
              <a:gd name="connsiteX5" fmla="*/ 798146 w 824842"/>
              <a:gd name="connsiteY5" fmla="*/ 495300 h 832998"/>
              <a:gd name="connsiteX6" fmla="*/ 671146 w 824842"/>
              <a:gd name="connsiteY6" fmla="*/ 347662 h 832998"/>
              <a:gd name="connsiteX7" fmla="*/ 606059 w 824842"/>
              <a:gd name="connsiteY7" fmla="*/ 185737 h 832998"/>
              <a:gd name="connsiteX8" fmla="*/ 428259 w 824842"/>
              <a:gd name="connsiteY8" fmla="*/ 0 h 832998"/>
              <a:gd name="connsiteX9" fmla="*/ 117109 w 824842"/>
              <a:gd name="connsiteY9" fmla="*/ 14287 h 832998"/>
              <a:gd name="connsiteX10" fmla="*/ 9159 w 824842"/>
              <a:gd name="connsiteY10" fmla="*/ 122237 h 832998"/>
              <a:gd name="connsiteX0" fmla="*/ 9159 w 824842"/>
              <a:gd name="connsiteY0" fmla="*/ 122237 h 832998"/>
              <a:gd name="connsiteX1" fmla="*/ 39321 w 824842"/>
              <a:gd name="connsiteY1" fmla="*/ 552450 h 832998"/>
              <a:gd name="connsiteX2" fmla="*/ 304434 w 824842"/>
              <a:gd name="connsiteY2" fmla="*/ 650875 h 832998"/>
              <a:gd name="connsiteX3" fmla="*/ 556846 w 824842"/>
              <a:gd name="connsiteY3" fmla="*/ 825500 h 832998"/>
              <a:gd name="connsiteX4" fmla="*/ 788621 w 824842"/>
              <a:gd name="connsiteY4" fmla="*/ 688975 h 832998"/>
              <a:gd name="connsiteX5" fmla="*/ 798146 w 824842"/>
              <a:gd name="connsiteY5" fmla="*/ 495300 h 832998"/>
              <a:gd name="connsiteX6" fmla="*/ 671146 w 824842"/>
              <a:gd name="connsiteY6" fmla="*/ 347662 h 832998"/>
              <a:gd name="connsiteX7" fmla="*/ 606059 w 824842"/>
              <a:gd name="connsiteY7" fmla="*/ 185737 h 832998"/>
              <a:gd name="connsiteX8" fmla="*/ 428259 w 824842"/>
              <a:gd name="connsiteY8" fmla="*/ 0 h 832998"/>
              <a:gd name="connsiteX9" fmla="*/ 117109 w 824842"/>
              <a:gd name="connsiteY9" fmla="*/ 14287 h 832998"/>
              <a:gd name="connsiteX10" fmla="*/ 9159 w 824842"/>
              <a:gd name="connsiteY10" fmla="*/ 122237 h 832998"/>
              <a:gd name="connsiteX0" fmla="*/ 9159 w 824842"/>
              <a:gd name="connsiteY0" fmla="*/ 122237 h 832998"/>
              <a:gd name="connsiteX1" fmla="*/ 39321 w 824842"/>
              <a:gd name="connsiteY1" fmla="*/ 552450 h 832998"/>
              <a:gd name="connsiteX2" fmla="*/ 304434 w 824842"/>
              <a:gd name="connsiteY2" fmla="*/ 650875 h 832998"/>
              <a:gd name="connsiteX3" fmla="*/ 556846 w 824842"/>
              <a:gd name="connsiteY3" fmla="*/ 825500 h 832998"/>
              <a:gd name="connsiteX4" fmla="*/ 788621 w 824842"/>
              <a:gd name="connsiteY4" fmla="*/ 688975 h 832998"/>
              <a:gd name="connsiteX5" fmla="*/ 798146 w 824842"/>
              <a:gd name="connsiteY5" fmla="*/ 495300 h 832998"/>
              <a:gd name="connsiteX6" fmla="*/ 671146 w 824842"/>
              <a:gd name="connsiteY6" fmla="*/ 347662 h 832998"/>
              <a:gd name="connsiteX7" fmla="*/ 606059 w 824842"/>
              <a:gd name="connsiteY7" fmla="*/ 185737 h 832998"/>
              <a:gd name="connsiteX8" fmla="*/ 428259 w 824842"/>
              <a:gd name="connsiteY8" fmla="*/ 0 h 832998"/>
              <a:gd name="connsiteX9" fmla="*/ 117109 w 824842"/>
              <a:gd name="connsiteY9" fmla="*/ 14287 h 832998"/>
              <a:gd name="connsiteX10" fmla="*/ 9159 w 824842"/>
              <a:gd name="connsiteY10" fmla="*/ 122237 h 832998"/>
              <a:gd name="connsiteX0" fmla="*/ 9159 w 824842"/>
              <a:gd name="connsiteY0" fmla="*/ 150578 h 861339"/>
              <a:gd name="connsiteX1" fmla="*/ 39321 w 824842"/>
              <a:gd name="connsiteY1" fmla="*/ 580791 h 861339"/>
              <a:gd name="connsiteX2" fmla="*/ 304434 w 824842"/>
              <a:gd name="connsiteY2" fmla="*/ 679216 h 861339"/>
              <a:gd name="connsiteX3" fmla="*/ 556846 w 824842"/>
              <a:gd name="connsiteY3" fmla="*/ 853841 h 861339"/>
              <a:gd name="connsiteX4" fmla="*/ 788621 w 824842"/>
              <a:gd name="connsiteY4" fmla="*/ 717316 h 861339"/>
              <a:gd name="connsiteX5" fmla="*/ 798146 w 824842"/>
              <a:gd name="connsiteY5" fmla="*/ 523641 h 861339"/>
              <a:gd name="connsiteX6" fmla="*/ 671146 w 824842"/>
              <a:gd name="connsiteY6" fmla="*/ 376003 h 861339"/>
              <a:gd name="connsiteX7" fmla="*/ 606059 w 824842"/>
              <a:gd name="connsiteY7" fmla="*/ 214078 h 861339"/>
              <a:gd name="connsiteX8" fmla="*/ 428259 w 824842"/>
              <a:gd name="connsiteY8" fmla="*/ 28341 h 861339"/>
              <a:gd name="connsiteX9" fmla="*/ 117109 w 824842"/>
              <a:gd name="connsiteY9" fmla="*/ 42628 h 861339"/>
              <a:gd name="connsiteX10" fmla="*/ 9159 w 824842"/>
              <a:gd name="connsiteY10" fmla="*/ 150578 h 861339"/>
              <a:gd name="connsiteX0" fmla="*/ 9159 w 824842"/>
              <a:gd name="connsiteY0" fmla="*/ 135765 h 846526"/>
              <a:gd name="connsiteX1" fmla="*/ 39321 w 824842"/>
              <a:gd name="connsiteY1" fmla="*/ 565978 h 846526"/>
              <a:gd name="connsiteX2" fmla="*/ 304434 w 824842"/>
              <a:gd name="connsiteY2" fmla="*/ 664403 h 846526"/>
              <a:gd name="connsiteX3" fmla="*/ 556846 w 824842"/>
              <a:gd name="connsiteY3" fmla="*/ 839028 h 846526"/>
              <a:gd name="connsiteX4" fmla="*/ 788621 w 824842"/>
              <a:gd name="connsiteY4" fmla="*/ 702503 h 846526"/>
              <a:gd name="connsiteX5" fmla="*/ 798146 w 824842"/>
              <a:gd name="connsiteY5" fmla="*/ 508828 h 846526"/>
              <a:gd name="connsiteX6" fmla="*/ 671146 w 824842"/>
              <a:gd name="connsiteY6" fmla="*/ 361190 h 846526"/>
              <a:gd name="connsiteX7" fmla="*/ 606059 w 824842"/>
              <a:gd name="connsiteY7" fmla="*/ 199265 h 846526"/>
              <a:gd name="connsiteX8" fmla="*/ 428259 w 824842"/>
              <a:gd name="connsiteY8" fmla="*/ 13528 h 846526"/>
              <a:gd name="connsiteX9" fmla="*/ 117109 w 824842"/>
              <a:gd name="connsiteY9" fmla="*/ 27815 h 846526"/>
              <a:gd name="connsiteX10" fmla="*/ 9159 w 824842"/>
              <a:gd name="connsiteY10" fmla="*/ 135765 h 846526"/>
              <a:gd name="connsiteX0" fmla="*/ 9159 w 824842"/>
              <a:gd name="connsiteY0" fmla="*/ 135765 h 846526"/>
              <a:gd name="connsiteX1" fmla="*/ 39321 w 824842"/>
              <a:gd name="connsiteY1" fmla="*/ 565978 h 846526"/>
              <a:gd name="connsiteX2" fmla="*/ 304434 w 824842"/>
              <a:gd name="connsiteY2" fmla="*/ 664403 h 846526"/>
              <a:gd name="connsiteX3" fmla="*/ 556846 w 824842"/>
              <a:gd name="connsiteY3" fmla="*/ 839028 h 846526"/>
              <a:gd name="connsiteX4" fmla="*/ 788621 w 824842"/>
              <a:gd name="connsiteY4" fmla="*/ 702503 h 846526"/>
              <a:gd name="connsiteX5" fmla="*/ 798146 w 824842"/>
              <a:gd name="connsiteY5" fmla="*/ 508828 h 846526"/>
              <a:gd name="connsiteX6" fmla="*/ 671146 w 824842"/>
              <a:gd name="connsiteY6" fmla="*/ 361190 h 846526"/>
              <a:gd name="connsiteX7" fmla="*/ 606059 w 824842"/>
              <a:gd name="connsiteY7" fmla="*/ 199265 h 846526"/>
              <a:gd name="connsiteX8" fmla="*/ 428259 w 824842"/>
              <a:gd name="connsiteY8" fmla="*/ 13528 h 846526"/>
              <a:gd name="connsiteX9" fmla="*/ 117109 w 824842"/>
              <a:gd name="connsiteY9" fmla="*/ 27815 h 846526"/>
              <a:gd name="connsiteX10" fmla="*/ 9159 w 824842"/>
              <a:gd name="connsiteY10" fmla="*/ 135765 h 846526"/>
              <a:gd name="connsiteX0" fmla="*/ 57613 w 873296"/>
              <a:gd name="connsiteY0" fmla="*/ 135765 h 846526"/>
              <a:gd name="connsiteX1" fmla="*/ 87775 w 873296"/>
              <a:gd name="connsiteY1" fmla="*/ 565978 h 846526"/>
              <a:gd name="connsiteX2" fmla="*/ 352888 w 873296"/>
              <a:gd name="connsiteY2" fmla="*/ 664403 h 846526"/>
              <a:gd name="connsiteX3" fmla="*/ 605300 w 873296"/>
              <a:gd name="connsiteY3" fmla="*/ 839028 h 846526"/>
              <a:gd name="connsiteX4" fmla="*/ 837075 w 873296"/>
              <a:gd name="connsiteY4" fmla="*/ 702503 h 846526"/>
              <a:gd name="connsiteX5" fmla="*/ 846600 w 873296"/>
              <a:gd name="connsiteY5" fmla="*/ 508828 h 846526"/>
              <a:gd name="connsiteX6" fmla="*/ 719600 w 873296"/>
              <a:gd name="connsiteY6" fmla="*/ 361190 h 846526"/>
              <a:gd name="connsiteX7" fmla="*/ 654513 w 873296"/>
              <a:gd name="connsiteY7" fmla="*/ 199265 h 846526"/>
              <a:gd name="connsiteX8" fmla="*/ 476713 w 873296"/>
              <a:gd name="connsiteY8" fmla="*/ 13528 h 846526"/>
              <a:gd name="connsiteX9" fmla="*/ 165563 w 873296"/>
              <a:gd name="connsiteY9" fmla="*/ 27815 h 846526"/>
              <a:gd name="connsiteX10" fmla="*/ 57613 w 873296"/>
              <a:gd name="connsiteY10" fmla="*/ 135765 h 846526"/>
              <a:gd name="connsiteX0" fmla="*/ 57613 w 873296"/>
              <a:gd name="connsiteY0" fmla="*/ 123874 h 834635"/>
              <a:gd name="connsiteX1" fmla="*/ 87775 w 873296"/>
              <a:gd name="connsiteY1" fmla="*/ 554087 h 834635"/>
              <a:gd name="connsiteX2" fmla="*/ 352888 w 873296"/>
              <a:gd name="connsiteY2" fmla="*/ 652512 h 834635"/>
              <a:gd name="connsiteX3" fmla="*/ 605300 w 873296"/>
              <a:gd name="connsiteY3" fmla="*/ 827137 h 834635"/>
              <a:gd name="connsiteX4" fmla="*/ 837075 w 873296"/>
              <a:gd name="connsiteY4" fmla="*/ 690612 h 834635"/>
              <a:gd name="connsiteX5" fmla="*/ 846600 w 873296"/>
              <a:gd name="connsiteY5" fmla="*/ 496937 h 834635"/>
              <a:gd name="connsiteX6" fmla="*/ 719600 w 873296"/>
              <a:gd name="connsiteY6" fmla="*/ 349299 h 834635"/>
              <a:gd name="connsiteX7" fmla="*/ 654513 w 873296"/>
              <a:gd name="connsiteY7" fmla="*/ 187374 h 834635"/>
              <a:gd name="connsiteX8" fmla="*/ 476713 w 873296"/>
              <a:gd name="connsiteY8" fmla="*/ 1637 h 834635"/>
              <a:gd name="connsiteX9" fmla="*/ 57613 w 873296"/>
              <a:gd name="connsiteY9" fmla="*/ 123874 h 834635"/>
              <a:gd name="connsiteX0" fmla="*/ 91225 w 906908"/>
              <a:gd name="connsiteY0" fmla="*/ 165752 h 876513"/>
              <a:gd name="connsiteX1" fmla="*/ 121387 w 906908"/>
              <a:gd name="connsiteY1" fmla="*/ 595965 h 876513"/>
              <a:gd name="connsiteX2" fmla="*/ 386500 w 906908"/>
              <a:gd name="connsiteY2" fmla="*/ 694390 h 876513"/>
              <a:gd name="connsiteX3" fmla="*/ 638912 w 906908"/>
              <a:gd name="connsiteY3" fmla="*/ 869015 h 876513"/>
              <a:gd name="connsiteX4" fmla="*/ 870687 w 906908"/>
              <a:gd name="connsiteY4" fmla="*/ 732490 h 876513"/>
              <a:gd name="connsiteX5" fmla="*/ 880212 w 906908"/>
              <a:gd name="connsiteY5" fmla="*/ 538815 h 876513"/>
              <a:gd name="connsiteX6" fmla="*/ 753212 w 906908"/>
              <a:gd name="connsiteY6" fmla="*/ 391177 h 876513"/>
              <a:gd name="connsiteX7" fmla="*/ 688125 w 906908"/>
              <a:gd name="connsiteY7" fmla="*/ 229252 h 876513"/>
              <a:gd name="connsiteX8" fmla="*/ 510325 w 906908"/>
              <a:gd name="connsiteY8" fmla="*/ 43515 h 876513"/>
              <a:gd name="connsiteX9" fmla="*/ 91225 w 906908"/>
              <a:gd name="connsiteY9" fmla="*/ 165752 h 876513"/>
              <a:gd name="connsiteX0" fmla="*/ 75711 w 891394"/>
              <a:gd name="connsiteY0" fmla="*/ 146718 h 857479"/>
              <a:gd name="connsiteX1" fmla="*/ 105873 w 891394"/>
              <a:gd name="connsiteY1" fmla="*/ 576931 h 857479"/>
              <a:gd name="connsiteX2" fmla="*/ 370986 w 891394"/>
              <a:gd name="connsiteY2" fmla="*/ 675356 h 857479"/>
              <a:gd name="connsiteX3" fmla="*/ 623398 w 891394"/>
              <a:gd name="connsiteY3" fmla="*/ 849981 h 857479"/>
              <a:gd name="connsiteX4" fmla="*/ 855173 w 891394"/>
              <a:gd name="connsiteY4" fmla="*/ 713456 h 857479"/>
              <a:gd name="connsiteX5" fmla="*/ 864698 w 891394"/>
              <a:gd name="connsiteY5" fmla="*/ 519781 h 857479"/>
              <a:gd name="connsiteX6" fmla="*/ 737698 w 891394"/>
              <a:gd name="connsiteY6" fmla="*/ 372143 h 857479"/>
              <a:gd name="connsiteX7" fmla="*/ 672611 w 891394"/>
              <a:gd name="connsiteY7" fmla="*/ 210218 h 857479"/>
              <a:gd name="connsiteX8" fmla="*/ 494811 w 891394"/>
              <a:gd name="connsiteY8" fmla="*/ 24481 h 857479"/>
              <a:gd name="connsiteX9" fmla="*/ 75711 w 891394"/>
              <a:gd name="connsiteY9" fmla="*/ 146718 h 857479"/>
              <a:gd name="connsiteX0" fmla="*/ 75711 w 891394"/>
              <a:gd name="connsiteY0" fmla="*/ 142397 h 853158"/>
              <a:gd name="connsiteX1" fmla="*/ 105873 w 891394"/>
              <a:gd name="connsiteY1" fmla="*/ 572610 h 853158"/>
              <a:gd name="connsiteX2" fmla="*/ 370986 w 891394"/>
              <a:gd name="connsiteY2" fmla="*/ 671035 h 853158"/>
              <a:gd name="connsiteX3" fmla="*/ 623398 w 891394"/>
              <a:gd name="connsiteY3" fmla="*/ 845660 h 853158"/>
              <a:gd name="connsiteX4" fmla="*/ 855173 w 891394"/>
              <a:gd name="connsiteY4" fmla="*/ 709135 h 853158"/>
              <a:gd name="connsiteX5" fmla="*/ 864698 w 891394"/>
              <a:gd name="connsiteY5" fmla="*/ 515460 h 853158"/>
              <a:gd name="connsiteX6" fmla="*/ 737698 w 891394"/>
              <a:gd name="connsiteY6" fmla="*/ 367822 h 853158"/>
              <a:gd name="connsiteX7" fmla="*/ 672611 w 891394"/>
              <a:gd name="connsiteY7" fmla="*/ 205897 h 853158"/>
              <a:gd name="connsiteX8" fmla="*/ 494811 w 891394"/>
              <a:gd name="connsiteY8" fmla="*/ 20160 h 853158"/>
              <a:gd name="connsiteX9" fmla="*/ 75711 w 891394"/>
              <a:gd name="connsiteY9" fmla="*/ 142397 h 853158"/>
              <a:gd name="connsiteX0" fmla="*/ 75711 w 891394"/>
              <a:gd name="connsiteY0" fmla="*/ 142397 h 853158"/>
              <a:gd name="connsiteX1" fmla="*/ 105873 w 891394"/>
              <a:gd name="connsiteY1" fmla="*/ 572610 h 853158"/>
              <a:gd name="connsiteX2" fmla="*/ 370986 w 891394"/>
              <a:gd name="connsiteY2" fmla="*/ 671035 h 853158"/>
              <a:gd name="connsiteX3" fmla="*/ 623398 w 891394"/>
              <a:gd name="connsiteY3" fmla="*/ 845660 h 853158"/>
              <a:gd name="connsiteX4" fmla="*/ 855173 w 891394"/>
              <a:gd name="connsiteY4" fmla="*/ 709135 h 853158"/>
              <a:gd name="connsiteX5" fmla="*/ 864698 w 891394"/>
              <a:gd name="connsiteY5" fmla="*/ 515460 h 853158"/>
              <a:gd name="connsiteX6" fmla="*/ 737698 w 891394"/>
              <a:gd name="connsiteY6" fmla="*/ 367822 h 853158"/>
              <a:gd name="connsiteX7" fmla="*/ 672611 w 891394"/>
              <a:gd name="connsiteY7" fmla="*/ 205897 h 853158"/>
              <a:gd name="connsiteX8" fmla="*/ 494811 w 891394"/>
              <a:gd name="connsiteY8" fmla="*/ 20160 h 853158"/>
              <a:gd name="connsiteX9" fmla="*/ 75711 w 891394"/>
              <a:gd name="connsiteY9" fmla="*/ 142397 h 853158"/>
              <a:gd name="connsiteX0" fmla="*/ 75711 w 891394"/>
              <a:gd name="connsiteY0" fmla="*/ 154259 h 865020"/>
              <a:gd name="connsiteX1" fmla="*/ 105873 w 891394"/>
              <a:gd name="connsiteY1" fmla="*/ 584472 h 865020"/>
              <a:gd name="connsiteX2" fmla="*/ 370986 w 891394"/>
              <a:gd name="connsiteY2" fmla="*/ 682897 h 865020"/>
              <a:gd name="connsiteX3" fmla="*/ 623398 w 891394"/>
              <a:gd name="connsiteY3" fmla="*/ 857522 h 865020"/>
              <a:gd name="connsiteX4" fmla="*/ 855173 w 891394"/>
              <a:gd name="connsiteY4" fmla="*/ 720997 h 865020"/>
              <a:gd name="connsiteX5" fmla="*/ 864698 w 891394"/>
              <a:gd name="connsiteY5" fmla="*/ 527322 h 865020"/>
              <a:gd name="connsiteX6" fmla="*/ 737698 w 891394"/>
              <a:gd name="connsiteY6" fmla="*/ 379684 h 865020"/>
              <a:gd name="connsiteX7" fmla="*/ 672611 w 891394"/>
              <a:gd name="connsiteY7" fmla="*/ 217759 h 865020"/>
              <a:gd name="connsiteX8" fmla="*/ 494811 w 891394"/>
              <a:gd name="connsiteY8" fmla="*/ 32022 h 865020"/>
              <a:gd name="connsiteX9" fmla="*/ 75711 w 891394"/>
              <a:gd name="connsiteY9" fmla="*/ 154259 h 865020"/>
              <a:gd name="connsiteX0" fmla="*/ 75711 w 891394"/>
              <a:gd name="connsiteY0" fmla="*/ 154259 h 865020"/>
              <a:gd name="connsiteX1" fmla="*/ 105873 w 891394"/>
              <a:gd name="connsiteY1" fmla="*/ 584472 h 865020"/>
              <a:gd name="connsiteX2" fmla="*/ 370986 w 891394"/>
              <a:gd name="connsiteY2" fmla="*/ 682897 h 865020"/>
              <a:gd name="connsiteX3" fmla="*/ 623398 w 891394"/>
              <a:gd name="connsiteY3" fmla="*/ 857522 h 865020"/>
              <a:gd name="connsiteX4" fmla="*/ 855173 w 891394"/>
              <a:gd name="connsiteY4" fmla="*/ 720997 h 865020"/>
              <a:gd name="connsiteX5" fmla="*/ 864698 w 891394"/>
              <a:gd name="connsiteY5" fmla="*/ 527322 h 865020"/>
              <a:gd name="connsiteX6" fmla="*/ 737698 w 891394"/>
              <a:gd name="connsiteY6" fmla="*/ 379684 h 865020"/>
              <a:gd name="connsiteX7" fmla="*/ 672611 w 891394"/>
              <a:gd name="connsiteY7" fmla="*/ 217759 h 865020"/>
              <a:gd name="connsiteX8" fmla="*/ 494811 w 891394"/>
              <a:gd name="connsiteY8" fmla="*/ 32022 h 865020"/>
              <a:gd name="connsiteX9" fmla="*/ 75711 w 891394"/>
              <a:gd name="connsiteY9" fmla="*/ 154259 h 865020"/>
              <a:gd name="connsiteX0" fmla="*/ 75711 w 891394"/>
              <a:gd name="connsiteY0" fmla="*/ 154259 h 865020"/>
              <a:gd name="connsiteX1" fmla="*/ 105873 w 891394"/>
              <a:gd name="connsiteY1" fmla="*/ 584472 h 865020"/>
              <a:gd name="connsiteX2" fmla="*/ 370986 w 891394"/>
              <a:gd name="connsiteY2" fmla="*/ 682897 h 865020"/>
              <a:gd name="connsiteX3" fmla="*/ 623398 w 891394"/>
              <a:gd name="connsiteY3" fmla="*/ 857522 h 865020"/>
              <a:gd name="connsiteX4" fmla="*/ 855173 w 891394"/>
              <a:gd name="connsiteY4" fmla="*/ 720997 h 865020"/>
              <a:gd name="connsiteX5" fmla="*/ 864698 w 891394"/>
              <a:gd name="connsiteY5" fmla="*/ 527322 h 865020"/>
              <a:gd name="connsiteX6" fmla="*/ 737698 w 891394"/>
              <a:gd name="connsiteY6" fmla="*/ 379684 h 865020"/>
              <a:gd name="connsiteX7" fmla="*/ 672611 w 891394"/>
              <a:gd name="connsiteY7" fmla="*/ 217759 h 865020"/>
              <a:gd name="connsiteX8" fmla="*/ 494811 w 891394"/>
              <a:gd name="connsiteY8" fmla="*/ 32022 h 865020"/>
              <a:gd name="connsiteX9" fmla="*/ 75711 w 891394"/>
              <a:gd name="connsiteY9" fmla="*/ 154259 h 865020"/>
              <a:gd name="connsiteX0" fmla="*/ 75711 w 891394"/>
              <a:gd name="connsiteY0" fmla="*/ 154259 h 865020"/>
              <a:gd name="connsiteX1" fmla="*/ 105873 w 891394"/>
              <a:gd name="connsiteY1" fmla="*/ 584472 h 865020"/>
              <a:gd name="connsiteX2" fmla="*/ 370986 w 891394"/>
              <a:gd name="connsiteY2" fmla="*/ 682897 h 865020"/>
              <a:gd name="connsiteX3" fmla="*/ 623398 w 891394"/>
              <a:gd name="connsiteY3" fmla="*/ 857522 h 865020"/>
              <a:gd name="connsiteX4" fmla="*/ 855173 w 891394"/>
              <a:gd name="connsiteY4" fmla="*/ 720997 h 865020"/>
              <a:gd name="connsiteX5" fmla="*/ 864698 w 891394"/>
              <a:gd name="connsiteY5" fmla="*/ 527322 h 865020"/>
              <a:gd name="connsiteX6" fmla="*/ 737698 w 891394"/>
              <a:gd name="connsiteY6" fmla="*/ 379684 h 865020"/>
              <a:gd name="connsiteX7" fmla="*/ 672611 w 891394"/>
              <a:gd name="connsiteY7" fmla="*/ 217759 h 865020"/>
              <a:gd name="connsiteX8" fmla="*/ 494811 w 891394"/>
              <a:gd name="connsiteY8" fmla="*/ 32022 h 865020"/>
              <a:gd name="connsiteX9" fmla="*/ 75711 w 891394"/>
              <a:gd name="connsiteY9" fmla="*/ 154259 h 865020"/>
              <a:gd name="connsiteX0" fmla="*/ 75711 w 895393"/>
              <a:gd name="connsiteY0" fmla="*/ 154259 h 865020"/>
              <a:gd name="connsiteX1" fmla="*/ 105873 w 895393"/>
              <a:gd name="connsiteY1" fmla="*/ 584472 h 865020"/>
              <a:gd name="connsiteX2" fmla="*/ 370986 w 895393"/>
              <a:gd name="connsiteY2" fmla="*/ 682897 h 865020"/>
              <a:gd name="connsiteX3" fmla="*/ 623398 w 895393"/>
              <a:gd name="connsiteY3" fmla="*/ 857522 h 865020"/>
              <a:gd name="connsiteX4" fmla="*/ 855173 w 895393"/>
              <a:gd name="connsiteY4" fmla="*/ 720997 h 865020"/>
              <a:gd name="connsiteX5" fmla="*/ 864698 w 895393"/>
              <a:gd name="connsiteY5" fmla="*/ 527322 h 865020"/>
              <a:gd name="connsiteX6" fmla="*/ 737698 w 895393"/>
              <a:gd name="connsiteY6" fmla="*/ 379684 h 865020"/>
              <a:gd name="connsiteX7" fmla="*/ 672611 w 895393"/>
              <a:gd name="connsiteY7" fmla="*/ 217759 h 865020"/>
              <a:gd name="connsiteX8" fmla="*/ 494811 w 895393"/>
              <a:gd name="connsiteY8" fmla="*/ 32022 h 865020"/>
              <a:gd name="connsiteX9" fmla="*/ 75711 w 895393"/>
              <a:gd name="connsiteY9" fmla="*/ 154259 h 865020"/>
              <a:gd name="connsiteX0" fmla="*/ 75711 w 898094"/>
              <a:gd name="connsiteY0" fmla="*/ 154259 h 865020"/>
              <a:gd name="connsiteX1" fmla="*/ 105873 w 898094"/>
              <a:gd name="connsiteY1" fmla="*/ 584472 h 865020"/>
              <a:gd name="connsiteX2" fmla="*/ 370986 w 898094"/>
              <a:gd name="connsiteY2" fmla="*/ 682897 h 865020"/>
              <a:gd name="connsiteX3" fmla="*/ 623398 w 898094"/>
              <a:gd name="connsiteY3" fmla="*/ 857522 h 865020"/>
              <a:gd name="connsiteX4" fmla="*/ 855173 w 898094"/>
              <a:gd name="connsiteY4" fmla="*/ 720997 h 865020"/>
              <a:gd name="connsiteX5" fmla="*/ 864698 w 898094"/>
              <a:gd name="connsiteY5" fmla="*/ 527322 h 865020"/>
              <a:gd name="connsiteX6" fmla="*/ 737698 w 898094"/>
              <a:gd name="connsiteY6" fmla="*/ 379684 h 865020"/>
              <a:gd name="connsiteX7" fmla="*/ 672611 w 898094"/>
              <a:gd name="connsiteY7" fmla="*/ 217759 h 865020"/>
              <a:gd name="connsiteX8" fmla="*/ 494811 w 898094"/>
              <a:gd name="connsiteY8" fmla="*/ 32022 h 865020"/>
              <a:gd name="connsiteX9" fmla="*/ 75711 w 898094"/>
              <a:gd name="connsiteY9" fmla="*/ 154259 h 865020"/>
              <a:gd name="connsiteX0" fmla="*/ 75711 w 892381"/>
              <a:gd name="connsiteY0" fmla="*/ 154259 h 863481"/>
              <a:gd name="connsiteX1" fmla="*/ 105873 w 892381"/>
              <a:gd name="connsiteY1" fmla="*/ 584472 h 863481"/>
              <a:gd name="connsiteX2" fmla="*/ 370986 w 892381"/>
              <a:gd name="connsiteY2" fmla="*/ 682897 h 863481"/>
              <a:gd name="connsiteX3" fmla="*/ 685310 w 892381"/>
              <a:gd name="connsiteY3" fmla="*/ 855935 h 863481"/>
              <a:gd name="connsiteX4" fmla="*/ 855173 w 892381"/>
              <a:gd name="connsiteY4" fmla="*/ 720997 h 863481"/>
              <a:gd name="connsiteX5" fmla="*/ 864698 w 892381"/>
              <a:gd name="connsiteY5" fmla="*/ 527322 h 863481"/>
              <a:gd name="connsiteX6" fmla="*/ 737698 w 892381"/>
              <a:gd name="connsiteY6" fmla="*/ 379684 h 863481"/>
              <a:gd name="connsiteX7" fmla="*/ 672611 w 892381"/>
              <a:gd name="connsiteY7" fmla="*/ 217759 h 863481"/>
              <a:gd name="connsiteX8" fmla="*/ 494811 w 892381"/>
              <a:gd name="connsiteY8" fmla="*/ 32022 h 863481"/>
              <a:gd name="connsiteX9" fmla="*/ 75711 w 892381"/>
              <a:gd name="connsiteY9" fmla="*/ 154259 h 863481"/>
              <a:gd name="connsiteX0" fmla="*/ 75711 w 892381"/>
              <a:gd name="connsiteY0" fmla="*/ 154259 h 857802"/>
              <a:gd name="connsiteX1" fmla="*/ 105873 w 892381"/>
              <a:gd name="connsiteY1" fmla="*/ 584472 h 857802"/>
              <a:gd name="connsiteX2" fmla="*/ 370986 w 892381"/>
              <a:gd name="connsiteY2" fmla="*/ 682897 h 857802"/>
              <a:gd name="connsiteX3" fmla="*/ 685310 w 892381"/>
              <a:gd name="connsiteY3" fmla="*/ 855935 h 857802"/>
              <a:gd name="connsiteX4" fmla="*/ 855173 w 892381"/>
              <a:gd name="connsiteY4" fmla="*/ 720997 h 857802"/>
              <a:gd name="connsiteX5" fmla="*/ 864698 w 892381"/>
              <a:gd name="connsiteY5" fmla="*/ 527322 h 857802"/>
              <a:gd name="connsiteX6" fmla="*/ 737698 w 892381"/>
              <a:gd name="connsiteY6" fmla="*/ 379684 h 857802"/>
              <a:gd name="connsiteX7" fmla="*/ 672611 w 892381"/>
              <a:gd name="connsiteY7" fmla="*/ 217759 h 857802"/>
              <a:gd name="connsiteX8" fmla="*/ 494811 w 892381"/>
              <a:gd name="connsiteY8" fmla="*/ 32022 h 857802"/>
              <a:gd name="connsiteX9" fmla="*/ 75711 w 892381"/>
              <a:gd name="connsiteY9" fmla="*/ 154259 h 857802"/>
              <a:gd name="connsiteX0" fmla="*/ 75711 w 892381"/>
              <a:gd name="connsiteY0" fmla="*/ 154259 h 861587"/>
              <a:gd name="connsiteX1" fmla="*/ 105873 w 892381"/>
              <a:gd name="connsiteY1" fmla="*/ 584472 h 861587"/>
              <a:gd name="connsiteX2" fmla="*/ 370986 w 892381"/>
              <a:gd name="connsiteY2" fmla="*/ 682897 h 861587"/>
              <a:gd name="connsiteX3" fmla="*/ 482111 w 892381"/>
              <a:gd name="connsiteY3" fmla="*/ 821009 h 861587"/>
              <a:gd name="connsiteX4" fmla="*/ 685310 w 892381"/>
              <a:gd name="connsiteY4" fmla="*/ 855935 h 861587"/>
              <a:gd name="connsiteX5" fmla="*/ 855173 w 892381"/>
              <a:gd name="connsiteY5" fmla="*/ 720997 h 861587"/>
              <a:gd name="connsiteX6" fmla="*/ 864698 w 892381"/>
              <a:gd name="connsiteY6" fmla="*/ 527322 h 861587"/>
              <a:gd name="connsiteX7" fmla="*/ 737698 w 892381"/>
              <a:gd name="connsiteY7" fmla="*/ 379684 h 861587"/>
              <a:gd name="connsiteX8" fmla="*/ 672611 w 892381"/>
              <a:gd name="connsiteY8" fmla="*/ 217759 h 861587"/>
              <a:gd name="connsiteX9" fmla="*/ 494811 w 892381"/>
              <a:gd name="connsiteY9" fmla="*/ 32022 h 861587"/>
              <a:gd name="connsiteX10" fmla="*/ 75711 w 892381"/>
              <a:gd name="connsiteY10" fmla="*/ 154259 h 861587"/>
              <a:gd name="connsiteX0" fmla="*/ 75711 w 892381"/>
              <a:gd name="connsiteY0" fmla="*/ 154259 h 861587"/>
              <a:gd name="connsiteX1" fmla="*/ 105873 w 892381"/>
              <a:gd name="connsiteY1" fmla="*/ 584472 h 861587"/>
              <a:gd name="connsiteX2" fmla="*/ 370986 w 892381"/>
              <a:gd name="connsiteY2" fmla="*/ 703535 h 861587"/>
              <a:gd name="connsiteX3" fmla="*/ 482111 w 892381"/>
              <a:gd name="connsiteY3" fmla="*/ 821009 h 861587"/>
              <a:gd name="connsiteX4" fmla="*/ 685310 w 892381"/>
              <a:gd name="connsiteY4" fmla="*/ 855935 h 861587"/>
              <a:gd name="connsiteX5" fmla="*/ 855173 w 892381"/>
              <a:gd name="connsiteY5" fmla="*/ 720997 h 861587"/>
              <a:gd name="connsiteX6" fmla="*/ 864698 w 892381"/>
              <a:gd name="connsiteY6" fmla="*/ 527322 h 861587"/>
              <a:gd name="connsiteX7" fmla="*/ 737698 w 892381"/>
              <a:gd name="connsiteY7" fmla="*/ 379684 h 861587"/>
              <a:gd name="connsiteX8" fmla="*/ 672611 w 892381"/>
              <a:gd name="connsiteY8" fmla="*/ 217759 h 861587"/>
              <a:gd name="connsiteX9" fmla="*/ 494811 w 892381"/>
              <a:gd name="connsiteY9" fmla="*/ 32022 h 861587"/>
              <a:gd name="connsiteX10" fmla="*/ 75711 w 892381"/>
              <a:gd name="connsiteY10" fmla="*/ 154259 h 861587"/>
              <a:gd name="connsiteX0" fmla="*/ 75711 w 892381"/>
              <a:gd name="connsiteY0" fmla="*/ 154259 h 861587"/>
              <a:gd name="connsiteX1" fmla="*/ 105873 w 892381"/>
              <a:gd name="connsiteY1" fmla="*/ 584472 h 861587"/>
              <a:gd name="connsiteX2" fmla="*/ 370986 w 892381"/>
              <a:gd name="connsiteY2" fmla="*/ 703535 h 861587"/>
              <a:gd name="connsiteX3" fmla="*/ 482111 w 892381"/>
              <a:gd name="connsiteY3" fmla="*/ 821009 h 861587"/>
              <a:gd name="connsiteX4" fmla="*/ 685310 w 892381"/>
              <a:gd name="connsiteY4" fmla="*/ 855935 h 861587"/>
              <a:gd name="connsiteX5" fmla="*/ 855173 w 892381"/>
              <a:gd name="connsiteY5" fmla="*/ 720997 h 861587"/>
              <a:gd name="connsiteX6" fmla="*/ 864698 w 892381"/>
              <a:gd name="connsiteY6" fmla="*/ 527322 h 861587"/>
              <a:gd name="connsiteX7" fmla="*/ 737698 w 892381"/>
              <a:gd name="connsiteY7" fmla="*/ 379684 h 861587"/>
              <a:gd name="connsiteX8" fmla="*/ 672611 w 892381"/>
              <a:gd name="connsiteY8" fmla="*/ 217759 h 861587"/>
              <a:gd name="connsiteX9" fmla="*/ 494811 w 892381"/>
              <a:gd name="connsiteY9" fmla="*/ 32022 h 861587"/>
              <a:gd name="connsiteX10" fmla="*/ 75711 w 892381"/>
              <a:gd name="connsiteY10" fmla="*/ 154259 h 861587"/>
              <a:gd name="connsiteX0" fmla="*/ 73908 w 890578"/>
              <a:gd name="connsiteY0" fmla="*/ 154259 h 861587"/>
              <a:gd name="connsiteX1" fmla="*/ 104070 w 890578"/>
              <a:gd name="connsiteY1" fmla="*/ 584472 h 861587"/>
              <a:gd name="connsiteX2" fmla="*/ 369183 w 890578"/>
              <a:gd name="connsiteY2" fmla="*/ 703535 h 861587"/>
              <a:gd name="connsiteX3" fmla="*/ 480308 w 890578"/>
              <a:gd name="connsiteY3" fmla="*/ 821009 h 861587"/>
              <a:gd name="connsiteX4" fmla="*/ 683507 w 890578"/>
              <a:gd name="connsiteY4" fmla="*/ 855935 h 861587"/>
              <a:gd name="connsiteX5" fmla="*/ 853370 w 890578"/>
              <a:gd name="connsiteY5" fmla="*/ 720997 h 861587"/>
              <a:gd name="connsiteX6" fmla="*/ 862895 w 890578"/>
              <a:gd name="connsiteY6" fmla="*/ 527322 h 861587"/>
              <a:gd name="connsiteX7" fmla="*/ 735895 w 890578"/>
              <a:gd name="connsiteY7" fmla="*/ 379684 h 861587"/>
              <a:gd name="connsiteX8" fmla="*/ 670808 w 890578"/>
              <a:gd name="connsiteY8" fmla="*/ 217759 h 861587"/>
              <a:gd name="connsiteX9" fmla="*/ 493008 w 890578"/>
              <a:gd name="connsiteY9" fmla="*/ 32022 h 861587"/>
              <a:gd name="connsiteX10" fmla="*/ 73908 w 890578"/>
              <a:gd name="connsiteY10" fmla="*/ 154259 h 861587"/>
              <a:gd name="connsiteX0" fmla="*/ 75169 w 887077"/>
              <a:gd name="connsiteY0" fmla="*/ 108097 h 832888"/>
              <a:gd name="connsiteX1" fmla="*/ 100569 w 887077"/>
              <a:gd name="connsiteY1" fmla="*/ 555773 h 832888"/>
              <a:gd name="connsiteX2" fmla="*/ 365682 w 887077"/>
              <a:gd name="connsiteY2" fmla="*/ 674836 h 832888"/>
              <a:gd name="connsiteX3" fmla="*/ 476807 w 887077"/>
              <a:gd name="connsiteY3" fmla="*/ 792310 h 832888"/>
              <a:gd name="connsiteX4" fmla="*/ 680006 w 887077"/>
              <a:gd name="connsiteY4" fmla="*/ 827236 h 832888"/>
              <a:gd name="connsiteX5" fmla="*/ 849869 w 887077"/>
              <a:gd name="connsiteY5" fmla="*/ 692298 h 832888"/>
              <a:gd name="connsiteX6" fmla="*/ 859394 w 887077"/>
              <a:gd name="connsiteY6" fmla="*/ 498623 h 832888"/>
              <a:gd name="connsiteX7" fmla="*/ 732394 w 887077"/>
              <a:gd name="connsiteY7" fmla="*/ 350985 h 832888"/>
              <a:gd name="connsiteX8" fmla="*/ 667307 w 887077"/>
              <a:gd name="connsiteY8" fmla="*/ 189060 h 832888"/>
              <a:gd name="connsiteX9" fmla="*/ 489507 w 887077"/>
              <a:gd name="connsiteY9" fmla="*/ 3323 h 832888"/>
              <a:gd name="connsiteX10" fmla="*/ 75169 w 887077"/>
              <a:gd name="connsiteY10" fmla="*/ 108097 h 832888"/>
              <a:gd name="connsiteX0" fmla="*/ 17164 w 829072"/>
              <a:gd name="connsiteY0" fmla="*/ 136785 h 861576"/>
              <a:gd name="connsiteX1" fmla="*/ 42564 w 829072"/>
              <a:gd name="connsiteY1" fmla="*/ 584461 h 861576"/>
              <a:gd name="connsiteX2" fmla="*/ 307677 w 829072"/>
              <a:gd name="connsiteY2" fmla="*/ 703524 h 861576"/>
              <a:gd name="connsiteX3" fmla="*/ 418802 w 829072"/>
              <a:gd name="connsiteY3" fmla="*/ 820998 h 861576"/>
              <a:gd name="connsiteX4" fmla="*/ 622001 w 829072"/>
              <a:gd name="connsiteY4" fmla="*/ 855924 h 861576"/>
              <a:gd name="connsiteX5" fmla="*/ 791864 w 829072"/>
              <a:gd name="connsiteY5" fmla="*/ 720986 h 861576"/>
              <a:gd name="connsiteX6" fmla="*/ 801389 w 829072"/>
              <a:gd name="connsiteY6" fmla="*/ 527311 h 861576"/>
              <a:gd name="connsiteX7" fmla="*/ 674389 w 829072"/>
              <a:gd name="connsiteY7" fmla="*/ 379673 h 861576"/>
              <a:gd name="connsiteX8" fmla="*/ 609302 w 829072"/>
              <a:gd name="connsiteY8" fmla="*/ 217748 h 861576"/>
              <a:gd name="connsiteX9" fmla="*/ 431502 w 829072"/>
              <a:gd name="connsiteY9" fmla="*/ 32011 h 861576"/>
              <a:gd name="connsiteX10" fmla="*/ 237826 w 829072"/>
              <a:gd name="connsiteY10" fmla="*/ 9785 h 861576"/>
              <a:gd name="connsiteX11" fmla="*/ 17164 w 829072"/>
              <a:gd name="connsiteY11" fmla="*/ 136785 h 861576"/>
              <a:gd name="connsiteX0" fmla="*/ 28029 w 839937"/>
              <a:gd name="connsiteY0" fmla="*/ 136785 h 861576"/>
              <a:gd name="connsiteX1" fmla="*/ 5802 w 839937"/>
              <a:gd name="connsiteY1" fmla="*/ 347922 h 861576"/>
              <a:gd name="connsiteX2" fmla="*/ 53429 w 839937"/>
              <a:gd name="connsiteY2" fmla="*/ 584461 h 861576"/>
              <a:gd name="connsiteX3" fmla="*/ 318542 w 839937"/>
              <a:gd name="connsiteY3" fmla="*/ 703524 h 861576"/>
              <a:gd name="connsiteX4" fmla="*/ 429667 w 839937"/>
              <a:gd name="connsiteY4" fmla="*/ 820998 h 861576"/>
              <a:gd name="connsiteX5" fmla="*/ 632866 w 839937"/>
              <a:gd name="connsiteY5" fmla="*/ 855924 h 861576"/>
              <a:gd name="connsiteX6" fmla="*/ 802729 w 839937"/>
              <a:gd name="connsiteY6" fmla="*/ 720986 h 861576"/>
              <a:gd name="connsiteX7" fmla="*/ 812254 w 839937"/>
              <a:gd name="connsiteY7" fmla="*/ 527311 h 861576"/>
              <a:gd name="connsiteX8" fmla="*/ 685254 w 839937"/>
              <a:gd name="connsiteY8" fmla="*/ 379673 h 861576"/>
              <a:gd name="connsiteX9" fmla="*/ 620167 w 839937"/>
              <a:gd name="connsiteY9" fmla="*/ 217748 h 861576"/>
              <a:gd name="connsiteX10" fmla="*/ 442367 w 839937"/>
              <a:gd name="connsiteY10" fmla="*/ 32011 h 861576"/>
              <a:gd name="connsiteX11" fmla="*/ 248691 w 839937"/>
              <a:gd name="connsiteY11" fmla="*/ 9785 h 861576"/>
              <a:gd name="connsiteX12" fmla="*/ 28029 w 839937"/>
              <a:gd name="connsiteY12" fmla="*/ 136785 h 861576"/>
              <a:gd name="connsiteX0" fmla="*/ 62487 w 874395"/>
              <a:gd name="connsiteY0" fmla="*/ 136785 h 861576"/>
              <a:gd name="connsiteX1" fmla="*/ 573 w 874395"/>
              <a:gd name="connsiteY1" fmla="*/ 363797 h 861576"/>
              <a:gd name="connsiteX2" fmla="*/ 87887 w 874395"/>
              <a:gd name="connsiteY2" fmla="*/ 584461 h 861576"/>
              <a:gd name="connsiteX3" fmla="*/ 353000 w 874395"/>
              <a:gd name="connsiteY3" fmla="*/ 703524 h 861576"/>
              <a:gd name="connsiteX4" fmla="*/ 464125 w 874395"/>
              <a:gd name="connsiteY4" fmla="*/ 820998 h 861576"/>
              <a:gd name="connsiteX5" fmla="*/ 667324 w 874395"/>
              <a:gd name="connsiteY5" fmla="*/ 855924 h 861576"/>
              <a:gd name="connsiteX6" fmla="*/ 837187 w 874395"/>
              <a:gd name="connsiteY6" fmla="*/ 720986 h 861576"/>
              <a:gd name="connsiteX7" fmla="*/ 846712 w 874395"/>
              <a:gd name="connsiteY7" fmla="*/ 527311 h 861576"/>
              <a:gd name="connsiteX8" fmla="*/ 719712 w 874395"/>
              <a:gd name="connsiteY8" fmla="*/ 379673 h 861576"/>
              <a:gd name="connsiteX9" fmla="*/ 654625 w 874395"/>
              <a:gd name="connsiteY9" fmla="*/ 217748 h 861576"/>
              <a:gd name="connsiteX10" fmla="*/ 476825 w 874395"/>
              <a:gd name="connsiteY10" fmla="*/ 32011 h 861576"/>
              <a:gd name="connsiteX11" fmla="*/ 283149 w 874395"/>
              <a:gd name="connsiteY11" fmla="*/ 9785 h 861576"/>
              <a:gd name="connsiteX12" fmla="*/ 62487 w 874395"/>
              <a:gd name="connsiteY12" fmla="*/ 136785 h 861576"/>
              <a:gd name="connsiteX0" fmla="*/ 62487 w 871489"/>
              <a:gd name="connsiteY0" fmla="*/ 136785 h 852081"/>
              <a:gd name="connsiteX1" fmla="*/ 573 w 871489"/>
              <a:gd name="connsiteY1" fmla="*/ 363797 h 852081"/>
              <a:gd name="connsiteX2" fmla="*/ 87887 w 871489"/>
              <a:gd name="connsiteY2" fmla="*/ 584461 h 852081"/>
              <a:gd name="connsiteX3" fmla="*/ 353000 w 871489"/>
              <a:gd name="connsiteY3" fmla="*/ 703524 h 852081"/>
              <a:gd name="connsiteX4" fmla="*/ 464125 w 871489"/>
              <a:gd name="connsiteY4" fmla="*/ 820998 h 852081"/>
              <a:gd name="connsiteX5" fmla="*/ 734822 w 871489"/>
              <a:gd name="connsiteY5" fmla="*/ 844285 h 852081"/>
              <a:gd name="connsiteX6" fmla="*/ 837187 w 871489"/>
              <a:gd name="connsiteY6" fmla="*/ 720986 h 852081"/>
              <a:gd name="connsiteX7" fmla="*/ 846712 w 871489"/>
              <a:gd name="connsiteY7" fmla="*/ 527311 h 852081"/>
              <a:gd name="connsiteX8" fmla="*/ 719712 w 871489"/>
              <a:gd name="connsiteY8" fmla="*/ 379673 h 852081"/>
              <a:gd name="connsiteX9" fmla="*/ 654625 w 871489"/>
              <a:gd name="connsiteY9" fmla="*/ 217748 h 852081"/>
              <a:gd name="connsiteX10" fmla="*/ 476825 w 871489"/>
              <a:gd name="connsiteY10" fmla="*/ 32011 h 852081"/>
              <a:gd name="connsiteX11" fmla="*/ 283149 w 871489"/>
              <a:gd name="connsiteY11" fmla="*/ 9785 h 852081"/>
              <a:gd name="connsiteX12" fmla="*/ 62487 w 871489"/>
              <a:gd name="connsiteY12" fmla="*/ 136785 h 852081"/>
              <a:gd name="connsiteX0" fmla="*/ 62487 w 877802"/>
              <a:gd name="connsiteY0" fmla="*/ 136785 h 854090"/>
              <a:gd name="connsiteX1" fmla="*/ 573 w 877802"/>
              <a:gd name="connsiteY1" fmla="*/ 363797 h 854090"/>
              <a:gd name="connsiteX2" fmla="*/ 87887 w 877802"/>
              <a:gd name="connsiteY2" fmla="*/ 584461 h 854090"/>
              <a:gd name="connsiteX3" fmla="*/ 353000 w 877802"/>
              <a:gd name="connsiteY3" fmla="*/ 703524 h 854090"/>
              <a:gd name="connsiteX4" fmla="*/ 464125 w 877802"/>
              <a:gd name="connsiteY4" fmla="*/ 820998 h 854090"/>
              <a:gd name="connsiteX5" fmla="*/ 734822 w 877802"/>
              <a:gd name="connsiteY5" fmla="*/ 844285 h 854090"/>
              <a:gd name="connsiteX6" fmla="*/ 869847 w 877802"/>
              <a:gd name="connsiteY6" fmla="*/ 693829 h 854090"/>
              <a:gd name="connsiteX7" fmla="*/ 846712 w 877802"/>
              <a:gd name="connsiteY7" fmla="*/ 527311 h 854090"/>
              <a:gd name="connsiteX8" fmla="*/ 719712 w 877802"/>
              <a:gd name="connsiteY8" fmla="*/ 379673 h 854090"/>
              <a:gd name="connsiteX9" fmla="*/ 654625 w 877802"/>
              <a:gd name="connsiteY9" fmla="*/ 217748 h 854090"/>
              <a:gd name="connsiteX10" fmla="*/ 476825 w 877802"/>
              <a:gd name="connsiteY10" fmla="*/ 32011 h 854090"/>
              <a:gd name="connsiteX11" fmla="*/ 283149 w 877802"/>
              <a:gd name="connsiteY11" fmla="*/ 9785 h 854090"/>
              <a:gd name="connsiteX12" fmla="*/ 62487 w 877802"/>
              <a:gd name="connsiteY12" fmla="*/ 136785 h 854090"/>
              <a:gd name="connsiteX0" fmla="*/ 62487 w 877803"/>
              <a:gd name="connsiteY0" fmla="*/ 136785 h 845284"/>
              <a:gd name="connsiteX1" fmla="*/ 573 w 877803"/>
              <a:gd name="connsiteY1" fmla="*/ 363797 h 845284"/>
              <a:gd name="connsiteX2" fmla="*/ 87887 w 877803"/>
              <a:gd name="connsiteY2" fmla="*/ 584461 h 845284"/>
              <a:gd name="connsiteX3" fmla="*/ 353000 w 877803"/>
              <a:gd name="connsiteY3" fmla="*/ 703524 h 845284"/>
              <a:gd name="connsiteX4" fmla="*/ 522913 w 877803"/>
              <a:gd name="connsiteY4" fmla="*/ 755046 h 845284"/>
              <a:gd name="connsiteX5" fmla="*/ 734822 w 877803"/>
              <a:gd name="connsiteY5" fmla="*/ 844285 h 845284"/>
              <a:gd name="connsiteX6" fmla="*/ 869847 w 877803"/>
              <a:gd name="connsiteY6" fmla="*/ 693829 h 845284"/>
              <a:gd name="connsiteX7" fmla="*/ 846712 w 877803"/>
              <a:gd name="connsiteY7" fmla="*/ 527311 h 845284"/>
              <a:gd name="connsiteX8" fmla="*/ 719712 w 877803"/>
              <a:gd name="connsiteY8" fmla="*/ 379673 h 845284"/>
              <a:gd name="connsiteX9" fmla="*/ 654625 w 877803"/>
              <a:gd name="connsiteY9" fmla="*/ 217748 h 845284"/>
              <a:gd name="connsiteX10" fmla="*/ 476825 w 877803"/>
              <a:gd name="connsiteY10" fmla="*/ 32011 h 845284"/>
              <a:gd name="connsiteX11" fmla="*/ 283149 w 877803"/>
              <a:gd name="connsiteY11" fmla="*/ 9785 h 845284"/>
              <a:gd name="connsiteX12" fmla="*/ 62487 w 877803"/>
              <a:gd name="connsiteY12" fmla="*/ 136785 h 845284"/>
              <a:gd name="connsiteX0" fmla="*/ 62487 w 877803"/>
              <a:gd name="connsiteY0" fmla="*/ 136785 h 845284"/>
              <a:gd name="connsiteX1" fmla="*/ 573 w 877803"/>
              <a:gd name="connsiteY1" fmla="*/ 363797 h 845284"/>
              <a:gd name="connsiteX2" fmla="*/ 87887 w 877803"/>
              <a:gd name="connsiteY2" fmla="*/ 584461 h 845284"/>
              <a:gd name="connsiteX3" fmla="*/ 337759 w 877803"/>
              <a:gd name="connsiteY3" fmla="*/ 641451 h 845284"/>
              <a:gd name="connsiteX4" fmla="*/ 522913 w 877803"/>
              <a:gd name="connsiteY4" fmla="*/ 755046 h 845284"/>
              <a:gd name="connsiteX5" fmla="*/ 734822 w 877803"/>
              <a:gd name="connsiteY5" fmla="*/ 844285 h 845284"/>
              <a:gd name="connsiteX6" fmla="*/ 869847 w 877803"/>
              <a:gd name="connsiteY6" fmla="*/ 693829 h 845284"/>
              <a:gd name="connsiteX7" fmla="*/ 846712 w 877803"/>
              <a:gd name="connsiteY7" fmla="*/ 527311 h 845284"/>
              <a:gd name="connsiteX8" fmla="*/ 719712 w 877803"/>
              <a:gd name="connsiteY8" fmla="*/ 379673 h 845284"/>
              <a:gd name="connsiteX9" fmla="*/ 654625 w 877803"/>
              <a:gd name="connsiteY9" fmla="*/ 217748 h 845284"/>
              <a:gd name="connsiteX10" fmla="*/ 476825 w 877803"/>
              <a:gd name="connsiteY10" fmla="*/ 32011 h 845284"/>
              <a:gd name="connsiteX11" fmla="*/ 283149 w 877803"/>
              <a:gd name="connsiteY11" fmla="*/ 9785 h 845284"/>
              <a:gd name="connsiteX12" fmla="*/ 62487 w 877803"/>
              <a:gd name="connsiteY12" fmla="*/ 136785 h 845284"/>
              <a:gd name="connsiteX0" fmla="*/ 62487 w 877803"/>
              <a:gd name="connsiteY0" fmla="*/ 136785 h 845284"/>
              <a:gd name="connsiteX1" fmla="*/ 573 w 877803"/>
              <a:gd name="connsiteY1" fmla="*/ 363797 h 845284"/>
              <a:gd name="connsiteX2" fmla="*/ 87887 w 877803"/>
              <a:gd name="connsiteY2" fmla="*/ 584461 h 845284"/>
              <a:gd name="connsiteX3" fmla="*/ 363887 w 877803"/>
              <a:gd name="connsiteY3" fmla="*/ 660849 h 845284"/>
              <a:gd name="connsiteX4" fmla="*/ 522913 w 877803"/>
              <a:gd name="connsiteY4" fmla="*/ 755046 h 845284"/>
              <a:gd name="connsiteX5" fmla="*/ 734822 w 877803"/>
              <a:gd name="connsiteY5" fmla="*/ 844285 h 845284"/>
              <a:gd name="connsiteX6" fmla="*/ 869847 w 877803"/>
              <a:gd name="connsiteY6" fmla="*/ 693829 h 845284"/>
              <a:gd name="connsiteX7" fmla="*/ 846712 w 877803"/>
              <a:gd name="connsiteY7" fmla="*/ 527311 h 845284"/>
              <a:gd name="connsiteX8" fmla="*/ 719712 w 877803"/>
              <a:gd name="connsiteY8" fmla="*/ 379673 h 845284"/>
              <a:gd name="connsiteX9" fmla="*/ 654625 w 877803"/>
              <a:gd name="connsiteY9" fmla="*/ 217748 h 845284"/>
              <a:gd name="connsiteX10" fmla="*/ 476825 w 877803"/>
              <a:gd name="connsiteY10" fmla="*/ 32011 h 845284"/>
              <a:gd name="connsiteX11" fmla="*/ 283149 w 877803"/>
              <a:gd name="connsiteY11" fmla="*/ 9785 h 845284"/>
              <a:gd name="connsiteX12" fmla="*/ 62487 w 877803"/>
              <a:gd name="connsiteY12" fmla="*/ 136785 h 845284"/>
              <a:gd name="connsiteX0" fmla="*/ 62487 w 880044"/>
              <a:gd name="connsiteY0" fmla="*/ 136785 h 841456"/>
              <a:gd name="connsiteX1" fmla="*/ 573 w 880044"/>
              <a:gd name="connsiteY1" fmla="*/ 363797 h 841456"/>
              <a:gd name="connsiteX2" fmla="*/ 87887 w 880044"/>
              <a:gd name="connsiteY2" fmla="*/ 584461 h 841456"/>
              <a:gd name="connsiteX3" fmla="*/ 363887 w 880044"/>
              <a:gd name="connsiteY3" fmla="*/ 660849 h 841456"/>
              <a:gd name="connsiteX4" fmla="*/ 522913 w 880044"/>
              <a:gd name="connsiteY4" fmla="*/ 755046 h 841456"/>
              <a:gd name="connsiteX5" fmla="*/ 704338 w 880044"/>
              <a:gd name="connsiteY5" fmla="*/ 840405 h 841456"/>
              <a:gd name="connsiteX6" fmla="*/ 869847 w 880044"/>
              <a:gd name="connsiteY6" fmla="*/ 693829 h 841456"/>
              <a:gd name="connsiteX7" fmla="*/ 846712 w 880044"/>
              <a:gd name="connsiteY7" fmla="*/ 527311 h 841456"/>
              <a:gd name="connsiteX8" fmla="*/ 719712 w 880044"/>
              <a:gd name="connsiteY8" fmla="*/ 379673 h 841456"/>
              <a:gd name="connsiteX9" fmla="*/ 654625 w 880044"/>
              <a:gd name="connsiteY9" fmla="*/ 217748 h 841456"/>
              <a:gd name="connsiteX10" fmla="*/ 476825 w 880044"/>
              <a:gd name="connsiteY10" fmla="*/ 32011 h 841456"/>
              <a:gd name="connsiteX11" fmla="*/ 283149 w 880044"/>
              <a:gd name="connsiteY11" fmla="*/ 9785 h 841456"/>
              <a:gd name="connsiteX12" fmla="*/ 62487 w 880044"/>
              <a:gd name="connsiteY12" fmla="*/ 136785 h 841456"/>
              <a:gd name="connsiteX0" fmla="*/ 62487 w 939661"/>
              <a:gd name="connsiteY0" fmla="*/ 136785 h 842032"/>
              <a:gd name="connsiteX1" fmla="*/ 573 w 939661"/>
              <a:gd name="connsiteY1" fmla="*/ 363797 h 842032"/>
              <a:gd name="connsiteX2" fmla="*/ 87887 w 939661"/>
              <a:gd name="connsiteY2" fmla="*/ 584461 h 842032"/>
              <a:gd name="connsiteX3" fmla="*/ 363887 w 939661"/>
              <a:gd name="connsiteY3" fmla="*/ 660849 h 842032"/>
              <a:gd name="connsiteX4" fmla="*/ 522913 w 939661"/>
              <a:gd name="connsiteY4" fmla="*/ 755046 h 842032"/>
              <a:gd name="connsiteX5" fmla="*/ 704338 w 939661"/>
              <a:gd name="connsiteY5" fmla="*/ 840405 h 842032"/>
              <a:gd name="connsiteX6" fmla="*/ 935169 w 939661"/>
              <a:gd name="connsiteY6" fmla="*/ 676371 h 842032"/>
              <a:gd name="connsiteX7" fmla="*/ 846712 w 939661"/>
              <a:gd name="connsiteY7" fmla="*/ 527311 h 842032"/>
              <a:gd name="connsiteX8" fmla="*/ 719712 w 939661"/>
              <a:gd name="connsiteY8" fmla="*/ 379673 h 842032"/>
              <a:gd name="connsiteX9" fmla="*/ 654625 w 939661"/>
              <a:gd name="connsiteY9" fmla="*/ 217748 h 842032"/>
              <a:gd name="connsiteX10" fmla="*/ 476825 w 939661"/>
              <a:gd name="connsiteY10" fmla="*/ 32011 h 842032"/>
              <a:gd name="connsiteX11" fmla="*/ 283149 w 939661"/>
              <a:gd name="connsiteY11" fmla="*/ 9785 h 842032"/>
              <a:gd name="connsiteX12" fmla="*/ 62487 w 939661"/>
              <a:gd name="connsiteY12" fmla="*/ 136785 h 842032"/>
              <a:gd name="connsiteX0" fmla="*/ 62487 w 936681"/>
              <a:gd name="connsiteY0" fmla="*/ 136785 h 944775"/>
              <a:gd name="connsiteX1" fmla="*/ 573 w 936681"/>
              <a:gd name="connsiteY1" fmla="*/ 363797 h 944775"/>
              <a:gd name="connsiteX2" fmla="*/ 87887 w 936681"/>
              <a:gd name="connsiteY2" fmla="*/ 584461 h 944775"/>
              <a:gd name="connsiteX3" fmla="*/ 363887 w 936681"/>
              <a:gd name="connsiteY3" fmla="*/ 660849 h 944775"/>
              <a:gd name="connsiteX4" fmla="*/ 522913 w 936681"/>
              <a:gd name="connsiteY4" fmla="*/ 755046 h 944775"/>
              <a:gd name="connsiteX5" fmla="*/ 704338 w 936681"/>
              <a:gd name="connsiteY5" fmla="*/ 840405 h 944775"/>
              <a:gd name="connsiteX6" fmla="*/ 887421 w 936681"/>
              <a:gd name="connsiteY6" fmla="*/ 939936 h 944775"/>
              <a:gd name="connsiteX7" fmla="*/ 935169 w 936681"/>
              <a:gd name="connsiteY7" fmla="*/ 676371 h 944775"/>
              <a:gd name="connsiteX8" fmla="*/ 846712 w 936681"/>
              <a:gd name="connsiteY8" fmla="*/ 527311 h 944775"/>
              <a:gd name="connsiteX9" fmla="*/ 719712 w 936681"/>
              <a:gd name="connsiteY9" fmla="*/ 379673 h 944775"/>
              <a:gd name="connsiteX10" fmla="*/ 654625 w 936681"/>
              <a:gd name="connsiteY10" fmla="*/ 217748 h 944775"/>
              <a:gd name="connsiteX11" fmla="*/ 476825 w 936681"/>
              <a:gd name="connsiteY11" fmla="*/ 32011 h 944775"/>
              <a:gd name="connsiteX12" fmla="*/ 283149 w 936681"/>
              <a:gd name="connsiteY12" fmla="*/ 9785 h 944775"/>
              <a:gd name="connsiteX13" fmla="*/ 62487 w 936681"/>
              <a:gd name="connsiteY13" fmla="*/ 136785 h 944775"/>
              <a:gd name="connsiteX0" fmla="*/ 62487 w 1010157"/>
              <a:gd name="connsiteY0" fmla="*/ 136785 h 944775"/>
              <a:gd name="connsiteX1" fmla="*/ 573 w 1010157"/>
              <a:gd name="connsiteY1" fmla="*/ 363797 h 944775"/>
              <a:gd name="connsiteX2" fmla="*/ 87887 w 1010157"/>
              <a:gd name="connsiteY2" fmla="*/ 584461 h 944775"/>
              <a:gd name="connsiteX3" fmla="*/ 363887 w 1010157"/>
              <a:gd name="connsiteY3" fmla="*/ 660849 h 944775"/>
              <a:gd name="connsiteX4" fmla="*/ 522913 w 1010157"/>
              <a:gd name="connsiteY4" fmla="*/ 755046 h 944775"/>
              <a:gd name="connsiteX5" fmla="*/ 704338 w 1010157"/>
              <a:gd name="connsiteY5" fmla="*/ 840405 h 944775"/>
              <a:gd name="connsiteX6" fmla="*/ 887421 w 1010157"/>
              <a:gd name="connsiteY6" fmla="*/ 939936 h 944775"/>
              <a:gd name="connsiteX7" fmla="*/ 1009798 w 1010157"/>
              <a:gd name="connsiteY7" fmla="*/ 735112 h 944775"/>
              <a:gd name="connsiteX8" fmla="*/ 846712 w 1010157"/>
              <a:gd name="connsiteY8" fmla="*/ 527311 h 944775"/>
              <a:gd name="connsiteX9" fmla="*/ 719712 w 1010157"/>
              <a:gd name="connsiteY9" fmla="*/ 379673 h 944775"/>
              <a:gd name="connsiteX10" fmla="*/ 654625 w 1010157"/>
              <a:gd name="connsiteY10" fmla="*/ 217748 h 944775"/>
              <a:gd name="connsiteX11" fmla="*/ 476825 w 1010157"/>
              <a:gd name="connsiteY11" fmla="*/ 32011 h 944775"/>
              <a:gd name="connsiteX12" fmla="*/ 283149 w 1010157"/>
              <a:gd name="connsiteY12" fmla="*/ 9785 h 944775"/>
              <a:gd name="connsiteX13" fmla="*/ 62487 w 1010157"/>
              <a:gd name="connsiteY13" fmla="*/ 136785 h 94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10157" h="944775">
                <a:moveTo>
                  <a:pt x="62487" y="136785"/>
                </a:moveTo>
                <a:cubicBezTo>
                  <a:pt x="15391" y="195787"/>
                  <a:pt x="-3660" y="289184"/>
                  <a:pt x="573" y="363797"/>
                </a:cubicBezTo>
                <a:cubicBezTo>
                  <a:pt x="4806" y="438410"/>
                  <a:pt x="36558" y="524930"/>
                  <a:pt x="87887" y="584461"/>
                </a:cubicBezTo>
                <a:cubicBezTo>
                  <a:pt x="236583" y="695056"/>
                  <a:pt x="291383" y="632418"/>
                  <a:pt x="363887" y="660849"/>
                </a:cubicBezTo>
                <a:cubicBezTo>
                  <a:pt x="436391" y="689280"/>
                  <a:pt x="470526" y="726206"/>
                  <a:pt x="522913" y="755046"/>
                </a:cubicBezTo>
                <a:cubicBezTo>
                  <a:pt x="575300" y="783886"/>
                  <a:pt x="643587" y="809590"/>
                  <a:pt x="704338" y="840405"/>
                </a:cubicBezTo>
                <a:cubicBezTo>
                  <a:pt x="765089" y="871220"/>
                  <a:pt x="848949" y="967275"/>
                  <a:pt x="887421" y="939936"/>
                </a:cubicBezTo>
                <a:cubicBezTo>
                  <a:pt x="925893" y="912597"/>
                  <a:pt x="1016583" y="803883"/>
                  <a:pt x="1009798" y="735112"/>
                </a:cubicBezTo>
                <a:cubicBezTo>
                  <a:pt x="1003013" y="666341"/>
                  <a:pt x="895060" y="586551"/>
                  <a:pt x="846712" y="527311"/>
                </a:cubicBezTo>
                <a:cubicBezTo>
                  <a:pt x="798364" y="468071"/>
                  <a:pt x="769188" y="440792"/>
                  <a:pt x="719712" y="379673"/>
                </a:cubicBezTo>
                <a:cubicBezTo>
                  <a:pt x="670236" y="318554"/>
                  <a:pt x="693254" y="298710"/>
                  <a:pt x="654625" y="217748"/>
                </a:cubicBezTo>
                <a:cubicBezTo>
                  <a:pt x="615996" y="136786"/>
                  <a:pt x="538738" y="66672"/>
                  <a:pt x="476825" y="32011"/>
                </a:cubicBezTo>
                <a:cubicBezTo>
                  <a:pt x="414912" y="-2650"/>
                  <a:pt x="352205" y="-7677"/>
                  <a:pt x="283149" y="9785"/>
                </a:cubicBezTo>
                <a:cubicBezTo>
                  <a:pt x="214093" y="27247"/>
                  <a:pt x="109583" y="77783"/>
                  <a:pt x="62487" y="136785"/>
                </a:cubicBezTo>
                <a:close/>
              </a:path>
            </a:pathLst>
          </a:custGeom>
          <a:noFill/>
          <a:ln w="38100">
            <a:solidFill>
              <a:srgbClr val="EE2D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82" name="Forme libre : forme 81">
            <a:extLst>
              <a:ext uri="{FF2B5EF4-FFF2-40B4-BE49-F238E27FC236}">
                <a16:creationId xmlns:a16="http://schemas.microsoft.com/office/drawing/2014/main" id="{29A98D3E-CA58-4D5E-AF7B-A3AA8768D2D9}"/>
              </a:ext>
            </a:extLst>
          </p:cNvPr>
          <p:cNvSpPr/>
          <p:nvPr/>
        </p:nvSpPr>
        <p:spPr>
          <a:xfrm>
            <a:off x="2559057" y="5279490"/>
            <a:ext cx="142829" cy="183626"/>
          </a:xfrm>
          <a:custGeom>
            <a:avLst/>
            <a:gdLst>
              <a:gd name="connsiteX0" fmla="*/ 0 w 788987"/>
              <a:gd name="connsiteY0" fmla="*/ 122237 h 825500"/>
              <a:gd name="connsiteX1" fmla="*/ 30162 w 788987"/>
              <a:gd name="connsiteY1" fmla="*/ 552450 h 825500"/>
              <a:gd name="connsiteX2" fmla="*/ 295275 w 788987"/>
              <a:gd name="connsiteY2" fmla="*/ 650875 h 825500"/>
              <a:gd name="connsiteX3" fmla="*/ 547687 w 788987"/>
              <a:gd name="connsiteY3" fmla="*/ 825500 h 825500"/>
              <a:gd name="connsiteX4" fmla="*/ 779462 w 788987"/>
              <a:gd name="connsiteY4" fmla="*/ 688975 h 825500"/>
              <a:gd name="connsiteX5" fmla="*/ 788987 w 788987"/>
              <a:gd name="connsiteY5" fmla="*/ 495300 h 825500"/>
              <a:gd name="connsiteX6" fmla="*/ 661987 w 788987"/>
              <a:gd name="connsiteY6" fmla="*/ 347662 h 825500"/>
              <a:gd name="connsiteX7" fmla="*/ 596900 w 788987"/>
              <a:gd name="connsiteY7" fmla="*/ 185737 h 825500"/>
              <a:gd name="connsiteX8" fmla="*/ 419100 w 788987"/>
              <a:gd name="connsiteY8" fmla="*/ 0 h 825500"/>
              <a:gd name="connsiteX9" fmla="*/ 107950 w 788987"/>
              <a:gd name="connsiteY9" fmla="*/ 14287 h 825500"/>
              <a:gd name="connsiteX10" fmla="*/ 0 w 788987"/>
              <a:gd name="connsiteY10" fmla="*/ 122237 h 825500"/>
              <a:gd name="connsiteX0" fmla="*/ 9159 w 798146"/>
              <a:gd name="connsiteY0" fmla="*/ 122237 h 825500"/>
              <a:gd name="connsiteX1" fmla="*/ 39321 w 798146"/>
              <a:gd name="connsiteY1" fmla="*/ 552450 h 825500"/>
              <a:gd name="connsiteX2" fmla="*/ 304434 w 798146"/>
              <a:gd name="connsiteY2" fmla="*/ 650875 h 825500"/>
              <a:gd name="connsiteX3" fmla="*/ 556846 w 798146"/>
              <a:gd name="connsiteY3" fmla="*/ 825500 h 825500"/>
              <a:gd name="connsiteX4" fmla="*/ 788621 w 798146"/>
              <a:gd name="connsiteY4" fmla="*/ 688975 h 825500"/>
              <a:gd name="connsiteX5" fmla="*/ 798146 w 798146"/>
              <a:gd name="connsiteY5" fmla="*/ 495300 h 825500"/>
              <a:gd name="connsiteX6" fmla="*/ 671146 w 798146"/>
              <a:gd name="connsiteY6" fmla="*/ 347662 h 825500"/>
              <a:gd name="connsiteX7" fmla="*/ 606059 w 798146"/>
              <a:gd name="connsiteY7" fmla="*/ 185737 h 825500"/>
              <a:gd name="connsiteX8" fmla="*/ 428259 w 798146"/>
              <a:gd name="connsiteY8" fmla="*/ 0 h 825500"/>
              <a:gd name="connsiteX9" fmla="*/ 117109 w 798146"/>
              <a:gd name="connsiteY9" fmla="*/ 14287 h 825500"/>
              <a:gd name="connsiteX10" fmla="*/ 9159 w 798146"/>
              <a:gd name="connsiteY10" fmla="*/ 122237 h 825500"/>
              <a:gd name="connsiteX0" fmla="*/ 9159 w 798146"/>
              <a:gd name="connsiteY0" fmla="*/ 122237 h 825500"/>
              <a:gd name="connsiteX1" fmla="*/ 39321 w 798146"/>
              <a:gd name="connsiteY1" fmla="*/ 552450 h 825500"/>
              <a:gd name="connsiteX2" fmla="*/ 304434 w 798146"/>
              <a:gd name="connsiteY2" fmla="*/ 650875 h 825500"/>
              <a:gd name="connsiteX3" fmla="*/ 556846 w 798146"/>
              <a:gd name="connsiteY3" fmla="*/ 825500 h 825500"/>
              <a:gd name="connsiteX4" fmla="*/ 788621 w 798146"/>
              <a:gd name="connsiteY4" fmla="*/ 688975 h 825500"/>
              <a:gd name="connsiteX5" fmla="*/ 798146 w 798146"/>
              <a:gd name="connsiteY5" fmla="*/ 495300 h 825500"/>
              <a:gd name="connsiteX6" fmla="*/ 671146 w 798146"/>
              <a:gd name="connsiteY6" fmla="*/ 347662 h 825500"/>
              <a:gd name="connsiteX7" fmla="*/ 606059 w 798146"/>
              <a:gd name="connsiteY7" fmla="*/ 185737 h 825500"/>
              <a:gd name="connsiteX8" fmla="*/ 428259 w 798146"/>
              <a:gd name="connsiteY8" fmla="*/ 0 h 825500"/>
              <a:gd name="connsiteX9" fmla="*/ 117109 w 798146"/>
              <a:gd name="connsiteY9" fmla="*/ 14287 h 825500"/>
              <a:gd name="connsiteX10" fmla="*/ 9159 w 798146"/>
              <a:gd name="connsiteY10" fmla="*/ 122237 h 825500"/>
              <a:gd name="connsiteX0" fmla="*/ 9159 w 798146"/>
              <a:gd name="connsiteY0" fmla="*/ 122237 h 832998"/>
              <a:gd name="connsiteX1" fmla="*/ 39321 w 798146"/>
              <a:gd name="connsiteY1" fmla="*/ 552450 h 832998"/>
              <a:gd name="connsiteX2" fmla="*/ 304434 w 798146"/>
              <a:gd name="connsiteY2" fmla="*/ 650875 h 832998"/>
              <a:gd name="connsiteX3" fmla="*/ 556846 w 798146"/>
              <a:gd name="connsiteY3" fmla="*/ 825500 h 832998"/>
              <a:gd name="connsiteX4" fmla="*/ 788621 w 798146"/>
              <a:gd name="connsiteY4" fmla="*/ 688975 h 832998"/>
              <a:gd name="connsiteX5" fmla="*/ 798146 w 798146"/>
              <a:gd name="connsiteY5" fmla="*/ 495300 h 832998"/>
              <a:gd name="connsiteX6" fmla="*/ 671146 w 798146"/>
              <a:gd name="connsiteY6" fmla="*/ 347662 h 832998"/>
              <a:gd name="connsiteX7" fmla="*/ 606059 w 798146"/>
              <a:gd name="connsiteY7" fmla="*/ 185737 h 832998"/>
              <a:gd name="connsiteX8" fmla="*/ 428259 w 798146"/>
              <a:gd name="connsiteY8" fmla="*/ 0 h 832998"/>
              <a:gd name="connsiteX9" fmla="*/ 117109 w 798146"/>
              <a:gd name="connsiteY9" fmla="*/ 14287 h 832998"/>
              <a:gd name="connsiteX10" fmla="*/ 9159 w 798146"/>
              <a:gd name="connsiteY10" fmla="*/ 122237 h 832998"/>
              <a:gd name="connsiteX0" fmla="*/ 9159 w 831017"/>
              <a:gd name="connsiteY0" fmla="*/ 122237 h 832998"/>
              <a:gd name="connsiteX1" fmla="*/ 39321 w 831017"/>
              <a:gd name="connsiteY1" fmla="*/ 552450 h 832998"/>
              <a:gd name="connsiteX2" fmla="*/ 304434 w 831017"/>
              <a:gd name="connsiteY2" fmla="*/ 650875 h 832998"/>
              <a:gd name="connsiteX3" fmla="*/ 556846 w 831017"/>
              <a:gd name="connsiteY3" fmla="*/ 825500 h 832998"/>
              <a:gd name="connsiteX4" fmla="*/ 788621 w 831017"/>
              <a:gd name="connsiteY4" fmla="*/ 688975 h 832998"/>
              <a:gd name="connsiteX5" fmla="*/ 798146 w 831017"/>
              <a:gd name="connsiteY5" fmla="*/ 495300 h 832998"/>
              <a:gd name="connsiteX6" fmla="*/ 671146 w 831017"/>
              <a:gd name="connsiteY6" fmla="*/ 347662 h 832998"/>
              <a:gd name="connsiteX7" fmla="*/ 606059 w 831017"/>
              <a:gd name="connsiteY7" fmla="*/ 185737 h 832998"/>
              <a:gd name="connsiteX8" fmla="*/ 428259 w 831017"/>
              <a:gd name="connsiteY8" fmla="*/ 0 h 832998"/>
              <a:gd name="connsiteX9" fmla="*/ 117109 w 831017"/>
              <a:gd name="connsiteY9" fmla="*/ 14287 h 832998"/>
              <a:gd name="connsiteX10" fmla="*/ 9159 w 831017"/>
              <a:gd name="connsiteY10" fmla="*/ 122237 h 832998"/>
              <a:gd name="connsiteX0" fmla="*/ 9159 w 824842"/>
              <a:gd name="connsiteY0" fmla="*/ 122237 h 832998"/>
              <a:gd name="connsiteX1" fmla="*/ 39321 w 824842"/>
              <a:gd name="connsiteY1" fmla="*/ 552450 h 832998"/>
              <a:gd name="connsiteX2" fmla="*/ 304434 w 824842"/>
              <a:gd name="connsiteY2" fmla="*/ 650875 h 832998"/>
              <a:gd name="connsiteX3" fmla="*/ 556846 w 824842"/>
              <a:gd name="connsiteY3" fmla="*/ 825500 h 832998"/>
              <a:gd name="connsiteX4" fmla="*/ 788621 w 824842"/>
              <a:gd name="connsiteY4" fmla="*/ 688975 h 832998"/>
              <a:gd name="connsiteX5" fmla="*/ 798146 w 824842"/>
              <a:gd name="connsiteY5" fmla="*/ 495300 h 832998"/>
              <a:gd name="connsiteX6" fmla="*/ 671146 w 824842"/>
              <a:gd name="connsiteY6" fmla="*/ 347662 h 832998"/>
              <a:gd name="connsiteX7" fmla="*/ 606059 w 824842"/>
              <a:gd name="connsiteY7" fmla="*/ 185737 h 832998"/>
              <a:gd name="connsiteX8" fmla="*/ 428259 w 824842"/>
              <a:gd name="connsiteY8" fmla="*/ 0 h 832998"/>
              <a:gd name="connsiteX9" fmla="*/ 117109 w 824842"/>
              <a:gd name="connsiteY9" fmla="*/ 14287 h 832998"/>
              <a:gd name="connsiteX10" fmla="*/ 9159 w 824842"/>
              <a:gd name="connsiteY10" fmla="*/ 122237 h 832998"/>
              <a:gd name="connsiteX0" fmla="*/ 9159 w 824842"/>
              <a:gd name="connsiteY0" fmla="*/ 122237 h 832998"/>
              <a:gd name="connsiteX1" fmla="*/ 39321 w 824842"/>
              <a:gd name="connsiteY1" fmla="*/ 552450 h 832998"/>
              <a:gd name="connsiteX2" fmla="*/ 304434 w 824842"/>
              <a:gd name="connsiteY2" fmla="*/ 650875 h 832998"/>
              <a:gd name="connsiteX3" fmla="*/ 556846 w 824842"/>
              <a:gd name="connsiteY3" fmla="*/ 825500 h 832998"/>
              <a:gd name="connsiteX4" fmla="*/ 788621 w 824842"/>
              <a:gd name="connsiteY4" fmla="*/ 688975 h 832998"/>
              <a:gd name="connsiteX5" fmla="*/ 798146 w 824842"/>
              <a:gd name="connsiteY5" fmla="*/ 495300 h 832998"/>
              <a:gd name="connsiteX6" fmla="*/ 671146 w 824842"/>
              <a:gd name="connsiteY6" fmla="*/ 347662 h 832998"/>
              <a:gd name="connsiteX7" fmla="*/ 606059 w 824842"/>
              <a:gd name="connsiteY7" fmla="*/ 185737 h 832998"/>
              <a:gd name="connsiteX8" fmla="*/ 428259 w 824842"/>
              <a:gd name="connsiteY8" fmla="*/ 0 h 832998"/>
              <a:gd name="connsiteX9" fmla="*/ 117109 w 824842"/>
              <a:gd name="connsiteY9" fmla="*/ 14287 h 832998"/>
              <a:gd name="connsiteX10" fmla="*/ 9159 w 824842"/>
              <a:gd name="connsiteY10" fmla="*/ 122237 h 832998"/>
              <a:gd name="connsiteX0" fmla="*/ 9159 w 824842"/>
              <a:gd name="connsiteY0" fmla="*/ 122237 h 832998"/>
              <a:gd name="connsiteX1" fmla="*/ 39321 w 824842"/>
              <a:gd name="connsiteY1" fmla="*/ 552450 h 832998"/>
              <a:gd name="connsiteX2" fmla="*/ 304434 w 824842"/>
              <a:gd name="connsiteY2" fmla="*/ 650875 h 832998"/>
              <a:gd name="connsiteX3" fmla="*/ 556846 w 824842"/>
              <a:gd name="connsiteY3" fmla="*/ 825500 h 832998"/>
              <a:gd name="connsiteX4" fmla="*/ 788621 w 824842"/>
              <a:gd name="connsiteY4" fmla="*/ 688975 h 832998"/>
              <a:gd name="connsiteX5" fmla="*/ 798146 w 824842"/>
              <a:gd name="connsiteY5" fmla="*/ 495300 h 832998"/>
              <a:gd name="connsiteX6" fmla="*/ 671146 w 824842"/>
              <a:gd name="connsiteY6" fmla="*/ 347662 h 832998"/>
              <a:gd name="connsiteX7" fmla="*/ 606059 w 824842"/>
              <a:gd name="connsiteY7" fmla="*/ 185737 h 832998"/>
              <a:gd name="connsiteX8" fmla="*/ 428259 w 824842"/>
              <a:gd name="connsiteY8" fmla="*/ 0 h 832998"/>
              <a:gd name="connsiteX9" fmla="*/ 117109 w 824842"/>
              <a:gd name="connsiteY9" fmla="*/ 14287 h 832998"/>
              <a:gd name="connsiteX10" fmla="*/ 9159 w 824842"/>
              <a:gd name="connsiteY10" fmla="*/ 122237 h 832998"/>
              <a:gd name="connsiteX0" fmla="*/ 9159 w 824842"/>
              <a:gd name="connsiteY0" fmla="*/ 150578 h 861339"/>
              <a:gd name="connsiteX1" fmla="*/ 39321 w 824842"/>
              <a:gd name="connsiteY1" fmla="*/ 580791 h 861339"/>
              <a:gd name="connsiteX2" fmla="*/ 304434 w 824842"/>
              <a:gd name="connsiteY2" fmla="*/ 679216 h 861339"/>
              <a:gd name="connsiteX3" fmla="*/ 556846 w 824842"/>
              <a:gd name="connsiteY3" fmla="*/ 853841 h 861339"/>
              <a:gd name="connsiteX4" fmla="*/ 788621 w 824842"/>
              <a:gd name="connsiteY4" fmla="*/ 717316 h 861339"/>
              <a:gd name="connsiteX5" fmla="*/ 798146 w 824842"/>
              <a:gd name="connsiteY5" fmla="*/ 523641 h 861339"/>
              <a:gd name="connsiteX6" fmla="*/ 671146 w 824842"/>
              <a:gd name="connsiteY6" fmla="*/ 376003 h 861339"/>
              <a:gd name="connsiteX7" fmla="*/ 606059 w 824842"/>
              <a:gd name="connsiteY7" fmla="*/ 214078 h 861339"/>
              <a:gd name="connsiteX8" fmla="*/ 428259 w 824842"/>
              <a:gd name="connsiteY8" fmla="*/ 28341 h 861339"/>
              <a:gd name="connsiteX9" fmla="*/ 117109 w 824842"/>
              <a:gd name="connsiteY9" fmla="*/ 42628 h 861339"/>
              <a:gd name="connsiteX10" fmla="*/ 9159 w 824842"/>
              <a:gd name="connsiteY10" fmla="*/ 150578 h 861339"/>
              <a:gd name="connsiteX0" fmla="*/ 9159 w 824842"/>
              <a:gd name="connsiteY0" fmla="*/ 135765 h 846526"/>
              <a:gd name="connsiteX1" fmla="*/ 39321 w 824842"/>
              <a:gd name="connsiteY1" fmla="*/ 565978 h 846526"/>
              <a:gd name="connsiteX2" fmla="*/ 304434 w 824842"/>
              <a:gd name="connsiteY2" fmla="*/ 664403 h 846526"/>
              <a:gd name="connsiteX3" fmla="*/ 556846 w 824842"/>
              <a:gd name="connsiteY3" fmla="*/ 839028 h 846526"/>
              <a:gd name="connsiteX4" fmla="*/ 788621 w 824842"/>
              <a:gd name="connsiteY4" fmla="*/ 702503 h 846526"/>
              <a:gd name="connsiteX5" fmla="*/ 798146 w 824842"/>
              <a:gd name="connsiteY5" fmla="*/ 508828 h 846526"/>
              <a:gd name="connsiteX6" fmla="*/ 671146 w 824842"/>
              <a:gd name="connsiteY6" fmla="*/ 361190 h 846526"/>
              <a:gd name="connsiteX7" fmla="*/ 606059 w 824842"/>
              <a:gd name="connsiteY7" fmla="*/ 199265 h 846526"/>
              <a:gd name="connsiteX8" fmla="*/ 428259 w 824842"/>
              <a:gd name="connsiteY8" fmla="*/ 13528 h 846526"/>
              <a:gd name="connsiteX9" fmla="*/ 117109 w 824842"/>
              <a:gd name="connsiteY9" fmla="*/ 27815 h 846526"/>
              <a:gd name="connsiteX10" fmla="*/ 9159 w 824842"/>
              <a:gd name="connsiteY10" fmla="*/ 135765 h 846526"/>
              <a:gd name="connsiteX0" fmla="*/ 9159 w 824842"/>
              <a:gd name="connsiteY0" fmla="*/ 135765 h 846526"/>
              <a:gd name="connsiteX1" fmla="*/ 39321 w 824842"/>
              <a:gd name="connsiteY1" fmla="*/ 565978 h 846526"/>
              <a:gd name="connsiteX2" fmla="*/ 304434 w 824842"/>
              <a:gd name="connsiteY2" fmla="*/ 664403 h 846526"/>
              <a:gd name="connsiteX3" fmla="*/ 556846 w 824842"/>
              <a:gd name="connsiteY3" fmla="*/ 839028 h 846526"/>
              <a:gd name="connsiteX4" fmla="*/ 788621 w 824842"/>
              <a:gd name="connsiteY4" fmla="*/ 702503 h 846526"/>
              <a:gd name="connsiteX5" fmla="*/ 798146 w 824842"/>
              <a:gd name="connsiteY5" fmla="*/ 508828 h 846526"/>
              <a:gd name="connsiteX6" fmla="*/ 671146 w 824842"/>
              <a:gd name="connsiteY6" fmla="*/ 361190 h 846526"/>
              <a:gd name="connsiteX7" fmla="*/ 606059 w 824842"/>
              <a:gd name="connsiteY7" fmla="*/ 199265 h 846526"/>
              <a:gd name="connsiteX8" fmla="*/ 428259 w 824842"/>
              <a:gd name="connsiteY8" fmla="*/ 13528 h 846526"/>
              <a:gd name="connsiteX9" fmla="*/ 117109 w 824842"/>
              <a:gd name="connsiteY9" fmla="*/ 27815 h 846526"/>
              <a:gd name="connsiteX10" fmla="*/ 9159 w 824842"/>
              <a:gd name="connsiteY10" fmla="*/ 135765 h 846526"/>
              <a:gd name="connsiteX0" fmla="*/ 57613 w 873296"/>
              <a:gd name="connsiteY0" fmla="*/ 135765 h 846526"/>
              <a:gd name="connsiteX1" fmla="*/ 87775 w 873296"/>
              <a:gd name="connsiteY1" fmla="*/ 565978 h 846526"/>
              <a:gd name="connsiteX2" fmla="*/ 352888 w 873296"/>
              <a:gd name="connsiteY2" fmla="*/ 664403 h 846526"/>
              <a:gd name="connsiteX3" fmla="*/ 605300 w 873296"/>
              <a:gd name="connsiteY3" fmla="*/ 839028 h 846526"/>
              <a:gd name="connsiteX4" fmla="*/ 837075 w 873296"/>
              <a:gd name="connsiteY4" fmla="*/ 702503 h 846526"/>
              <a:gd name="connsiteX5" fmla="*/ 846600 w 873296"/>
              <a:gd name="connsiteY5" fmla="*/ 508828 h 846526"/>
              <a:gd name="connsiteX6" fmla="*/ 719600 w 873296"/>
              <a:gd name="connsiteY6" fmla="*/ 361190 h 846526"/>
              <a:gd name="connsiteX7" fmla="*/ 654513 w 873296"/>
              <a:gd name="connsiteY7" fmla="*/ 199265 h 846526"/>
              <a:gd name="connsiteX8" fmla="*/ 476713 w 873296"/>
              <a:gd name="connsiteY8" fmla="*/ 13528 h 846526"/>
              <a:gd name="connsiteX9" fmla="*/ 165563 w 873296"/>
              <a:gd name="connsiteY9" fmla="*/ 27815 h 846526"/>
              <a:gd name="connsiteX10" fmla="*/ 57613 w 873296"/>
              <a:gd name="connsiteY10" fmla="*/ 135765 h 846526"/>
              <a:gd name="connsiteX0" fmla="*/ 57613 w 873296"/>
              <a:gd name="connsiteY0" fmla="*/ 123874 h 834635"/>
              <a:gd name="connsiteX1" fmla="*/ 87775 w 873296"/>
              <a:gd name="connsiteY1" fmla="*/ 554087 h 834635"/>
              <a:gd name="connsiteX2" fmla="*/ 352888 w 873296"/>
              <a:gd name="connsiteY2" fmla="*/ 652512 h 834635"/>
              <a:gd name="connsiteX3" fmla="*/ 605300 w 873296"/>
              <a:gd name="connsiteY3" fmla="*/ 827137 h 834635"/>
              <a:gd name="connsiteX4" fmla="*/ 837075 w 873296"/>
              <a:gd name="connsiteY4" fmla="*/ 690612 h 834635"/>
              <a:gd name="connsiteX5" fmla="*/ 846600 w 873296"/>
              <a:gd name="connsiteY5" fmla="*/ 496937 h 834635"/>
              <a:gd name="connsiteX6" fmla="*/ 719600 w 873296"/>
              <a:gd name="connsiteY6" fmla="*/ 349299 h 834635"/>
              <a:gd name="connsiteX7" fmla="*/ 654513 w 873296"/>
              <a:gd name="connsiteY7" fmla="*/ 187374 h 834635"/>
              <a:gd name="connsiteX8" fmla="*/ 476713 w 873296"/>
              <a:gd name="connsiteY8" fmla="*/ 1637 h 834635"/>
              <a:gd name="connsiteX9" fmla="*/ 57613 w 873296"/>
              <a:gd name="connsiteY9" fmla="*/ 123874 h 834635"/>
              <a:gd name="connsiteX0" fmla="*/ 91225 w 906908"/>
              <a:gd name="connsiteY0" fmla="*/ 165752 h 876513"/>
              <a:gd name="connsiteX1" fmla="*/ 121387 w 906908"/>
              <a:gd name="connsiteY1" fmla="*/ 595965 h 876513"/>
              <a:gd name="connsiteX2" fmla="*/ 386500 w 906908"/>
              <a:gd name="connsiteY2" fmla="*/ 694390 h 876513"/>
              <a:gd name="connsiteX3" fmla="*/ 638912 w 906908"/>
              <a:gd name="connsiteY3" fmla="*/ 869015 h 876513"/>
              <a:gd name="connsiteX4" fmla="*/ 870687 w 906908"/>
              <a:gd name="connsiteY4" fmla="*/ 732490 h 876513"/>
              <a:gd name="connsiteX5" fmla="*/ 880212 w 906908"/>
              <a:gd name="connsiteY5" fmla="*/ 538815 h 876513"/>
              <a:gd name="connsiteX6" fmla="*/ 753212 w 906908"/>
              <a:gd name="connsiteY6" fmla="*/ 391177 h 876513"/>
              <a:gd name="connsiteX7" fmla="*/ 688125 w 906908"/>
              <a:gd name="connsiteY7" fmla="*/ 229252 h 876513"/>
              <a:gd name="connsiteX8" fmla="*/ 510325 w 906908"/>
              <a:gd name="connsiteY8" fmla="*/ 43515 h 876513"/>
              <a:gd name="connsiteX9" fmla="*/ 91225 w 906908"/>
              <a:gd name="connsiteY9" fmla="*/ 165752 h 876513"/>
              <a:gd name="connsiteX0" fmla="*/ 75711 w 891394"/>
              <a:gd name="connsiteY0" fmla="*/ 146718 h 857479"/>
              <a:gd name="connsiteX1" fmla="*/ 105873 w 891394"/>
              <a:gd name="connsiteY1" fmla="*/ 576931 h 857479"/>
              <a:gd name="connsiteX2" fmla="*/ 370986 w 891394"/>
              <a:gd name="connsiteY2" fmla="*/ 675356 h 857479"/>
              <a:gd name="connsiteX3" fmla="*/ 623398 w 891394"/>
              <a:gd name="connsiteY3" fmla="*/ 849981 h 857479"/>
              <a:gd name="connsiteX4" fmla="*/ 855173 w 891394"/>
              <a:gd name="connsiteY4" fmla="*/ 713456 h 857479"/>
              <a:gd name="connsiteX5" fmla="*/ 864698 w 891394"/>
              <a:gd name="connsiteY5" fmla="*/ 519781 h 857479"/>
              <a:gd name="connsiteX6" fmla="*/ 737698 w 891394"/>
              <a:gd name="connsiteY6" fmla="*/ 372143 h 857479"/>
              <a:gd name="connsiteX7" fmla="*/ 672611 w 891394"/>
              <a:gd name="connsiteY7" fmla="*/ 210218 h 857479"/>
              <a:gd name="connsiteX8" fmla="*/ 494811 w 891394"/>
              <a:gd name="connsiteY8" fmla="*/ 24481 h 857479"/>
              <a:gd name="connsiteX9" fmla="*/ 75711 w 891394"/>
              <a:gd name="connsiteY9" fmla="*/ 146718 h 857479"/>
              <a:gd name="connsiteX0" fmla="*/ 75711 w 891394"/>
              <a:gd name="connsiteY0" fmla="*/ 142397 h 853158"/>
              <a:gd name="connsiteX1" fmla="*/ 105873 w 891394"/>
              <a:gd name="connsiteY1" fmla="*/ 572610 h 853158"/>
              <a:gd name="connsiteX2" fmla="*/ 370986 w 891394"/>
              <a:gd name="connsiteY2" fmla="*/ 671035 h 853158"/>
              <a:gd name="connsiteX3" fmla="*/ 623398 w 891394"/>
              <a:gd name="connsiteY3" fmla="*/ 845660 h 853158"/>
              <a:gd name="connsiteX4" fmla="*/ 855173 w 891394"/>
              <a:gd name="connsiteY4" fmla="*/ 709135 h 853158"/>
              <a:gd name="connsiteX5" fmla="*/ 864698 w 891394"/>
              <a:gd name="connsiteY5" fmla="*/ 515460 h 853158"/>
              <a:gd name="connsiteX6" fmla="*/ 737698 w 891394"/>
              <a:gd name="connsiteY6" fmla="*/ 367822 h 853158"/>
              <a:gd name="connsiteX7" fmla="*/ 672611 w 891394"/>
              <a:gd name="connsiteY7" fmla="*/ 205897 h 853158"/>
              <a:gd name="connsiteX8" fmla="*/ 494811 w 891394"/>
              <a:gd name="connsiteY8" fmla="*/ 20160 h 853158"/>
              <a:gd name="connsiteX9" fmla="*/ 75711 w 891394"/>
              <a:gd name="connsiteY9" fmla="*/ 142397 h 853158"/>
              <a:gd name="connsiteX0" fmla="*/ 75711 w 891394"/>
              <a:gd name="connsiteY0" fmla="*/ 142397 h 853158"/>
              <a:gd name="connsiteX1" fmla="*/ 105873 w 891394"/>
              <a:gd name="connsiteY1" fmla="*/ 572610 h 853158"/>
              <a:gd name="connsiteX2" fmla="*/ 370986 w 891394"/>
              <a:gd name="connsiteY2" fmla="*/ 671035 h 853158"/>
              <a:gd name="connsiteX3" fmla="*/ 623398 w 891394"/>
              <a:gd name="connsiteY3" fmla="*/ 845660 h 853158"/>
              <a:gd name="connsiteX4" fmla="*/ 855173 w 891394"/>
              <a:gd name="connsiteY4" fmla="*/ 709135 h 853158"/>
              <a:gd name="connsiteX5" fmla="*/ 864698 w 891394"/>
              <a:gd name="connsiteY5" fmla="*/ 515460 h 853158"/>
              <a:gd name="connsiteX6" fmla="*/ 737698 w 891394"/>
              <a:gd name="connsiteY6" fmla="*/ 367822 h 853158"/>
              <a:gd name="connsiteX7" fmla="*/ 672611 w 891394"/>
              <a:gd name="connsiteY7" fmla="*/ 205897 h 853158"/>
              <a:gd name="connsiteX8" fmla="*/ 494811 w 891394"/>
              <a:gd name="connsiteY8" fmla="*/ 20160 h 853158"/>
              <a:gd name="connsiteX9" fmla="*/ 75711 w 891394"/>
              <a:gd name="connsiteY9" fmla="*/ 142397 h 853158"/>
              <a:gd name="connsiteX0" fmla="*/ 75711 w 891394"/>
              <a:gd name="connsiteY0" fmla="*/ 154259 h 865020"/>
              <a:gd name="connsiteX1" fmla="*/ 105873 w 891394"/>
              <a:gd name="connsiteY1" fmla="*/ 584472 h 865020"/>
              <a:gd name="connsiteX2" fmla="*/ 370986 w 891394"/>
              <a:gd name="connsiteY2" fmla="*/ 682897 h 865020"/>
              <a:gd name="connsiteX3" fmla="*/ 623398 w 891394"/>
              <a:gd name="connsiteY3" fmla="*/ 857522 h 865020"/>
              <a:gd name="connsiteX4" fmla="*/ 855173 w 891394"/>
              <a:gd name="connsiteY4" fmla="*/ 720997 h 865020"/>
              <a:gd name="connsiteX5" fmla="*/ 864698 w 891394"/>
              <a:gd name="connsiteY5" fmla="*/ 527322 h 865020"/>
              <a:gd name="connsiteX6" fmla="*/ 737698 w 891394"/>
              <a:gd name="connsiteY6" fmla="*/ 379684 h 865020"/>
              <a:gd name="connsiteX7" fmla="*/ 672611 w 891394"/>
              <a:gd name="connsiteY7" fmla="*/ 217759 h 865020"/>
              <a:gd name="connsiteX8" fmla="*/ 494811 w 891394"/>
              <a:gd name="connsiteY8" fmla="*/ 32022 h 865020"/>
              <a:gd name="connsiteX9" fmla="*/ 75711 w 891394"/>
              <a:gd name="connsiteY9" fmla="*/ 154259 h 865020"/>
              <a:gd name="connsiteX0" fmla="*/ 75711 w 891394"/>
              <a:gd name="connsiteY0" fmla="*/ 154259 h 865020"/>
              <a:gd name="connsiteX1" fmla="*/ 105873 w 891394"/>
              <a:gd name="connsiteY1" fmla="*/ 584472 h 865020"/>
              <a:gd name="connsiteX2" fmla="*/ 370986 w 891394"/>
              <a:gd name="connsiteY2" fmla="*/ 682897 h 865020"/>
              <a:gd name="connsiteX3" fmla="*/ 623398 w 891394"/>
              <a:gd name="connsiteY3" fmla="*/ 857522 h 865020"/>
              <a:gd name="connsiteX4" fmla="*/ 855173 w 891394"/>
              <a:gd name="connsiteY4" fmla="*/ 720997 h 865020"/>
              <a:gd name="connsiteX5" fmla="*/ 864698 w 891394"/>
              <a:gd name="connsiteY5" fmla="*/ 527322 h 865020"/>
              <a:gd name="connsiteX6" fmla="*/ 737698 w 891394"/>
              <a:gd name="connsiteY6" fmla="*/ 379684 h 865020"/>
              <a:gd name="connsiteX7" fmla="*/ 672611 w 891394"/>
              <a:gd name="connsiteY7" fmla="*/ 217759 h 865020"/>
              <a:gd name="connsiteX8" fmla="*/ 494811 w 891394"/>
              <a:gd name="connsiteY8" fmla="*/ 32022 h 865020"/>
              <a:gd name="connsiteX9" fmla="*/ 75711 w 891394"/>
              <a:gd name="connsiteY9" fmla="*/ 154259 h 865020"/>
              <a:gd name="connsiteX0" fmla="*/ 75711 w 891394"/>
              <a:gd name="connsiteY0" fmla="*/ 154259 h 865020"/>
              <a:gd name="connsiteX1" fmla="*/ 105873 w 891394"/>
              <a:gd name="connsiteY1" fmla="*/ 584472 h 865020"/>
              <a:gd name="connsiteX2" fmla="*/ 370986 w 891394"/>
              <a:gd name="connsiteY2" fmla="*/ 682897 h 865020"/>
              <a:gd name="connsiteX3" fmla="*/ 623398 w 891394"/>
              <a:gd name="connsiteY3" fmla="*/ 857522 h 865020"/>
              <a:gd name="connsiteX4" fmla="*/ 855173 w 891394"/>
              <a:gd name="connsiteY4" fmla="*/ 720997 h 865020"/>
              <a:gd name="connsiteX5" fmla="*/ 864698 w 891394"/>
              <a:gd name="connsiteY5" fmla="*/ 527322 h 865020"/>
              <a:gd name="connsiteX6" fmla="*/ 737698 w 891394"/>
              <a:gd name="connsiteY6" fmla="*/ 379684 h 865020"/>
              <a:gd name="connsiteX7" fmla="*/ 672611 w 891394"/>
              <a:gd name="connsiteY7" fmla="*/ 217759 h 865020"/>
              <a:gd name="connsiteX8" fmla="*/ 494811 w 891394"/>
              <a:gd name="connsiteY8" fmla="*/ 32022 h 865020"/>
              <a:gd name="connsiteX9" fmla="*/ 75711 w 891394"/>
              <a:gd name="connsiteY9" fmla="*/ 154259 h 865020"/>
              <a:gd name="connsiteX0" fmla="*/ 75711 w 891394"/>
              <a:gd name="connsiteY0" fmla="*/ 154259 h 865020"/>
              <a:gd name="connsiteX1" fmla="*/ 105873 w 891394"/>
              <a:gd name="connsiteY1" fmla="*/ 584472 h 865020"/>
              <a:gd name="connsiteX2" fmla="*/ 370986 w 891394"/>
              <a:gd name="connsiteY2" fmla="*/ 682897 h 865020"/>
              <a:gd name="connsiteX3" fmla="*/ 623398 w 891394"/>
              <a:gd name="connsiteY3" fmla="*/ 857522 h 865020"/>
              <a:gd name="connsiteX4" fmla="*/ 855173 w 891394"/>
              <a:gd name="connsiteY4" fmla="*/ 720997 h 865020"/>
              <a:gd name="connsiteX5" fmla="*/ 864698 w 891394"/>
              <a:gd name="connsiteY5" fmla="*/ 527322 h 865020"/>
              <a:gd name="connsiteX6" fmla="*/ 737698 w 891394"/>
              <a:gd name="connsiteY6" fmla="*/ 379684 h 865020"/>
              <a:gd name="connsiteX7" fmla="*/ 672611 w 891394"/>
              <a:gd name="connsiteY7" fmla="*/ 217759 h 865020"/>
              <a:gd name="connsiteX8" fmla="*/ 494811 w 891394"/>
              <a:gd name="connsiteY8" fmla="*/ 32022 h 865020"/>
              <a:gd name="connsiteX9" fmla="*/ 75711 w 891394"/>
              <a:gd name="connsiteY9" fmla="*/ 154259 h 865020"/>
              <a:gd name="connsiteX0" fmla="*/ 75711 w 895393"/>
              <a:gd name="connsiteY0" fmla="*/ 154259 h 865020"/>
              <a:gd name="connsiteX1" fmla="*/ 105873 w 895393"/>
              <a:gd name="connsiteY1" fmla="*/ 584472 h 865020"/>
              <a:gd name="connsiteX2" fmla="*/ 370986 w 895393"/>
              <a:gd name="connsiteY2" fmla="*/ 682897 h 865020"/>
              <a:gd name="connsiteX3" fmla="*/ 623398 w 895393"/>
              <a:gd name="connsiteY3" fmla="*/ 857522 h 865020"/>
              <a:gd name="connsiteX4" fmla="*/ 855173 w 895393"/>
              <a:gd name="connsiteY4" fmla="*/ 720997 h 865020"/>
              <a:gd name="connsiteX5" fmla="*/ 864698 w 895393"/>
              <a:gd name="connsiteY5" fmla="*/ 527322 h 865020"/>
              <a:gd name="connsiteX6" fmla="*/ 737698 w 895393"/>
              <a:gd name="connsiteY6" fmla="*/ 379684 h 865020"/>
              <a:gd name="connsiteX7" fmla="*/ 672611 w 895393"/>
              <a:gd name="connsiteY7" fmla="*/ 217759 h 865020"/>
              <a:gd name="connsiteX8" fmla="*/ 494811 w 895393"/>
              <a:gd name="connsiteY8" fmla="*/ 32022 h 865020"/>
              <a:gd name="connsiteX9" fmla="*/ 75711 w 895393"/>
              <a:gd name="connsiteY9" fmla="*/ 154259 h 865020"/>
              <a:gd name="connsiteX0" fmla="*/ 75711 w 898094"/>
              <a:gd name="connsiteY0" fmla="*/ 154259 h 865020"/>
              <a:gd name="connsiteX1" fmla="*/ 105873 w 898094"/>
              <a:gd name="connsiteY1" fmla="*/ 584472 h 865020"/>
              <a:gd name="connsiteX2" fmla="*/ 370986 w 898094"/>
              <a:gd name="connsiteY2" fmla="*/ 682897 h 865020"/>
              <a:gd name="connsiteX3" fmla="*/ 623398 w 898094"/>
              <a:gd name="connsiteY3" fmla="*/ 857522 h 865020"/>
              <a:gd name="connsiteX4" fmla="*/ 855173 w 898094"/>
              <a:gd name="connsiteY4" fmla="*/ 720997 h 865020"/>
              <a:gd name="connsiteX5" fmla="*/ 864698 w 898094"/>
              <a:gd name="connsiteY5" fmla="*/ 527322 h 865020"/>
              <a:gd name="connsiteX6" fmla="*/ 737698 w 898094"/>
              <a:gd name="connsiteY6" fmla="*/ 379684 h 865020"/>
              <a:gd name="connsiteX7" fmla="*/ 672611 w 898094"/>
              <a:gd name="connsiteY7" fmla="*/ 217759 h 865020"/>
              <a:gd name="connsiteX8" fmla="*/ 494811 w 898094"/>
              <a:gd name="connsiteY8" fmla="*/ 32022 h 865020"/>
              <a:gd name="connsiteX9" fmla="*/ 75711 w 898094"/>
              <a:gd name="connsiteY9" fmla="*/ 154259 h 865020"/>
              <a:gd name="connsiteX0" fmla="*/ 75711 w 892381"/>
              <a:gd name="connsiteY0" fmla="*/ 154259 h 863481"/>
              <a:gd name="connsiteX1" fmla="*/ 105873 w 892381"/>
              <a:gd name="connsiteY1" fmla="*/ 584472 h 863481"/>
              <a:gd name="connsiteX2" fmla="*/ 370986 w 892381"/>
              <a:gd name="connsiteY2" fmla="*/ 682897 h 863481"/>
              <a:gd name="connsiteX3" fmla="*/ 685310 w 892381"/>
              <a:gd name="connsiteY3" fmla="*/ 855935 h 863481"/>
              <a:gd name="connsiteX4" fmla="*/ 855173 w 892381"/>
              <a:gd name="connsiteY4" fmla="*/ 720997 h 863481"/>
              <a:gd name="connsiteX5" fmla="*/ 864698 w 892381"/>
              <a:gd name="connsiteY5" fmla="*/ 527322 h 863481"/>
              <a:gd name="connsiteX6" fmla="*/ 737698 w 892381"/>
              <a:gd name="connsiteY6" fmla="*/ 379684 h 863481"/>
              <a:gd name="connsiteX7" fmla="*/ 672611 w 892381"/>
              <a:gd name="connsiteY7" fmla="*/ 217759 h 863481"/>
              <a:gd name="connsiteX8" fmla="*/ 494811 w 892381"/>
              <a:gd name="connsiteY8" fmla="*/ 32022 h 863481"/>
              <a:gd name="connsiteX9" fmla="*/ 75711 w 892381"/>
              <a:gd name="connsiteY9" fmla="*/ 154259 h 863481"/>
              <a:gd name="connsiteX0" fmla="*/ 75711 w 892381"/>
              <a:gd name="connsiteY0" fmla="*/ 154259 h 857802"/>
              <a:gd name="connsiteX1" fmla="*/ 105873 w 892381"/>
              <a:gd name="connsiteY1" fmla="*/ 584472 h 857802"/>
              <a:gd name="connsiteX2" fmla="*/ 370986 w 892381"/>
              <a:gd name="connsiteY2" fmla="*/ 682897 h 857802"/>
              <a:gd name="connsiteX3" fmla="*/ 685310 w 892381"/>
              <a:gd name="connsiteY3" fmla="*/ 855935 h 857802"/>
              <a:gd name="connsiteX4" fmla="*/ 855173 w 892381"/>
              <a:gd name="connsiteY4" fmla="*/ 720997 h 857802"/>
              <a:gd name="connsiteX5" fmla="*/ 864698 w 892381"/>
              <a:gd name="connsiteY5" fmla="*/ 527322 h 857802"/>
              <a:gd name="connsiteX6" fmla="*/ 737698 w 892381"/>
              <a:gd name="connsiteY6" fmla="*/ 379684 h 857802"/>
              <a:gd name="connsiteX7" fmla="*/ 672611 w 892381"/>
              <a:gd name="connsiteY7" fmla="*/ 217759 h 857802"/>
              <a:gd name="connsiteX8" fmla="*/ 494811 w 892381"/>
              <a:gd name="connsiteY8" fmla="*/ 32022 h 857802"/>
              <a:gd name="connsiteX9" fmla="*/ 75711 w 892381"/>
              <a:gd name="connsiteY9" fmla="*/ 154259 h 857802"/>
              <a:gd name="connsiteX0" fmla="*/ 75711 w 892381"/>
              <a:gd name="connsiteY0" fmla="*/ 154259 h 861587"/>
              <a:gd name="connsiteX1" fmla="*/ 105873 w 892381"/>
              <a:gd name="connsiteY1" fmla="*/ 584472 h 861587"/>
              <a:gd name="connsiteX2" fmla="*/ 370986 w 892381"/>
              <a:gd name="connsiteY2" fmla="*/ 682897 h 861587"/>
              <a:gd name="connsiteX3" fmla="*/ 482111 w 892381"/>
              <a:gd name="connsiteY3" fmla="*/ 821009 h 861587"/>
              <a:gd name="connsiteX4" fmla="*/ 685310 w 892381"/>
              <a:gd name="connsiteY4" fmla="*/ 855935 h 861587"/>
              <a:gd name="connsiteX5" fmla="*/ 855173 w 892381"/>
              <a:gd name="connsiteY5" fmla="*/ 720997 h 861587"/>
              <a:gd name="connsiteX6" fmla="*/ 864698 w 892381"/>
              <a:gd name="connsiteY6" fmla="*/ 527322 h 861587"/>
              <a:gd name="connsiteX7" fmla="*/ 737698 w 892381"/>
              <a:gd name="connsiteY7" fmla="*/ 379684 h 861587"/>
              <a:gd name="connsiteX8" fmla="*/ 672611 w 892381"/>
              <a:gd name="connsiteY8" fmla="*/ 217759 h 861587"/>
              <a:gd name="connsiteX9" fmla="*/ 494811 w 892381"/>
              <a:gd name="connsiteY9" fmla="*/ 32022 h 861587"/>
              <a:gd name="connsiteX10" fmla="*/ 75711 w 892381"/>
              <a:gd name="connsiteY10" fmla="*/ 154259 h 861587"/>
              <a:gd name="connsiteX0" fmla="*/ 75711 w 892381"/>
              <a:gd name="connsiteY0" fmla="*/ 154259 h 861587"/>
              <a:gd name="connsiteX1" fmla="*/ 105873 w 892381"/>
              <a:gd name="connsiteY1" fmla="*/ 584472 h 861587"/>
              <a:gd name="connsiteX2" fmla="*/ 370986 w 892381"/>
              <a:gd name="connsiteY2" fmla="*/ 703535 h 861587"/>
              <a:gd name="connsiteX3" fmla="*/ 482111 w 892381"/>
              <a:gd name="connsiteY3" fmla="*/ 821009 h 861587"/>
              <a:gd name="connsiteX4" fmla="*/ 685310 w 892381"/>
              <a:gd name="connsiteY4" fmla="*/ 855935 h 861587"/>
              <a:gd name="connsiteX5" fmla="*/ 855173 w 892381"/>
              <a:gd name="connsiteY5" fmla="*/ 720997 h 861587"/>
              <a:gd name="connsiteX6" fmla="*/ 864698 w 892381"/>
              <a:gd name="connsiteY6" fmla="*/ 527322 h 861587"/>
              <a:gd name="connsiteX7" fmla="*/ 737698 w 892381"/>
              <a:gd name="connsiteY7" fmla="*/ 379684 h 861587"/>
              <a:gd name="connsiteX8" fmla="*/ 672611 w 892381"/>
              <a:gd name="connsiteY8" fmla="*/ 217759 h 861587"/>
              <a:gd name="connsiteX9" fmla="*/ 494811 w 892381"/>
              <a:gd name="connsiteY9" fmla="*/ 32022 h 861587"/>
              <a:gd name="connsiteX10" fmla="*/ 75711 w 892381"/>
              <a:gd name="connsiteY10" fmla="*/ 154259 h 861587"/>
              <a:gd name="connsiteX0" fmla="*/ 75711 w 892381"/>
              <a:gd name="connsiteY0" fmla="*/ 154259 h 861587"/>
              <a:gd name="connsiteX1" fmla="*/ 105873 w 892381"/>
              <a:gd name="connsiteY1" fmla="*/ 584472 h 861587"/>
              <a:gd name="connsiteX2" fmla="*/ 370986 w 892381"/>
              <a:gd name="connsiteY2" fmla="*/ 703535 h 861587"/>
              <a:gd name="connsiteX3" fmla="*/ 482111 w 892381"/>
              <a:gd name="connsiteY3" fmla="*/ 821009 h 861587"/>
              <a:gd name="connsiteX4" fmla="*/ 685310 w 892381"/>
              <a:gd name="connsiteY4" fmla="*/ 855935 h 861587"/>
              <a:gd name="connsiteX5" fmla="*/ 855173 w 892381"/>
              <a:gd name="connsiteY5" fmla="*/ 720997 h 861587"/>
              <a:gd name="connsiteX6" fmla="*/ 864698 w 892381"/>
              <a:gd name="connsiteY6" fmla="*/ 527322 h 861587"/>
              <a:gd name="connsiteX7" fmla="*/ 737698 w 892381"/>
              <a:gd name="connsiteY7" fmla="*/ 379684 h 861587"/>
              <a:gd name="connsiteX8" fmla="*/ 672611 w 892381"/>
              <a:gd name="connsiteY8" fmla="*/ 217759 h 861587"/>
              <a:gd name="connsiteX9" fmla="*/ 494811 w 892381"/>
              <a:gd name="connsiteY9" fmla="*/ 32022 h 861587"/>
              <a:gd name="connsiteX10" fmla="*/ 75711 w 892381"/>
              <a:gd name="connsiteY10" fmla="*/ 154259 h 861587"/>
              <a:gd name="connsiteX0" fmla="*/ 73908 w 890578"/>
              <a:gd name="connsiteY0" fmla="*/ 154259 h 861587"/>
              <a:gd name="connsiteX1" fmla="*/ 104070 w 890578"/>
              <a:gd name="connsiteY1" fmla="*/ 584472 h 861587"/>
              <a:gd name="connsiteX2" fmla="*/ 369183 w 890578"/>
              <a:gd name="connsiteY2" fmla="*/ 703535 h 861587"/>
              <a:gd name="connsiteX3" fmla="*/ 480308 w 890578"/>
              <a:gd name="connsiteY3" fmla="*/ 821009 h 861587"/>
              <a:gd name="connsiteX4" fmla="*/ 683507 w 890578"/>
              <a:gd name="connsiteY4" fmla="*/ 855935 h 861587"/>
              <a:gd name="connsiteX5" fmla="*/ 853370 w 890578"/>
              <a:gd name="connsiteY5" fmla="*/ 720997 h 861587"/>
              <a:gd name="connsiteX6" fmla="*/ 862895 w 890578"/>
              <a:gd name="connsiteY6" fmla="*/ 527322 h 861587"/>
              <a:gd name="connsiteX7" fmla="*/ 735895 w 890578"/>
              <a:gd name="connsiteY7" fmla="*/ 379684 h 861587"/>
              <a:gd name="connsiteX8" fmla="*/ 670808 w 890578"/>
              <a:gd name="connsiteY8" fmla="*/ 217759 h 861587"/>
              <a:gd name="connsiteX9" fmla="*/ 493008 w 890578"/>
              <a:gd name="connsiteY9" fmla="*/ 32022 h 861587"/>
              <a:gd name="connsiteX10" fmla="*/ 73908 w 890578"/>
              <a:gd name="connsiteY10" fmla="*/ 154259 h 861587"/>
              <a:gd name="connsiteX0" fmla="*/ 75169 w 887077"/>
              <a:gd name="connsiteY0" fmla="*/ 108097 h 832888"/>
              <a:gd name="connsiteX1" fmla="*/ 100569 w 887077"/>
              <a:gd name="connsiteY1" fmla="*/ 555773 h 832888"/>
              <a:gd name="connsiteX2" fmla="*/ 365682 w 887077"/>
              <a:gd name="connsiteY2" fmla="*/ 674836 h 832888"/>
              <a:gd name="connsiteX3" fmla="*/ 476807 w 887077"/>
              <a:gd name="connsiteY3" fmla="*/ 792310 h 832888"/>
              <a:gd name="connsiteX4" fmla="*/ 680006 w 887077"/>
              <a:gd name="connsiteY4" fmla="*/ 827236 h 832888"/>
              <a:gd name="connsiteX5" fmla="*/ 849869 w 887077"/>
              <a:gd name="connsiteY5" fmla="*/ 692298 h 832888"/>
              <a:gd name="connsiteX6" fmla="*/ 859394 w 887077"/>
              <a:gd name="connsiteY6" fmla="*/ 498623 h 832888"/>
              <a:gd name="connsiteX7" fmla="*/ 732394 w 887077"/>
              <a:gd name="connsiteY7" fmla="*/ 350985 h 832888"/>
              <a:gd name="connsiteX8" fmla="*/ 667307 w 887077"/>
              <a:gd name="connsiteY8" fmla="*/ 189060 h 832888"/>
              <a:gd name="connsiteX9" fmla="*/ 489507 w 887077"/>
              <a:gd name="connsiteY9" fmla="*/ 3323 h 832888"/>
              <a:gd name="connsiteX10" fmla="*/ 75169 w 887077"/>
              <a:gd name="connsiteY10" fmla="*/ 108097 h 832888"/>
              <a:gd name="connsiteX0" fmla="*/ 17164 w 829072"/>
              <a:gd name="connsiteY0" fmla="*/ 136785 h 861576"/>
              <a:gd name="connsiteX1" fmla="*/ 42564 w 829072"/>
              <a:gd name="connsiteY1" fmla="*/ 584461 h 861576"/>
              <a:gd name="connsiteX2" fmla="*/ 307677 w 829072"/>
              <a:gd name="connsiteY2" fmla="*/ 703524 h 861576"/>
              <a:gd name="connsiteX3" fmla="*/ 418802 w 829072"/>
              <a:gd name="connsiteY3" fmla="*/ 820998 h 861576"/>
              <a:gd name="connsiteX4" fmla="*/ 622001 w 829072"/>
              <a:gd name="connsiteY4" fmla="*/ 855924 h 861576"/>
              <a:gd name="connsiteX5" fmla="*/ 791864 w 829072"/>
              <a:gd name="connsiteY5" fmla="*/ 720986 h 861576"/>
              <a:gd name="connsiteX6" fmla="*/ 801389 w 829072"/>
              <a:gd name="connsiteY6" fmla="*/ 527311 h 861576"/>
              <a:gd name="connsiteX7" fmla="*/ 674389 w 829072"/>
              <a:gd name="connsiteY7" fmla="*/ 379673 h 861576"/>
              <a:gd name="connsiteX8" fmla="*/ 609302 w 829072"/>
              <a:gd name="connsiteY8" fmla="*/ 217748 h 861576"/>
              <a:gd name="connsiteX9" fmla="*/ 431502 w 829072"/>
              <a:gd name="connsiteY9" fmla="*/ 32011 h 861576"/>
              <a:gd name="connsiteX10" fmla="*/ 237826 w 829072"/>
              <a:gd name="connsiteY10" fmla="*/ 9785 h 861576"/>
              <a:gd name="connsiteX11" fmla="*/ 17164 w 829072"/>
              <a:gd name="connsiteY11" fmla="*/ 136785 h 861576"/>
              <a:gd name="connsiteX0" fmla="*/ 28029 w 839937"/>
              <a:gd name="connsiteY0" fmla="*/ 136785 h 861576"/>
              <a:gd name="connsiteX1" fmla="*/ 5802 w 839937"/>
              <a:gd name="connsiteY1" fmla="*/ 347922 h 861576"/>
              <a:gd name="connsiteX2" fmla="*/ 53429 w 839937"/>
              <a:gd name="connsiteY2" fmla="*/ 584461 h 861576"/>
              <a:gd name="connsiteX3" fmla="*/ 318542 w 839937"/>
              <a:gd name="connsiteY3" fmla="*/ 703524 h 861576"/>
              <a:gd name="connsiteX4" fmla="*/ 429667 w 839937"/>
              <a:gd name="connsiteY4" fmla="*/ 820998 h 861576"/>
              <a:gd name="connsiteX5" fmla="*/ 632866 w 839937"/>
              <a:gd name="connsiteY5" fmla="*/ 855924 h 861576"/>
              <a:gd name="connsiteX6" fmla="*/ 802729 w 839937"/>
              <a:gd name="connsiteY6" fmla="*/ 720986 h 861576"/>
              <a:gd name="connsiteX7" fmla="*/ 812254 w 839937"/>
              <a:gd name="connsiteY7" fmla="*/ 527311 h 861576"/>
              <a:gd name="connsiteX8" fmla="*/ 685254 w 839937"/>
              <a:gd name="connsiteY8" fmla="*/ 379673 h 861576"/>
              <a:gd name="connsiteX9" fmla="*/ 620167 w 839937"/>
              <a:gd name="connsiteY9" fmla="*/ 217748 h 861576"/>
              <a:gd name="connsiteX10" fmla="*/ 442367 w 839937"/>
              <a:gd name="connsiteY10" fmla="*/ 32011 h 861576"/>
              <a:gd name="connsiteX11" fmla="*/ 248691 w 839937"/>
              <a:gd name="connsiteY11" fmla="*/ 9785 h 861576"/>
              <a:gd name="connsiteX12" fmla="*/ 28029 w 839937"/>
              <a:gd name="connsiteY12" fmla="*/ 136785 h 861576"/>
              <a:gd name="connsiteX0" fmla="*/ 62487 w 874395"/>
              <a:gd name="connsiteY0" fmla="*/ 136785 h 861576"/>
              <a:gd name="connsiteX1" fmla="*/ 573 w 874395"/>
              <a:gd name="connsiteY1" fmla="*/ 363797 h 861576"/>
              <a:gd name="connsiteX2" fmla="*/ 87887 w 874395"/>
              <a:gd name="connsiteY2" fmla="*/ 584461 h 861576"/>
              <a:gd name="connsiteX3" fmla="*/ 353000 w 874395"/>
              <a:gd name="connsiteY3" fmla="*/ 703524 h 861576"/>
              <a:gd name="connsiteX4" fmla="*/ 464125 w 874395"/>
              <a:gd name="connsiteY4" fmla="*/ 820998 h 861576"/>
              <a:gd name="connsiteX5" fmla="*/ 667324 w 874395"/>
              <a:gd name="connsiteY5" fmla="*/ 855924 h 861576"/>
              <a:gd name="connsiteX6" fmla="*/ 837187 w 874395"/>
              <a:gd name="connsiteY6" fmla="*/ 720986 h 861576"/>
              <a:gd name="connsiteX7" fmla="*/ 846712 w 874395"/>
              <a:gd name="connsiteY7" fmla="*/ 527311 h 861576"/>
              <a:gd name="connsiteX8" fmla="*/ 719712 w 874395"/>
              <a:gd name="connsiteY8" fmla="*/ 379673 h 861576"/>
              <a:gd name="connsiteX9" fmla="*/ 654625 w 874395"/>
              <a:gd name="connsiteY9" fmla="*/ 217748 h 861576"/>
              <a:gd name="connsiteX10" fmla="*/ 476825 w 874395"/>
              <a:gd name="connsiteY10" fmla="*/ 32011 h 861576"/>
              <a:gd name="connsiteX11" fmla="*/ 283149 w 874395"/>
              <a:gd name="connsiteY11" fmla="*/ 9785 h 861576"/>
              <a:gd name="connsiteX12" fmla="*/ 62487 w 874395"/>
              <a:gd name="connsiteY12" fmla="*/ 136785 h 861576"/>
              <a:gd name="connsiteX0" fmla="*/ 62487 w 871489"/>
              <a:gd name="connsiteY0" fmla="*/ 136785 h 852081"/>
              <a:gd name="connsiteX1" fmla="*/ 573 w 871489"/>
              <a:gd name="connsiteY1" fmla="*/ 363797 h 852081"/>
              <a:gd name="connsiteX2" fmla="*/ 87887 w 871489"/>
              <a:gd name="connsiteY2" fmla="*/ 584461 h 852081"/>
              <a:gd name="connsiteX3" fmla="*/ 353000 w 871489"/>
              <a:gd name="connsiteY3" fmla="*/ 703524 h 852081"/>
              <a:gd name="connsiteX4" fmla="*/ 464125 w 871489"/>
              <a:gd name="connsiteY4" fmla="*/ 820998 h 852081"/>
              <a:gd name="connsiteX5" fmla="*/ 734822 w 871489"/>
              <a:gd name="connsiteY5" fmla="*/ 844285 h 852081"/>
              <a:gd name="connsiteX6" fmla="*/ 837187 w 871489"/>
              <a:gd name="connsiteY6" fmla="*/ 720986 h 852081"/>
              <a:gd name="connsiteX7" fmla="*/ 846712 w 871489"/>
              <a:gd name="connsiteY7" fmla="*/ 527311 h 852081"/>
              <a:gd name="connsiteX8" fmla="*/ 719712 w 871489"/>
              <a:gd name="connsiteY8" fmla="*/ 379673 h 852081"/>
              <a:gd name="connsiteX9" fmla="*/ 654625 w 871489"/>
              <a:gd name="connsiteY9" fmla="*/ 217748 h 852081"/>
              <a:gd name="connsiteX10" fmla="*/ 476825 w 871489"/>
              <a:gd name="connsiteY10" fmla="*/ 32011 h 852081"/>
              <a:gd name="connsiteX11" fmla="*/ 283149 w 871489"/>
              <a:gd name="connsiteY11" fmla="*/ 9785 h 852081"/>
              <a:gd name="connsiteX12" fmla="*/ 62487 w 871489"/>
              <a:gd name="connsiteY12" fmla="*/ 136785 h 852081"/>
              <a:gd name="connsiteX0" fmla="*/ 62487 w 877802"/>
              <a:gd name="connsiteY0" fmla="*/ 136785 h 854090"/>
              <a:gd name="connsiteX1" fmla="*/ 573 w 877802"/>
              <a:gd name="connsiteY1" fmla="*/ 363797 h 854090"/>
              <a:gd name="connsiteX2" fmla="*/ 87887 w 877802"/>
              <a:gd name="connsiteY2" fmla="*/ 584461 h 854090"/>
              <a:gd name="connsiteX3" fmla="*/ 353000 w 877802"/>
              <a:gd name="connsiteY3" fmla="*/ 703524 h 854090"/>
              <a:gd name="connsiteX4" fmla="*/ 464125 w 877802"/>
              <a:gd name="connsiteY4" fmla="*/ 820998 h 854090"/>
              <a:gd name="connsiteX5" fmla="*/ 734822 w 877802"/>
              <a:gd name="connsiteY5" fmla="*/ 844285 h 854090"/>
              <a:gd name="connsiteX6" fmla="*/ 869847 w 877802"/>
              <a:gd name="connsiteY6" fmla="*/ 693829 h 854090"/>
              <a:gd name="connsiteX7" fmla="*/ 846712 w 877802"/>
              <a:gd name="connsiteY7" fmla="*/ 527311 h 854090"/>
              <a:gd name="connsiteX8" fmla="*/ 719712 w 877802"/>
              <a:gd name="connsiteY8" fmla="*/ 379673 h 854090"/>
              <a:gd name="connsiteX9" fmla="*/ 654625 w 877802"/>
              <a:gd name="connsiteY9" fmla="*/ 217748 h 854090"/>
              <a:gd name="connsiteX10" fmla="*/ 476825 w 877802"/>
              <a:gd name="connsiteY10" fmla="*/ 32011 h 854090"/>
              <a:gd name="connsiteX11" fmla="*/ 283149 w 877802"/>
              <a:gd name="connsiteY11" fmla="*/ 9785 h 854090"/>
              <a:gd name="connsiteX12" fmla="*/ 62487 w 877802"/>
              <a:gd name="connsiteY12" fmla="*/ 136785 h 854090"/>
              <a:gd name="connsiteX0" fmla="*/ 62487 w 877803"/>
              <a:gd name="connsiteY0" fmla="*/ 136785 h 845284"/>
              <a:gd name="connsiteX1" fmla="*/ 573 w 877803"/>
              <a:gd name="connsiteY1" fmla="*/ 363797 h 845284"/>
              <a:gd name="connsiteX2" fmla="*/ 87887 w 877803"/>
              <a:gd name="connsiteY2" fmla="*/ 584461 h 845284"/>
              <a:gd name="connsiteX3" fmla="*/ 353000 w 877803"/>
              <a:gd name="connsiteY3" fmla="*/ 703524 h 845284"/>
              <a:gd name="connsiteX4" fmla="*/ 522913 w 877803"/>
              <a:gd name="connsiteY4" fmla="*/ 755046 h 845284"/>
              <a:gd name="connsiteX5" fmla="*/ 734822 w 877803"/>
              <a:gd name="connsiteY5" fmla="*/ 844285 h 845284"/>
              <a:gd name="connsiteX6" fmla="*/ 869847 w 877803"/>
              <a:gd name="connsiteY6" fmla="*/ 693829 h 845284"/>
              <a:gd name="connsiteX7" fmla="*/ 846712 w 877803"/>
              <a:gd name="connsiteY7" fmla="*/ 527311 h 845284"/>
              <a:gd name="connsiteX8" fmla="*/ 719712 w 877803"/>
              <a:gd name="connsiteY8" fmla="*/ 379673 h 845284"/>
              <a:gd name="connsiteX9" fmla="*/ 654625 w 877803"/>
              <a:gd name="connsiteY9" fmla="*/ 217748 h 845284"/>
              <a:gd name="connsiteX10" fmla="*/ 476825 w 877803"/>
              <a:gd name="connsiteY10" fmla="*/ 32011 h 845284"/>
              <a:gd name="connsiteX11" fmla="*/ 283149 w 877803"/>
              <a:gd name="connsiteY11" fmla="*/ 9785 h 845284"/>
              <a:gd name="connsiteX12" fmla="*/ 62487 w 877803"/>
              <a:gd name="connsiteY12" fmla="*/ 136785 h 845284"/>
              <a:gd name="connsiteX0" fmla="*/ 62487 w 877803"/>
              <a:gd name="connsiteY0" fmla="*/ 136785 h 845284"/>
              <a:gd name="connsiteX1" fmla="*/ 573 w 877803"/>
              <a:gd name="connsiteY1" fmla="*/ 363797 h 845284"/>
              <a:gd name="connsiteX2" fmla="*/ 87887 w 877803"/>
              <a:gd name="connsiteY2" fmla="*/ 584461 h 845284"/>
              <a:gd name="connsiteX3" fmla="*/ 337759 w 877803"/>
              <a:gd name="connsiteY3" fmla="*/ 641451 h 845284"/>
              <a:gd name="connsiteX4" fmla="*/ 522913 w 877803"/>
              <a:gd name="connsiteY4" fmla="*/ 755046 h 845284"/>
              <a:gd name="connsiteX5" fmla="*/ 734822 w 877803"/>
              <a:gd name="connsiteY5" fmla="*/ 844285 h 845284"/>
              <a:gd name="connsiteX6" fmla="*/ 869847 w 877803"/>
              <a:gd name="connsiteY6" fmla="*/ 693829 h 845284"/>
              <a:gd name="connsiteX7" fmla="*/ 846712 w 877803"/>
              <a:gd name="connsiteY7" fmla="*/ 527311 h 845284"/>
              <a:gd name="connsiteX8" fmla="*/ 719712 w 877803"/>
              <a:gd name="connsiteY8" fmla="*/ 379673 h 845284"/>
              <a:gd name="connsiteX9" fmla="*/ 654625 w 877803"/>
              <a:gd name="connsiteY9" fmla="*/ 217748 h 845284"/>
              <a:gd name="connsiteX10" fmla="*/ 476825 w 877803"/>
              <a:gd name="connsiteY10" fmla="*/ 32011 h 845284"/>
              <a:gd name="connsiteX11" fmla="*/ 283149 w 877803"/>
              <a:gd name="connsiteY11" fmla="*/ 9785 h 845284"/>
              <a:gd name="connsiteX12" fmla="*/ 62487 w 877803"/>
              <a:gd name="connsiteY12" fmla="*/ 136785 h 845284"/>
              <a:gd name="connsiteX0" fmla="*/ 62487 w 877803"/>
              <a:gd name="connsiteY0" fmla="*/ 136785 h 845284"/>
              <a:gd name="connsiteX1" fmla="*/ 573 w 877803"/>
              <a:gd name="connsiteY1" fmla="*/ 363797 h 845284"/>
              <a:gd name="connsiteX2" fmla="*/ 87887 w 877803"/>
              <a:gd name="connsiteY2" fmla="*/ 584461 h 845284"/>
              <a:gd name="connsiteX3" fmla="*/ 363887 w 877803"/>
              <a:gd name="connsiteY3" fmla="*/ 660849 h 845284"/>
              <a:gd name="connsiteX4" fmla="*/ 522913 w 877803"/>
              <a:gd name="connsiteY4" fmla="*/ 755046 h 845284"/>
              <a:gd name="connsiteX5" fmla="*/ 734822 w 877803"/>
              <a:gd name="connsiteY5" fmla="*/ 844285 h 845284"/>
              <a:gd name="connsiteX6" fmla="*/ 869847 w 877803"/>
              <a:gd name="connsiteY6" fmla="*/ 693829 h 845284"/>
              <a:gd name="connsiteX7" fmla="*/ 846712 w 877803"/>
              <a:gd name="connsiteY7" fmla="*/ 527311 h 845284"/>
              <a:gd name="connsiteX8" fmla="*/ 719712 w 877803"/>
              <a:gd name="connsiteY8" fmla="*/ 379673 h 845284"/>
              <a:gd name="connsiteX9" fmla="*/ 654625 w 877803"/>
              <a:gd name="connsiteY9" fmla="*/ 217748 h 845284"/>
              <a:gd name="connsiteX10" fmla="*/ 476825 w 877803"/>
              <a:gd name="connsiteY10" fmla="*/ 32011 h 845284"/>
              <a:gd name="connsiteX11" fmla="*/ 283149 w 877803"/>
              <a:gd name="connsiteY11" fmla="*/ 9785 h 845284"/>
              <a:gd name="connsiteX12" fmla="*/ 62487 w 877803"/>
              <a:gd name="connsiteY12" fmla="*/ 136785 h 845284"/>
              <a:gd name="connsiteX0" fmla="*/ 62487 w 880044"/>
              <a:gd name="connsiteY0" fmla="*/ 136785 h 841456"/>
              <a:gd name="connsiteX1" fmla="*/ 573 w 880044"/>
              <a:gd name="connsiteY1" fmla="*/ 363797 h 841456"/>
              <a:gd name="connsiteX2" fmla="*/ 87887 w 880044"/>
              <a:gd name="connsiteY2" fmla="*/ 584461 h 841456"/>
              <a:gd name="connsiteX3" fmla="*/ 363887 w 880044"/>
              <a:gd name="connsiteY3" fmla="*/ 660849 h 841456"/>
              <a:gd name="connsiteX4" fmla="*/ 522913 w 880044"/>
              <a:gd name="connsiteY4" fmla="*/ 755046 h 841456"/>
              <a:gd name="connsiteX5" fmla="*/ 704338 w 880044"/>
              <a:gd name="connsiteY5" fmla="*/ 840405 h 841456"/>
              <a:gd name="connsiteX6" fmla="*/ 869847 w 880044"/>
              <a:gd name="connsiteY6" fmla="*/ 693829 h 841456"/>
              <a:gd name="connsiteX7" fmla="*/ 846712 w 880044"/>
              <a:gd name="connsiteY7" fmla="*/ 527311 h 841456"/>
              <a:gd name="connsiteX8" fmla="*/ 719712 w 880044"/>
              <a:gd name="connsiteY8" fmla="*/ 379673 h 841456"/>
              <a:gd name="connsiteX9" fmla="*/ 654625 w 880044"/>
              <a:gd name="connsiteY9" fmla="*/ 217748 h 841456"/>
              <a:gd name="connsiteX10" fmla="*/ 476825 w 880044"/>
              <a:gd name="connsiteY10" fmla="*/ 32011 h 841456"/>
              <a:gd name="connsiteX11" fmla="*/ 283149 w 880044"/>
              <a:gd name="connsiteY11" fmla="*/ 9785 h 841456"/>
              <a:gd name="connsiteX12" fmla="*/ 62487 w 880044"/>
              <a:gd name="connsiteY12" fmla="*/ 136785 h 841456"/>
              <a:gd name="connsiteX0" fmla="*/ 62487 w 939661"/>
              <a:gd name="connsiteY0" fmla="*/ 136785 h 842032"/>
              <a:gd name="connsiteX1" fmla="*/ 573 w 939661"/>
              <a:gd name="connsiteY1" fmla="*/ 363797 h 842032"/>
              <a:gd name="connsiteX2" fmla="*/ 87887 w 939661"/>
              <a:gd name="connsiteY2" fmla="*/ 584461 h 842032"/>
              <a:gd name="connsiteX3" fmla="*/ 363887 w 939661"/>
              <a:gd name="connsiteY3" fmla="*/ 660849 h 842032"/>
              <a:gd name="connsiteX4" fmla="*/ 522913 w 939661"/>
              <a:gd name="connsiteY4" fmla="*/ 755046 h 842032"/>
              <a:gd name="connsiteX5" fmla="*/ 704338 w 939661"/>
              <a:gd name="connsiteY5" fmla="*/ 840405 h 842032"/>
              <a:gd name="connsiteX6" fmla="*/ 935169 w 939661"/>
              <a:gd name="connsiteY6" fmla="*/ 676371 h 842032"/>
              <a:gd name="connsiteX7" fmla="*/ 846712 w 939661"/>
              <a:gd name="connsiteY7" fmla="*/ 527311 h 842032"/>
              <a:gd name="connsiteX8" fmla="*/ 719712 w 939661"/>
              <a:gd name="connsiteY8" fmla="*/ 379673 h 842032"/>
              <a:gd name="connsiteX9" fmla="*/ 654625 w 939661"/>
              <a:gd name="connsiteY9" fmla="*/ 217748 h 842032"/>
              <a:gd name="connsiteX10" fmla="*/ 476825 w 939661"/>
              <a:gd name="connsiteY10" fmla="*/ 32011 h 842032"/>
              <a:gd name="connsiteX11" fmla="*/ 283149 w 939661"/>
              <a:gd name="connsiteY11" fmla="*/ 9785 h 842032"/>
              <a:gd name="connsiteX12" fmla="*/ 62487 w 939661"/>
              <a:gd name="connsiteY12" fmla="*/ 136785 h 842032"/>
              <a:gd name="connsiteX0" fmla="*/ 62487 w 936681"/>
              <a:gd name="connsiteY0" fmla="*/ 136785 h 944775"/>
              <a:gd name="connsiteX1" fmla="*/ 573 w 936681"/>
              <a:gd name="connsiteY1" fmla="*/ 363797 h 944775"/>
              <a:gd name="connsiteX2" fmla="*/ 87887 w 936681"/>
              <a:gd name="connsiteY2" fmla="*/ 584461 h 944775"/>
              <a:gd name="connsiteX3" fmla="*/ 363887 w 936681"/>
              <a:gd name="connsiteY3" fmla="*/ 660849 h 944775"/>
              <a:gd name="connsiteX4" fmla="*/ 522913 w 936681"/>
              <a:gd name="connsiteY4" fmla="*/ 755046 h 944775"/>
              <a:gd name="connsiteX5" fmla="*/ 704338 w 936681"/>
              <a:gd name="connsiteY5" fmla="*/ 840405 h 944775"/>
              <a:gd name="connsiteX6" fmla="*/ 887421 w 936681"/>
              <a:gd name="connsiteY6" fmla="*/ 939936 h 944775"/>
              <a:gd name="connsiteX7" fmla="*/ 935169 w 936681"/>
              <a:gd name="connsiteY7" fmla="*/ 676371 h 944775"/>
              <a:gd name="connsiteX8" fmla="*/ 846712 w 936681"/>
              <a:gd name="connsiteY8" fmla="*/ 527311 h 944775"/>
              <a:gd name="connsiteX9" fmla="*/ 719712 w 936681"/>
              <a:gd name="connsiteY9" fmla="*/ 379673 h 944775"/>
              <a:gd name="connsiteX10" fmla="*/ 654625 w 936681"/>
              <a:gd name="connsiteY10" fmla="*/ 217748 h 944775"/>
              <a:gd name="connsiteX11" fmla="*/ 476825 w 936681"/>
              <a:gd name="connsiteY11" fmla="*/ 32011 h 944775"/>
              <a:gd name="connsiteX12" fmla="*/ 283149 w 936681"/>
              <a:gd name="connsiteY12" fmla="*/ 9785 h 944775"/>
              <a:gd name="connsiteX13" fmla="*/ 62487 w 936681"/>
              <a:gd name="connsiteY13" fmla="*/ 136785 h 944775"/>
              <a:gd name="connsiteX0" fmla="*/ 62487 w 1010157"/>
              <a:gd name="connsiteY0" fmla="*/ 136785 h 944775"/>
              <a:gd name="connsiteX1" fmla="*/ 573 w 1010157"/>
              <a:gd name="connsiteY1" fmla="*/ 363797 h 944775"/>
              <a:gd name="connsiteX2" fmla="*/ 87887 w 1010157"/>
              <a:gd name="connsiteY2" fmla="*/ 584461 h 944775"/>
              <a:gd name="connsiteX3" fmla="*/ 363887 w 1010157"/>
              <a:gd name="connsiteY3" fmla="*/ 660849 h 944775"/>
              <a:gd name="connsiteX4" fmla="*/ 522913 w 1010157"/>
              <a:gd name="connsiteY4" fmla="*/ 755046 h 944775"/>
              <a:gd name="connsiteX5" fmla="*/ 704338 w 1010157"/>
              <a:gd name="connsiteY5" fmla="*/ 840405 h 944775"/>
              <a:gd name="connsiteX6" fmla="*/ 887421 w 1010157"/>
              <a:gd name="connsiteY6" fmla="*/ 939936 h 944775"/>
              <a:gd name="connsiteX7" fmla="*/ 1009798 w 1010157"/>
              <a:gd name="connsiteY7" fmla="*/ 735112 h 944775"/>
              <a:gd name="connsiteX8" fmla="*/ 846712 w 1010157"/>
              <a:gd name="connsiteY8" fmla="*/ 527311 h 944775"/>
              <a:gd name="connsiteX9" fmla="*/ 719712 w 1010157"/>
              <a:gd name="connsiteY9" fmla="*/ 379673 h 944775"/>
              <a:gd name="connsiteX10" fmla="*/ 654625 w 1010157"/>
              <a:gd name="connsiteY10" fmla="*/ 217748 h 944775"/>
              <a:gd name="connsiteX11" fmla="*/ 476825 w 1010157"/>
              <a:gd name="connsiteY11" fmla="*/ 32011 h 944775"/>
              <a:gd name="connsiteX12" fmla="*/ 283149 w 1010157"/>
              <a:gd name="connsiteY12" fmla="*/ 9785 h 944775"/>
              <a:gd name="connsiteX13" fmla="*/ 62487 w 1010157"/>
              <a:gd name="connsiteY13" fmla="*/ 136785 h 944775"/>
              <a:gd name="connsiteX0" fmla="*/ 62487 w 1012509"/>
              <a:gd name="connsiteY0" fmla="*/ 136785 h 840537"/>
              <a:gd name="connsiteX1" fmla="*/ 573 w 1012509"/>
              <a:gd name="connsiteY1" fmla="*/ 363797 h 840537"/>
              <a:gd name="connsiteX2" fmla="*/ 87887 w 1012509"/>
              <a:gd name="connsiteY2" fmla="*/ 584461 h 840537"/>
              <a:gd name="connsiteX3" fmla="*/ 363887 w 1012509"/>
              <a:gd name="connsiteY3" fmla="*/ 660849 h 840537"/>
              <a:gd name="connsiteX4" fmla="*/ 522913 w 1012509"/>
              <a:gd name="connsiteY4" fmla="*/ 755046 h 840537"/>
              <a:gd name="connsiteX5" fmla="*/ 704338 w 1012509"/>
              <a:gd name="connsiteY5" fmla="*/ 840405 h 840537"/>
              <a:gd name="connsiteX6" fmla="*/ 1009798 w 1012509"/>
              <a:gd name="connsiteY6" fmla="*/ 735112 h 840537"/>
              <a:gd name="connsiteX7" fmla="*/ 846712 w 1012509"/>
              <a:gd name="connsiteY7" fmla="*/ 527311 h 840537"/>
              <a:gd name="connsiteX8" fmla="*/ 719712 w 1012509"/>
              <a:gd name="connsiteY8" fmla="*/ 379673 h 840537"/>
              <a:gd name="connsiteX9" fmla="*/ 654625 w 1012509"/>
              <a:gd name="connsiteY9" fmla="*/ 217748 h 840537"/>
              <a:gd name="connsiteX10" fmla="*/ 476825 w 1012509"/>
              <a:gd name="connsiteY10" fmla="*/ 32011 h 840537"/>
              <a:gd name="connsiteX11" fmla="*/ 283149 w 1012509"/>
              <a:gd name="connsiteY11" fmla="*/ 9785 h 840537"/>
              <a:gd name="connsiteX12" fmla="*/ 62487 w 1012509"/>
              <a:gd name="connsiteY12" fmla="*/ 136785 h 840537"/>
              <a:gd name="connsiteX0" fmla="*/ 62487 w 1020325"/>
              <a:gd name="connsiteY0" fmla="*/ 136785 h 764348"/>
              <a:gd name="connsiteX1" fmla="*/ 573 w 1020325"/>
              <a:gd name="connsiteY1" fmla="*/ 363797 h 764348"/>
              <a:gd name="connsiteX2" fmla="*/ 87887 w 1020325"/>
              <a:gd name="connsiteY2" fmla="*/ 584461 h 764348"/>
              <a:gd name="connsiteX3" fmla="*/ 363887 w 1020325"/>
              <a:gd name="connsiteY3" fmla="*/ 660849 h 764348"/>
              <a:gd name="connsiteX4" fmla="*/ 522913 w 1020325"/>
              <a:gd name="connsiteY4" fmla="*/ 755046 h 764348"/>
              <a:gd name="connsiteX5" fmla="*/ 1009798 w 1020325"/>
              <a:gd name="connsiteY5" fmla="*/ 735112 h 764348"/>
              <a:gd name="connsiteX6" fmla="*/ 846712 w 1020325"/>
              <a:gd name="connsiteY6" fmla="*/ 527311 h 764348"/>
              <a:gd name="connsiteX7" fmla="*/ 719712 w 1020325"/>
              <a:gd name="connsiteY7" fmla="*/ 379673 h 764348"/>
              <a:gd name="connsiteX8" fmla="*/ 654625 w 1020325"/>
              <a:gd name="connsiteY8" fmla="*/ 217748 h 764348"/>
              <a:gd name="connsiteX9" fmla="*/ 476825 w 1020325"/>
              <a:gd name="connsiteY9" fmla="*/ 32011 h 764348"/>
              <a:gd name="connsiteX10" fmla="*/ 283149 w 1020325"/>
              <a:gd name="connsiteY10" fmla="*/ 9785 h 764348"/>
              <a:gd name="connsiteX11" fmla="*/ 62487 w 1020325"/>
              <a:gd name="connsiteY11" fmla="*/ 136785 h 764348"/>
              <a:gd name="connsiteX0" fmla="*/ 62487 w 852699"/>
              <a:gd name="connsiteY0" fmla="*/ 136785 h 758613"/>
              <a:gd name="connsiteX1" fmla="*/ 573 w 852699"/>
              <a:gd name="connsiteY1" fmla="*/ 363797 h 758613"/>
              <a:gd name="connsiteX2" fmla="*/ 87887 w 852699"/>
              <a:gd name="connsiteY2" fmla="*/ 584461 h 758613"/>
              <a:gd name="connsiteX3" fmla="*/ 363887 w 852699"/>
              <a:gd name="connsiteY3" fmla="*/ 660849 h 758613"/>
              <a:gd name="connsiteX4" fmla="*/ 522913 w 852699"/>
              <a:gd name="connsiteY4" fmla="*/ 755046 h 758613"/>
              <a:gd name="connsiteX5" fmla="*/ 846712 w 852699"/>
              <a:gd name="connsiteY5" fmla="*/ 527311 h 758613"/>
              <a:gd name="connsiteX6" fmla="*/ 719712 w 852699"/>
              <a:gd name="connsiteY6" fmla="*/ 379673 h 758613"/>
              <a:gd name="connsiteX7" fmla="*/ 654625 w 852699"/>
              <a:gd name="connsiteY7" fmla="*/ 217748 h 758613"/>
              <a:gd name="connsiteX8" fmla="*/ 476825 w 852699"/>
              <a:gd name="connsiteY8" fmla="*/ 32011 h 758613"/>
              <a:gd name="connsiteX9" fmla="*/ 283149 w 852699"/>
              <a:gd name="connsiteY9" fmla="*/ 9785 h 758613"/>
              <a:gd name="connsiteX10" fmla="*/ 62487 w 852699"/>
              <a:gd name="connsiteY10" fmla="*/ 136785 h 758613"/>
              <a:gd name="connsiteX0" fmla="*/ 62487 w 861350"/>
              <a:gd name="connsiteY0" fmla="*/ 136785 h 670028"/>
              <a:gd name="connsiteX1" fmla="*/ 573 w 861350"/>
              <a:gd name="connsiteY1" fmla="*/ 363797 h 670028"/>
              <a:gd name="connsiteX2" fmla="*/ 87887 w 861350"/>
              <a:gd name="connsiteY2" fmla="*/ 584461 h 670028"/>
              <a:gd name="connsiteX3" fmla="*/ 363887 w 861350"/>
              <a:gd name="connsiteY3" fmla="*/ 660849 h 670028"/>
              <a:gd name="connsiteX4" fmla="*/ 846712 w 861350"/>
              <a:gd name="connsiteY4" fmla="*/ 527311 h 670028"/>
              <a:gd name="connsiteX5" fmla="*/ 719712 w 861350"/>
              <a:gd name="connsiteY5" fmla="*/ 379673 h 670028"/>
              <a:gd name="connsiteX6" fmla="*/ 654625 w 861350"/>
              <a:gd name="connsiteY6" fmla="*/ 217748 h 670028"/>
              <a:gd name="connsiteX7" fmla="*/ 476825 w 861350"/>
              <a:gd name="connsiteY7" fmla="*/ 32011 h 670028"/>
              <a:gd name="connsiteX8" fmla="*/ 283149 w 861350"/>
              <a:gd name="connsiteY8" fmla="*/ 9785 h 670028"/>
              <a:gd name="connsiteX9" fmla="*/ 62487 w 861350"/>
              <a:gd name="connsiteY9" fmla="*/ 136785 h 670028"/>
              <a:gd name="connsiteX0" fmla="*/ 62487 w 878868"/>
              <a:gd name="connsiteY0" fmla="*/ 136785 h 592256"/>
              <a:gd name="connsiteX1" fmla="*/ 573 w 878868"/>
              <a:gd name="connsiteY1" fmla="*/ 363797 h 592256"/>
              <a:gd name="connsiteX2" fmla="*/ 87887 w 878868"/>
              <a:gd name="connsiteY2" fmla="*/ 584461 h 592256"/>
              <a:gd name="connsiteX3" fmla="*/ 846712 w 878868"/>
              <a:gd name="connsiteY3" fmla="*/ 527311 h 592256"/>
              <a:gd name="connsiteX4" fmla="*/ 719712 w 878868"/>
              <a:gd name="connsiteY4" fmla="*/ 379673 h 592256"/>
              <a:gd name="connsiteX5" fmla="*/ 654625 w 878868"/>
              <a:gd name="connsiteY5" fmla="*/ 217748 h 592256"/>
              <a:gd name="connsiteX6" fmla="*/ 476825 w 878868"/>
              <a:gd name="connsiteY6" fmla="*/ 32011 h 592256"/>
              <a:gd name="connsiteX7" fmla="*/ 283149 w 878868"/>
              <a:gd name="connsiteY7" fmla="*/ 9785 h 592256"/>
              <a:gd name="connsiteX8" fmla="*/ 62487 w 878868"/>
              <a:gd name="connsiteY8" fmla="*/ 136785 h 592256"/>
              <a:gd name="connsiteX0" fmla="*/ 62487 w 730139"/>
              <a:gd name="connsiteY0" fmla="*/ 136785 h 600536"/>
              <a:gd name="connsiteX1" fmla="*/ 573 w 730139"/>
              <a:gd name="connsiteY1" fmla="*/ 363797 h 600536"/>
              <a:gd name="connsiteX2" fmla="*/ 87887 w 730139"/>
              <a:gd name="connsiteY2" fmla="*/ 584461 h 600536"/>
              <a:gd name="connsiteX3" fmla="*/ 444098 w 730139"/>
              <a:gd name="connsiteY3" fmla="*/ 568763 h 600536"/>
              <a:gd name="connsiteX4" fmla="*/ 719712 w 730139"/>
              <a:gd name="connsiteY4" fmla="*/ 379673 h 600536"/>
              <a:gd name="connsiteX5" fmla="*/ 654625 w 730139"/>
              <a:gd name="connsiteY5" fmla="*/ 217748 h 600536"/>
              <a:gd name="connsiteX6" fmla="*/ 476825 w 730139"/>
              <a:gd name="connsiteY6" fmla="*/ 32011 h 600536"/>
              <a:gd name="connsiteX7" fmla="*/ 283149 w 730139"/>
              <a:gd name="connsiteY7" fmla="*/ 9785 h 600536"/>
              <a:gd name="connsiteX8" fmla="*/ 62487 w 730139"/>
              <a:gd name="connsiteY8" fmla="*/ 136785 h 600536"/>
              <a:gd name="connsiteX0" fmla="*/ 62487 w 658610"/>
              <a:gd name="connsiteY0" fmla="*/ 136785 h 599332"/>
              <a:gd name="connsiteX1" fmla="*/ 573 w 658610"/>
              <a:gd name="connsiteY1" fmla="*/ 363797 h 599332"/>
              <a:gd name="connsiteX2" fmla="*/ 87887 w 658610"/>
              <a:gd name="connsiteY2" fmla="*/ 584461 h 599332"/>
              <a:gd name="connsiteX3" fmla="*/ 444098 w 658610"/>
              <a:gd name="connsiteY3" fmla="*/ 568763 h 599332"/>
              <a:gd name="connsiteX4" fmla="*/ 587949 w 658610"/>
              <a:gd name="connsiteY4" fmla="*/ 405582 h 599332"/>
              <a:gd name="connsiteX5" fmla="*/ 654625 w 658610"/>
              <a:gd name="connsiteY5" fmla="*/ 217748 h 599332"/>
              <a:gd name="connsiteX6" fmla="*/ 476825 w 658610"/>
              <a:gd name="connsiteY6" fmla="*/ 32011 h 599332"/>
              <a:gd name="connsiteX7" fmla="*/ 283149 w 658610"/>
              <a:gd name="connsiteY7" fmla="*/ 9785 h 599332"/>
              <a:gd name="connsiteX8" fmla="*/ 62487 w 658610"/>
              <a:gd name="connsiteY8" fmla="*/ 136785 h 59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58610" h="599332">
                <a:moveTo>
                  <a:pt x="62487" y="136785"/>
                </a:moveTo>
                <a:cubicBezTo>
                  <a:pt x="15391" y="195787"/>
                  <a:pt x="-3660" y="289184"/>
                  <a:pt x="573" y="363797"/>
                </a:cubicBezTo>
                <a:cubicBezTo>
                  <a:pt x="4806" y="438410"/>
                  <a:pt x="36558" y="524930"/>
                  <a:pt x="87887" y="584461"/>
                </a:cubicBezTo>
                <a:cubicBezTo>
                  <a:pt x="228910" y="611713"/>
                  <a:pt x="360754" y="598576"/>
                  <a:pt x="444098" y="568763"/>
                </a:cubicBezTo>
                <a:cubicBezTo>
                  <a:pt x="527442" y="538950"/>
                  <a:pt x="552861" y="464084"/>
                  <a:pt x="587949" y="405582"/>
                </a:cubicBezTo>
                <a:cubicBezTo>
                  <a:pt x="623037" y="347080"/>
                  <a:pt x="673146" y="280010"/>
                  <a:pt x="654625" y="217748"/>
                </a:cubicBezTo>
                <a:cubicBezTo>
                  <a:pt x="636104" y="155486"/>
                  <a:pt x="538738" y="66672"/>
                  <a:pt x="476825" y="32011"/>
                </a:cubicBezTo>
                <a:cubicBezTo>
                  <a:pt x="414912" y="-2650"/>
                  <a:pt x="352205" y="-7677"/>
                  <a:pt x="283149" y="9785"/>
                </a:cubicBezTo>
                <a:cubicBezTo>
                  <a:pt x="214093" y="27247"/>
                  <a:pt x="109583" y="77783"/>
                  <a:pt x="62487" y="136785"/>
                </a:cubicBezTo>
                <a:close/>
              </a:path>
            </a:pathLst>
          </a:custGeom>
          <a:noFill/>
          <a:ln w="38100">
            <a:solidFill>
              <a:srgbClr val="EE2D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59" name="Rectangle : coins arrondis 58">
            <a:extLst>
              <a:ext uri="{FF2B5EF4-FFF2-40B4-BE49-F238E27FC236}">
                <a16:creationId xmlns:a16="http://schemas.microsoft.com/office/drawing/2014/main" id="{D6EAE8A0-207E-4A5D-970A-984D38F8B18A}"/>
              </a:ext>
            </a:extLst>
          </p:cNvPr>
          <p:cNvSpPr/>
          <p:nvPr/>
        </p:nvSpPr>
        <p:spPr>
          <a:xfrm>
            <a:off x="3730074" y="4956752"/>
            <a:ext cx="1080000" cy="1080000"/>
          </a:xfrm>
          <a:prstGeom prst="roundRect">
            <a:avLst>
              <a:gd name="adj" fmla="val 28509"/>
            </a:avLst>
          </a:prstGeom>
          <a:solidFill>
            <a:schemeClr val="bg1"/>
          </a:solidFill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Forme libre : forme 61">
            <a:extLst>
              <a:ext uri="{FF2B5EF4-FFF2-40B4-BE49-F238E27FC236}">
                <a16:creationId xmlns:a16="http://schemas.microsoft.com/office/drawing/2014/main" id="{EF23D591-B77A-4653-8B3D-A3F9BE52398F}"/>
              </a:ext>
            </a:extLst>
          </p:cNvPr>
          <p:cNvSpPr/>
          <p:nvPr/>
        </p:nvSpPr>
        <p:spPr>
          <a:xfrm rot="5661708">
            <a:off x="4083287" y="5489966"/>
            <a:ext cx="429765" cy="459584"/>
          </a:xfrm>
          <a:custGeom>
            <a:avLst/>
            <a:gdLst>
              <a:gd name="connsiteX0" fmla="*/ 0 w 788987"/>
              <a:gd name="connsiteY0" fmla="*/ 122237 h 825500"/>
              <a:gd name="connsiteX1" fmla="*/ 30162 w 788987"/>
              <a:gd name="connsiteY1" fmla="*/ 552450 h 825500"/>
              <a:gd name="connsiteX2" fmla="*/ 295275 w 788987"/>
              <a:gd name="connsiteY2" fmla="*/ 650875 h 825500"/>
              <a:gd name="connsiteX3" fmla="*/ 547687 w 788987"/>
              <a:gd name="connsiteY3" fmla="*/ 825500 h 825500"/>
              <a:gd name="connsiteX4" fmla="*/ 779462 w 788987"/>
              <a:gd name="connsiteY4" fmla="*/ 688975 h 825500"/>
              <a:gd name="connsiteX5" fmla="*/ 788987 w 788987"/>
              <a:gd name="connsiteY5" fmla="*/ 495300 h 825500"/>
              <a:gd name="connsiteX6" fmla="*/ 661987 w 788987"/>
              <a:gd name="connsiteY6" fmla="*/ 347662 h 825500"/>
              <a:gd name="connsiteX7" fmla="*/ 596900 w 788987"/>
              <a:gd name="connsiteY7" fmla="*/ 185737 h 825500"/>
              <a:gd name="connsiteX8" fmla="*/ 419100 w 788987"/>
              <a:gd name="connsiteY8" fmla="*/ 0 h 825500"/>
              <a:gd name="connsiteX9" fmla="*/ 107950 w 788987"/>
              <a:gd name="connsiteY9" fmla="*/ 14287 h 825500"/>
              <a:gd name="connsiteX10" fmla="*/ 0 w 788987"/>
              <a:gd name="connsiteY10" fmla="*/ 122237 h 825500"/>
              <a:gd name="connsiteX0" fmla="*/ 9159 w 798146"/>
              <a:gd name="connsiteY0" fmla="*/ 122237 h 825500"/>
              <a:gd name="connsiteX1" fmla="*/ 39321 w 798146"/>
              <a:gd name="connsiteY1" fmla="*/ 552450 h 825500"/>
              <a:gd name="connsiteX2" fmla="*/ 304434 w 798146"/>
              <a:gd name="connsiteY2" fmla="*/ 650875 h 825500"/>
              <a:gd name="connsiteX3" fmla="*/ 556846 w 798146"/>
              <a:gd name="connsiteY3" fmla="*/ 825500 h 825500"/>
              <a:gd name="connsiteX4" fmla="*/ 788621 w 798146"/>
              <a:gd name="connsiteY4" fmla="*/ 688975 h 825500"/>
              <a:gd name="connsiteX5" fmla="*/ 798146 w 798146"/>
              <a:gd name="connsiteY5" fmla="*/ 495300 h 825500"/>
              <a:gd name="connsiteX6" fmla="*/ 671146 w 798146"/>
              <a:gd name="connsiteY6" fmla="*/ 347662 h 825500"/>
              <a:gd name="connsiteX7" fmla="*/ 606059 w 798146"/>
              <a:gd name="connsiteY7" fmla="*/ 185737 h 825500"/>
              <a:gd name="connsiteX8" fmla="*/ 428259 w 798146"/>
              <a:gd name="connsiteY8" fmla="*/ 0 h 825500"/>
              <a:gd name="connsiteX9" fmla="*/ 117109 w 798146"/>
              <a:gd name="connsiteY9" fmla="*/ 14287 h 825500"/>
              <a:gd name="connsiteX10" fmla="*/ 9159 w 798146"/>
              <a:gd name="connsiteY10" fmla="*/ 122237 h 825500"/>
              <a:gd name="connsiteX0" fmla="*/ 9159 w 798146"/>
              <a:gd name="connsiteY0" fmla="*/ 122237 h 825500"/>
              <a:gd name="connsiteX1" fmla="*/ 39321 w 798146"/>
              <a:gd name="connsiteY1" fmla="*/ 552450 h 825500"/>
              <a:gd name="connsiteX2" fmla="*/ 304434 w 798146"/>
              <a:gd name="connsiteY2" fmla="*/ 650875 h 825500"/>
              <a:gd name="connsiteX3" fmla="*/ 556846 w 798146"/>
              <a:gd name="connsiteY3" fmla="*/ 825500 h 825500"/>
              <a:gd name="connsiteX4" fmla="*/ 788621 w 798146"/>
              <a:gd name="connsiteY4" fmla="*/ 688975 h 825500"/>
              <a:gd name="connsiteX5" fmla="*/ 798146 w 798146"/>
              <a:gd name="connsiteY5" fmla="*/ 495300 h 825500"/>
              <a:gd name="connsiteX6" fmla="*/ 671146 w 798146"/>
              <a:gd name="connsiteY6" fmla="*/ 347662 h 825500"/>
              <a:gd name="connsiteX7" fmla="*/ 606059 w 798146"/>
              <a:gd name="connsiteY7" fmla="*/ 185737 h 825500"/>
              <a:gd name="connsiteX8" fmla="*/ 428259 w 798146"/>
              <a:gd name="connsiteY8" fmla="*/ 0 h 825500"/>
              <a:gd name="connsiteX9" fmla="*/ 117109 w 798146"/>
              <a:gd name="connsiteY9" fmla="*/ 14287 h 825500"/>
              <a:gd name="connsiteX10" fmla="*/ 9159 w 798146"/>
              <a:gd name="connsiteY10" fmla="*/ 122237 h 825500"/>
              <a:gd name="connsiteX0" fmla="*/ 9159 w 798146"/>
              <a:gd name="connsiteY0" fmla="*/ 122237 h 832998"/>
              <a:gd name="connsiteX1" fmla="*/ 39321 w 798146"/>
              <a:gd name="connsiteY1" fmla="*/ 552450 h 832998"/>
              <a:gd name="connsiteX2" fmla="*/ 304434 w 798146"/>
              <a:gd name="connsiteY2" fmla="*/ 650875 h 832998"/>
              <a:gd name="connsiteX3" fmla="*/ 556846 w 798146"/>
              <a:gd name="connsiteY3" fmla="*/ 825500 h 832998"/>
              <a:gd name="connsiteX4" fmla="*/ 788621 w 798146"/>
              <a:gd name="connsiteY4" fmla="*/ 688975 h 832998"/>
              <a:gd name="connsiteX5" fmla="*/ 798146 w 798146"/>
              <a:gd name="connsiteY5" fmla="*/ 495300 h 832998"/>
              <a:gd name="connsiteX6" fmla="*/ 671146 w 798146"/>
              <a:gd name="connsiteY6" fmla="*/ 347662 h 832998"/>
              <a:gd name="connsiteX7" fmla="*/ 606059 w 798146"/>
              <a:gd name="connsiteY7" fmla="*/ 185737 h 832998"/>
              <a:gd name="connsiteX8" fmla="*/ 428259 w 798146"/>
              <a:gd name="connsiteY8" fmla="*/ 0 h 832998"/>
              <a:gd name="connsiteX9" fmla="*/ 117109 w 798146"/>
              <a:gd name="connsiteY9" fmla="*/ 14287 h 832998"/>
              <a:gd name="connsiteX10" fmla="*/ 9159 w 798146"/>
              <a:gd name="connsiteY10" fmla="*/ 122237 h 832998"/>
              <a:gd name="connsiteX0" fmla="*/ 9159 w 831017"/>
              <a:gd name="connsiteY0" fmla="*/ 122237 h 832998"/>
              <a:gd name="connsiteX1" fmla="*/ 39321 w 831017"/>
              <a:gd name="connsiteY1" fmla="*/ 552450 h 832998"/>
              <a:gd name="connsiteX2" fmla="*/ 304434 w 831017"/>
              <a:gd name="connsiteY2" fmla="*/ 650875 h 832998"/>
              <a:gd name="connsiteX3" fmla="*/ 556846 w 831017"/>
              <a:gd name="connsiteY3" fmla="*/ 825500 h 832998"/>
              <a:gd name="connsiteX4" fmla="*/ 788621 w 831017"/>
              <a:gd name="connsiteY4" fmla="*/ 688975 h 832998"/>
              <a:gd name="connsiteX5" fmla="*/ 798146 w 831017"/>
              <a:gd name="connsiteY5" fmla="*/ 495300 h 832998"/>
              <a:gd name="connsiteX6" fmla="*/ 671146 w 831017"/>
              <a:gd name="connsiteY6" fmla="*/ 347662 h 832998"/>
              <a:gd name="connsiteX7" fmla="*/ 606059 w 831017"/>
              <a:gd name="connsiteY7" fmla="*/ 185737 h 832998"/>
              <a:gd name="connsiteX8" fmla="*/ 428259 w 831017"/>
              <a:gd name="connsiteY8" fmla="*/ 0 h 832998"/>
              <a:gd name="connsiteX9" fmla="*/ 117109 w 831017"/>
              <a:gd name="connsiteY9" fmla="*/ 14287 h 832998"/>
              <a:gd name="connsiteX10" fmla="*/ 9159 w 831017"/>
              <a:gd name="connsiteY10" fmla="*/ 122237 h 832998"/>
              <a:gd name="connsiteX0" fmla="*/ 9159 w 824842"/>
              <a:gd name="connsiteY0" fmla="*/ 122237 h 832998"/>
              <a:gd name="connsiteX1" fmla="*/ 39321 w 824842"/>
              <a:gd name="connsiteY1" fmla="*/ 552450 h 832998"/>
              <a:gd name="connsiteX2" fmla="*/ 304434 w 824842"/>
              <a:gd name="connsiteY2" fmla="*/ 650875 h 832998"/>
              <a:gd name="connsiteX3" fmla="*/ 556846 w 824842"/>
              <a:gd name="connsiteY3" fmla="*/ 825500 h 832998"/>
              <a:gd name="connsiteX4" fmla="*/ 788621 w 824842"/>
              <a:gd name="connsiteY4" fmla="*/ 688975 h 832998"/>
              <a:gd name="connsiteX5" fmla="*/ 798146 w 824842"/>
              <a:gd name="connsiteY5" fmla="*/ 495300 h 832998"/>
              <a:gd name="connsiteX6" fmla="*/ 671146 w 824842"/>
              <a:gd name="connsiteY6" fmla="*/ 347662 h 832998"/>
              <a:gd name="connsiteX7" fmla="*/ 606059 w 824842"/>
              <a:gd name="connsiteY7" fmla="*/ 185737 h 832998"/>
              <a:gd name="connsiteX8" fmla="*/ 428259 w 824842"/>
              <a:gd name="connsiteY8" fmla="*/ 0 h 832998"/>
              <a:gd name="connsiteX9" fmla="*/ 117109 w 824842"/>
              <a:gd name="connsiteY9" fmla="*/ 14287 h 832998"/>
              <a:gd name="connsiteX10" fmla="*/ 9159 w 824842"/>
              <a:gd name="connsiteY10" fmla="*/ 122237 h 832998"/>
              <a:gd name="connsiteX0" fmla="*/ 9159 w 824842"/>
              <a:gd name="connsiteY0" fmla="*/ 122237 h 832998"/>
              <a:gd name="connsiteX1" fmla="*/ 39321 w 824842"/>
              <a:gd name="connsiteY1" fmla="*/ 552450 h 832998"/>
              <a:gd name="connsiteX2" fmla="*/ 304434 w 824842"/>
              <a:gd name="connsiteY2" fmla="*/ 650875 h 832998"/>
              <a:gd name="connsiteX3" fmla="*/ 556846 w 824842"/>
              <a:gd name="connsiteY3" fmla="*/ 825500 h 832998"/>
              <a:gd name="connsiteX4" fmla="*/ 788621 w 824842"/>
              <a:gd name="connsiteY4" fmla="*/ 688975 h 832998"/>
              <a:gd name="connsiteX5" fmla="*/ 798146 w 824842"/>
              <a:gd name="connsiteY5" fmla="*/ 495300 h 832998"/>
              <a:gd name="connsiteX6" fmla="*/ 671146 w 824842"/>
              <a:gd name="connsiteY6" fmla="*/ 347662 h 832998"/>
              <a:gd name="connsiteX7" fmla="*/ 606059 w 824842"/>
              <a:gd name="connsiteY7" fmla="*/ 185737 h 832998"/>
              <a:gd name="connsiteX8" fmla="*/ 428259 w 824842"/>
              <a:gd name="connsiteY8" fmla="*/ 0 h 832998"/>
              <a:gd name="connsiteX9" fmla="*/ 117109 w 824842"/>
              <a:gd name="connsiteY9" fmla="*/ 14287 h 832998"/>
              <a:gd name="connsiteX10" fmla="*/ 9159 w 824842"/>
              <a:gd name="connsiteY10" fmla="*/ 122237 h 832998"/>
              <a:gd name="connsiteX0" fmla="*/ 9159 w 824842"/>
              <a:gd name="connsiteY0" fmla="*/ 122237 h 832998"/>
              <a:gd name="connsiteX1" fmla="*/ 39321 w 824842"/>
              <a:gd name="connsiteY1" fmla="*/ 552450 h 832998"/>
              <a:gd name="connsiteX2" fmla="*/ 304434 w 824842"/>
              <a:gd name="connsiteY2" fmla="*/ 650875 h 832998"/>
              <a:gd name="connsiteX3" fmla="*/ 556846 w 824842"/>
              <a:gd name="connsiteY3" fmla="*/ 825500 h 832998"/>
              <a:gd name="connsiteX4" fmla="*/ 788621 w 824842"/>
              <a:gd name="connsiteY4" fmla="*/ 688975 h 832998"/>
              <a:gd name="connsiteX5" fmla="*/ 798146 w 824842"/>
              <a:gd name="connsiteY5" fmla="*/ 495300 h 832998"/>
              <a:gd name="connsiteX6" fmla="*/ 671146 w 824842"/>
              <a:gd name="connsiteY6" fmla="*/ 347662 h 832998"/>
              <a:gd name="connsiteX7" fmla="*/ 606059 w 824842"/>
              <a:gd name="connsiteY7" fmla="*/ 185737 h 832998"/>
              <a:gd name="connsiteX8" fmla="*/ 428259 w 824842"/>
              <a:gd name="connsiteY8" fmla="*/ 0 h 832998"/>
              <a:gd name="connsiteX9" fmla="*/ 117109 w 824842"/>
              <a:gd name="connsiteY9" fmla="*/ 14287 h 832998"/>
              <a:gd name="connsiteX10" fmla="*/ 9159 w 824842"/>
              <a:gd name="connsiteY10" fmla="*/ 122237 h 832998"/>
              <a:gd name="connsiteX0" fmla="*/ 9159 w 824842"/>
              <a:gd name="connsiteY0" fmla="*/ 150578 h 861339"/>
              <a:gd name="connsiteX1" fmla="*/ 39321 w 824842"/>
              <a:gd name="connsiteY1" fmla="*/ 580791 h 861339"/>
              <a:gd name="connsiteX2" fmla="*/ 304434 w 824842"/>
              <a:gd name="connsiteY2" fmla="*/ 679216 h 861339"/>
              <a:gd name="connsiteX3" fmla="*/ 556846 w 824842"/>
              <a:gd name="connsiteY3" fmla="*/ 853841 h 861339"/>
              <a:gd name="connsiteX4" fmla="*/ 788621 w 824842"/>
              <a:gd name="connsiteY4" fmla="*/ 717316 h 861339"/>
              <a:gd name="connsiteX5" fmla="*/ 798146 w 824842"/>
              <a:gd name="connsiteY5" fmla="*/ 523641 h 861339"/>
              <a:gd name="connsiteX6" fmla="*/ 671146 w 824842"/>
              <a:gd name="connsiteY6" fmla="*/ 376003 h 861339"/>
              <a:gd name="connsiteX7" fmla="*/ 606059 w 824842"/>
              <a:gd name="connsiteY7" fmla="*/ 214078 h 861339"/>
              <a:gd name="connsiteX8" fmla="*/ 428259 w 824842"/>
              <a:gd name="connsiteY8" fmla="*/ 28341 h 861339"/>
              <a:gd name="connsiteX9" fmla="*/ 117109 w 824842"/>
              <a:gd name="connsiteY9" fmla="*/ 42628 h 861339"/>
              <a:gd name="connsiteX10" fmla="*/ 9159 w 824842"/>
              <a:gd name="connsiteY10" fmla="*/ 150578 h 861339"/>
              <a:gd name="connsiteX0" fmla="*/ 9159 w 824842"/>
              <a:gd name="connsiteY0" fmla="*/ 135765 h 846526"/>
              <a:gd name="connsiteX1" fmla="*/ 39321 w 824842"/>
              <a:gd name="connsiteY1" fmla="*/ 565978 h 846526"/>
              <a:gd name="connsiteX2" fmla="*/ 304434 w 824842"/>
              <a:gd name="connsiteY2" fmla="*/ 664403 h 846526"/>
              <a:gd name="connsiteX3" fmla="*/ 556846 w 824842"/>
              <a:gd name="connsiteY3" fmla="*/ 839028 h 846526"/>
              <a:gd name="connsiteX4" fmla="*/ 788621 w 824842"/>
              <a:gd name="connsiteY4" fmla="*/ 702503 h 846526"/>
              <a:gd name="connsiteX5" fmla="*/ 798146 w 824842"/>
              <a:gd name="connsiteY5" fmla="*/ 508828 h 846526"/>
              <a:gd name="connsiteX6" fmla="*/ 671146 w 824842"/>
              <a:gd name="connsiteY6" fmla="*/ 361190 h 846526"/>
              <a:gd name="connsiteX7" fmla="*/ 606059 w 824842"/>
              <a:gd name="connsiteY7" fmla="*/ 199265 h 846526"/>
              <a:gd name="connsiteX8" fmla="*/ 428259 w 824842"/>
              <a:gd name="connsiteY8" fmla="*/ 13528 h 846526"/>
              <a:gd name="connsiteX9" fmla="*/ 117109 w 824842"/>
              <a:gd name="connsiteY9" fmla="*/ 27815 h 846526"/>
              <a:gd name="connsiteX10" fmla="*/ 9159 w 824842"/>
              <a:gd name="connsiteY10" fmla="*/ 135765 h 846526"/>
              <a:gd name="connsiteX0" fmla="*/ 9159 w 824842"/>
              <a:gd name="connsiteY0" fmla="*/ 135765 h 846526"/>
              <a:gd name="connsiteX1" fmla="*/ 39321 w 824842"/>
              <a:gd name="connsiteY1" fmla="*/ 565978 h 846526"/>
              <a:gd name="connsiteX2" fmla="*/ 304434 w 824842"/>
              <a:gd name="connsiteY2" fmla="*/ 664403 h 846526"/>
              <a:gd name="connsiteX3" fmla="*/ 556846 w 824842"/>
              <a:gd name="connsiteY3" fmla="*/ 839028 h 846526"/>
              <a:gd name="connsiteX4" fmla="*/ 788621 w 824842"/>
              <a:gd name="connsiteY4" fmla="*/ 702503 h 846526"/>
              <a:gd name="connsiteX5" fmla="*/ 798146 w 824842"/>
              <a:gd name="connsiteY5" fmla="*/ 508828 h 846526"/>
              <a:gd name="connsiteX6" fmla="*/ 671146 w 824842"/>
              <a:gd name="connsiteY6" fmla="*/ 361190 h 846526"/>
              <a:gd name="connsiteX7" fmla="*/ 606059 w 824842"/>
              <a:gd name="connsiteY7" fmla="*/ 199265 h 846526"/>
              <a:gd name="connsiteX8" fmla="*/ 428259 w 824842"/>
              <a:gd name="connsiteY8" fmla="*/ 13528 h 846526"/>
              <a:gd name="connsiteX9" fmla="*/ 117109 w 824842"/>
              <a:gd name="connsiteY9" fmla="*/ 27815 h 846526"/>
              <a:gd name="connsiteX10" fmla="*/ 9159 w 824842"/>
              <a:gd name="connsiteY10" fmla="*/ 135765 h 846526"/>
              <a:gd name="connsiteX0" fmla="*/ 57613 w 873296"/>
              <a:gd name="connsiteY0" fmla="*/ 135765 h 846526"/>
              <a:gd name="connsiteX1" fmla="*/ 87775 w 873296"/>
              <a:gd name="connsiteY1" fmla="*/ 565978 h 846526"/>
              <a:gd name="connsiteX2" fmla="*/ 352888 w 873296"/>
              <a:gd name="connsiteY2" fmla="*/ 664403 h 846526"/>
              <a:gd name="connsiteX3" fmla="*/ 605300 w 873296"/>
              <a:gd name="connsiteY3" fmla="*/ 839028 h 846526"/>
              <a:gd name="connsiteX4" fmla="*/ 837075 w 873296"/>
              <a:gd name="connsiteY4" fmla="*/ 702503 h 846526"/>
              <a:gd name="connsiteX5" fmla="*/ 846600 w 873296"/>
              <a:gd name="connsiteY5" fmla="*/ 508828 h 846526"/>
              <a:gd name="connsiteX6" fmla="*/ 719600 w 873296"/>
              <a:gd name="connsiteY6" fmla="*/ 361190 h 846526"/>
              <a:gd name="connsiteX7" fmla="*/ 654513 w 873296"/>
              <a:gd name="connsiteY7" fmla="*/ 199265 h 846526"/>
              <a:gd name="connsiteX8" fmla="*/ 476713 w 873296"/>
              <a:gd name="connsiteY8" fmla="*/ 13528 h 846526"/>
              <a:gd name="connsiteX9" fmla="*/ 165563 w 873296"/>
              <a:gd name="connsiteY9" fmla="*/ 27815 h 846526"/>
              <a:gd name="connsiteX10" fmla="*/ 57613 w 873296"/>
              <a:gd name="connsiteY10" fmla="*/ 135765 h 846526"/>
              <a:gd name="connsiteX0" fmla="*/ 57613 w 873296"/>
              <a:gd name="connsiteY0" fmla="*/ 123874 h 834635"/>
              <a:gd name="connsiteX1" fmla="*/ 87775 w 873296"/>
              <a:gd name="connsiteY1" fmla="*/ 554087 h 834635"/>
              <a:gd name="connsiteX2" fmla="*/ 352888 w 873296"/>
              <a:gd name="connsiteY2" fmla="*/ 652512 h 834635"/>
              <a:gd name="connsiteX3" fmla="*/ 605300 w 873296"/>
              <a:gd name="connsiteY3" fmla="*/ 827137 h 834635"/>
              <a:gd name="connsiteX4" fmla="*/ 837075 w 873296"/>
              <a:gd name="connsiteY4" fmla="*/ 690612 h 834635"/>
              <a:gd name="connsiteX5" fmla="*/ 846600 w 873296"/>
              <a:gd name="connsiteY5" fmla="*/ 496937 h 834635"/>
              <a:gd name="connsiteX6" fmla="*/ 719600 w 873296"/>
              <a:gd name="connsiteY6" fmla="*/ 349299 h 834635"/>
              <a:gd name="connsiteX7" fmla="*/ 654513 w 873296"/>
              <a:gd name="connsiteY7" fmla="*/ 187374 h 834635"/>
              <a:gd name="connsiteX8" fmla="*/ 476713 w 873296"/>
              <a:gd name="connsiteY8" fmla="*/ 1637 h 834635"/>
              <a:gd name="connsiteX9" fmla="*/ 57613 w 873296"/>
              <a:gd name="connsiteY9" fmla="*/ 123874 h 834635"/>
              <a:gd name="connsiteX0" fmla="*/ 91225 w 906908"/>
              <a:gd name="connsiteY0" fmla="*/ 165752 h 876513"/>
              <a:gd name="connsiteX1" fmla="*/ 121387 w 906908"/>
              <a:gd name="connsiteY1" fmla="*/ 595965 h 876513"/>
              <a:gd name="connsiteX2" fmla="*/ 386500 w 906908"/>
              <a:gd name="connsiteY2" fmla="*/ 694390 h 876513"/>
              <a:gd name="connsiteX3" fmla="*/ 638912 w 906908"/>
              <a:gd name="connsiteY3" fmla="*/ 869015 h 876513"/>
              <a:gd name="connsiteX4" fmla="*/ 870687 w 906908"/>
              <a:gd name="connsiteY4" fmla="*/ 732490 h 876513"/>
              <a:gd name="connsiteX5" fmla="*/ 880212 w 906908"/>
              <a:gd name="connsiteY5" fmla="*/ 538815 h 876513"/>
              <a:gd name="connsiteX6" fmla="*/ 753212 w 906908"/>
              <a:gd name="connsiteY6" fmla="*/ 391177 h 876513"/>
              <a:gd name="connsiteX7" fmla="*/ 688125 w 906908"/>
              <a:gd name="connsiteY7" fmla="*/ 229252 h 876513"/>
              <a:gd name="connsiteX8" fmla="*/ 510325 w 906908"/>
              <a:gd name="connsiteY8" fmla="*/ 43515 h 876513"/>
              <a:gd name="connsiteX9" fmla="*/ 91225 w 906908"/>
              <a:gd name="connsiteY9" fmla="*/ 165752 h 876513"/>
              <a:gd name="connsiteX0" fmla="*/ 75711 w 891394"/>
              <a:gd name="connsiteY0" fmla="*/ 146718 h 857479"/>
              <a:gd name="connsiteX1" fmla="*/ 105873 w 891394"/>
              <a:gd name="connsiteY1" fmla="*/ 576931 h 857479"/>
              <a:gd name="connsiteX2" fmla="*/ 370986 w 891394"/>
              <a:gd name="connsiteY2" fmla="*/ 675356 h 857479"/>
              <a:gd name="connsiteX3" fmla="*/ 623398 w 891394"/>
              <a:gd name="connsiteY3" fmla="*/ 849981 h 857479"/>
              <a:gd name="connsiteX4" fmla="*/ 855173 w 891394"/>
              <a:gd name="connsiteY4" fmla="*/ 713456 h 857479"/>
              <a:gd name="connsiteX5" fmla="*/ 864698 w 891394"/>
              <a:gd name="connsiteY5" fmla="*/ 519781 h 857479"/>
              <a:gd name="connsiteX6" fmla="*/ 737698 w 891394"/>
              <a:gd name="connsiteY6" fmla="*/ 372143 h 857479"/>
              <a:gd name="connsiteX7" fmla="*/ 672611 w 891394"/>
              <a:gd name="connsiteY7" fmla="*/ 210218 h 857479"/>
              <a:gd name="connsiteX8" fmla="*/ 494811 w 891394"/>
              <a:gd name="connsiteY8" fmla="*/ 24481 h 857479"/>
              <a:gd name="connsiteX9" fmla="*/ 75711 w 891394"/>
              <a:gd name="connsiteY9" fmla="*/ 146718 h 857479"/>
              <a:gd name="connsiteX0" fmla="*/ 75711 w 891394"/>
              <a:gd name="connsiteY0" fmla="*/ 142397 h 853158"/>
              <a:gd name="connsiteX1" fmla="*/ 105873 w 891394"/>
              <a:gd name="connsiteY1" fmla="*/ 572610 h 853158"/>
              <a:gd name="connsiteX2" fmla="*/ 370986 w 891394"/>
              <a:gd name="connsiteY2" fmla="*/ 671035 h 853158"/>
              <a:gd name="connsiteX3" fmla="*/ 623398 w 891394"/>
              <a:gd name="connsiteY3" fmla="*/ 845660 h 853158"/>
              <a:gd name="connsiteX4" fmla="*/ 855173 w 891394"/>
              <a:gd name="connsiteY4" fmla="*/ 709135 h 853158"/>
              <a:gd name="connsiteX5" fmla="*/ 864698 w 891394"/>
              <a:gd name="connsiteY5" fmla="*/ 515460 h 853158"/>
              <a:gd name="connsiteX6" fmla="*/ 737698 w 891394"/>
              <a:gd name="connsiteY6" fmla="*/ 367822 h 853158"/>
              <a:gd name="connsiteX7" fmla="*/ 672611 w 891394"/>
              <a:gd name="connsiteY7" fmla="*/ 205897 h 853158"/>
              <a:gd name="connsiteX8" fmla="*/ 494811 w 891394"/>
              <a:gd name="connsiteY8" fmla="*/ 20160 h 853158"/>
              <a:gd name="connsiteX9" fmla="*/ 75711 w 891394"/>
              <a:gd name="connsiteY9" fmla="*/ 142397 h 853158"/>
              <a:gd name="connsiteX0" fmla="*/ 75711 w 891394"/>
              <a:gd name="connsiteY0" fmla="*/ 142397 h 853158"/>
              <a:gd name="connsiteX1" fmla="*/ 105873 w 891394"/>
              <a:gd name="connsiteY1" fmla="*/ 572610 h 853158"/>
              <a:gd name="connsiteX2" fmla="*/ 370986 w 891394"/>
              <a:gd name="connsiteY2" fmla="*/ 671035 h 853158"/>
              <a:gd name="connsiteX3" fmla="*/ 623398 w 891394"/>
              <a:gd name="connsiteY3" fmla="*/ 845660 h 853158"/>
              <a:gd name="connsiteX4" fmla="*/ 855173 w 891394"/>
              <a:gd name="connsiteY4" fmla="*/ 709135 h 853158"/>
              <a:gd name="connsiteX5" fmla="*/ 864698 w 891394"/>
              <a:gd name="connsiteY5" fmla="*/ 515460 h 853158"/>
              <a:gd name="connsiteX6" fmla="*/ 737698 w 891394"/>
              <a:gd name="connsiteY6" fmla="*/ 367822 h 853158"/>
              <a:gd name="connsiteX7" fmla="*/ 672611 w 891394"/>
              <a:gd name="connsiteY7" fmla="*/ 205897 h 853158"/>
              <a:gd name="connsiteX8" fmla="*/ 494811 w 891394"/>
              <a:gd name="connsiteY8" fmla="*/ 20160 h 853158"/>
              <a:gd name="connsiteX9" fmla="*/ 75711 w 891394"/>
              <a:gd name="connsiteY9" fmla="*/ 142397 h 853158"/>
              <a:gd name="connsiteX0" fmla="*/ 75711 w 891394"/>
              <a:gd name="connsiteY0" fmla="*/ 154259 h 865020"/>
              <a:gd name="connsiteX1" fmla="*/ 105873 w 891394"/>
              <a:gd name="connsiteY1" fmla="*/ 584472 h 865020"/>
              <a:gd name="connsiteX2" fmla="*/ 370986 w 891394"/>
              <a:gd name="connsiteY2" fmla="*/ 682897 h 865020"/>
              <a:gd name="connsiteX3" fmla="*/ 623398 w 891394"/>
              <a:gd name="connsiteY3" fmla="*/ 857522 h 865020"/>
              <a:gd name="connsiteX4" fmla="*/ 855173 w 891394"/>
              <a:gd name="connsiteY4" fmla="*/ 720997 h 865020"/>
              <a:gd name="connsiteX5" fmla="*/ 864698 w 891394"/>
              <a:gd name="connsiteY5" fmla="*/ 527322 h 865020"/>
              <a:gd name="connsiteX6" fmla="*/ 737698 w 891394"/>
              <a:gd name="connsiteY6" fmla="*/ 379684 h 865020"/>
              <a:gd name="connsiteX7" fmla="*/ 672611 w 891394"/>
              <a:gd name="connsiteY7" fmla="*/ 217759 h 865020"/>
              <a:gd name="connsiteX8" fmla="*/ 494811 w 891394"/>
              <a:gd name="connsiteY8" fmla="*/ 32022 h 865020"/>
              <a:gd name="connsiteX9" fmla="*/ 75711 w 891394"/>
              <a:gd name="connsiteY9" fmla="*/ 154259 h 865020"/>
              <a:gd name="connsiteX0" fmla="*/ 75711 w 891394"/>
              <a:gd name="connsiteY0" fmla="*/ 154259 h 865020"/>
              <a:gd name="connsiteX1" fmla="*/ 105873 w 891394"/>
              <a:gd name="connsiteY1" fmla="*/ 584472 h 865020"/>
              <a:gd name="connsiteX2" fmla="*/ 370986 w 891394"/>
              <a:gd name="connsiteY2" fmla="*/ 682897 h 865020"/>
              <a:gd name="connsiteX3" fmla="*/ 623398 w 891394"/>
              <a:gd name="connsiteY3" fmla="*/ 857522 h 865020"/>
              <a:gd name="connsiteX4" fmla="*/ 855173 w 891394"/>
              <a:gd name="connsiteY4" fmla="*/ 720997 h 865020"/>
              <a:gd name="connsiteX5" fmla="*/ 864698 w 891394"/>
              <a:gd name="connsiteY5" fmla="*/ 527322 h 865020"/>
              <a:gd name="connsiteX6" fmla="*/ 737698 w 891394"/>
              <a:gd name="connsiteY6" fmla="*/ 379684 h 865020"/>
              <a:gd name="connsiteX7" fmla="*/ 672611 w 891394"/>
              <a:gd name="connsiteY7" fmla="*/ 217759 h 865020"/>
              <a:gd name="connsiteX8" fmla="*/ 494811 w 891394"/>
              <a:gd name="connsiteY8" fmla="*/ 32022 h 865020"/>
              <a:gd name="connsiteX9" fmla="*/ 75711 w 891394"/>
              <a:gd name="connsiteY9" fmla="*/ 154259 h 865020"/>
              <a:gd name="connsiteX0" fmla="*/ 75711 w 891394"/>
              <a:gd name="connsiteY0" fmla="*/ 154259 h 865020"/>
              <a:gd name="connsiteX1" fmla="*/ 105873 w 891394"/>
              <a:gd name="connsiteY1" fmla="*/ 584472 h 865020"/>
              <a:gd name="connsiteX2" fmla="*/ 370986 w 891394"/>
              <a:gd name="connsiteY2" fmla="*/ 682897 h 865020"/>
              <a:gd name="connsiteX3" fmla="*/ 623398 w 891394"/>
              <a:gd name="connsiteY3" fmla="*/ 857522 h 865020"/>
              <a:gd name="connsiteX4" fmla="*/ 855173 w 891394"/>
              <a:gd name="connsiteY4" fmla="*/ 720997 h 865020"/>
              <a:gd name="connsiteX5" fmla="*/ 864698 w 891394"/>
              <a:gd name="connsiteY5" fmla="*/ 527322 h 865020"/>
              <a:gd name="connsiteX6" fmla="*/ 737698 w 891394"/>
              <a:gd name="connsiteY6" fmla="*/ 379684 h 865020"/>
              <a:gd name="connsiteX7" fmla="*/ 672611 w 891394"/>
              <a:gd name="connsiteY7" fmla="*/ 217759 h 865020"/>
              <a:gd name="connsiteX8" fmla="*/ 494811 w 891394"/>
              <a:gd name="connsiteY8" fmla="*/ 32022 h 865020"/>
              <a:gd name="connsiteX9" fmla="*/ 75711 w 891394"/>
              <a:gd name="connsiteY9" fmla="*/ 154259 h 865020"/>
              <a:gd name="connsiteX0" fmla="*/ 75711 w 891394"/>
              <a:gd name="connsiteY0" fmla="*/ 154259 h 865020"/>
              <a:gd name="connsiteX1" fmla="*/ 105873 w 891394"/>
              <a:gd name="connsiteY1" fmla="*/ 584472 h 865020"/>
              <a:gd name="connsiteX2" fmla="*/ 370986 w 891394"/>
              <a:gd name="connsiteY2" fmla="*/ 682897 h 865020"/>
              <a:gd name="connsiteX3" fmla="*/ 623398 w 891394"/>
              <a:gd name="connsiteY3" fmla="*/ 857522 h 865020"/>
              <a:gd name="connsiteX4" fmla="*/ 855173 w 891394"/>
              <a:gd name="connsiteY4" fmla="*/ 720997 h 865020"/>
              <a:gd name="connsiteX5" fmla="*/ 864698 w 891394"/>
              <a:gd name="connsiteY5" fmla="*/ 527322 h 865020"/>
              <a:gd name="connsiteX6" fmla="*/ 737698 w 891394"/>
              <a:gd name="connsiteY6" fmla="*/ 379684 h 865020"/>
              <a:gd name="connsiteX7" fmla="*/ 672611 w 891394"/>
              <a:gd name="connsiteY7" fmla="*/ 217759 h 865020"/>
              <a:gd name="connsiteX8" fmla="*/ 494811 w 891394"/>
              <a:gd name="connsiteY8" fmla="*/ 32022 h 865020"/>
              <a:gd name="connsiteX9" fmla="*/ 75711 w 891394"/>
              <a:gd name="connsiteY9" fmla="*/ 154259 h 865020"/>
              <a:gd name="connsiteX0" fmla="*/ 75711 w 895393"/>
              <a:gd name="connsiteY0" fmla="*/ 154259 h 865020"/>
              <a:gd name="connsiteX1" fmla="*/ 105873 w 895393"/>
              <a:gd name="connsiteY1" fmla="*/ 584472 h 865020"/>
              <a:gd name="connsiteX2" fmla="*/ 370986 w 895393"/>
              <a:gd name="connsiteY2" fmla="*/ 682897 h 865020"/>
              <a:gd name="connsiteX3" fmla="*/ 623398 w 895393"/>
              <a:gd name="connsiteY3" fmla="*/ 857522 h 865020"/>
              <a:gd name="connsiteX4" fmla="*/ 855173 w 895393"/>
              <a:gd name="connsiteY4" fmla="*/ 720997 h 865020"/>
              <a:gd name="connsiteX5" fmla="*/ 864698 w 895393"/>
              <a:gd name="connsiteY5" fmla="*/ 527322 h 865020"/>
              <a:gd name="connsiteX6" fmla="*/ 737698 w 895393"/>
              <a:gd name="connsiteY6" fmla="*/ 379684 h 865020"/>
              <a:gd name="connsiteX7" fmla="*/ 672611 w 895393"/>
              <a:gd name="connsiteY7" fmla="*/ 217759 h 865020"/>
              <a:gd name="connsiteX8" fmla="*/ 494811 w 895393"/>
              <a:gd name="connsiteY8" fmla="*/ 32022 h 865020"/>
              <a:gd name="connsiteX9" fmla="*/ 75711 w 895393"/>
              <a:gd name="connsiteY9" fmla="*/ 154259 h 865020"/>
              <a:gd name="connsiteX0" fmla="*/ 75711 w 898094"/>
              <a:gd name="connsiteY0" fmla="*/ 154259 h 865020"/>
              <a:gd name="connsiteX1" fmla="*/ 105873 w 898094"/>
              <a:gd name="connsiteY1" fmla="*/ 584472 h 865020"/>
              <a:gd name="connsiteX2" fmla="*/ 370986 w 898094"/>
              <a:gd name="connsiteY2" fmla="*/ 682897 h 865020"/>
              <a:gd name="connsiteX3" fmla="*/ 623398 w 898094"/>
              <a:gd name="connsiteY3" fmla="*/ 857522 h 865020"/>
              <a:gd name="connsiteX4" fmla="*/ 855173 w 898094"/>
              <a:gd name="connsiteY4" fmla="*/ 720997 h 865020"/>
              <a:gd name="connsiteX5" fmla="*/ 864698 w 898094"/>
              <a:gd name="connsiteY5" fmla="*/ 527322 h 865020"/>
              <a:gd name="connsiteX6" fmla="*/ 737698 w 898094"/>
              <a:gd name="connsiteY6" fmla="*/ 379684 h 865020"/>
              <a:gd name="connsiteX7" fmla="*/ 672611 w 898094"/>
              <a:gd name="connsiteY7" fmla="*/ 217759 h 865020"/>
              <a:gd name="connsiteX8" fmla="*/ 494811 w 898094"/>
              <a:gd name="connsiteY8" fmla="*/ 32022 h 865020"/>
              <a:gd name="connsiteX9" fmla="*/ 75711 w 898094"/>
              <a:gd name="connsiteY9" fmla="*/ 154259 h 865020"/>
              <a:gd name="connsiteX0" fmla="*/ 75711 w 892381"/>
              <a:gd name="connsiteY0" fmla="*/ 154259 h 863481"/>
              <a:gd name="connsiteX1" fmla="*/ 105873 w 892381"/>
              <a:gd name="connsiteY1" fmla="*/ 584472 h 863481"/>
              <a:gd name="connsiteX2" fmla="*/ 370986 w 892381"/>
              <a:gd name="connsiteY2" fmla="*/ 682897 h 863481"/>
              <a:gd name="connsiteX3" fmla="*/ 685310 w 892381"/>
              <a:gd name="connsiteY3" fmla="*/ 855935 h 863481"/>
              <a:gd name="connsiteX4" fmla="*/ 855173 w 892381"/>
              <a:gd name="connsiteY4" fmla="*/ 720997 h 863481"/>
              <a:gd name="connsiteX5" fmla="*/ 864698 w 892381"/>
              <a:gd name="connsiteY5" fmla="*/ 527322 h 863481"/>
              <a:gd name="connsiteX6" fmla="*/ 737698 w 892381"/>
              <a:gd name="connsiteY6" fmla="*/ 379684 h 863481"/>
              <a:gd name="connsiteX7" fmla="*/ 672611 w 892381"/>
              <a:gd name="connsiteY7" fmla="*/ 217759 h 863481"/>
              <a:gd name="connsiteX8" fmla="*/ 494811 w 892381"/>
              <a:gd name="connsiteY8" fmla="*/ 32022 h 863481"/>
              <a:gd name="connsiteX9" fmla="*/ 75711 w 892381"/>
              <a:gd name="connsiteY9" fmla="*/ 154259 h 863481"/>
              <a:gd name="connsiteX0" fmla="*/ 75711 w 892381"/>
              <a:gd name="connsiteY0" fmla="*/ 154259 h 857802"/>
              <a:gd name="connsiteX1" fmla="*/ 105873 w 892381"/>
              <a:gd name="connsiteY1" fmla="*/ 584472 h 857802"/>
              <a:gd name="connsiteX2" fmla="*/ 370986 w 892381"/>
              <a:gd name="connsiteY2" fmla="*/ 682897 h 857802"/>
              <a:gd name="connsiteX3" fmla="*/ 685310 w 892381"/>
              <a:gd name="connsiteY3" fmla="*/ 855935 h 857802"/>
              <a:gd name="connsiteX4" fmla="*/ 855173 w 892381"/>
              <a:gd name="connsiteY4" fmla="*/ 720997 h 857802"/>
              <a:gd name="connsiteX5" fmla="*/ 864698 w 892381"/>
              <a:gd name="connsiteY5" fmla="*/ 527322 h 857802"/>
              <a:gd name="connsiteX6" fmla="*/ 737698 w 892381"/>
              <a:gd name="connsiteY6" fmla="*/ 379684 h 857802"/>
              <a:gd name="connsiteX7" fmla="*/ 672611 w 892381"/>
              <a:gd name="connsiteY7" fmla="*/ 217759 h 857802"/>
              <a:gd name="connsiteX8" fmla="*/ 494811 w 892381"/>
              <a:gd name="connsiteY8" fmla="*/ 32022 h 857802"/>
              <a:gd name="connsiteX9" fmla="*/ 75711 w 892381"/>
              <a:gd name="connsiteY9" fmla="*/ 154259 h 857802"/>
              <a:gd name="connsiteX0" fmla="*/ 75711 w 892381"/>
              <a:gd name="connsiteY0" fmla="*/ 154259 h 861587"/>
              <a:gd name="connsiteX1" fmla="*/ 105873 w 892381"/>
              <a:gd name="connsiteY1" fmla="*/ 584472 h 861587"/>
              <a:gd name="connsiteX2" fmla="*/ 370986 w 892381"/>
              <a:gd name="connsiteY2" fmla="*/ 682897 h 861587"/>
              <a:gd name="connsiteX3" fmla="*/ 482111 w 892381"/>
              <a:gd name="connsiteY3" fmla="*/ 821009 h 861587"/>
              <a:gd name="connsiteX4" fmla="*/ 685310 w 892381"/>
              <a:gd name="connsiteY4" fmla="*/ 855935 h 861587"/>
              <a:gd name="connsiteX5" fmla="*/ 855173 w 892381"/>
              <a:gd name="connsiteY5" fmla="*/ 720997 h 861587"/>
              <a:gd name="connsiteX6" fmla="*/ 864698 w 892381"/>
              <a:gd name="connsiteY6" fmla="*/ 527322 h 861587"/>
              <a:gd name="connsiteX7" fmla="*/ 737698 w 892381"/>
              <a:gd name="connsiteY7" fmla="*/ 379684 h 861587"/>
              <a:gd name="connsiteX8" fmla="*/ 672611 w 892381"/>
              <a:gd name="connsiteY8" fmla="*/ 217759 h 861587"/>
              <a:gd name="connsiteX9" fmla="*/ 494811 w 892381"/>
              <a:gd name="connsiteY9" fmla="*/ 32022 h 861587"/>
              <a:gd name="connsiteX10" fmla="*/ 75711 w 892381"/>
              <a:gd name="connsiteY10" fmla="*/ 154259 h 861587"/>
              <a:gd name="connsiteX0" fmla="*/ 75711 w 892381"/>
              <a:gd name="connsiteY0" fmla="*/ 154259 h 861587"/>
              <a:gd name="connsiteX1" fmla="*/ 105873 w 892381"/>
              <a:gd name="connsiteY1" fmla="*/ 584472 h 861587"/>
              <a:gd name="connsiteX2" fmla="*/ 370986 w 892381"/>
              <a:gd name="connsiteY2" fmla="*/ 703535 h 861587"/>
              <a:gd name="connsiteX3" fmla="*/ 482111 w 892381"/>
              <a:gd name="connsiteY3" fmla="*/ 821009 h 861587"/>
              <a:gd name="connsiteX4" fmla="*/ 685310 w 892381"/>
              <a:gd name="connsiteY4" fmla="*/ 855935 h 861587"/>
              <a:gd name="connsiteX5" fmla="*/ 855173 w 892381"/>
              <a:gd name="connsiteY5" fmla="*/ 720997 h 861587"/>
              <a:gd name="connsiteX6" fmla="*/ 864698 w 892381"/>
              <a:gd name="connsiteY6" fmla="*/ 527322 h 861587"/>
              <a:gd name="connsiteX7" fmla="*/ 737698 w 892381"/>
              <a:gd name="connsiteY7" fmla="*/ 379684 h 861587"/>
              <a:gd name="connsiteX8" fmla="*/ 672611 w 892381"/>
              <a:gd name="connsiteY8" fmla="*/ 217759 h 861587"/>
              <a:gd name="connsiteX9" fmla="*/ 494811 w 892381"/>
              <a:gd name="connsiteY9" fmla="*/ 32022 h 861587"/>
              <a:gd name="connsiteX10" fmla="*/ 75711 w 892381"/>
              <a:gd name="connsiteY10" fmla="*/ 154259 h 861587"/>
              <a:gd name="connsiteX0" fmla="*/ 75711 w 892381"/>
              <a:gd name="connsiteY0" fmla="*/ 154259 h 861587"/>
              <a:gd name="connsiteX1" fmla="*/ 105873 w 892381"/>
              <a:gd name="connsiteY1" fmla="*/ 584472 h 861587"/>
              <a:gd name="connsiteX2" fmla="*/ 370986 w 892381"/>
              <a:gd name="connsiteY2" fmla="*/ 703535 h 861587"/>
              <a:gd name="connsiteX3" fmla="*/ 482111 w 892381"/>
              <a:gd name="connsiteY3" fmla="*/ 821009 h 861587"/>
              <a:gd name="connsiteX4" fmla="*/ 685310 w 892381"/>
              <a:gd name="connsiteY4" fmla="*/ 855935 h 861587"/>
              <a:gd name="connsiteX5" fmla="*/ 855173 w 892381"/>
              <a:gd name="connsiteY5" fmla="*/ 720997 h 861587"/>
              <a:gd name="connsiteX6" fmla="*/ 864698 w 892381"/>
              <a:gd name="connsiteY6" fmla="*/ 527322 h 861587"/>
              <a:gd name="connsiteX7" fmla="*/ 737698 w 892381"/>
              <a:gd name="connsiteY7" fmla="*/ 379684 h 861587"/>
              <a:gd name="connsiteX8" fmla="*/ 672611 w 892381"/>
              <a:gd name="connsiteY8" fmla="*/ 217759 h 861587"/>
              <a:gd name="connsiteX9" fmla="*/ 494811 w 892381"/>
              <a:gd name="connsiteY9" fmla="*/ 32022 h 861587"/>
              <a:gd name="connsiteX10" fmla="*/ 75711 w 892381"/>
              <a:gd name="connsiteY10" fmla="*/ 154259 h 861587"/>
              <a:gd name="connsiteX0" fmla="*/ 73908 w 890578"/>
              <a:gd name="connsiteY0" fmla="*/ 154259 h 861587"/>
              <a:gd name="connsiteX1" fmla="*/ 104070 w 890578"/>
              <a:gd name="connsiteY1" fmla="*/ 584472 h 861587"/>
              <a:gd name="connsiteX2" fmla="*/ 369183 w 890578"/>
              <a:gd name="connsiteY2" fmla="*/ 703535 h 861587"/>
              <a:gd name="connsiteX3" fmla="*/ 480308 w 890578"/>
              <a:gd name="connsiteY3" fmla="*/ 821009 h 861587"/>
              <a:gd name="connsiteX4" fmla="*/ 683507 w 890578"/>
              <a:gd name="connsiteY4" fmla="*/ 855935 h 861587"/>
              <a:gd name="connsiteX5" fmla="*/ 853370 w 890578"/>
              <a:gd name="connsiteY5" fmla="*/ 720997 h 861587"/>
              <a:gd name="connsiteX6" fmla="*/ 862895 w 890578"/>
              <a:gd name="connsiteY6" fmla="*/ 527322 h 861587"/>
              <a:gd name="connsiteX7" fmla="*/ 735895 w 890578"/>
              <a:gd name="connsiteY7" fmla="*/ 379684 h 861587"/>
              <a:gd name="connsiteX8" fmla="*/ 670808 w 890578"/>
              <a:gd name="connsiteY8" fmla="*/ 217759 h 861587"/>
              <a:gd name="connsiteX9" fmla="*/ 493008 w 890578"/>
              <a:gd name="connsiteY9" fmla="*/ 32022 h 861587"/>
              <a:gd name="connsiteX10" fmla="*/ 73908 w 890578"/>
              <a:gd name="connsiteY10" fmla="*/ 154259 h 861587"/>
              <a:gd name="connsiteX0" fmla="*/ 75169 w 887077"/>
              <a:gd name="connsiteY0" fmla="*/ 108097 h 832888"/>
              <a:gd name="connsiteX1" fmla="*/ 100569 w 887077"/>
              <a:gd name="connsiteY1" fmla="*/ 555773 h 832888"/>
              <a:gd name="connsiteX2" fmla="*/ 365682 w 887077"/>
              <a:gd name="connsiteY2" fmla="*/ 674836 h 832888"/>
              <a:gd name="connsiteX3" fmla="*/ 476807 w 887077"/>
              <a:gd name="connsiteY3" fmla="*/ 792310 h 832888"/>
              <a:gd name="connsiteX4" fmla="*/ 680006 w 887077"/>
              <a:gd name="connsiteY4" fmla="*/ 827236 h 832888"/>
              <a:gd name="connsiteX5" fmla="*/ 849869 w 887077"/>
              <a:gd name="connsiteY5" fmla="*/ 692298 h 832888"/>
              <a:gd name="connsiteX6" fmla="*/ 859394 w 887077"/>
              <a:gd name="connsiteY6" fmla="*/ 498623 h 832888"/>
              <a:gd name="connsiteX7" fmla="*/ 732394 w 887077"/>
              <a:gd name="connsiteY7" fmla="*/ 350985 h 832888"/>
              <a:gd name="connsiteX8" fmla="*/ 667307 w 887077"/>
              <a:gd name="connsiteY8" fmla="*/ 189060 h 832888"/>
              <a:gd name="connsiteX9" fmla="*/ 489507 w 887077"/>
              <a:gd name="connsiteY9" fmla="*/ 3323 h 832888"/>
              <a:gd name="connsiteX10" fmla="*/ 75169 w 887077"/>
              <a:gd name="connsiteY10" fmla="*/ 108097 h 832888"/>
              <a:gd name="connsiteX0" fmla="*/ 17164 w 829072"/>
              <a:gd name="connsiteY0" fmla="*/ 136785 h 861576"/>
              <a:gd name="connsiteX1" fmla="*/ 42564 w 829072"/>
              <a:gd name="connsiteY1" fmla="*/ 584461 h 861576"/>
              <a:gd name="connsiteX2" fmla="*/ 307677 w 829072"/>
              <a:gd name="connsiteY2" fmla="*/ 703524 h 861576"/>
              <a:gd name="connsiteX3" fmla="*/ 418802 w 829072"/>
              <a:gd name="connsiteY3" fmla="*/ 820998 h 861576"/>
              <a:gd name="connsiteX4" fmla="*/ 622001 w 829072"/>
              <a:gd name="connsiteY4" fmla="*/ 855924 h 861576"/>
              <a:gd name="connsiteX5" fmla="*/ 791864 w 829072"/>
              <a:gd name="connsiteY5" fmla="*/ 720986 h 861576"/>
              <a:gd name="connsiteX6" fmla="*/ 801389 w 829072"/>
              <a:gd name="connsiteY6" fmla="*/ 527311 h 861576"/>
              <a:gd name="connsiteX7" fmla="*/ 674389 w 829072"/>
              <a:gd name="connsiteY7" fmla="*/ 379673 h 861576"/>
              <a:gd name="connsiteX8" fmla="*/ 609302 w 829072"/>
              <a:gd name="connsiteY8" fmla="*/ 217748 h 861576"/>
              <a:gd name="connsiteX9" fmla="*/ 431502 w 829072"/>
              <a:gd name="connsiteY9" fmla="*/ 32011 h 861576"/>
              <a:gd name="connsiteX10" fmla="*/ 237826 w 829072"/>
              <a:gd name="connsiteY10" fmla="*/ 9785 h 861576"/>
              <a:gd name="connsiteX11" fmla="*/ 17164 w 829072"/>
              <a:gd name="connsiteY11" fmla="*/ 136785 h 861576"/>
              <a:gd name="connsiteX0" fmla="*/ 28029 w 839937"/>
              <a:gd name="connsiteY0" fmla="*/ 136785 h 861576"/>
              <a:gd name="connsiteX1" fmla="*/ 5802 w 839937"/>
              <a:gd name="connsiteY1" fmla="*/ 347922 h 861576"/>
              <a:gd name="connsiteX2" fmla="*/ 53429 w 839937"/>
              <a:gd name="connsiteY2" fmla="*/ 584461 h 861576"/>
              <a:gd name="connsiteX3" fmla="*/ 318542 w 839937"/>
              <a:gd name="connsiteY3" fmla="*/ 703524 h 861576"/>
              <a:gd name="connsiteX4" fmla="*/ 429667 w 839937"/>
              <a:gd name="connsiteY4" fmla="*/ 820998 h 861576"/>
              <a:gd name="connsiteX5" fmla="*/ 632866 w 839937"/>
              <a:gd name="connsiteY5" fmla="*/ 855924 h 861576"/>
              <a:gd name="connsiteX6" fmla="*/ 802729 w 839937"/>
              <a:gd name="connsiteY6" fmla="*/ 720986 h 861576"/>
              <a:gd name="connsiteX7" fmla="*/ 812254 w 839937"/>
              <a:gd name="connsiteY7" fmla="*/ 527311 h 861576"/>
              <a:gd name="connsiteX8" fmla="*/ 685254 w 839937"/>
              <a:gd name="connsiteY8" fmla="*/ 379673 h 861576"/>
              <a:gd name="connsiteX9" fmla="*/ 620167 w 839937"/>
              <a:gd name="connsiteY9" fmla="*/ 217748 h 861576"/>
              <a:gd name="connsiteX10" fmla="*/ 442367 w 839937"/>
              <a:gd name="connsiteY10" fmla="*/ 32011 h 861576"/>
              <a:gd name="connsiteX11" fmla="*/ 248691 w 839937"/>
              <a:gd name="connsiteY11" fmla="*/ 9785 h 861576"/>
              <a:gd name="connsiteX12" fmla="*/ 28029 w 839937"/>
              <a:gd name="connsiteY12" fmla="*/ 136785 h 861576"/>
              <a:gd name="connsiteX0" fmla="*/ 62487 w 874395"/>
              <a:gd name="connsiteY0" fmla="*/ 136785 h 861576"/>
              <a:gd name="connsiteX1" fmla="*/ 573 w 874395"/>
              <a:gd name="connsiteY1" fmla="*/ 363797 h 861576"/>
              <a:gd name="connsiteX2" fmla="*/ 87887 w 874395"/>
              <a:gd name="connsiteY2" fmla="*/ 584461 h 861576"/>
              <a:gd name="connsiteX3" fmla="*/ 353000 w 874395"/>
              <a:gd name="connsiteY3" fmla="*/ 703524 h 861576"/>
              <a:gd name="connsiteX4" fmla="*/ 464125 w 874395"/>
              <a:gd name="connsiteY4" fmla="*/ 820998 h 861576"/>
              <a:gd name="connsiteX5" fmla="*/ 667324 w 874395"/>
              <a:gd name="connsiteY5" fmla="*/ 855924 h 861576"/>
              <a:gd name="connsiteX6" fmla="*/ 837187 w 874395"/>
              <a:gd name="connsiteY6" fmla="*/ 720986 h 861576"/>
              <a:gd name="connsiteX7" fmla="*/ 846712 w 874395"/>
              <a:gd name="connsiteY7" fmla="*/ 527311 h 861576"/>
              <a:gd name="connsiteX8" fmla="*/ 719712 w 874395"/>
              <a:gd name="connsiteY8" fmla="*/ 379673 h 861576"/>
              <a:gd name="connsiteX9" fmla="*/ 654625 w 874395"/>
              <a:gd name="connsiteY9" fmla="*/ 217748 h 861576"/>
              <a:gd name="connsiteX10" fmla="*/ 476825 w 874395"/>
              <a:gd name="connsiteY10" fmla="*/ 32011 h 861576"/>
              <a:gd name="connsiteX11" fmla="*/ 283149 w 874395"/>
              <a:gd name="connsiteY11" fmla="*/ 9785 h 861576"/>
              <a:gd name="connsiteX12" fmla="*/ 62487 w 874395"/>
              <a:gd name="connsiteY12" fmla="*/ 136785 h 861576"/>
              <a:gd name="connsiteX0" fmla="*/ 62487 w 871489"/>
              <a:gd name="connsiteY0" fmla="*/ 136785 h 852081"/>
              <a:gd name="connsiteX1" fmla="*/ 573 w 871489"/>
              <a:gd name="connsiteY1" fmla="*/ 363797 h 852081"/>
              <a:gd name="connsiteX2" fmla="*/ 87887 w 871489"/>
              <a:gd name="connsiteY2" fmla="*/ 584461 h 852081"/>
              <a:gd name="connsiteX3" fmla="*/ 353000 w 871489"/>
              <a:gd name="connsiteY3" fmla="*/ 703524 h 852081"/>
              <a:gd name="connsiteX4" fmla="*/ 464125 w 871489"/>
              <a:gd name="connsiteY4" fmla="*/ 820998 h 852081"/>
              <a:gd name="connsiteX5" fmla="*/ 734822 w 871489"/>
              <a:gd name="connsiteY5" fmla="*/ 844285 h 852081"/>
              <a:gd name="connsiteX6" fmla="*/ 837187 w 871489"/>
              <a:gd name="connsiteY6" fmla="*/ 720986 h 852081"/>
              <a:gd name="connsiteX7" fmla="*/ 846712 w 871489"/>
              <a:gd name="connsiteY7" fmla="*/ 527311 h 852081"/>
              <a:gd name="connsiteX8" fmla="*/ 719712 w 871489"/>
              <a:gd name="connsiteY8" fmla="*/ 379673 h 852081"/>
              <a:gd name="connsiteX9" fmla="*/ 654625 w 871489"/>
              <a:gd name="connsiteY9" fmla="*/ 217748 h 852081"/>
              <a:gd name="connsiteX10" fmla="*/ 476825 w 871489"/>
              <a:gd name="connsiteY10" fmla="*/ 32011 h 852081"/>
              <a:gd name="connsiteX11" fmla="*/ 283149 w 871489"/>
              <a:gd name="connsiteY11" fmla="*/ 9785 h 852081"/>
              <a:gd name="connsiteX12" fmla="*/ 62487 w 871489"/>
              <a:gd name="connsiteY12" fmla="*/ 136785 h 852081"/>
              <a:gd name="connsiteX0" fmla="*/ 62487 w 877802"/>
              <a:gd name="connsiteY0" fmla="*/ 136785 h 854090"/>
              <a:gd name="connsiteX1" fmla="*/ 573 w 877802"/>
              <a:gd name="connsiteY1" fmla="*/ 363797 h 854090"/>
              <a:gd name="connsiteX2" fmla="*/ 87887 w 877802"/>
              <a:gd name="connsiteY2" fmla="*/ 584461 h 854090"/>
              <a:gd name="connsiteX3" fmla="*/ 353000 w 877802"/>
              <a:gd name="connsiteY3" fmla="*/ 703524 h 854090"/>
              <a:gd name="connsiteX4" fmla="*/ 464125 w 877802"/>
              <a:gd name="connsiteY4" fmla="*/ 820998 h 854090"/>
              <a:gd name="connsiteX5" fmla="*/ 734822 w 877802"/>
              <a:gd name="connsiteY5" fmla="*/ 844285 h 854090"/>
              <a:gd name="connsiteX6" fmla="*/ 869847 w 877802"/>
              <a:gd name="connsiteY6" fmla="*/ 693829 h 854090"/>
              <a:gd name="connsiteX7" fmla="*/ 846712 w 877802"/>
              <a:gd name="connsiteY7" fmla="*/ 527311 h 854090"/>
              <a:gd name="connsiteX8" fmla="*/ 719712 w 877802"/>
              <a:gd name="connsiteY8" fmla="*/ 379673 h 854090"/>
              <a:gd name="connsiteX9" fmla="*/ 654625 w 877802"/>
              <a:gd name="connsiteY9" fmla="*/ 217748 h 854090"/>
              <a:gd name="connsiteX10" fmla="*/ 476825 w 877802"/>
              <a:gd name="connsiteY10" fmla="*/ 32011 h 854090"/>
              <a:gd name="connsiteX11" fmla="*/ 283149 w 877802"/>
              <a:gd name="connsiteY11" fmla="*/ 9785 h 854090"/>
              <a:gd name="connsiteX12" fmla="*/ 62487 w 877802"/>
              <a:gd name="connsiteY12" fmla="*/ 136785 h 854090"/>
              <a:gd name="connsiteX0" fmla="*/ 62487 w 877803"/>
              <a:gd name="connsiteY0" fmla="*/ 136785 h 845284"/>
              <a:gd name="connsiteX1" fmla="*/ 573 w 877803"/>
              <a:gd name="connsiteY1" fmla="*/ 363797 h 845284"/>
              <a:gd name="connsiteX2" fmla="*/ 87887 w 877803"/>
              <a:gd name="connsiteY2" fmla="*/ 584461 h 845284"/>
              <a:gd name="connsiteX3" fmla="*/ 353000 w 877803"/>
              <a:gd name="connsiteY3" fmla="*/ 703524 h 845284"/>
              <a:gd name="connsiteX4" fmla="*/ 522913 w 877803"/>
              <a:gd name="connsiteY4" fmla="*/ 755046 h 845284"/>
              <a:gd name="connsiteX5" fmla="*/ 734822 w 877803"/>
              <a:gd name="connsiteY5" fmla="*/ 844285 h 845284"/>
              <a:gd name="connsiteX6" fmla="*/ 869847 w 877803"/>
              <a:gd name="connsiteY6" fmla="*/ 693829 h 845284"/>
              <a:gd name="connsiteX7" fmla="*/ 846712 w 877803"/>
              <a:gd name="connsiteY7" fmla="*/ 527311 h 845284"/>
              <a:gd name="connsiteX8" fmla="*/ 719712 w 877803"/>
              <a:gd name="connsiteY8" fmla="*/ 379673 h 845284"/>
              <a:gd name="connsiteX9" fmla="*/ 654625 w 877803"/>
              <a:gd name="connsiteY9" fmla="*/ 217748 h 845284"/>
              <a:gd name="connsiteX10" fmla="*/ 476825 w 877803"/>
              <a:gd name="connsiteY10" fmla="*/ 32011 h 845284"/>
              <a:gd name="connsiteX11" fmla="*/ 283149 w 877803"/>
              <a:gd name="connsiteY11" fmla="*/ 9785 h 845284"/>
              <a:gd name="connsiteX12" fmla="*/ 62487 w 877803"/>
              <a:gd name="connsiteY12" fmla="*/ 136785 h 845284"/>
              <a:gd name="connsiteX0" fmla="*/ 62487 w 877803"/>
              <a:gd name="connsiteY0" fmla="*/ 136785 h 845284"/>
              <a:gd name="connsiteX1" fmla="*/ 573 w 877803"/>
              <a:gd name="connsiteY1" fmla="*/ 363797 h 845284"/>
              <a:gd name="connsiteX2" fmla="*/ 87887 w 877803"/>
              <a:gd name="connsiteY2" fmla="*/ 584461 h 845284"/>
              <a:gd name="connsiteX3" fmla="*/ 337759 w 877803"/>
              <a:gd name="connsiteY3" fmla="*/ 641451 h 845284"/>
              <a:gd name="connsiteX4" fmla="*/ 522913 w 877803"/>
              <a:gd name="connsiteY4" fmla="*/ 755046 h 845284"/>
              <a:gd name="connsiteX5" fmla="*/ 734822 w 877803"/>
              <a:gd name="connsiteY5" fmla="*/ 844285 h 845284"/>
              <a:gd name="connsiteX6" fmla="*/ 869847 w 877803"/>
              <a:gd name="connsiteY6" fmla="*/ 693829 h 845284"/>
              <a:gd name="connsiteX7" fmla="*/ 846712 w 877803"/>
              <a:gd name="connsiteY7" fmla="*/ 527311 h 845284"/>
              <a:gd name="connsiteX8" fmla="*/ 719712 w 877803"/>
              <a:gd name="connsiteY8" fmla="*/ 379673 h 845284"/>
              <a:gd name="connsiteX9" fmla="*/ 654625 w 877803"/>
              <a:gd name="connsiteY9" fmla="*/ 217748 h 845284"/>
              <a:gd name="connsiteX10" fmla="*/ 476825 w 877803"/>
              <a:gd name="connsiteY10" fmla="*/ 32011 h 845284"/>
              <a:gd name="connsiteX11" fmla="*/ 283149 w 877803"/>
              <a:gd name="connsiteY11" fmla="*/ 9785 h 845284"/>
              <a:gd name="connsiteX12" fmla="*/ 62487 w 877803"/>
              <a:gd name="connsiteY12" fmla="*/ 136785 h 845284"/>
              <a:gd name="connsiteX0" fmla="*/ 62487 w 877803"/>
              <a:gd name="connsiteY0" fmla="*/ 136785 h 845284"/>
              <a:gd name="connsiteX1" fmla="*/ 573 w 877803"/>
              <a:gd name="connsiteY1" fmla="*/ 363797 h 845284"/>
              <a:gd name="connsiteX2" fmla="*/ 87887 w 877803"/>
              <a:gd name="connsiteY2" fmla="*/ 584461 h 845284"/>
              <a:gd name="connsiteX3" fmla="*/ 363887 w 877803"/>
              <a:gd name="connsiteY3" fmla="*/ 660849 h 845284"/>
              <a:gd name="connsiteX4" fmla="*/ 522913 w 877803"/>
              <a:gd name="connsiteY4" fmla="*/ 755046 h 845284"/>
              <a:gd name="connsiteX5" fmla="*/ 734822 w 877803"/>
              <a:gd name="connsiteY5" fmla="*/ 844285 h 845284"/>
              <a:gd name="connsiteX6" fmla="*/ 869847 w 877803"/>
              <a:gd name="connsiteY6" fmla="*/ 693829 h 845284"/>
              <a:gd name="connsiteX7" fmla="*/ 846712 w 877803"/>
              <a:gd name="connsiteY7" fmla="*/ 527311 h 845284"/>
              <a:gd name="connsiteX8" fmla="*/ 719712 w 877803"/>
              <a:gd name="connsiteY8" fmla="*/ 379673 h 845284"/>
              <a:gd name="connsiteX9" fmla="*/ 654625 w 877803"/>
              <a:gd name="connsiteY9" fmla="*/ 217748 h 845284"/>
              <a:gd name="connsiteX10" fmla="*/ 476825 w 877803"/>
              <a:gd name="connsiteY10" fmla="*/ 32011 h 845284"/>
              <a:gd name="connsiteX11" fmla="*/ 283149 w 877803"/>
              <a:gd name="connsiteY11" fmla="*/ 9785 h 845284"/>
              <a:gd name="connsiteX12" fmla="*/ 62487 w 877803"/>
              <a:gd name="connsiteY12" fmla="*/ 136785 h 845284"/>
              <a:gd name="connsiteX0" fmla="*/ 62487 w 880044"/>
              <a:gd name="connsiteY0" fmla="*/ 136785 h 841456"/>
              <a:gd name="connsiteX1" fmla="*/ 573 w 880044"/>
              <a:gd name="connsiteY1" fmla="*/ 363797 h 841456"/>
              <a:gd name="connsiteX2" fmla="*/ 87887 w 880044"/>
              <a:gd name="connsiteY2" fmla="*/ 584461 h 841456"/>
              <a:gd name="connsiteX3" fmla="*/ 363887 w 880044"/>
              <a:gd name="connsiteY3" fmla="*/ 660849 h 841456"/>
              <a:gd name="connsiteX4" fmla="*/ 522913 w 880044"/>
              <a:gd name="connsiteY4" fmla="*/ 755046 h 841456"/>
              <a:gd name="connsiteX5" fmla="*/ 704338 w 880044"/>
              <a:gd name="connsiteY5" fmla="*/ 840405 h 841456"/>
              <a:gd name="connsiteX6" fmla="*/ 869847 w 880044"/>
              <a:gd name="connsiteY6" fmla="*/ 693829 h 841456"/>
              <a:gd name="connsiteX7" fmla="*/ 846712 w 880044"/>
              <a:gd name="connsiteY7" fmla="*/ 527311 h 841456"/>
              <a:gd name="connsiteX8" fmla="*/ 719712 w 880044"/>
              <a:gd name="connsiteY8" fmla="*/ 379673 h 841456"/>
              <a:gd name="connsiteX9" fmla="*/ 654625 w 880044"/>
              <a:gd name="connsiteY9" fmla="*/ 217748 h 841456"/>
              <a:gd name="connsiteX10" fmla="*/ 476825 w 880044"/>
              <a:gd name="connsiteY10" fmla="*/ 32011 h 841456"/>
              <a:gd name="connsiteX11" fmla="*/ 283149 w 880044"/>
              <a:gd name="connsiteY11" fmla="*/ 9785 h 841456"/>
              <a:gd name="connsiteX12" fmla="*/ 62487 w 880044"/>
              <a:gd name="connsiteY12" fmla="*/ 136785 h 841456"/>
              <a:gd name="connsiteX0" fmla="*/ 62487 w 939661"/>
              <a:gd name="connsiteY0" fmla="*/ 136785 h 842032"/>
              <a:gd name="connsiteX1" fmla="*/ 573 w 939661"/>
              <a:gd name="connsiteY1" fmla="*/ 363797 h 842032"/>
              <a:gd name="connsiteX2" fmla="*/ 87887 w 939661"/>
              <a:gd name="connsiteY2" fmla="*/ 584461 h 842032"/>
              <a:gd name="connsiteX3" fmla="*/ 363887 w 939661"/>
              <a:gd name="connsiteY3" fmla="*/ 660849 h 842032"/>
              <a:gd name="connsiteX4" fmla="*/ 522913 w 939661"/>
              <a:gd name="connsiteY4" fmla="*/ 755046 h 842032"/>
              <a:gd name="connsiteX5" fmla="*/ 704338 w 939661"/>
              <a:gd name="connsiteY5" fmla="*/ 840405 h 842032"/>
              <a:gd name="connsiteX6" fmla="*/ 935169 w 939661"/>
              <a:gd name="connsiteY6" fmla="*/ 676371 h 842032"/>
              <a:gd name="connsiteX7" fmla="*/ 846712 w 939661"/>
              <a:gd name="connsiteY7" fmla="*/ 527311 h 842032"/>
              <a:gd name="connsiteX8" fmla="*/ 719712 w 939661"/>
              <a:gd name="connsiteY8" fmla="*/ 379673 h 842032"/>
              <a:gd name="connsiteX9" fmla="*/ 654625 w 939661"/>
              <a:gd name="connsiteY9" fmla="*/ 217748 h 842032"/>
              <a:gd name="connsiteX10" fmla="*/ 476825 w 939661"/>
              <a:gd name="connsiteY10" fmla="*/ 32011 h 842032"/>
              <a:gd name="connsiteX11" fmla="*/ 283149 w 939661"/>
              <a:gd name="connsiteY11" fmla="*/ 9785 h 842032"/>
              <a:gd name="connsiteX12" fmla="*/ 62487 w 939661"/>
              <a:gd name="connsiteY12" fmla="*/ 136785 h 842032"/>
              <a:gd name="connsiteX0" fmla="*/ 62487 w 936681"/>
              <a:gd name="connsiteY0" fmla="*/ 136785 h 944775"/>
              <a:gd name="connsiteX1" fmla="*/ 573 w 936681"/>
              <a:gd name="connsiteY1" fmla="*/ 363797 h 944775"/>
              <a:gd name="connsiteX2" fmla="*/ 87887 w 936681"/>
              <a:gd name="connsiteY2" fmla="*/ 584461 h 944775"/>
              <a:gd name="connsiteX3" fmla="*/ 363887 w 936681"/>
              <a:gd name="connsiteY3" fmla="*/ 660849 h 944775"/>
              <a:gd name="connsiteX4" fmla="*/ 522913 w 936681"/>
              <a:gd name="connsiteY4" fmla="*/ 755046 h 944775"/>
              <a:gd name="connsiteX5" fmla="*/ 704338 w 936681"/>
              <a:gd name="connsiteY5" fmla="*/ 840405 h 944775"/>
              <a:gd name="connsiteX6" fmla="*/ 887421 w 936681"/>
              <a:gd name="connsiteY6" fmla="*/ 939936 h 944775"/>
              <a:gd name="connsiteX7" fmla="*/ 935169 w 936681"/>
              <a:gd name="connsiteY7" fmla="*/ 676371 h 944775"/>
              <a:gd name="connsiteX8" fmla="*/ 846712 w 936681"/>
              <a:gd name="connsiteY8" fmla="*/ 527311 h 944775"/>
              <a:gd name="connsiteX9" fmla="*/ 719712 w 936681"/>
              <a:gd name="connsiteY9" fmla="*/ 379673 h 944775"/>
              <a:gd name="connsiteX10" fmla="*/ 654625 w 936681"/>
              <a:gd name="connsiteY10" fmla="*/ 217748 h 944775"/>
              <a:gd name="connsiteX11" fmla="*/ 476825 w 936681"/>
              <a:gd name="connsiteY11" fmla="*/ 32011 h 944775"/>
              <a:gd name="connsiteX12" fmla="*/ 283149 w 936681"/>
              <a:gd name="connsiteY12" fmla="*/ 9785 h 944775"/>
              <a:gd name="connsiteX13" fmla="*/ 62487 w 936681"/>
              <a:gd name="connsiteY13" fmla="*/ 136785 h 944775"/>
              <a:gd name="connsiteX0" fmla="*/ 62487 w 1010157"/>
              <a:gd name="connsiteY0" fmla="*/ 136785 h 944775"/>
              <a:gd name="connsiteX1" fmla="*/ 573 w 1010157"/>
              <a:gd name="connsiteY1" fmla="*/ 363797 h 944775"/>
              <a:gd name="connsiteX2" fmla="*/ 87887 w 1010157"/>
              <a:gd name="connsiteY2" fmla="*/ 584461 h 944775"/>
              <a:gd name="connsiteX3" fmla="*/ 363887 w 1010157"/>
              <a:gd name="connsiteY3" fmla="*/ 660849 h 944775"/>
              <a:gd name="connsiteX4" fmla="*/ 522913 w 1010157"/>
              <a:gd name="connsiteY4" fmla="*/ 755046 h 944775"/>
              <a:gd name="connsiteX5" fmla="*/ 704338 w 1010157"/>
              <a:gd name="connsiteY5" fmla="*/ 840405 h 944775"/>
              <a:gd name="connsiteX6" fmla="*/ 887421 w 1010157"/>
              <a:gd name="connsiteY6" fmla="*/ 939936 h 944775"/>
              <a:gd name="connsiteX7" fmla="*/ 1009798 w 1010157"/>
              <a:gd name="connsiteY7" fmla="*/ 735112 h 944775"/>
              <a:gd name="connsiteX8" fmla="*/ 846712 w 1010157"/>
              <a:gd name="connsiteY8" fmla="*/ 527311 h 944775"/>
              <a:gd name="connsiteX9" fmla="*/ 719712 w 1010157"/>
              <a:gd name="connsiteY9" fmla="*/ 379673 h 944775"/>
              <a:gd name="connsiteX10" fmla="*/ 654625 w 1010157"/>
              <a:gd name="connsiteY10" fmla="*/ 217748 h 944775"/>
              <a:gd name="connsiteX11" fmla="*/ 476825 w 1010157"/>
              <a:gd name="connsiteY11" fmla="*/ 32011 h 944775"/>
              <a:gd name="connsiteX12" fmla="*/ 283149 w 1010157"/>
              <a:gd name="connsiteY12" fmla="*/ 9785 h 944775"/>
              <a:gd name="connsiteX13" fmla="*/ 62487 w 1010157"/>
              <a:gd name="connsiteY13" fmla="*/ 136785 h 94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10157" h="944775">
                <a:moveTo>
                  <a:pt x="62487" y="136785"/>
                </a:moveTo>
                <a:cubicBezTo>
                  <a:pt x="15391" y="195787"/>
                  <a:pt x="-3660" y="289184"/>
                  <a:pt x="573" y="363797"/>
                </a:cubicBezTo>
                <a:cubicBezTo>
                  <a:pt x="4806" y="438410"/>
                  <a:pt x="36558" y="524930"/>
                  <a:pt x="87887" y="584461"/>
                </a:cubicBezTo>
                <a:cubicBezTo>
                  <a:pt x="236583" y="695056"/>
                  <a:pt x="291383" y="632418"/>
                  <a:pt x="363887" y="660849"/>
                </a:cubicBezTo>
                <a:cubicBezTo>
                  <a:pt x="436391" y="689280"/>
                  <a:pt x="470526" y="726206"/>
                  <a:pt x="522913" y="755046"/>
                </a:cubicBezTo>
                <a:cubicBezTo>
                  <a:pt x="575300" y="783886"/>
                  <a:pt x="643587" y="809590"/>
                  <a:pt x="704338" y="840405"/>
                </a:cubicBezTo>
                <a:cubicBezTo>
                  <a:pt x="765089" y="871220"/>
                  <a:pt x="848949" y="967275"/>
                  <a:pt x="887421" y="939936"/>
                </a:cubicBezTo>
                <a:cubicBezTo>
                  <a:pt x="925893" y="912597"/>
                  <a:pt x="1016583" y="803883"/>
                  <a:pt x="1009798" y="735112"/>
                </a:cubicBezTo>
                <a:cubicBezTo>
                  <a:pt x="1003013" y="666341"/>
                  <a:pt x="895060" y="586551"/>
                  <a:pt x="846712" y="527311"/>
                </a:cubicBezTo>
                <a:cubicBezTo>
                  <a:pt x="798364" y="468071"/>
                  <a:pt x="769188" y="440792"/>
                  <a:pt x="719712" y="379673"/>
                </a:cubicBezTo>
                <a:cubicBezTo>
                  <a:pt x="670236" y="318554"/>
                  <a:pt x="693254" y="298710"/>
                  <a:pt x="654625" y="217748"/>
                </a:cubicBezTo>
                <a:cubicBezTo>
                  <a:pt x="615996" y="136786"/>
                  <a:pt x="538738" y="66672"/>
                  <a:pt x="476825" y="32011"/>
                </a:cubicBezTo>
                <a:cubicBezTo>
                  <a:pt x="414912" y="-2650"/>
                  <a:pt x="352205" y="-7677"/>
                  <a:pt x="283149" y="9785"/>
                </a:cubicBezTo>
                <a:cubicBezTo>
                  <a:pt x="214093" y="27247"/>
                  <a:pt x="109583" y="77783"/>
                  <a:pt x="62487" y="136785"/>
                </a:cubicBezTo>
                <a:close/>
              </a:path>
            </a:pathLst>
          </a:custGeom>
          <a:noFill/>
          <a:ln w="38100">
            <a:solidFill>
              <a:srgbClr val="EE2D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63" name="Forme libre : forme 62">
            <a:extLst>
              <a:ext uri="{FF2B5EF4-FFF2-40B4-BE49-F238E27FC236}">
                <a16:creationId xmlns:a16="http://schemas.microsoft.com/office/drawing/2014/main" id="{4A55A145-C916-433F-831E-39CCB78C5C3C}"/>
              </a:ext>
            </a:extLst>
          </p:cNvPr>
          <p:cNvSpPr/>
          <p:nvPr/>
        </p:nvSpPr>
        <p:spPr>
          <a:xfrm>
            <a:off x="3955908" y="5219136"/>
            <a:ext cx="142829" cy="183626"/>
          </a:xfrm>
          <a:custGeom>
            <a:avLst/>
            <a:gdLst>
              <a:gd name="connsiteX0" fmla="*/ 0 w 788987"/>
              <a:gd name="connsiteY0" fmla="*/ 122237 h 825500"/>
              <a:gd name="connsiteX1" fmla="*/ 30162 w 788987"/>
              <a:gd name="connsiteY1" fmla="*/ 552450 h 825500"/>
              <a:gd name="connsiteX2" fmla="*/ 295275 w 788987"/>
              <a:gd name="connsiteY2" fmla="*/ 650875 h 825500"/>
              <a:gd name="connsiteX3" fmla="*/ 547687 w 788987"/>
              <a:gd name="connsiteY3" fmla="*/ 825500 h 825500"/>
              <a:gd name="connsiteX4" fmla="*/ 779462 w 788987"/>
              <a:gd name="connsiteY4" fmla="*/ 688975 h 825500"/>
              <a:gd name="connsiteX5" fmla="*/ 788987 w 788987"/>
              <a:gd name="connsiteY5" fmla="*/ 495300 h 825500"/>
              <a:gd name="connsiteX6" fmla="*/ 661987 w 788987"/>
              <a:gd name="connsiteY6" fmla="*/ 347662 h 825500"/>
              <a:gd name="connsiteX7" fmla="*/ 596900 w 788987"/>
              <a:gd name="connsiteY7" fmla="*/ 185737 h 825500"/>
              <a:gd name="connsiteX8" fmla="*/ 419100 w 788987"/>
              <a:gd name="connsiteY8" fmla="*/ 0 h 825500"/>
              <a:gd name="connsiteX9" fmla="*/ 107950 w 788987"/>
              <a:gd name="connsiteY9" fmla="*/ 14287 h 825500"/>
              <a:gd name="connsiteX10" fmla="*/ 0 w 788987"/>
              <a:gd name="connsiteY10" fmla="*/ 122237 h 825500"/>
              <a:gd name="connsiteX0" fmla="*/ 9159 w 798146"/>
              <a:gd name="connsiteY0" fmla="*/ 122237 h 825500"/>
              <a:gd name="connsiteX1" fmla="*/ 39321 w 798146"/>
              <a:gd name="connsiteY1" fmla="*/ 552450 h 825500"/>
              <a:gd name="connsiteX2" fmla="*/ 304434 w 798146"/>
              <a:gd name="connsiteY2" fmla="*/ 650875 h 825500"/>
              <a:gd name="connsiteX3" fmla="*/ 556846 w 798146"/>
              <a:gd name="connsiteY3" fmla="*/ 825500 h 825500"/>
              <a:gd name="connsiteX4" fmla="*/ 788621 w 798146"/>
              <a:gd name="connsiteY4" fmla="*/ 688975 h 825500"/>
              <a:gd name="connsiteX5" fmla="*/ 798146 w 798146"/>
              <a:gd name="connsiteY5" fmla="*/ 495300 h 825500"/>
              <a:gd name="connsiteX6" fmla="*/ 671146 w 798146"/>
              <a:gd name="connsiteY6" fmla="*/ 347662 h 825500"/>
              <a:gd name="connsiteX7" fmla="*/ 606059 w 798146"/>
              <a:gd name="connsiteY7" fmla="*/ 185737 h 825500"/>
              <a:gd name="connsiteX8" fmla="*/ 428259 w 798146"/>
              <a:gd name="connsiteY8" fmla="*/ 0 h 825500"/>
              <a:gd name="connsiteX9" fmla="*/ 117109 w 798146"/>
              <a:gd name="connsiteY9" fmla="*/ 14287 h 825500"/>
              <a:gd name="connsiteX10" fmla="*/ 9159 w 798146"/>
              <a:gd name="connsiteY10" fmla="*/ 122237 h 825500"/>
              <a:gd name="connsiteX0" fmla="*/ 9159 w 798146"/>
              <a:gd name="connsiteY0" fmla="*/ 122237 h 825500"/>
              <a:gd name="connsiteX1" fmla="*/ 39321 w 798146"/>
              <a:gd name="connsiteY1" fmla="*/ 552450 h 825500"/>
              <a:gd name="connsiteX2" fmla="*/ 304434 w 798146"/>
              <a:gd name="connsiteY2" fmla="*/ 650875 h 825500"/>
              <a:gd name="connsiteX3" fmla="*/ 556846 w 798146"/>
              <a:gd name="connsiteY3" fmla="*/ 825500 h 825500"/>
              <a:gd name="connsiteX4" fmla="*/ 788621 w 798146"/>
              <a:gd name="connsiteY4" fmla="*/ 688975 h 825500"/>
              <a:gd name="connsiteX5" fmla="*/ 798146 w 798146"/>
              <a:gd name="connsiteY5" fmla="*/ 495300 h 825500"/>
              <a:gd name="connsiteX6" fmla="*/ 671146 w 798146"/>
              <a:gd name="connsiteY6" fmla="*/ 347662 h 825500"/>
              <a:gd name="connsiteX7" fmla="*/ 606059 w 798146"/>
              <a:gd name="connsiteY7" fmla="*/ 185737 h 825500"/>
              <a:gd name="connsiteX8" fmla="*/ 428259 w 798146"/>
              <a:gd name="connsiteY8" fmla="*/ 0 h 825500"/>
              <a:gd name="connsiteX9" fmla="*/ 117109 w 798146"/>
              <a:gd name="connsiteY9" fmla="*/ 14287 h 825500"/>
              <a:gd name="connsiteX10" fmla="*/ 9159 w 798146"/>
              <a:gd name="connsiteY10" fmla="*/ 122237 h 825500"/>
              <a:gd name="connsiteX0" fmla="*/ 9159 w 798146"/>
              <a:gd name="connsiteY0" fmla="*/ 122237 h 832998"/>
              <a:gd name="connsiteX1" fmla="*/ 39321 w 798146"/>
              <a:gd name="connsiteY1" fmla="*/ 552450 h 832998"/>
              <a:gd name="connsiteX2" fmla="*/ 304434 w 798146"/>
              <a:gd name="connsiteY2" fmla="*/ 650875 h 832998"/>
              <a:gd name="connsiteX3" fmla="*/ 556846 w 798146"/>
              <a:gd name="connsiteY3" fmla="*/ 825500 h 832998"/>
              <a:gd name="connsiteX4" fmla="*/ 788621 w 798146"/>
              <a:gd name="connsiteY4" fmla="*/ 688975 h 832998"/>
              <a:gd name="connsiteX5" fmla="*/ 798146 w 798146"/>
              <a:gd name="connsiteY5" fmla="*/ 495300 h 832998"/>
              <a:gd name="connsiteX6" fmla="*/ 671146 w 798146"/>
              <a:gd name="connsiteY6" fmla="*/ 347662 h 832998"/>
              <a:gd name="connsiteX7" fmla="*/ 606059 w 798146"/>
              <a:gd name="connsiteY7" fmla="*/ 185737 h 832998"/>
              <a:gd name="connsiteX8" fmla="*/ 428259 w 798146"/>
              <a:gd name="connsiteY8" fmla="*/ 0 h 832998"/>
              <a:gd name="connsiteX9" fmla="*/ 117109 w 798146"/>
              <a:gd name="connsiteY9" fmla="*/ 14287 h 832998"/>
              <a:gd name="connsiteX10" fmla="*/ 9159 w 798146"/>
              <a:gd name="connsiteY10" fmla="*/ 122237 h 832998"/>
              <a:gd name="connsiteX0" fmla="*/ 9159 w 831017"/>
              <a:gd name="connsiteY0" fmla="*/ 122237 h 832998"/>
              <a:gd name="connsiteX1" fmla="*/ 39321 w 831017"/>
              <a:gd name="connsiteY1" fmla="*/ 552450 h 832998"/>
              <a:gd name="connsiteX2" fmla="*/ 304434 w 831017"/>
              <a:gd name="connsiteY2" fmla="*/ 650875 h 832998"/>
              <a:gd name="connsiteX3" fmla="*/ 556846 w 831017"/>
              <a:gd name="connsiteY3" fmla="*/ 825500 h 832998"/>
              <a:gd name="connsiteX4" fmla="*/ 788621 w 831017"/>
              <a:gd name="connsiteY4" fmla="*/ 688975 h 832998"/>
              <a:gd name="connsiteX5" fmla="*/ 798146 w 831017"/>
              <a:gd name="connsiteY5" fmla="*/ 495300 h 832998"/>
              <a:gd name="connsiteX6" fmla="*/ 671146 w 831017"/>
              <a:gd name="connsiteY6" fmla="*/ 347662 h 832998"/>
              <a:gd name="connsiteX7" fmla="*/ 606059 w 831017"/>
              <a:gd name="connsiteY7" fmla="*/ 185737 h 832998"/>
              <a:gd name="connsiteX8" fmla="*/ 428259 w 831017"/>
              <a:gd name="connsiteY8" fmla="*/ 0 h 832998"/>
              <a:gd name="connsiteX9" fmla="*/ 117109 w 831017"/>
              <a:gd name="connsiteY9" fmla="*/ 14287 h 832998"/>
              <a:gd name="connsiteX10" fmla="*/ 9159 w 831017"/>
              <a:gd name="connsiteY10" fmla="*/ 122237 h 832998"/>
              <a:gd name="connsiteX0" fmla="*/ 9159 w 824842"/>
              <a:gd name="connsiteY0" fmla="*/ 122237 h 832998"/>
              <a:gd name="connsiteX1" fmla="*/ 39321 w 824842"/>
              <a:gd name="connsiteY1" fmla="*/ 552450 h 832998"/>
              <a:gd name="connsiteX2" fmla="*/ 304434 w 824842"/>
              <a:gd name="connsiteY2" fmla="*/ 650875 h 832998"/>
              <a:gd name="connsiteX3" fmla="*/ 556846 w 824842"/>
              <a:gd name="connsiteY3" fmla="*/ 825500 h 832998"/>
              <a:gd name="connsiteX4" fmla="*/ 788621 w 824842"/>
              <a:gd name="connsiteY4" fmla="*/ 688975 h 832998"/>
              <a:gd name="connsiteX5" fmla="*/ 798146 w 824842"/>
              <a:gd name="connsiteY5" fmla="*/ 495300 h 832998"/>
              <a:gd name="connsiteX6" fmla="*/ 671146 w 824842"/>
              <a:gd name="connsiteY6" fmla="*/ 347662 h 832998"/>
              <a:gd name="connsiteX7" fmla="*/ 606059 w 824842"/>
              <a:gd name="connsiteY7" fmla="*/ 185737 h 832998"/>
              <a:gd name="connsiteX8" fmla="*/ 428259 w 824842"/>
              <a:gd name="connsiteY8" fmla="*/ 0 h 832998"/>
              <a:gd name="connsiteX9" fmla="*/ 117109 w 824842"/>
              <a:gd name="connsiteY9" fmla="*/ 14287 h 832998"/>
              <a:gd name="connsiteX10" fmla="*/ 9159 w 824842"/>
              <a:gd name="connsiteY10" fmla="*/ 122237 h 832998"/>
              <a:gd name="connsiteX0" fmla="*/ 9159 w 824842"/>
              <a:gd name="connsiteY0" fmla="*/ 122237 h 832998"/>
              <a:gd name="connsiteX1" fmla="*/ 39321 w 824842"/>
              <a:gd name="connsiteY1" fmla="*/ 552450 h 832998"/>
              <a:gd name="connsiteX2" fmla="*/ 304434 w 824842"/>
              <a:gd name="connsiteY2" fmla="*/ 650875 h 832998"/>
              <a:gd name="connsiteX3" fmla="*/ 556846 w 824842"/>
              <a:gd name="connsiteY3" fmla="*/ 825500 h 832998"/>
              <a:gd name="connsiteX4" fmla="*/ 788621 w 824842"/>
              <a:gd name="connsiteY4" fmla="*/ 688975 h 832998"/>
              <a:gd name="connsiteX5" fmla="*/ 798146 w 824842"/>
              <a:gd name="connsiteY5" fmla="*/ 495300 h 832998"/>
              <a:gd name="connsiteX6" fmla="*/ 671146 w 824842"/>
              <a:gd name="connsiteY6" fmla="*/ 347662 h 832998"/>
              <a:gd name="connsiteX7" fmla="*/ 606059 w 824842"/>
              <a:gd name="connsiteY7" fmla="*/ 185737 h 832998"/>
              <a:gd name="connsiteX8" fmla="*/ 428259 w 824842"/>
              <a:gd name="connsiteY8" fmla="*/ 0 h 832998"/>
              <a:gd name="connsiteX9" fmla="*/ 117109 w 824842"/>
              <a:gd name="connsiteY9" fmla="*/ 14287 h 832998"/>
              <a:gd name="connsiteX10" fmla="*/ 9159 w 824842"/>
              <a:gd name="connsiteY10" fmla="*/ 122237 h 832998"/>
              <a:gd name="connsiteX0" fmla="*/ 9159 w 824842"/>
              <a:gd name="connsiteY0" fmla="*/ 122237 h 832998"/>
              <a:gd name="connsiteX1" fmla="*/ 39321 w 824842"/>
              <a:gd name="connsiteY1" fmla="*/ 552450 h 832998"/>
              <a:gd name="connsiteX2" fmla="*/ 304434 w 824842"/>
              <a:gd name="connsiteY2" fmla="*/ 650875 h 832998"/>
              <a:gd name="connsiteX3" fmla="*/ 556846 w 824842"/>
              <a:gd name="connsiteY3" fmla="*/ 825500 h 832998"/>
              <a:gd name="connsiteX4" fmla="*/ 788621 w 824842"/>
              <a:gd name="connsiteY4" fmla="*/ 688975 h 832998"/>
              <a:gd name="connsiteX5" fmla="*/ 798146 w 824842"/>
              <a:gd name="connsiteY5" fmla="*/ 495300 h 832998"/>
              <a:gd name="connsiteX6" fmla="*/ 671146 w 824842"/>
              <a:gd name="connsiteY6" fmla="*/ 347662 h 832998"/>
              <a:gd name="connsiteX7" fmla="*/ 606059 w 824842"/>
              <a:gd name="connsiteY7" fmla="*/ 185737 h 832998"/>
              <a:gd name="connsiteX8" fmla="*/ 428259 w 824842"/>
              <a:gd name="connsiteY8" fmla="*/ 0 h 832998"/>
              <a:gd name="connsiteX9" fmla="*/ 117109 w 824842"/>
              <a:gd name="connsiteY9" fmla="*/ 14287 h 832998"/>
              <a:gd name="connsiteX10" fmla="*/ 9159 w 824842"/>
              <a:gd name="connsiteY10" fmla="*/ 122237 h 832998"/>
              <a:gd name="connsiteX0" fmla="*/ 9159 w 824842"/>
              <a:gd name="connsiteY0" fmla="*/ 150578 h 861339"/>
              <a:gd name="connsiteX1" fmla="*/ 39321 w 824842"/>
              <a:gd name="connsiteY1" fmla="*/ 580791 h 861339"/>
              <a:gd name="connsiteX2" fmla="*/ 304434 w 824842"/>
              <a:gd name="connsiteY2" fmla="*/ 679216 h 861339"/>
              <a:gd name="connsiteX3" fmla="*/ 556846 w 824842"/>
              <a:gd name="connsiteY3" fmla="*/ 853841 h 861339"/>
              <a:gd name="connsiteX4" fmla="*/ 788621 w 824842"/>
              <a:gd name="connsiteY4" fmla="*/ 717316 h 861339"/>
              <a:gd name="connsiteX5" fmla="*/ 798146 w 824842"/>
              <a:gd name="connsiteY5" fmla="*/ 523641 h 861339"/>
              <a:gd name="connsiteX6" fmla="*/ 671146 w 824842"/>
              <a:gd name="connsiteY6" fmla="*/ 376003 h 861339"/>
              <a:gd name="connsiteX7" fmla="*/ 606059 w 824842"/>
              <a:gd name="connsiteY7" fmla="*/ 214078 h 861339"/>
              <a:gd name="connsiteX8" fmla="*/ 428259 w 824842"/>
              <a:gd name="connsiteY8" fmla="*/ 28341 h 861339"/>
              <a:gd name="connsiteX9" fmla="*/ 117109 w 824842"/>
              <a:gd name="connsiteY9" fmla="*/ 42628 h 861339"/>
              <a:gd name="connsiteX10" fmla="*/ 9159 w 824842"/>
              <a:gd name="connsiteY10" fmla="*/ 150578 h 861339"/>
              <a:gd name="connsiteX0" fmla="*/ 9159 w 824842"/>
              <a:gd name="connsiteY0" fmla="*/ 135765 h 846526"/>
              <a:gd name="connsiteX1" fmla="*/ 39321 w 824842"/>
              <a:gd name="connsiteY1" fmla="*/ 565978 h 846526"/>
              <a:gd name="connsiteX2" fmla="*/ 304434 w 824842"/>
              <a:gd name="connsiteY2" fmla="*/ 664403 h 846526"/>
              <a:gd name="connsiteX3" fmla="*/ 556846 w 824842"/>
              <a:gd name="connsiteY3" fmla="*/ 839028 h 846526"/>
              <a:gd name="connsiteX4" fmla="*/ 788621 w 824842"/>
              <a:gd name="connsiteY4" fmla="*/ 702503 h 846526"/>
              <a:gd name="connsiteX5" fmla="*/ 798146 w 824842"/>
              <a:gd name="connsiteY5" fmla="*/ 508828 h 846526"/>
              <a:gd name="connsiteX6" fmla="*/ 671146 w 824842"/>
              <a:gd name="connsiteY6" fmla="*/ 361190 h 846526"/>
              <a:gd name="connsiteX7" fmla="*/ 606059 w 824842"/>
              <a:gd name="connsiteY7" fmla="*/ 199265 h 846526"/>
              <a:gd name="connsiteX8" fmla="*/ 428259 w 824842"/>
              <a:gd name="connsiteY8" fmla="*/ 13528 h 846526"/>
              <a:gd name="connsiteX9" fmla="*/ 117109 w 824842"/>
              <a:gd name="connsiteY9" fmla="*/ 27815 h 846526"/>
              <a:gd name="connsiteX10" fmla="*/ 9159 w 824842"/>
              <a:gd name="connsiteY10" fmla="*/ 135765 h 846526"/>
              <a:gd name="connsiteX0" fmla="*/ 9159 w 824842"/>
              <a:gd name="connsiteY0" fmla="*/ 135765 h 846526"/>
              <a:gd name="connsiteX1" fmla="*/ 39321 w 824842"/>
              <a:gd name="connsiteY1" fmla="*/ 565978 h 846526"/>
              <a:gd name="connsiteX2" fmla="*/ 304434 w 824842"/>
              <a:gd name="connsiteY2" fmla="*/ 664403 h 846526"/>
              <a:gd name="connsiteX3" fmla="*/ 556846 w 824842"/>
              <a:gd name="connsiteY3" fmla="*/ 839028 h 846526"/>
              <a:gd name="connsiteX4" fmla="*/ 788621 w 824842"/>
              <a:gd name="connsiteY4" fmla="*/ 702503 h 846526"/>
              <a:gd name="connsiteX5" fmla="*/ 798146 w 824842"/>
              <a:gd name="connsiteY5" fmla="*/ 508828 h 846526"/>
              <a:gd name="connsiteX6" fmla="*/ 671146 w 824842"/>
              <a:gd name="connsiteY6" fmla="*/ 361190 h 846526"/>
              <a:gd name="connsiteX7" fmla="*/ 606059 w 824842"/>
              <a:gd name="connsiteY7" fmla="*/ 199265 h 846526"/>
              <a:gd name="connsiteX8" fmla="*/ 428259 w 824842"/>
              <a:gd name="connsiteY8" fmla="*/ 13528 h 846526"/>
              <a:gd name="connsiteX9" fmla="*/ 117109 w 824842"/>
              <a:gd name="connsiteY9" fmla="*/ 27815 h 846526"/>
              <a:gd name="connsiteX10" fmla="*/ 9159 w 824842"/>
              <a:gd name="connsiteY10" fmla="*/ 135765 h 846526"/>
              <a:gd name="connsiteX0" fmla="*/ 57613 w 873296"/>
              <a:gd name="connsiteY0" fmla="*/ 135765 h 846526"/>
              <a:gd name="connsiteX1" fmla="*/ 87775 w 873296"/>
              <a:gd name="connsiteY1" fmla="*/ 565978 h 846526"/>
              <a:gd name="connsiteX2" fmla="*/ 352888 w 873296"/>
              <a:gd name="connsiteY2" fmla="*/ 664403 h 846526"/>
              <a:gd name="connsiteX3" fmla="*/ 605300 w 873296"/>
              <a:gd name="connsiteY3" fmla="*/ 839028 h 846526"/>
              <a:gd name="connsiteX4" fmla="*/ 837075 w 873296"/>
              <a:gd name="connsiteY4" fmla="*/ 702503 h 846526"/>
              <a:gd name="connsiteX5" fmla="*/ 846600 w 873296"/>
              <a:gd name="connsiteY5" fmla="*/ 508828 h 846526"/>
              <a:gd name="connsiteX6" fmla="*/ 719600 w 873296"/>
              <a:gd name="connsiteY6" fmla="*/ 361190 h 846526"/>
              <a:gd name="connsiteX7" fmla="*/ 654513 w 873296"/>
              <a:gd name="connsiteY7" fmla="*/ 199265 h 846526"/>
              <a:gd name="connsiteX8" fmla="*/ 476713 w 873296"/>
              <a:gd name="connsiteY8" fmla="*/ 13528 h 846526"/>
              <a:gd name="connsiteX9" fmla="*/ 165563 w 873296"/>
              <a:gd name="connsiteY9" fmla="*/ 27815 h 846526"/>
              <a:gd name="connsiteX10" fmla="*/ 57613 w 873296"/>
              <a:gd name="connsiteY10" fmla="*/ 135765 h 846526"/>
              <a:gd name="connsiteX0" fmla="*/ 57613 w 873296"/>
              <a:gd name="connsiteY0" fmla="*/ 123874 h 834635"/>
              <a:gd name="connsiteX1" fmla="*/ 87775 w 873296"/>
              <a:gd name="connsiteY1" fmla="*/ 554087 h 834635"/>
              <a:gd name="connsiteX2" fmla="*/ 352888 w 873296"/>
              <a:gd name="connsiteY2" fmla="*/ 652512 h 834635"/>
              <a:gd name="connsiteX3" fmla="*/ 605300 w 873296"/>
              <a:gd name="connsiteY3" fmla="*/ 827137 h 834635"/>
              <a:gd name="connsiteX4" fmla="*/ 837075 w 873296"/>
              <a:gd name="connsiteY4" fmla="*/ 690612 h 834635"/>
              <a:gd name="connsiteX5" fmla="*/ 846600 w 873296"/>
              <a:gd name="connsiteY5" fmla="*/ 496937 h 834635"/>
              <a:gd name="connsiteX6" fmla="*/ 719600 w 873296"/>
              <a:gd name="connsiteY6" fmla="*/ 349299 h 834635"/>
              <a:gd name="connsiteX7" fmla="*/ 654513 w 873296"/>
              <a:gd name="connsiteY7" fmla="*/ 187374 h 834635"/>
              <a:gd name="connsiteX8" fmla="*/ 476713 w 873296"/>
              <a:gd name="connsiteY8" fmla="*/ 1637 h 834635"/>
              <a:gd name="connsiteX9" fmla="*/ 57613 w 873296"/>
              <a:gd name="connsiteY9" fmla="*/ 123874 h 834635"/>
              <a:gd name="connsiteX0" fmla="*/ 91225 w 906908"/>
              <a:gd name="connsiteY0" fmla="*/ 165752 h 876513"/>
              <a:gd name="connsiteX1" fmla="*/ 121387 w 906908"/>
              <a:gd name="connsiteY1" fmla="*/ 595965 h 876513"/>
              <a:gd name="connsiteX2" fmla="*/ 386500 w 906908"/>
              <a:gd name="connsiteY2" fmla="*/ 694390 h 876513"/>
              <a:gd name="connsiteX3" fmla="*/ 638912 w 906908"/>
              <a:gd name="connsiteY3" fmla="*/ 869015 h 876513"/>
              <a:gd name="connsiteX4" fmla="*/ 870687 w 906908"/>
              <a:gd name="connsiteY4" fmla="*/ 732490 h 876513"/>
              <a:gd name="connsiteX5" fmla="*/ 880212 w 906908"/>
              <a:gd name="connsiteY5" fmla="*/ 538815 h 876513"/>
              <a:gd name="connsiteX6" fmla="*/ 753212 w 906908"/>
              <a:gd name="connsiteY6" fmla="*/ 391177 h 876513"/>
              <a:gd name="connsiteX7" fmla="*/ 688125 w 906908"/>
              <a:gd name="connsiteY7" fmla="*/ 229252 h 876513"/>
              <a:gd name="connsiteX8" fmla="*/ 510325 w 906908"/>
              <a:gd name="connsiteY8" fmla="*/ 43515 h 876513"/>
              <a:gd name="connsiteX9" fmla="*/ 91225 w 906908"/>
              <a:gd name="connsiteY9" fmla="*/ 165752 h 876513"/>
              <a:gd name="connsiteX0" fmla="*/ 75711 w 891394"/>
              <a:gd name="connsiteY0" fmla="*/ 146718 h 857479"/>
              <a:gd name="connsiteX1" fmla="*/ 105873 w 891394"/>
              <a:gd name="connsiteY1" fmla="*/ 576931 h 857479"/>
              <a:gd name="connsiteX2" fmla="*/ 370986 w 891394"/>
              <a:gd name="connsiteY2" fmla="*/ 675356 h 857479"/>
              <a:gd name="connsiteX3" fmla="*/ 623398 w 891394"/>
              <a:gd name="connsiteY3" fmla="*/ 849981 h 857479"/>
              <a:gd name="connsiteX4" fmla="*/ 855173 w 891394"/>
              <a:gd name="connsiteY4" fmla="*/ 713456 h 857479"/>
              <a:gd name="connsiteX5" fmla="*/ 864698 w 891394"/>
              <a:gd name="connsiteY5" fmla="*/ 519781 h 857479"/>
              <a:gd name="connsiteX6" fmla="*/ 737698 w 891394"/>
              <a:gd name="connsiteY6" fmla="*/ 372143 h 857479"/>
              <a:gd name="connsiteX7" fmla="*/ 672611 w 891394"/>
              <a:gd name="connsiteY7" fmla="*/ 210218 h 857479"/>
              <a:gd name="connsiteX8" fmla="*/ 494811 w 891394"/>
              <a:gd name="connsiteY8" fmla="*/ 24481 h 857479"/>
              <a:gd name="connsiteX9" fmla="*/ 75711 w 891394"/>
              <a:gd name="connsiteY9" fmla="*/ 146718 h 857479"/>
              <a:gd name="connsiteX0" fmla="*/ 75711 w 891394"/>
              <a:gd name="connsiteY0" fmla="*/ 142397 h 853158"/>
              <a:gd name="connsiteX1" fmla="*/ 105873 w 891394"/>
              <a:gd name="connsiteY1" fmla="*/ 572610 h 853158"/>
              <a:gd name="connsiteX2" fmla="*/ 370986 w 891394"/>
              <a:gd name="connsiteY2" fmla="*/ 671035 h 853158"/>
              <a:gd name="connsiteX3" fmla="*/ 623398 w 891394"/>
              <a:gd name="connsiteY3" fmla="*/ 845660 h 853158"/>
              <a:gd name="connsiteX4" fmla="*/ 855173 w 891394"/>
              <a:gd name="connsiteY4" fmla="*/ 709135 h 853158"/>
              <a:gd name="connsiteX5" fmla="*/ 864698 w 891394"/>
              <a:gd name="connsiteY5" fmla="*/ 515460 h 853158"/>
              <a:gd name="connsiteX6" fmla="*/ 737698 w 891394"/>
              <a:gd name="connsiteY6" fmla="*/ 367822 h 853158"/>
              <a:gd name="connsiteX7" fmla="*/ 672611 w 891394"/>
              <a:gd name="connsiteY7" fmla="*/ 205897 h 853158"/>
              <a:gd name="connsiteX8" fmla="*/ 494811 w 891394"/>
              <a:gd name="connsiteY8" fmla="*/ 20160 h 853158"/>
              <a:gd name="connsiteX9" fmla="*/ 75711 w 891394"/>
              <a:gd name="connsiteY9" fmla="*/ 142397 h 853158"/>
              <a:gd name="connsiteX0" fmla="*/ 75711 w 891394"/>
              <a:gd name="connsiteY0" fmla="*/ 142397 h 853158"/>
              <a:gd name="connsiteX1" fmla="*/ 105873 w 891394"/>
              <a:gd name="connsiteY1" fmla="*/ 572610 h 853158"/>
              <a:gd name="connsiteX2" fmla="*/ 370986 w 891394"/>
              <a:gd name="connsiteY2" fmla="*/ 671035 h 853158"/>
              <a:gd name="connsiteX3" fmla="*/ 623398 w 891394"/>
              <a:gd name="connsiteY3" fmla="*/ 845660 h 853158"/>
              <a:gd name="connsiteX4" fmla="*/ 855173 w 891394"/>
              <a:gd name="connsiteY4" fmla="*/ 709135 h 853158"/>
              <a:gd name="connsiteX5" fmla="*/ 864698 w 891394"/>
              <a:gd name="connsiteY5" fmla="*/ 515460 h 853158"/>
              <a:gd name="connsiteX6" fmla="*/ 737698 w 891394"/>
              <a:gd name="connsiteY6" fmla="*/ 367822 h 853158"/>
              <a:gd name="connsiteX7" fmla="*/ 672611 w 891394"/>
              <a:gd name="connsiteY7" fmla="*/ 205897 h 853158"/>
              <a:gd name="connsiteX8" fmla="*/ 494811 w 891394"/>
              <a:gd name="connsiteY8" fmla="*/ 20160 h 853158"/>
              <a:gd name="connsiteX9" fmla="*/ 75711 w 891394"/>
              <a:gd name="connsiteY9" fmla="*/ 142397 h 853158"/>
              <a:gd name="connsiteX0" fmla="*/ 75711 w 891394"/>
              <a:gd name="connsiteY0" fmla="*/ 154259 h 865020"/>
              <a:gd name="connsiteX1" fmla="*/ 105873 w 891394"/>
              <a:gd name="connsiteY1" fmla="*/ 584472 h 865020"/>
              <a:gd name="connsiteX2" fmla="*/ 370986 w 891394"/>
              <a:gd name="connsiteY2" fmla="*/ 682897 h 865020"/>
              <a:gd name="connsiteX3" fmla="*/ 623398 w 891394"/>
              <a:gd name="connsiteY3" fmla="*/ 857522 h 865020"/>
              <a:gd name="connsiteX4" fmla="*/ 855173 w 891394"/>
              <a:gd name="connsiteY4" fmla="*/ 720997 h 865020"/>
              <a:gd name="connsiteX5" fmla="*/ 864698 w 891394"/>
              <a:gd name="connsiteY5" fmla="*/ 527322 h 865020"/>
              <a:gd name="connsiteX6" fmla="*/ 737698 w 891394"/>
              <a:gd name="connsiteY6" fmla="*/ 379684 h 865020"/>
              <a:gd name="connsiteX7" fmla="*/ 672611 w 891394"/>
              <a:gd name="connsiteY7" fmla="*/ 217759 h 865020"/>
              <a:gd name="connsiteX8" fmla="*/ 494811 w 891394"/>
              <a:gd name="connsiteY8" fmla="*/ 32022 h 865020"/>
              <a:gd name="connsiteX9" fmla="*/ 75711 w 891394"/>
              <a:gd name="connsiteY9" fmla="*/ 154259 h 865020"/>
              <a:gd name="connsiteX0" fmla="*/ 75711 w 891394"/>
              <a:gd name="connsiteY0" fmla="*/ 154259 h 865020"/>
              <a:gd name="connsiteX1" fmla="*/ 105873 w 891394"/>
              <a:gd name="connsiteY1" fmla="*/ 584472 h 865020"/>
              <a:gd name="connsiteX2" fmla="*/ 370986 w 891394"/>
              <a:gd name="connsiteY2" fmla="*/ 682897 h 865020"/>
              <a:gd name="connsiteX3" fmla="*/ 623398 w 891394"/>
              <a:gd name="connsiteY3" fmla="*/ 857522 h 865020"/>
              <a:gd name="connsiteX4" fmla="*/ 855173 w 891394"/>
              <a:gd name="connsiteY4" fmla="*/ 720997 h 865020"/>
              <a:gd name="connsiteX5" fmla="*/ 864698 w 891394"/>
              <a:gd name="connsiteY5" fmla="*/ 527322 h 865020"/>
              <a:gd name="connsiteX6" fmla="*/ 737698 w 891394"/>
              <a:gd name="connsiteY6" fmla="*/ 379684 h 865020"/>
              <a:gd name="connsiteX7" fmla="*/ 672611 w 891394"/>
              <a:gd name="connsiteY7" fmla="*/ 217759 h 865020"/>
              <a:gd name="connsiteX8" fmla="*/ 494811 w 891394"/>
              <a:gd name="connsiteY8" fmla="*/ 32022 h 865020"/>
              <a:gd name="connsiteX9" fmla="*/ 75711 w 891394"/>
              <a:gd name="connsiteY9" fmla="*/ 154259 h 865020"/>
              <a:gd name="connsiteX0" fmla="*/ 75711 w 891394"/>
              <a:gd name="connsiteY0" fmla="*/ 154259 h 865020"/>
              <a:gd name="connsiteX1" fmla="*/ 105873 w 891394"/>
              <a:gd name="connsiteY1" fmla="*/ 584472 h 865020"/>
              <a:gd name="connsiteX2" fmla="*/ 370986 w 891394"/>
              <a:gd name="connsiteY2" fmla="*/ 682897 h 865020"/>
              <a:gd name="connsiteX3" fmla="*/ 623398 w 891394"/>
              <a:gd name="connsiteY3" fmla="*/ 857522 h 865020"/>
              <a:gd name="connsiteX4" fmla="*/ 855173 w 891394"/>
              <a:gd name="connsiteY4" fmla="*/ 720997 h 865020"/>
              <a:gd name="connsiteX5" fmla="*/ 864698 w 891394"/>
              <a:gd name="connsiteY5" fmla="*/ 527322 h 865020"/>
              <a:gd name="connsiteX6" fmla="*/ 737698 w 891394"/>
              <a:gd name="connsiteY6" fmla="*/ 379684 h 865020"/>
              <a:gd name="connsiteX7" fmla="*/ 672611 w 891394"/>
              <a:gd name="connsiteY7" fmla="*/ 217759 h 865020"/>
              <a:gd name="connsiteX8" fmla="*/ 494811 w 891394"/>
              <a:gd name="connsiteY8" fmla="*/ 32022 h 865020"/>
              <a:gd name="connsiteX9" fmla="*/ 75711 w 891394"/>
              <a:gd name="connsiteY9" fmla="*/ 154259 h 865020"/>
              <a:gd name="connsiteX0" fmla="*/ 75711 w 891394"/>
              <a:gd name="connsiteY0" fmla="*/ 154259 h 865020"/>
              <a:gd name="connsiteX1" fmla="*/ 105873 w 891394"/>
              <a:gd name="connsiteY1" fmla="*/ 584472 h 865020"/>
              <a:gd name="connsiteX2" fmla="*/ 370986 w 891394"/>
              <a:gd name="connsiteY2" fmla="*/ 682897 h 865020"/>
              <a:gd name="connsiteX3" fmla="*/ 623398 w 891394"/>
              <a:gd name="connsiteY3" fmla="*/ 857522 h 865020"/>
              <a:gd name="connsiteX4" fmla="*/ 855173 w 891394"/>
              <a:gd name="connsiteY4" fmla="*/ 720997 h 865020"/>
              <a:gd name="connsiteX5" fmla="*/ 864698 w 891394"/>
              <a:gd name="connsiteY5" fmla="*/ 527322 h 865020"/>
              <a:gd name="connsiteX6" fmla="*/ 737698 w 891394"/>
              <a:gd name="connsiteY6" fmla="*/ 379684 h 865020"/>
              <a:gd name="connsiteX7" fmla="*/ 672611 w 891394"/>
              <a:gd name="connsiteY7" fmla="*/ 217759 h 865020"/>
              <a:gd name="connsiteX8" fmla="*/ 494811 w 891394"/>
              <a:gd name="connsiteY8" fmla="*/ 32022 h 865020"/>
              <a:gd name="connsiteX9" fmla="*/ 75711 w 891394"/>
              <a:gd name="connsiteY9" fmla="*/ 154259 h 865020"/>
              <a:gd name="connsiteX0" fmla="*/ 75711 w 895393"/>
              <a:gd name="connsiteY0" fmla="*/ 154259 h 865020"/>
              <a:gd name="connsiteX1" fmla="*/ 105873 w 895393"/>
              <a:gd name="connsiteY1" fmla="*/ 584472 h 865020"/>
              <a:gd name="connsiteX2" fmla="*/ 370986 w 895393"/>
              <a:gd name="connsiteY2" fmla="*/ 682897 h 865020"/>
              <a:gd name="connsiteX3" fmla="*/ 623398 w 895393"/>
              <a:gd name="connsiteY3" fmla="*/ 857522 h 865020"/>
              <a:gd name="connsiteX4" fmla="*/ 855173 w 895393"/>
              <a:gd name="connsiteY4" fmla="*/ 720997 h 865020"/>
              <a:gd name="connsiteX5" fmla="*/ 864698 w 895393"/>
              <a:gd name="connsiteY5" fmla="*/ 527322 h 865020"/>
              <a:gd name="connsiteX6" fmla="*/ 737698 w 895393"/>
              <a:gd name="connsiteY6" fmla="*/ 379684 h 865020"/>
              <a:gd name="connsiteX7" fmla="*/ 672611 w 895393"/>
              <a:gd name="connsiteY7" fmla="*/ 217759 h 865020"/>
              <a:gd name="connsiteX8" fmla="*/ 494811 w 895393"/>
              <a:gd name="connsiteY8" fmla="*/ 32022 h 865020"/>
              <a:gd name="connsiteX9" fmla="*/ 75711 w 895393"/>
              <a:gd name="connsiteY9" fmla="*/ 154259 h 865020"/>
              <a:gd name="connsiteX0" fmla="*/ 75711 w 898094"/>
              <a:gd name="connsiteY0" fmla="*/ 154259 h 865020"/>
              <a:gd name="connsiteX1" fmla="*/ 105873 w 898094"/>
              <a:gd name="connsiteY1" fmla="*/ 584472 h 865020"/>
              <a:gd name="connsiteX2" fmla="*/ 370986 w 898094"/>
              <a:gd name="connsiteY2" fmla="*/ 682897 h 865020"/>
              <a:gd name="connsiteX3" fmla="*/ 623398 w 898094"/>
              <a:gd name="connsiteY3" fmla="*/ 857522 h 865020"/>
              <a:gd name="connsiteX4" fmla="*/ 855173 w 898094"/>
              <a:gd name="connsiteY4" fmla="*/ 720997 h 865020"/>
              <a:gd name="connsiteX5" fmla="*/ 864698 w 898094"/>
              <a:gd name="connsiteY5" fmla="*/ 527322 h 865020"/>
              <a:gd name="connsiteX6" fmla="*/ 737698 w 898094"/>
              <a:gd name="connsiteY6" fmla="*/ 379684 h 865020"/>
              <a:gd name="connsiteX7" fmla="*/ 672611 w 898094"/>
              <a:gd name="connsiteY7" fmla="*/ 217759 h 865020"/>
              <a:gd name="connsiteX8" fmla="*/ 494811 w 898094"/>
              <a:gd name="connsiteY8" fmla="*/ 32022 h 865020"/>
              <a:gd name="connsiteX9" fmla="*/ 75711 w 898094"/>
              <a:gd name="connsiteY9" fmla="*/ 154259 h 865020"/>
              <a:gd name="connsiteX0" fmla="*/ 75711 w 892381"/>
              <a:gd name="connsiteY0" fmla="*/ 154259 h 863481"/>
              <a:gd name="connsiteX1" fmla="*/ 105873 w 892381"/>
              <a:gd name="connsiteY1" fmla="*/ 584472 h 863481"/>
              <a:gd name="connsiteX2" fmla="*/ 370986 w 892381"/>
              <a:gd name="connsiteY2" fmla="*/ 682897 h 863481"/>
              <a:gd name="connsiteX3" fmla="*/ 685310 w 892381"/>
              <a:gd name="connsiteY3" fmla="*/ 855935 h 863481"/>
              <a:gd name="connsiteX4" fmla="*/ 855173 w 892381"/>
              <a:gd name="connsiteY4" fmla="*/ 720997 h 863481"/>
              <a:gd name="connsiteX5" fmla="*/ 864698 w 892381"/>
              <a:gd name="connsiteY5" fmla="*/ 527322 h 863481"/>
              <a:gd name="connsiteX6" fmla="*/ 737698 w 892381"/>
              <a:gd name="connsiteY6" fmla="*/ 379684 h 863481"/>
              <a:gd name="connsiteX7" fmla="*/ 672611 w 892381"/>
              <a:gd name="connsiteY7" fmla="*/ 217759 h 863481"/>
              <a:gd name="connsiteX8" fmla="*/ 494811 w 892381"/>
              <a:gd name="connsiteY8" fmla="*/ 32022 h 863481"/>
              <a:gd name="connsiteX9" fmla="*/ 75711 w 892381"/>
              <a:gd name="connsiteY9" fmla="*/ 154259 h 863481"/>
              <a:gd name="connsiteX0" fmla="*/ 75711 w 892381"/>
              <a:gd name="connsiteY0" fmla="*/ 154259 h 857802"/>
              <a:gd name="connsiteX1" fmla="*/ 105873 w 892381"/>
              <a:gd name="connsiteY1" fmla="*/ 584472 h 857802"/>
              <a:gd name="connsiteX2" fmla="*/ 370986 w 892381"/>
              <a:gd name="connsiteY2" fmla="*/ 682897 h 857802"/>
              <a:gd name="connsiteX3" fmla="*/ 685310 w 892381"/>
              <a:gd name="connsiteY3" fmla="*/ 855935 h 857802"/>
              <a:gd name="connsiteX4" fmla="*/ 855173 w 892381"/>
              <a:gd name="connsiteY4" fmla="*/ 720997 h 857802"/>
              <a:gd name="connsiteX5" fmla="*/ 864698 w 892381"/>
              <a:gd name="connsiteY5" fmla="*/ 527322 h 857802"/>
              <a:gd name="connsiteX6" fmla="*/ 737698 w 892381"/>
              <a:gd name="connsiteY6" fmla="*/ 379684 h 857802"/>
              <a:gd name="connsiteX7" fmla="*/ 672611 w 892381"/>
              <a:gd name="connsiteY7" fmla="*/ 217759 h 857802"/>
              <a:gd name="connsiteX8" fmla="*/ 494811 w 892381"/>
              <a:gd name="connsiteY8" fmla="*/ 32022 h 857802"/>
              <a:gd name="connsiteX9" fmla="*/ 75711 w 892381"/>
              <a:gd name="connsiteY9" fmla="*/ 154259 h 857802"/>
              <a:gd name="connsiteX0" fmla="*/ 75711 w 892381"/>
              <a:gd name="connsiteY0" fmla="*/ 154259 h 861587"/>
              <a:gd name="connsiteX1" fmla="*/ 105873 w 892381"/>
              <a:gd name="connsiteY1" fmla="*/ 584472 h 861587"/>
              <a:gd name="connsiteX2" fmla="*/ 370986 w 892381"/>
              <a:gd name="connsiteY2" fmla="*/ 682897 h 861587"/>
              <a:gd name="connsiteX3" fmla="*/ 482111 w 892381"/>
              <a:gd name="connsiteY3" fmla="*/ 821009 h 861587"/>
              <a:gd name="connsiteX4" fmla="*/ 685310 w 892381"/>
              <a:gd name="connsiteY4" fmla="*/ 855935 h 861587"/>
              <a:gd name="connsiteX5" fmla="*/ 855173 w 892381"/>
              <a:gd name="connsiteY5" fmla="*/ 720997 h 861587"/>
              <a:gd name="connsiteX6" fmla="*/ 864698 w 892381"/>
              <a:gd name="connsiteY6" fmla="*/ 527322 h 861587"/>
              <a:gd name="connsiteX7" fmla="*/ 737698 w 892381"/>
              <a:gd name="connsiteY7" fmla="*/ 379684 h 861587"/>
              <a:gd name="connsiteX8" fmla="*/ 672611 w 892381"/>
              <a:gd name="connsiteY8" fmla="*/ 217759 h 861587"/>
              <a:gd name="connsiteX9" fmla="*/ 494811 w 892381"/>
              <a:gd name="connsiteY9" fmla="*/ 32022 h 861587"/>
              <a:gd name="connsiteX10" fmla="*/ 75711 w 892381"/>
              <a:gd name="connsiteY10" fmla="*/ 154259 h 861587"/>
              <a:gd name="connsiteX0" fmla="*/ 75711 w 892381"/>
              <a:gd name="connsiteY0" fmla="*/ 154259 h 861587"/>
              <a:gd name="connsiteX1" fmla="*/ 105873 w 892381"/>
              <a:gd name="connsiteY1" fmla="*/ 584472 h 861587"/>
              <a:gd name="connsiteX2" fmla="*/ 370986 w 892381"/>
              <a:gd name="connsiteY2" fmla="*/ 703535 h 861587"/>
              <a:gd name="connsiteX3" fmla="*/ 482111 w 892381"/>
              <a:gd name="connsiteY3" fmla="*/ 821009 h 861587"/>
              <a:gd name="connsiteX4" fmla="*/ 685310 w 892381"/>
              <a:gd name="connsiteY4" fmla="*/ 855935 h 861587"/>
              <a:gd name="connsiteX5" fmla="*/ 855173 w 892381"/>
              <a:gd name="connsiteY5" fmla="*/ 720997 h 861587"/>
              <a:gd name="connsiteX6" fmla="*/ 864698 w 892381"/>
              <a:gd name="connsiteY6" fmla="*/ 527322 h 861587"/>
              <a:gd name="connsiteX7" fmla="*/ 737698 w 892381"/>
              <a:gd name="connsiteY7" fmla="*/ 379684 h 861587"/>
              <a:gd name="connsiteX8" fmla="*/ 672611 w 892381"/>
              <a:gd name="connsiteY8" fmla="*/ 217759 h 861587"/>
              <a:gd name="connsiteX9" fmla="*/ 494811 w 892381"/>
              <a:gd name="connsiteY9" fmla="*/ 32022 h 861587"/>
              <a:gd name="connsiteX10" fmla="*/ 75711 w 892381"/>
              <a:gd name="connsiteY10" fmla="*/ 154259 h 861587"/>
              <a:gd name="connsiteX0" fmla="*/ 75711 w 892381"/>
              <a:gd name="connsiteY0" fmla="*/ 154259 h 861587"/>
              <a:gd name="connsiteX1" fmla="*/ 105873 w 892381"/>
              <a:gd name="connsiteY1" fmla="*/ 584472 h 861587"/>
              <a:gd name="connsiteX2" fmla="*/ 370986 w 892381"/>
              <a:gd name="connsiteY2" fmla="*/ 703535 h 861587"/>
              <a:gd name="connsiteX3" fmla="*/ 482111 w 892381"/>
              <a:gd name="connsiteY3" fmla="*/ 821009 h 861587"/>
              <a:gd name="connsiteX4" fmla="*/ 685310 w 892381"/>
              <a:gd name="connsiteY4" fmla="*/ 855935 h 861587"/>
              <a:gd name="connsiteX5" fmla="*/ 855173 w 892381"/>
              <a:gd name="connsiteY5" fmla="*/ 720997 h 861587"/>
              <a:gd name="connsiteX6" fmla="*/ 864698 w 892381"/>
              <a:gd name="connsiteY6" fmla="*/ 527322 h 861587"/>
              <a:gd name="connsiteX7" fmla="*/ 737698 w 892381"/>
              <a:gd name="connsiteY7" fmla="*/ 379684 h 861587"/>
              <a:gd name="connsiteX8" fmla="*/ 672611 w 892381"/>
              <a:gd name="connsiteY8" fmla="*/ 217759 h 861587"/>
              <a:gd name="connsiteX9" fmla="*/ 494811 w 892381"/>
              <a:gd name="connsiteY9" fmla="*/ 32022 h 861587"/>
              <a:gd name="connsiteX10" fmla="*/ 75711 w 892381"/>
              <a:gd name="connsiteY10" fmla="*/ 154259 h 861587"/>
              <a:gd name="connsiteX0" fmla="*/ 73908 w 890578"/>
              <a:gd name="connsiteY0" fmla="*/ 154259 h 861587"/>
              <a:gd name="connsiteX1" fmla="*/ 104070 w 890578"/>
              <a:gd name="connsiteY1" fmla="*/ 584472 h 861587"/>
              <a:gd name="connsiteX2" fmla="*/ 369183 w 890578"/>
              <a:gd name="connsiteY2" fmla="*/ 703535 h 861587"/>
              <a:gd name="connsiteX3" fmla="*/ 480308 w 890578"/>
              <a:gd name="connsiteY3" fmla="*/ 821009 h 861587"/>
              <a:gd name="connsiteX4" fmla="*/ 683507 w 890578"/>
              <a:gd name="connsiteY4" fmla="*/ 855935 h 861587"/>
              <a:gd name="connsiteX5" fmla="*/ 853370 w 890578"/>
              <a:gd name="connsiteY5" fmla="*/ 720997 h 861587"/>
              <a:gd name="connsiteX6" fmla="*/ 862895 w 890578"/>
              <a:gd name="connsiteY6" fmla="*/ 527322 h 861587"/>
              <a:gd name="connsiteX7" fmla="*/ 735895 w 890578"/>
              <a:gd name="connsiteY7" fmla="*/ 379684 h 861587"/>
              <a:gd name="connsiteX8" fmla="*/ 670808 w 890578"/>
              <a:gd name="connsiteY8" fmla="*/ 217759 h 861587"/>
              <a:gd name="connsiteX9" fmla="*/ 493008 w 890578"/>
              <a:gd name="connsiteY9" fmla="*/ 32022 h 861587"/>
              <a:gd name="connsiteX10" fmla="*/ 73908 w 890578"/>
              <a:gd name="connsiteY10" fmla="*/ 154259 h 861587"/>
              <a:gd name="connsiteX0" fmla="*/ 75169 w 887077"/>
              <a:gd name="connsiteY0" fmla="*/ 108097 h 832888"/>
              <a:gd name="connsiteX1" fmla="*/ 100569 w 887077"/>
              <a:gd name="connsiteY1" fmla="*/ 555773 h 832888"/>
              <a:gd name="connsiteX2" fmla="*/ 365682 w 887077"/>
              <a:gd name="connsiteY2" fmla="*/ 674836 h 832888"/>
              <a:gd name="connsiteX3" fmla="*/ 476807 w 887077"/>
              <a:gd name="connsiteY3" fmla="*/ 792310 h 832888"/>
              <a:gd name="connsiteX4" fmla="*/ 680006 w 887077"/>
              <a:gd name="connsiteY4" fmla="*/ 827236 h 832888"/>
              <a:gd name="connsiteX5" fmla="*/ 849869 w 887077"/>
              <a:gd name="connsiteY5" fmla="*/ 692298 h 832888"/>
              <a:gd name="connsiteX6" fmla="*/ 859394 w 887077"/>
              <a:gd name="connsiteY6" fmla="*/ 498623 h 832888"/>
              <a:gd name="connsiteX7" fmla="*/ 732394 w 887077"/>
              <a:gd name="connsiteY7" fmla="*/ 350985 h 832888"/>
              <a:gd name="connsiteX8" fmla="*/ 667307 w 887077"/>
              <a:gd name="connsiteY8" fmla="*/ 189060 h 832888"/>
              <a:gd name="connsiteX9" fmla="*/ 489507 w 887077"/>
              <a:gd name="connsiteY9" fmla="*/ 3323 h 832888"/>
              <a:gd name="connsiteX10" fmla="*/ 75169 w 887077"/>
              <a:gd name="connsiteY10" fmla="*/ 108097 h 832888"/>
              <a:gd name="connsiteX0" fmla="*/ 17164 w 829072"/>
              <a:gd name="connsiteY0" fmla="*/ 136785 h 861576"/>
              <a:gd name="connsiteX1" fmla="*/ 42564 w 829072"/>
              <a:gd name="connsiteY1" fmla="*/ 584461 h 861576"/>
              <a:gd name="connsiteX2" fmla="*/ 307677 w 829072"/>
              <a:gd name="connsiteY2" fmla="*/ 703524 h 861576"/>
              <a:gd name="connsiteX3" fmla="*/ 418802 w 829072"/>
              <a:gd name="connsiteY3" fmla="*/ 820998 h 861576"/>
              <a:gd name="connsiteX4" fmla="*/ 622001 w 829072"/>
              <a:gd name="connsiteY4" fmla="*/ 855924 h 861576"/>
              <a:gd name="connsiteX5" fmla="*/ 791864 w 829072"/>
              <a:gd name="connsiteY5" fmla="*/ 720986 h 861576"/>
              <a:gd name="connsiteX6" fmla="*/ 801389 w 829072"/>
              <a:gd name="connsiteY6" fmla="*/ 527311 h 861576"/>
              <a:gd name="connsiteX7" fmla="*/ 674389 w 829072"/>
              <a:gd name="connsiteY7" fmla="*/ 379673 h 861576"/>
              <a:gd name="connsiteX8" fmla="*/ 609302 w 829072"/>
              <a:gd name="connsiteY8" fmla="*/ 217748 h 861576"/>
              <a:gd name="connsiteX9" fmla="*/ 431502 w 829072"/>
              <a:gd name="connsiteY9" fmla="*/ 32011 h 861576"/>
              <a:gd name="connsiteX10" fmla="*/ 237826 w 829072"/>
              <a:gd name="connsiteY10" fmla="*/ 9785 h 861576"/>
              <a:gd name="connsiteX11" fmla="*/ 17164 w 829072"/>
              <a:gd name="connsiteY11" fmla="*/ 136785 h 861576"/>
              <a:gd name="connsiteX0" fmla="*/ 28029 w 839937"/>
              <a:gd name="connsiteY0" fmla="*/ 136785 h 861576"/>
              <a:gd name="connsiteX1" fmla="*/ 5802 w 839937"/>
              <a:gd name="connsiteY1" fmla="*/ 347922 h 861576"/>
              <a:gd name="connsiteX2" fmla="*/ 53429 w 839937"/>
              <a:gd name="connsiteY2" fmla="*/ 584461 h 861576"/>
              <a:gd name="connsiteX3" fmla="*/ 318542 w 839937"/>
              <a:gd name="connsiteY3" fmla="*/ 703524 h 861576"/>
              <a:gd name="connsiteX4" fmla="*/ 429667 w 839937"/>
              <a:gd name="connsiteY4" fmla="*/ 820998 h 861576"/>
              <a:gd name="connsiteX5" fmla="*/ 632866 w 839937"/>
              <a:gd name="connsiteY5" fmla="*/ 855924 h 861576"/>
              <a:gd name="connsiteX6" fmla="*/ 802729 w 839937"/>
              <a:gd name="connsiteY6" fmla="*/ 720986 h 861576"/>
              <a:gd name="connsiteX7" fmla="*/ 812254 w 839937"/>
              <a:gd name="connsiteY7" fmla="*/ 527311 h 861576"/>
              <a:gd name="connsiteX8" fmla="*/ 685254 w 839937"/>
              <a:gd name="connsiteY8" fmla="*/ 379673 h 861576"/>
              <a:gd name="connsiteX9" fmla="*/ 620167 w 839937"/>
              <a:gd name="connsiteY9" fmla="*/ 217748 h 861576"/>
              <a:gd name="connsiteX10" fmla="*/ 442367 w 839937"/>
              <a:gd name="connsiteY10" fmla="*/ 32011 h 861576"/>
              <a:gd name="connsiteX11" fmla="*/ 248691 w 839937"/>
              <a:gd name="connsiteY11" fmla="*/ 9785 h 861576"/>
              <a:gd name="connsiteX12" fmla="*/ 28029 w 839937"/>
              <a:gd name="connsiteY12" fmla="*/ 136785 h 861576"/>
              <a:gd name="connsiteX0" fmla="*/ 62487 w 874395"/>
              <a:gd name="connsiteY0" fmla="*/ 136785 h 861576"/>
              <a:gd name="connsiteX1" fmla="*/ 573 w 874395"/>
              <a:gd name="connsiteY1" fmla="*/ 363797 h 861576"/>
              <a:gd name="connsiteX2" fmla="*/ 87887 w 874395"/>
              <a:gd name="connsiteY2" fmla="*/ 584461 h 861576"/>
              <a:gd name="connsiteX3" fmla="*/ 353000 w 874395"/>
              <a:gd name="connsiteY3" fmla="*/ 703524 h 861576"/>
              <a:gd name="connsiteX4" fmla="*/ 464125 w 874395"/>
              <a:gd name="connsiteY4" fmla="*/ 820998 h 861576"/>
              <a:gd name="connsiteX5" fmla="*/ 667324 w 874395"/>
              <a:gd name="connsiteY5" fmla="*/ 855924 h 861576"/>
              <a:gd name="connsiteX6" fmla="*/ 837187 w 874395"/>
              <a:gd name="connsiteY6" fmla="*/ 720986 h 861576"/>
              <a:gd name="connsiteX7" fmla="*/ 846712 w 874395"/>
              <a:gd name="connsiteY7" fmla="*/ 527311 h 861576"/>
              <a:gd name="connsiteX8" fmla="*/ 719712 w 874395"/>
              <a:gd name="connsiteY8" fmla="*/ 379673 h 861576"/>
              <a:gd name="connsiteX9" fmla="*/ 654625 w 874395"/>
              <a:gd name="connsiteY9" fmla="*/ 217748 h 861576"/>
              <a:gd name="connsiteX10" fmla="*/ 476825 w 874395"/>
              <a:gd name="connsiteY10" fmla="*/ 32011 h 861576"/>
              <a:gd name="connsiteX11" fmla="*/ 283149 w 874395"/>
              <a:gd name="connsiteY11" fmla="*/ 9785 h 861576"/>
              <a:gd name="connsiteX12" fmla="*/ 62487 w 874395"/>
              <a:gd name="connsiteY12" fmla="*/ 136785 h 861576"/>
              <a:gd name="connsiteX0" fmla="*/ 62487 w 871489"/>
              <a:gd name="connsiteY0" fmla="*/ 136785 h 852081"/>
              <a:gd name="connsiteX1" fmla="*/ 573 w 871489"/>
              <a:gd name="connsiteY1" fmla="*/ 363797 h 852081"/>
              <a:gd name="connsiteX2" fmla="*/ 87887 w 871489"/>
              <a:gd name="connsiteY2" fmla="*/ 584461 h 852081"/>
              <a:gd name="connsiteX3" fmla="*/ 353000 w 871489"/>
              <a:gd name="connsiteY3" fmla="*/ 703524 h 852081"/>
              <a:gd name="connsiteX4" fmla="*/ 464125 w 871489"/>
              <a:gd name="connsiteY4" fmla="*/ 820998 h 852081"/>
              <a:gd name="connsiteX5" fmla="*/ 734822 w 871489"/>
              <a:gd name="connsiteY5" fmla="*/ 844285 h 852081"/>
              <a:gd name="connsiteX6" fmla="*/ 837187 w 871489"/>
              <a:gd name="connsiteY6" fmla="*/ 720986 h 852081"/>
              <a:gd name="connsiteX7" fmla="*/ 846712 w 871489"/>
              <a:gd name="connsiteY7" fmla="*/ 527311 h 852081"/>
              <a:gd name="connsiteX8" fmla="*/ 719712 w 871489"/>
              <a:gd name="connsiteY8" fmla="*/ 379673 h 852081"/>
              <a:gd name="connsiteX9" fmla="*/ 654625 w 871489"/>
              <a:gd name="connsiteY9" fmla="*/ 217748 h 852081"/>
              <a:gd name="connsiteX10" fmla="*/ 476825 w 871489"/>
              <a:gd name="connsiteY10" fmla="*/ 32011 h 852081"/>
              <a:gd name="connsiteX11" fmla="*/ 283149 w 871489"/>
              <a:gd name="connsiteY11" fmla="*/ 9785 h 852081"/>
              <a:gd name="connsiteX12" fmla="*/ 62487 w 871489"/>
              <a:gd name="connsiteY12" fmla="*/ 136785 h 852081"/>
              <a:gd name="connsiteX0" fmla="*/ 62487 w 877802"/>
              <a:gd name="connsiteY0" fmla="*/ 136785 h 854090"/>
              <a:gd name="connsiteX1" fmla="*/ 573 w 877802"/>
              <a:gd name="connsiteY1" fmla="*/ 363797 h 854090"/>
              <a:gd name="connsiteX2" fmla="*/ 87887 w 877802"/>
              <a:gd name="connsiteY2" fmla="*/ 584461 h 854090"/>
              <a:gd name="connsiteX3" fmla="*/ 353000 w 877802"/>
              <a:gd name="connsiteY3" fmla="*/ 703524 h 854090"/>
              <a:gd name="connsiteX4" fmla="*/ 464125 w 877802"/>
              <a:gd name="connsiteY4" fmla="*/ 820998 h 854090"/>
              <a:gd name="connsiteX5" fmla="*/ 734822 w 877802"/>
              <a:gd name="connsiteY5" fmla="*/ 844285 h 854090"/>
              <a:gd name="connsiteX6" fmla="*/ 869847 w 877802"/>
              <a:gd name="connsiteY6" fmla="*/ 693829 h 854090"/>
              <a:gd name="connsiteX7" fmla="*/ 846712 w 877802"/>
              <a:gd name="connsiteY7" fmla="*/ 527311 h 854090"/>
              <a:gd name="connsiteX8" fmla="*/ 719712 w 877802"/>
              <a:gd name="connsiteY8" fmla="*/ 379673 h 854090"/>
              <a:gd name="connsiteX9" fmla="*/ 654625 w 877802"/>
              <a:gd name="connsiteY9" fmla="*/ 217748 h 854090"/>
              <a:gd name="connsiteX10" fmla="*/ 476825 w 877802"/>
              <a:gd name="connsiteY10" fmla="*/ 32011 h 854090"/>
              <a:gd name="connsiteX11" fmla="*/ 283149 w 877802"/>
              <a:gd name="connsiteY11" fmla="*/ 9785 h 854090"/>
              <a:gd name="connsiteX12" fmla="*/ 62487 w 877802"/>
              <a:gd name="connsiteY12" fmla="*/ 136785 h 854090"/>
              <a:gd name="connsiteX0" fmla="*/ 62487 w 877803"/>
              <a:gd name="connsiteY0" fmla="*/ 136785 h 845284"/>
              <a:gd name="connsiteX1" fmla="*/ 573 w 877803"/>
              <a:gd name="connsiteY1" fmla="*/ 363797 h 845284"/>
              <a:gd name="connsiteX2" fmla="*/ 87887 w 877803"/>
              <a:gd name="connsiteY2" fmla="*/ 584461 h 845284"/>
              <a:gd name="connsiteX3" fmla="*/ 353000 w 877803"/>
              <a:gd name="connsiteY3" fmla="*/ 703524 h 845284"/>
              <a:gd name="connsiteX4" fmla="*/ 522913 w 877803"/>
              <a:gd name="connsiteY4" fmla="*/ 755046 h 845284"/>
              <a:gd name="connsiteX5" fmla="*/ 734822 w 877803"/>
              <a:gd name="connsiteY5" fmla="*/ 844285 h 845284"/>
              <a:gd name="connsiteX6" fmla="*/ 869847 w 877803"/>
              <a:gd name="connsiteY6" fmla="*/ 693829 h 845284"/>
              <a:gd name="connsiteX7" fmla="*/ 846712 w 877803"/>
              <a:gd name="connsiteY7" fmla="*/ 527311 h 845284"/>
              <a:gd name="connsiteX8" fmla="*/ 719712 w 877803"/>
              <a:gd name="connsiteY8" fmla="*/ 379673 h 845284"/>
              <a:gd name="connsiteX9" fmla="*/ 654625 w 877803"/>
              <a:gd name="connsiteY9" fmla="*/ 217748 h 845284"/>
              <a:gd name="connsiteX10" fmla="*/ 476825 w 877803"/>
              <a:gd name="connsiteY10" fmla="*/ 32011 h 845284"/>
              <a:gd name="connsiteX11" fmla="*/ 283149 w 877803"/>
              <a:gd name="connsiteY11" fmla="*/ 9785 h 845284"/>
              <a:gd name="connsiteX12" fmla="*/ 62487 w 877803"/>
              <a:gd name="connsiteY12" fmla="*/ 136785 h 845284"/>
              <a:gd name="connsiteX0" fmla="*/ 62487 w 877803"/>
              <a:gd name="connsiteY0" fmla="*/ 136785 h 845284"/>
              <a:gd name="connsiteX1" fmla="*/ 573 w 877803"/>
              <a:gd name="connsiteY1" fmla="*/ 363797 h 845284"/>
              <a:gd name="connsiteX2" fmla="*/ 87887 w 877803"/>
              <a:gd name="connsiteY2" fmla="*/ 584461 h 845284"/>
              <a:gd name="connsiteX3" fmla="*/ 337759 w 877803"/>
              <a:gd name="connsiteY3" fmla="*/ 641451 h 845284"/>
              <a:gd name="connsiteX4" fmla="*/ 522913 w 877803"/>
              <a:gd name="connsiteY4" fmla="*/ 755046 h 845284"/>
              <a:gd name="connsiteX5" fmla="*/ 734822 w 877803"/>
              <a:gd name="connsiteY5" fmla="*/ 844285 h 845284"/>
              <a:gd name="connsiteX6" fmla="*/ 869847 w 877803"/>
              <a:gd name="connsiteY6" fmla="*/ 693829 h 845284"/>
              <a:gd name="connsiteX7" fmla="*/ 846712 w 877803"/>
              <a:gd name="connsiteY7" fmla="*/ 527311 h 845284"/>
              <a:gd name="connsiteX8" fmla="*/ 719712 w 877803"/>
              <a:gd name="connsiteY8" fmla="*/ 379673 h 845284"/>
              <a:gd name="connsiteX9" fmla="*/ 654625 w 877803"/>
              <a:gd name="connsiteY9" fmla="*/ 217748 h 845284"/>
              <a:gd name="connsiteX10" fmla="*/ 476825 w 877803"/>
              <a:gd name="connsiteY10" fmla="*/ 32011 h 845284"/>
              <a:gd name="connsiteX11" fmla="*/ 283149 w 877803"/>
              <a:gd name="connsiteY11" fmla="*/ 9785 h 845284"/>
              <a:gd name="connsiteX12" fmla="*/ 62487 w 877803"/>
              <a:gd name="connsiteY12" fmla="*/ 136785 h 845284"/>
              <a:gd name="connsiteX0" fmla="*/ 62487 w 877803"/>
              <a:gd name="connsiteY0" fmla="*/ 136785 h 845284"/>
              <a:gd name="connsiteX1" fmla="*/ 573 w 877803"/>
              <a:gd name="connsiteY1" fmla="*/ 363797 h 845284"/>
              <a:gd name="connsiteX2" fmla="*/ 87887 w 877803"/>
              <a:gd name="connsiteY2" fmla="*/ 584461 h 845284"/>
              <a:gd name="connsiteX3" fmla="*/ 363887 w 877803"/>
              <a:gd name="connsiteY3" fmla="*/ 660849 h 845284"/>
              <a:gd name="connsiteX4" fmla="*/ 522913 w 877803"/>
              <a:gd name="connsiteY4" fmla="*/ 755046 h 845284"/>
              <a:gd name="connsiteX5" fmla="*/ 734822 w 877803"/>
              <a:gd name="connsiteY5" fmla="*/ 844285 h 845284"/>
              <a:gd name="connsiteX6" fmla="*/ 869847 w 877803"/>
              <a:gd name="connsiteY6" fmla="*/ 693829 h 845284"/>
              <a:gd name="connsiteX7" fmla="*/ 846712 w 877803"/>
              <a:gd name="connsiteY7" fmla="*/ 527311 h 845284"/>
              <a:gd name="connsiteX8" fmla="*/ 719712 w 877803"/>
              <a:gd name="connsiteY8" fmla="*/ 379673 h 845284"/>
              <a:gd name="connsiteX9" fmla="*/ 654625 w 877803"/>
              <a:gd name="connsiteY9" fmla="*/ 217748 h 845284"/>
              <a:gd name="connsiteX10" fmla="*/ 476825 w 877803"/>
              <a:gd name="connsiteY10" fmla="*/ 32011 h 845284"/>
              <a:gd name="connsiteX11" fmla="*/ 283149 w 877803"/>
              <a:gd name="connsiteY11" fmla="*/ 9785 h 845284"/>
              <a:gd name="connsiteX12" fmla="*/ 62487 w 877803"/>
              <a:gd name="connsiteY12" fmla="*/ 136785 h 845284"/>
              <a:gd name="connsiteX0" fmla="*/ 62487 w 880044"/>
              <a:gd name="connsiteY0" fmla="*/ 136785 h 841456"/>
              <a:gd name="connsiteX1" fmla="*/ 573 w 880044"/>
              <a:gd name="connsiteY1" fmla="*/ 363797 h 841456"/>
              <a:gd name="connsiteX2" fmla="*/ 87887 w 880044"/>
              <a:gd name="connsiteY2" fmla="*/ 584461 h 841456"/>
              <a:gd name="connsiteX3" fmla="*/ 363887 w 880044"/>
              <a:gd name="connsiteY3" fmla="*/ 660849 h 841456"/>
              <a:gd name="connsiteX4" fmla="*/ 522913 w 880044"/>
              <a:gd name="connsiteY4" fmla="*/ 755046 h 841456"/>
              <a:gd name="connsiteX5" fmla="*/ 704338 w 880044"/>
              <a:gd name="connsiteY5" fmla="*/ 840405 h 841456"/>
              <a:gd name="connsiteX6" fmla="*/ 869847 w 880044"/>
              <a:gd name="connsiteY6" fmla="*/ 693829 h 841456"/>
              <a:gd name="connsiteX7" fmla="*/ 846712 w 880044"/>
              <a:gd name="connsiteY7" fmla="*/ 527311 h 841456"/>
              <a:gd name="connsiteX8" fmla="*/ 719712 w 880044"/>
              <a:gd name="connsiteY8" fmla="*/ 379673 h 841456"/>
              <a:gd name="connsiteX9" fmla="*/ 654625 w 880044"/>
              <a:gd name="connsiteY9" fmla="*/ 217748 h 841456"/>
              <a:gd name="connsiteX10" fmla="*/ 476825 w 880044"/>
              <a:gd name="connsiteY10" fmla="*/ 32011 h 841456"/>
              <a:gd name="connsiteX11" fmla="*/ 283149 w 880044"/>
              <a:gd name="connsiteY11" fmla="*/ 9785 h 841456"/>
              <a:gd name="connsiteX12" fmla="*/ 62487 w 880044"/>
              <a:gd name="connsiteY12" fmla="*/ 136785 h 841456"/>
              <a:gd name="connsiteX0" fmla="*/ 62487 w 939661"/>
              <a:gd name="connsiteY0" fmla="*/ 136785 h 842032"/>
              <a:gd name="connsiteX1" fmla="*/ 573 w 939661"/>
              <a:gd name="connsiteY1" fmla="*/ 363797 h 842032"/>
              <a:gd name="connsiteX2" fmla="*/ 87887 w 939661"/>
              <a:gd name="connsiteY2" fmla="*/ 584461 h 842032"/>
              <a:gd name="connsiteX3" fmla="*/ 363887 w 939661"/>
              <a:gd name="connsiteY3" fmla="*/ 660849 h 842032"/>
              <a:gd name="connsiteX4" fmla="*/ 522913 w 939661"/>
              <a:gd name="connsiteY4" fmla="*/ 755046 h 842032"/>
              <a:gd name="connsiteX5" fmla="*/ 704338 w 939661"/>
              <a:gd name="connsiteY5" fmla="*/ 840405 h 842032"/>
              <a:gd name="connsiteX6" fmla="*/ 935169 w 939661"/>
              <a:gd name="connsiteY6" fmla="*/ 676371 h 842032"/>
              <a:gd name="connsiteX7" fmla="*/ 846712 w 939661"/>
              <a:gd name="connsiteY7" fmla="*/ 527311 h 842032"/>
              <a:gd name="connsiteX8" fmla="*/ 719712 w 939661"/>
              <a:gd name="connsiteY8" fmla="*/ 379673 h 842032"/>
              <a:gd name="connsiteX9" fmla="*/ 654625 w 939661"/>
              <a:gd name="connsiteY9" fmla="*/ 217748 h 842032"/>
              <a:gd name="connsiteX10" fmla="*/ 476825 w 939661"/>
              <a:gd name="connsiteY10" fmla="*/ 32011 h 842032"/>
              <a:gd name="connsiteX11" fmla="*/ 283149 w 939661"/>
              <a:gd name="connsiteY11" fmla="*/ 9785 h 842032"/>
              <a:gd name="connsiteX12" fmla="*/ 62487 w 939661"/>
              <a:gd name="connsiteY12" fmla="*/ 136785 h 842032"/>
              <a:gd name="connsiteX0" fmla="*/ 62487 w 936681"/>
              <a:gd name="connsiteY0" fmla="*/ 136785 h 944775"/>
              <a:gd name="connsiteX1" fmla="*/ 573 w 936681"/>
              <a:gd name="connsiteY1" fmla="*/ 363797 h 944775"/>
              <a:gd name="connsiteX2" fmla="*/ 87887 w 936681"/>
              <a:gd name="connsiteY2" fmla="*/ 584461 h 944775"/>
              <a:gd name="connsiteX3" fmla="*/ 363887 w 936681"/>
              <a:gd name="connsiteY3" fmla="*/ 660849 h 944775"/>
              <a:gd name="connsiteX4" fmla="*/ 522913 w 936681"/>
              <a:gd name="connsiteY4" fmla="*/ 755046 h 944775"/>
              <a:gd name="connsiteX5" fmla="*/ 704338 w 936681"/>
              <a:gd name="connsiteY5" fmla="*/ 840405 h 944775"/>
              <a:gd name="connsiteX6" fmla="*/ 887421 w 936681"/>
              <a:gd name="connsiteY6" fmla="*/ 939936 h 944775"/>
              <a:gd name="connsiteX7" fmla="*/ 935169 w 936681"/>
              <a:gd name="connsiteY7" fmla="*/ 676371 h 944775"/>
              <a:gd name="connsiteX8" fmla="*/ 846712 w 936681"/>
              <a:gd name="connsiteY8" fmla="*/ 527311 h 944775"/>
              <a:gd name="connsiteX9" fmla="*/ 719712 w 936681"/>
              <a:gd name="connsiteY9" fmla="*/ 379673 h 944775"/>
              <a:gd name="connsiteX10" fmla="*/ 654625 w 936681"/>
              <a:gd name="connsiteY10" fmla="*/ 217748 h 944775"/>
              <a:gd name="connsiteX11" fmla="*/ 476825 w 936681"/>
              <a:gd name="connsiteY11" fmla="*/ 32011 h 944775"/>
              <a:gd name="connsiteX12" fmla="*/ 283149 w 936681"/>
              <a:gd name="connsiteY12" fmla="*/ 9785 h 944775"/>
              <a:gd name="connsiteX13" fmla="*/ 62487 w 936681"/>
              <a:gd name="connsiteY13" fmla="*/ 136785 h 944775"/>
              <a:gd name="connsiteX0" fmla="*/ 62487 w 1010157"/>
              <a:gd name="connsiteY0" fmla="*/ 136785 h 944775"/>
              <a:gd name="connsiteX1" fmla="*/ 573 w 1010157"/>
              <a:gd name="connsiteY1" fmla="*/ 363797 h 944775"/>
              <a:gd name="connsiteX2" fmla="*/ 87887 w 1010157"/>
              <a:gd name="connsiteY2" fmla="*/ 584461 h 944775"/>
              <a:gd name="connsiteX3" fmla="*/ 363887 w 1010157"/>
              <a:gd name="connsiteY3" fmla="*/ 660849 h 944775"/>
              <a:gd name="connsiteX4" fmla="*/ 522913 w 1010157"/>
              <a:gd name="connsiteY4" fmla="*/ 755046 h 944775"/>
              <a:gd name="connsiteX5" fmla="*/ 704338 w 1010157"/>
              <a:gd name="connsiteY5" fmla="*/ 840405 h 944775"/>
              <a:gd name="connsiteX6" fmla="*/ 887421 w 1010157"/>
              <a:gd name="connsiteY6" fmla="*/ 939936 h 944775"/>
              <a:gd name="connsiteX7" fmla="*/ 1009798 w 1010157"/>
              <a:gd name="connsiteY7" fmla="*/ 735112 h 944775"/>
              <a:gd name="connsiteX8" fmla="*/ 846712 w 1010157"/>
              <a:gd name="connsiteY8" fmla="*/ 527311 h 944775"/>
              <a:gd name="connsiteX9" fmla="*/ 719712 w 1010157"/>
              <a:gd name="connsiteY9" fmla="*/ 379673 h 944775"/>
              <a:gd name="connsiteX10" fmla="*/ 654625 w 1010157"/>
              <a:gd name="connsiteY10" fmla="*/ 217748 h 944775"/>
              <a:gd name="connsiteX11" fmla="*/ 476825 w 1010157"/>
              <a:gd name="connsiteY11" fmla="*/ 32011 h 944775"/>
              <a:gd name="connsiteX12" fmla="*/ 283149 w 1010157"/>
              <a:gd name="connsiteY12" fmla="*/ 9785 h 944775"/>
              <a:gd name="connsiteX13" fmla="*/ 62487 w 1010157"/>
              <a:gd name="connsiteY13" fmla="*/ 136785 h 944775"/>
              <a:gd name="connsiteX0" fmla="*/ 62487 w 1012509"/>
              <a:gd name="connsiteY0" fmla="*/ 136785 h 840537"/>
              <a:gd name="connsiteX1" fmla="*/ 573 w 1012509"/>
              <a:gd name="connsiteY1" fmla="*/ 363797 h 840537"/>
              <a:gd name="connsiteX2" fmla="*/ 87887 w 1012509"/>
              <a:gd name="connsiteY2" fmla="*/ 584461 h 840537"/>
              <a:gd name="connsiteX3" fmla="*/ 363887 w 1012509"/>
              <a:gd name="connsiteY3" fmla="*/ 660849 h 840537"/>
              <a:gd name="connsiteX4" fmla="*/ 522913 w 1012509"/>
              <a:gd name="connsiteY4" fmla="*/ 755046 h 840537"/>
              <a:gd name="connsiteX5" fmla="*/ 704338 w 1012509"/>
              <a:gd name="connsiteY5" fmla="*/ 840405 h 840537"/>
              <a:gd name="connsiteX6" fmla="*/ 1009798 w 1012509"/>
              <a:gd name="connsiteY6" fmla="*/ 735112 h 840537"/>
              <a:gd name="connsiteX7" fmla="*/ 846712 w 1012509"/>
              <a:gd name="connsiteY7" fmla="*/ 527311 h 840537"/>
              <a:gd name="connsiteX8" fmla="*/ 719712 w 1012509"/>
              <a:gd name="connsiteY8" fmla="*/ 379673 h 840537"/>
              <a:gd name="connsiteX9" fmla="*/ 654625 w 1012509"/>
              <a:gd name="connsiteY9" fmla="*/ 217748 h 840537"/>
              <a:gd name="connsiteX10" fmla="*/ 476825 w 1012509"/>
              <a:gd name="connsiteY10" fmla="*/ 32011 h 840537"/>
              <a:gd name="connsiteX11" fmla="*/ 283149 w 1012509"/>
              <a:gd name="connsiteY11" fmla="*/ 9785 h 840537"/>
              <a:gd name="connsiteX12" fmla="*/ 62487 w 1012509"/>
              <a:gd name="connsiteY12" fmla="*/ 136785 h 840537"/>
              <a:gd name="connsiteX0" fmla="*/ 62487 w 1020325"/>
              <a:gd name="connsiteY0" fmla="*/ 136785 h 764348"/>
              <a:gd name="connsiteX1" fmla="*/ 573 w 1020325"/>
              <a:gd name="connsiteY1" fmla="*/ 363797 h 764348"/>
              <a:gd name="connsiteX2" fmla="*/ 87887 w 1020325"/>
              <a:gd name="connsiteY2" fmla="*/ 584461 h 764348"/>
              <a:gd name="connsiteX3" fmla="*/ 363887 w 1020325"/>
              <a:gd name="connsiteY3" fmla="*/ 660849 h 764348"/>
              <a:gd name="connsiteX4" fmla="*/ 522913 w 1020325"/>
              <a:gd name="connsiteY4" fmla="*/ 755046 h 764348"/>
              <a:gd name="connsiteX5" fmla="*/ 1009798 w 1020325"/>
              <a:gd name="connsiteY5" fmla="*/ 735112 h 764348"/>
              <a:gd name="connsiteX6" fmla="*/ 846712 w 1020325"/>
              <a:gd name="connsiteY6" fmla="*/ 527311 h 764348"/>
              <a:gd name="connsiteX7" fmla="*/ 719712 w 1020325"/>
              <a:gd name="connsiteY7" fmla="*/ 379673 h 764348"/>
              <a:gd name="connsiteX8" fmla="*/ 654625 w 1020325"/>
              <a:gd name="connsiteY8" fmla="*/ 217748 h 764348"/>
              <a:gd name="connsiteX9" fmla="*/ 476825 w 1020325"/>
              <a:gd name="connsiteY9" fmla="*/ 32011 h 764348"/>
              <a:gd name="connsiteX10" fmla="*/ 283149 w 1020325"/>
              <a:gd name="connsiteY10" fmla="*/ 9785 h 764348"/>
              <a:gd name="connsiteX11" fmla="*/ 62487 w 1020325"/>
              <a:gd name="connsiteY11" fmla="*/ 136785 h 764348"/>
              <a:gd name="connsiteX0" fmla="*/ 62487 w 852699"/>
              <a:gd name="connsiteY0" fmla="*/ 136785 h 758613"/>
              <a:gd name="connsiteX1" fmla="*/ 573 w 852699"/>
              <a:gd name="connsiteY1" fmla="*/ 363797 h 758613"/>
              <a:gd name="connsiteX2" fmla="*/ 87887 w 852699"/>
              <a:gd name="connsiteY2" fmla="*/ 584461 h 758613"/>
              <a:gd name="connsiteX3" fmla="*/ 363887 w 852699"/>
              <a:gd name="connsiteY3" fmla="*/ 660849 h 758613"/>
              <a:gd name="connsiteX4" fmla="*/ 522913 w 852699"/>
              <a:gd name="connsiteY4" fmla="*/ 755046 h 758613"/>
              <a:gd name="connsiteX5" fmla="*/ 846712 w 852699"/>
              <a:gd name="connsiteY5" fmla="*/ 527311 h 758613"/>
              <a:gd name="connsiteX6" fmla="*/ 719712 w 852699"/>
              <a:gd name="connsiteY6" fmla="*/ 379673 h 758613"/>
              <a:gd name="connsiteX7" fmla="*/ 654625 w 852699"/>
              <a:gd name="connsiteY7" fmla="*/ 217748 h 758613"/>
              <a:gd name="connsiteX8" fmla="*/ 476825 w 852699"/>
              <a:gd name="connsiteY8" fmla="*/ 32011 h 758613"/>
              <a:gd name="connsiteX9" fmla="*/ 283149 w 852699"/>
              <a:gd name="connsiteY9" fmla="*/ 9785 h 758613"/>
              <a:gd name="connsiteX10" fmla="*/ 62487 w 852699"/>
              <a:gd name="connsiteY10" fmla="*/ 136785 h 758613"/>
              <a:gd name="connsiteX0" fmla="*/ 62487 w 861350"/>
              <a:gd name="connsiteY0" fmla="*/ 136785 h 670028"/>
              <a:gd name="connsiteX1" fmla="*/ 573 w 861350"/>
              <a:gd name="connsiteY1" fmla="*/ 363797 h 670028"/>
              <a:gd name="connsiteX2" fmla="*/ 87887 w 861350"/>
              <a:gd name="connsiteY2" fmla="*/ 584461 h 670028"/>
              <a:gd name="connsiteX3" fmla="*/ 363887 w 861350"/>
              <a:gd name="connsiteY3" fmla="*/ 660849 h 670028"/>
              <a:gd name="connsiteX4" fmla="*/ 846712 w 861350"/>
              <a:gd name="connsiteY4" fmla="*/ 527311 h 670028"/>
              <a:gd name="connsiteX5" fmla="*/ 719712 w 861350"/>
              <a:gd name="connsiteY5" fmla="*/ 379673 h 670028"/>
              <a:gd name="connsiteX6" fmla="*/ 654625 w 861350"/>
              <a:gd name="connsiteY6" fmla="*/ 217748 h 670028"/>
              <a:gd name="connsiteX7" fmla="*/ 476825 w 861350"/>
              <a:gd name="connsiteY7" fmla="*/ 32011 h 670028"/>
              <a:gd name="connsiteX8" fmla="*/ 283149 w 861350"/>
              <a:gd name="connsiteY8" fmla="*/ 9785 h 670028"/>
              <a:gd name="connsiteX9" fmla="*/ 62487 w 861350"/>
              <a:gd name="connsiteY9" fmla="*/ 136785 h 670028"/>
              <a:gd name="connsiteX0" fmla="*/ 62487 w 878868"/>
              <a:gd name="connsiteY0" fmla="*/ 136785 h 592256"/>
              <a:gd name="connsiteX1" fmla="*/ 573 w 878868"/>
              <a:gd name="connsiteY1" fmla="*/ 363797 h 592256"/>
              <a:gd name="connsiteX2" fmla="*/ 87887 w 878868"/>
              <a:gd name="connsiteY2" fmla="*/ 584461 h 592256"/>
              <a:gd name="connsiteX3" fmla="*/ 846712 w 878868"/>
              <a:gd name="connsiteY3" fmla="*/ 527311 h 592256"/>
              <a:gd name="connsiteX4" fmla="*/ 719712 w 878868"/>
              <a:gd name="connsiteY4" fmla="*/ 379673 h 592256"/>
              <a:gd name="connsiteX5" fmla="*/ 654625 w 878868"/>
              <a:gd name="connsiteY5" fmla="*/ 217748 h 592256"/>
              <a:gd name="connsiteX6" fmla="*/ 476825 w 878868"/>
              <a:gd name="connsiteY6" fmla="*/ 32011 h 592256"/>
              <a:gd name="connsiteX7" fmla="*/ 283149 w 878868"/>
              <a:gd name="connsiteY7" fmla="*/ 9785 h 592256"/>
              <a:gd name="connsiteX8" fmla="*/ 62487 w 878868"/>
              <a:gd name="connsiteY8" fmla="*/ 136785 h 592256"/>
              <a:gd name="connsiteX0" fmla="*/ 62487 w 730139"/>
              <a:gd name="connsiteY0" fmla="*/ 136785 h 600536"/>
              <a:gd name="connsiteX1" fmla="*/ 573 w 730139"/>
              <a:gd name="connsiteY1" fmla="*/ 363797 h 600536"/>
              <a:gd name="connsiteX2" fmla="*/ 87887 w 730139"/>
              <a:gd name="connsiteY2" fmla="*/ 584461 h 600536"/>
              <a:gd name="connsiteX3" fmla="*/ 444098 w 730139"/>
              <a:gd name="connsiteY3" fmla="*/ 568763 h 600536"/>
              <a:gd name="connsiteX4" fmla="*/ 719712 w 730139"/>
              <a:gd name="connsiteY4" fmla="*/ 379673 h 600536"/>
              <a:gd name="connsiteX5" fmla="*/ 654625 w 730139"/>
              <a:gd name="connsiteY5" fmla="*/ 217748 h 600536"/>
              <a:gd name="connsiteX6" fmla="*/ 476825 w 730139"/>
              <a:gd name="connsiteY6" fmla="*/ 32011 h 600536"/>
              <a:gd name="connsiteX7" fmla="*/ 283149 w 730139"/>
              <a:gd name="connsiteY7" fmla="*/ 9785 h 600536"/>
              <a:gd name="connsiteX8" fmla="*/ 62487 w 730139"/>
              <a:gd name="connsiteY8" fmla="*/ 136785 h 600536"/>
              <a:gd name="connsiteX0" fmla="*/ 62487 w 658610"/>
              <a:gd name="connsiteY0" fmla="*/ 136785 h 599332"/>
              <a:gd name="connsiteX1" fmla="*/ 573 w 658610"/>
              <a:gd name="connsiteY1" fmla="*/ 363797 h 599332"/>
              <a:gd name="connsiteX2" fmla="*/ 87887 w 658610"/>
              <a:gd name="connsiteY2" fmla="*/ 584461 h 599332"/>
              <a:gd name="connsiteX3" fmla="*/ 444098 w 658610"/>
              <a:gd name="connsiteY3" fmla="*/ 568763 h 599332"/>
              <a:gd name="connsiteX4" fmla="*/ 587949 w 658610"/>
              <a:gd name="connsiteY4" fmla="*/ 405582 h 599332"/>
              <a:gd name="connsiteX5" fmla="*/ 654625 w 658610"/>
              <a:gd name="connsiteY5" fmla="*/ 217748 h 599332"/>
              <a:gd name="connsiteX6" fmla="*/ 476825 w 658610"/>
              <a:gd name="connsiteY6" fmla="*/ 32011 h 599332"/>
              <a:gd name="connsiteX7" fmla="*/ 283149 w 658610"/>
              <a:gd name="connsiteY7" fmla="*/ 9785 h 599332"/>
              <a:gd name="connsiteX8" fmla="*/ 62487 w 658610"/>
              <a:gd name="connsiteY8" fmla="*/ 136785 h 59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58610" h="599332">
                <a:moveTo>
                  <a:pt x="62487" y="136785"/>
                </a:moveTo>
                <a:cubicBezTo>
                  <a:pt x="15391" y="195787"/>
                  <a:pt x="-3660" y="289184"/>
                  <a:pt x="573" y="363797"/>
                </a:cubicBezTo>
                <a:cubicBezTo>
                  <a:pt x="4806" y="438410"/>
                  <a:pt x="36558" y="524930"/>
                  <a:pt x="87887" y="584461"/>
                </a:cubicBezTo>
                <a:cubicBezTo>
                  <a:pt x="228910" y="611713"/>
                  <a:pt x="360754" y="598576"/>
                  <a:pt x="444098" y="568763"/>
                </a:cubicBezTo>
                <a:cubicBezTo>
                  <a:pt x="527442" y="538950"/>
                  <a:pt x="552861" y="464084"/>
                  <a:pt x="587949" y="405582"/>
                </a:cubicBezTo>
                <a:cubicBezTo>
                  <a:pt x="623037" y="347080"/>
                  <a:pt x="673146" y="280010"/>
                  <a:pt x="654625" y="217748"/>
                </a:cubicBezTo>
                <a:cubicBezTo>
                  <a:pt x="636104" y="155486"/>
                  <a:pt x="538738" y="66672"/>
                  <a:pt x="476825" y="32011"/>
                </a:cubicBezTo>
                <a:cubicBezTo>
                  <a:pt x="414912" y="-2650"/>
                  <a:pt x="352205" y="-7677"/>
                  <a:pt x="283149" y="9785"/>
                </a:cubicBezTo>
                <a:cubicBezTo>
                  <a:pt x="214093" y="27247"/>
                  <a:pt x="109583" y="77783"/>
                  <a:pt x="62487" y="136785"/>
                </a:cubicBezTo>
                <a:close/>
              </a:path>
            </a:pathLst>
          </a:custGeom>
          <a:noFill/>
          <a:ln w="38100">
            <a:solidFill>
              <a:srgbClr val="EE2D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67" name="Forme libre : forme 66">
            <a:extLst>
              <a:ext uri="{FF2B5EF4-FFF2-40B4-BE49-F238E27FC236}">
                <a16:creationId xmlns:a16="http://schemas.microsoft.com/office/drawing/2014/main" id="{899093DE-6449-4B27-82C1-D28CC2E01DBB}"/>
              </a:ext>
            </a:extLst>
          </p:cNvPr>
          <p:cNvSpPr/>
          <p:nvPr/>
        </p:nvSpPr>
        <p:spPr>
          <a:xfrm rot="17952554">
            <a:off x="4347682" y="4973957"/>
            <a:ext cx="240603" cy="451989"/>
          </a:xfrm>
          <a:custGeom>
            <a:avLst/>
            <a:gdLst>
              <a:gd name="connsiteX0" fmla="*/ 0 w 788987"/>
              <a:gd name="connsiteY0" fmla="*/ 122237 h 825500"/>
              <a:gd name="connsiteX1" fmla="*/ 30162 w 788987"/>
              <a:gd name="connsiteY1" fmla="*/ 552450 h 825500"/>
              <a:gd name="connsiteX2" fmla="*/ 295275 w 788987"/>
              <a:gd name="connsiteY2" fmla="*/ 650875 h 825500"/>
              <a:gd name="connsiteX3" fmla="*/ 547687 w 788987"/>
              <a:gd name="connsiteY3" fmla="*/ 825500 h 825500"/>
              <a:gd name="connsiteX4" fmla="*/ 779462 w 788987"/>
              <a:gd name="connsiteY4" fmla="*/ 688975 h 825500"/>
              <a:gd name="connsiteX5" fmla="*/ 788987 w 788987"/>
              <a:gd name="connsiteY5" fmla="*/ 495300 h 825500"/>
              <a:gd name="connsiteX6" fmla="*/ 661987 w 788987"/>
              <a:gd name="connsiteY6" fmla="*/ 347662 h 825500"/>
              <a:gd name="connsiteX7" fmla="*/ 596900 w 788987"/>
              <a:gd name="connsiteY7" fmla="*/ 185737 h 825500"/>
              <a:gd name="connsiteX8" fmla="*/ 419100 w 788987"/>
              <a:gd name="connsiteY8" fmla="*/ 0 h 825500"/>
              <a:gd name="connsiteX9" fmla="*/ 107950 w 788987"/>
              <a:gd name="connsiteY9" fmla="*/ 14287 h 825500"/>
              <a:gd name="connsiteX10" fmla="*/ 0 w 788987"/>
              <a:gd name="connsiteY10" fmla="*/ 122237 h 825500"/>
              <a:gd name="connsiteX0" fmla="*/ 9159 w 798146"/>
              <a:gd name="connsiteY0" fmla="*/ 122237 h 825500"/>
              <a:gd name="connsiteX1" fmla="*/ 39321 w 798146"/>
              <a:gd name="connsiteY1" fmla="*/ 552450 h 825500"/>
              <a:gd name="connsiteX2" fmla="*/ 304434 w 798146"/>
              <a:gd name="connsiteY2" fmla="*/ 650875 h 825500"/>
              <a:gd name="connsiteX3" fmla="*/ 556846 w 798146"/>
              <a:gd name="connsiteY3" fmla="*/ 825500 h 825500"/>
              <a:gd name="connsiteX4" fmla="*/ 788621 w 798146"/>
              <a:gd name="connsiteY4" fmla="*/ 688975 h 825500"/>
              <a:gd name="connsiteX5" fmla="*/ 798146 w 798146"/>
              <a:gd name="connsiteY5" fmla="*/ 495300 h 825500"/>
              <a:gd name="connsiteX6" fmla="*/ 671146 w 798146"/>
              <a:gd name="connsiteY6" fmla="*/ 347662 h 825500"/>
              <a:gd name="connsiteX7" fmla="*/ 606059 w 798146"/>
              <a:gd name="connsiteY7" fmla="*/ 185737 h 825500"/>
              <a:gd name="connsiteX8" fmla="*/ 428259 w 798146"/>
              <a:gd name="connsiteY8" fmla="*/ 0 h 825500"/>
              <a:gd name="connsiteX9" fmla="*/ 117109 w 798146"/>
              <a:gd name="connsiteY9" fmla="*/ 14287 h 825500"/>
              <a:gd name="connsiteX10" fmla="*/ 9159 w 798146"/>
              <a:gd name="connsiteY10" fmla="*/ 122237 h 825500"/>
              <a:gd name="connsiteX0" fmla="*/ 9159 w 798146"/>
              <a:gd name="connsiteY0" fmla="*/ 122237 h 825500"/>
              <a:gd name="connsiteX1" fmla="*/ 39321 w 798146"/>
              <a:gd name="connsiteY1" fmla="*/ 552450 h 825500"/>
              <a:gd name="connsiteX2" fmla="*/ 304434 w 798146"/>
              <a:gd name="connsiteY2" fmla="*/ 650875 h 825500"/>
              <a:gd name="connsiteX3" fmla="*/ 556846 w 798146"/>
              <a:gd name="connsiteY3" fmla="*/ 825500 h 825500"/>
              <a:gd name="connsiteX4" fmla="*/ 788621 w 798146"/>
              <a:gd name="connsiteY4" fmla="*/ 688975 h 825500"/>
              <a:gd name="connsiteX5" fmla="*/ 798146 w 798146"/>
              <a:gd name="connsiteY5" fmla="*/ 495300 h 825500"/>
              <a:gd name="connsiteX6" fmla="*/ 671146 w 798146"/>
              <a:gd name="connsiteY6" fmla="*/ 347662 h 825500"/>
              <a:gd name="connsiteX7" fmla="*/ 606059 w 798146"/>
              <a:gd name="connsiteY7" fmla="*/ 185737 h 825500"/>
              <a:gd name="connsiteX8" fmla="*/ 428259 w 798146"/>
              <a:gd name="connsiteY8" fmla="*/ 0 h 825500"/>
              <a:gd name="connsiteX9" fmla="*/ 117109 w 798146"/>
              <a:gd name="connsiteY9" fmla="*/ 14287 h 825500"/>
              <a:gd name="connsiteX10" fmla="*/ 9159 w 798146"/>
              <a:gd name="connsiteY10" fmla="*/ 122237 h 825500"/>
              <a:gd name="connsiteX0" fmla="*/ 9159 w 798146"/>
              <a:gd name="connsiteY0" fmla="*/ 122237 h 832998"/>
              <a:gd name="connsiteX1" fmla="*/ 39321 w 798146"/>
              <a:gd name="connsiteY1" fmla="*/ 552450 h 832998"/>
              <a:gd name="connsiteX2" fmla="*/ 304434 w 798146"/>
              <a:gd name="connsiteY2" fmla="*/ 650875 h 832998"/>
              <a:gd name="connsiteX3" fmla="*/ 556846 w 798146"/>
              <a:gd name="connsiteY3" fmla="*/ 825500 h 832998"/>
              <a:gd name="connsiteX4" fmla="*/ 788621 w 798146"/>
              <a:gd name="connsiteY4" fmla="*/ 688975 h 832998"/>
              <a:gd name="connsiteX5" fmla="*/ 798146 w 798146"/>
              <a:gd name="connsiteY5" fmla="*/ 495300 h 832998"/>
              <a:gd name="connsiteX6" fmla="*/ 671146 w 798146"/>
              <a:gd name="connsiteY6" fmla="*/ 347662 h 832998"/>
              <a:gd name="connsiteX7" fmla="*/ 606059 w 798146"/>
              <a:gd name="connsiteY7" fmla="*/ 185737 h 832998"/>
              <a:gd name="connsiteX8" fmla="*/ 428259 w 798146"/>
              <a:gd name="connsiteY8" fmla="*/ 0 h 832998"/>
              <a:gd name="connsiteX9" fmla="*/ 117109 w 798146"/>
              <a:gd name="connsiteY9" fmla="*/ 14287 h 832998"/>
              <a:gd name="connsiteX10" fmla="*/ 9159 w 798146"/>
              <a:gd name="connsiteY10" fmla="*/ 122237 h 832998"/>
              <a:gd name="connsiteX0" fmla="*/ 9159 w 831017"/>
              <a:gd name="connsiteY0" fmla="*/ 122237 h 832998"/>
              <a:gd name="connsiteX1" fmla="*/ 39321 w 831017"/>
              <a:gd name="connsiteY1" fmla="*/ 552450 h 832998"/>
              <a:gd name="connsiteX2" fmla="*/ 304434 w 831017"/>
              <a:gd name="connsiteY2" fmla="*/ 650875 h 832998"/>
              <a:gd name="connsiteX3" fmla="*/ 556846 w 831017"/>
              <a:gd name="connsiteY3" fmla="*/ 825500 h 832998"/>
              <a:gd name="connsiteX4" fmla="*/ 788621 w 831017"/>
              <a:gd name="connsiteY4" fmla="*/ 688975 h 832998"/>
              <a:gd name="connsiteX5" fmla="*/ 798146 w 831017"/>
              <a:gd name="connsiteY5" fmla="*/ 495300 h 832998"/>
              <a:gd name="connsiteX6" fmla="*/ 671146 w 831017"/>
              <a:gd name="connsiteY6" fmla="*/ 347662 h 832998"/>
              <a:gd name="connsiteX7" fmla="*/ 606059 w 831017"/>
              <a:gd name="connsiteY7" fmla="*/ 185737 h 832998"/>
              <a:gd name="connsiteX8" fmla="*/ 428259 w 831017"/>
              <a:gd name="connsiteY8" fmla="*/ 0 h 832998"/>
              <a:gd name="connsiteX9" fmla="*/ 117109 w 831017"/>
              <a:gd name="connsiteY9" fmla="*/ 14287 h 832998"/>
              <a:gd name="connsiteX10" fmla="*/ 9159 w 831017"/>
              <a:gd name="connsiteY10" fmla="*/ 122237 h 832998"/>
              <a:gd name="connsiteX0" fmla="*/ 9159 w 824842"/>
              <a:gd name="connsiteY0" fmla="*/ 122237 h 832998"/>
              <a:gd name="connsiteX1" fmla="*/ 39321 w 824842"/>
              <a:gd name="connsiteY1" fmla="*/ 552450 h 832998"/>
              <a:gd name="connsiteX2" fmla="*/ 304434 w 824842"/>
              <a:gd name="connsiteY2" fmla="*/ 650875 h 832998"/>
              <a:gd name="connsiteX3" fmla="*/ 556846 w 824842"/>
              <a:gd name="connsiteY3" fmla="*/ 825500 h 832998"/>
              <a:gd name="connsiteX4" fmla="*/ 788621 w 824842"/>
              <a:gd name="connsiteY4" fmla="*/ 688975 h 832998"/>
              <a:gd name="connsiteX5" fmla="*/ 798146 w 824842"/>
              <a:gd name="connsiteY5" fmla="*/ 495300 h 832998"/>
              <a:gd name="connsiteX6" fmla="*/ 671146 w 824842"/>
              <a:gd name="connsiteY6" fmla="*/ 347662 h 832998"/>
              <a:gd name="connsiteX7" fmla="*/ 606059 w 824842"/>
              <a:gd name="connsiteY7" fmla="*/ 185737 h 832998"/>
              <a:gd name="connsiteX8" fmla="*/ 428259 w 824842"/>
              <a:gd name="connsiteY8" fmla="*/ 0 h 832998"/>
              <a:gd name="connsiteX9" fmla="*/ 117109 w 824842"/>
              <a:gd name="connsiteY9" fmla="*/ 14287 h 832998"/>
              <a:gd name="connsiteX10" fmla="*/ 9159 w 824842"/>
              <a:gd name="connsiteY10" fmla="*/ 122237 h 832998"/>
              <a:gd name="connsiteX0" fmla="*/ 9159 w 824842"/>
              <a:gd name="connsiteY0" fmla="*/ 122237 h 832998"/>
              <a:gd name="connsiteX1" fmla="*/ 39321 w 824842"/>
              <a:gd name="connsiteY1" fmla="*/ 552450 h 832998"/>
              <a:gd name="connsiteX2" fmla="*/ 304434 w 824842"/>
              <a:gd name="connsiteY2" fmla="*/ 650875 h 832998"/>
              <a:gd name="connsiteX3" fmla="*/ 556846 w 824842"/>
              <a:gd name="connsiteY3" fmla="*/ 825500 h 832998"/>
              <a:gd name="connsiteX4" fmla="*/ 788621 w 824842"/>
              <a:gd name="connsiteY4" fmla="*/ 688975 h 832998"/>
              <a:gd name="connsiteX5" fmla="*/ 798146 w 824842"/>
              <a:gd name="connsiteY5" fmla="*/ 495300 h 832998"/>
              <a:gd name="connsiteX6" fmla="*/ 671146 w 824842"/>
              <a:gd name="connsiteY6" fmla="*/ 347662 h 832998"/>
              <a:gd name="connsiteX7" fmla="*/ 606059 w 824842"/>
              <a:gd name="connsiteY7" fmla="*/ 185737 h 832998"/>
              <a:gd name="connsiteX8" fmla="*/ 428259 w 824842"/>
              <a:gd name="connsiteY8" fmla="*/ 0 h 832998"/>
              <a:gd name="connsiteX9" fmla="*/ 117109 w 824842"/>
              <a:gd name="connsiteY9" fmla="*/ 14287 h 832998"/>
              <a:gd name="connsiteX10" fmla="*/ 9159 w 824842"/>
              <a:gd name="connsiteY10" fmla="*/ 122237 h 832998"/>
              <a:gd name="connsiteX0" fmla="*/ 9159 w 824842"/>
              <a:gd name="connsiteY0" fmla="*/ 122237 h 832998"/>
              <a:gd name="connsiteX1" fmla="*/ 39321 w 824842"/>
              <a:gd name="connsiteY1" fmla="*/ 552450 h 832998"/>
              <a:gd name="connsiteX2" fmla="*/ 304434 w 824842"/>
              <a:gd name="connsiteY2" fmla="*/ 650875 h 832998"/>
              <a:gd name="connsiteX3" fmla="*/ 556846 w 824842"/>
              <a:gd name="connsiteY3" fmla="*/ 825500 h 832998"/>
              <a:gd name="connsiteX4" fmla="*/ 788621 w 824842"/>
              <a:gd name="connsiteY4" fmla="*/ 688975 h 832998"/>
              <a:gd name="connsiteX5" fmla="*/ 798146 w 824842"/>
              <a:gd name="connsiteY5" fmla="*/ 495300 h 832998"/>
              <a:gd name="connsiteX6" fmla="*/ 671146 w 824842"/>
              <a:gd name="connsiteY6" fmla="*/ 347662 h 832998"/>
              <a:gd name="connsiteX7" fmla="*/ 606059 w 824842"/>
              <a:gd name="connsiteY7" fmla="*/ 185737 h 832998"/>
              <a:gd name="connsiteX8" fmla="*/ 428259 w 824842"/>
              <a:gd name="connsiteY8" fmla="*/ 0 h 832998"/>
              <a:gd name="connsiteX9" fmla="*/ 117109 w 824842"/>
              <a:gd name="connsiteY9" fmla="*/ 14287 h 832998"/>
              <a:gd name="connsiteX10" fmla="*/ 9159 w 824842"/>
              <a:gd name="connsiteY10" fmla="*/ 122237 h 832998"/>
              <a:gd name="connsiteX0" fmla="*/ 9159 w 824842"/>
              <a:gd name="connsiteY0" fmla="*/ 150578 h 861339"/>
              <a:gd name="connsiteX1" fmla="*/ 39321 w 824842"/>
              <a:gd name="connsiteY1" fmla="*/ 580791 h 861339"/>
              <a:gd name="connsiteX2" fmla="*/ 304434 w 824842"/>
              <a:gd name="connsiteY2" fmla="*/ 679216 h 861339"/>
              <a:gd name="connsiteX3" fmla="*/ 556846 w 824842"/>
              <a:gd name="connsiteY3" fmla="*/ 853841 h 861339"/>
              <a:gd name="connsiteX4" fmla="*/ 788621 w 824842"/>
              <a:gd name="connsiteY4" fmla="*/ 717316 h 861339"/>
              <a:gd name="connsiteX5" fmla="*/ 798146 w 824842"/>
              <a:gd name="connsiteY5" fmla="*/ 523641 h 861339"/>
              <a:gd name="connsiteX6" fmla="*/ 671146 w 824842"/>
              <a:gd name="connsiteY6" fmla="*/ 376003 h 861339"/>
              <a:gd name="connsiteX7" fmla="*/ 606059 w 824842"/>
              <a:gd name="connsiteY7" fmla="*/ 214078 h 861339"/>
              <a:gd name="connsiteX8" fmla="*/ 428259 w 824842"/>
              <a:gd name="connsiteY8" fmla="*/ 28341 h 861339"/>
              <a:gd name="connsiteX9" fmla="*/ 117109 w 824842"/>
              <a:gd name="connsiteY9" fmla="*/ 42628 h 861339"/>
              <a:gd name="connsiteX10" fmla="*/ 9159 w 824842"/>
              <a:gd name="connsiteY10" fmla="*/ 150578 h 861339"/>
              <a:gd name="connsiteX0" fmla="*/ 9159 w 824842"/>
              <a:gd name="connsiteY0" fmla="*/ 135765 h 846526"/>
              <a:gd name="connsiteX1" fmla="*/ 39321 w 824842"/>
              <a:gd name="connsiteY1" fmla="*/ 565978 h 846526"/>
              <a:gd name="connsiteX2" fmla="*/ 304434 w 824842"/>
              <a:gd name="connsiteY2" fmla="*/ 664403 h 846526"/>
              <a:gd name="connsiteX3" fmla="*/ 556846 w 824842"/>
              <a:gd name="connsiteY3" fmla="*/ 839028 h 846526"/>
              <a:gd name="connsiteX4" fmla="*/ 788621 w 824842"/>
              <a:gd name="connsiteY4" fmla="*/ 702503 h 846526"/>
              <a:gd name="connsiteX5" fmla="*/ 798146 w 824842"/>
              <a:gd name="connsiteY5" fmla="*/ 508828 h 846526"/>
              <a:gd name="connsiteX6" fmla="*/ 671146 w 824842"/>
              <a:gd name="connsiteY6" fmla="*/ 361190 h 846526"/>
              <a:gd name="connsiteX7" fmla="*/ 606059 w 824842"/>
              <a:gd name="connsiteY7" fmla="*/ 199265 h 846526"/>
              <a:gd name="connsiteX8" fmla="*/ 428259 w 824842"/>
              <a:gd name="connsiteY8" fmla="*/ 13528 h 846526"/>
              <a:gd name="connsiteX9" fmla="*/ 117109 w 824842"/>
              <a:gd name="connsiteY9" fmla="*/ 27815 h 846526"/>
              <a:gd name="connsiteX10" fmla="*/ 9159 w 824842"/>
              <a:gd name="connsiteY10" fmla="*/ 135765 h 846526"/>
              <a:gd name="connsiteX0" fmla="*/ 9159 w 824842"/>
              <a:gd name="connsiteY0" fmla="*/ 135765 h 846526"/>
              <a:gd name="connsiteX1" fmla="*/ 39321 w 824842"/>
              <a:gd name="connsiteY1" fmla="*/ 565978 h 846526"/>
              <a:gd name="connsiteX2" fmla="*/ 304434 w 824842"/>
              <a:gd name="connsiteY2" fmla="*/ 664403 h 846526"/>
              <a:gd name="connsiteX3" fmla="*/ 556846 w 824842"/>
              <a:gd name="connsiteY3" fmla="*/ 839028 h 846526"/>
              <a:gd name="connsiteX4" fmla="*/ 788621 w 824842"/>
              <a:gd name="connsiteY4" fmla="*/ 702503 h 846526"/>
              <a:gd name="connsiteX5" fmla="*/ 798146 w 824842"/>
              <a:gd name="connsiteY5" fmla="*/ 508828 h 846526"/>
              <a:gd name="connsiteX6" fmla="*/ 671146 w 824842"/>
              <a:gd name="connsiteY6" fmla="*/ 361190 h 846526"/>
              <a:gd name="connsiteX7" fmla="*/ 606059 w 824842"/>
              <a:gd name="connsiteY7" fmla="*/ 199265 h 846526"/>
              <a:gd name="connsiteX8" fmla="*/ 428259 w 824842"/>
              <a:gd name="connsiteY8" fmla="*/ 13528 h 846526"/>
              <a:gd name="connsiteX9" fmla="*/ 117109 w 824842"/>
              <a:gd name="connsiteY9" fmla="*/ 27815 h 846526"/>
              <a:gd name="connsiteX10" fmla="*/ 9159 w 824842"/>
              <a:gd name="connsiteY10" fmla="*/ 135765 h 846526"/>
              <a:gd name="connsiteX0" fmla="*/ 57613 w 873296"/>
              <a:gd name="connsiteY0" fmla="*/ 135765 h 846526"/>
              <a:gd name="connsiteX1" fmla="*/ 87775 w 873296"/>
              <a:gd name="connsiteY1" fmla="*/ 565978 h 846526"/>
              <a:gd name="connsiteX2" fmla="*/ 352888 w 873296"/>
              <a:gd name="connsiteY2" fmla="*/ 664403 h 846526"/>
              <a:gd name="connsiteX3" fmla="*/ 605300 w 873296"/>
              <a:gd name="connsiteY3" fmla="*/ 839028 h 846526"/>
              <a:gd name="connsiteX4" fmla="*/ 837075 w 873296"/>
              <a:gd name="connsiteY4" fmla="*/ 702503 h 846526"/>
              <a:gd name="connsiteX5" fmla="*/ 846600 w 873296"/>
              <a:gd name="connsiteY5" fmla="*/ 508828 h 846526"/>
              <a:gd name="connsiteX6" fmla="*/ 719600 w 873296"/>
              <a:gd name="connsiteY6" fmla="*/ 361190 h 846526"/>
              <a:gd name="connsiteX7" fmla="*/ 654513 w 873296"/>
              <a:gd name="connsiteY7" fmla="*/ 199265 h 846526"/>
              <a:gd name="connsiteX8" fmla="*/ 476713 w 873296"/>
              <a:gd name="connsiteY8" fmla="*/ 13528 h 846526"/>
              <a:gd name="connsiteX9" fmla="*/ 165563 w 873296"/>
              <a:gd name="connsiteY9" fmla="*/ 27815 h 846526"/>
              <a:gd name="connsiteX10" fmla="*/ 57613 w 873296"/>
              <a:gd name="connsiteY10" fmla="*/ 135765 h 846526"/>
              <a:gd name="connsiteX0" fmla="*/ 57613 w 873296"/>
              <a:gd name="connsiteY0" fmla="*/ 123874 h 834635"/>
              <a:gd name="connsiteX1" fmla="*/ 87775 w 873296"/>
              <a:gd name="connsiteY1" fmla="*/ 554087 h 834635"/>
              <a:gd name="connsiteX2" fmla="*/ 352888 w 873296"/>
              <a:gd name="connsiteY2" fmla="*/ 652512 h 834635"/>
              <a:gd name="connsiteX3" fmla="*/ 605300 w 873296"/>
              <a:gd name="connsiteY3" fmla="*/ 827137 h 834635"/>
              <a:gd name="connsiteX4" fmla="*/ 837075 w 873296"/>
              <a:gd name="connsiteY4" fmla="*/ 690612 h 834635"/>
              <a:gd name="connsiteX5" fmla="*/ 846600 w 873296"/>
              <a:gd name="connsiteY5" fmla="*/ 496937 h 834635"/>
              <a:gd name="connsiteX6" fmla="*/ 719600 w 873296"/>
              <a:gd name="connsiteY6" fmla="*/ 349299 h 834635"/>
              <a:gd name="connsiteX7" fmla="*/ 654513 w 873296"/>
              <a:gd name="connsiteY7" fmla="*/ 187374 h 834635"/>
              <a:gd name="connsiteX8" fmla="*/ 476713 w 873296"/>
              <a:gd name="connsiteY8" fmla="*/ 1637 h 834635"/>
              <a:gd name="connsiteX9" fmla="*/ 57613 w 873296"/>
              <a:gd name="connsiteY9" fmla="*/ 123874 h 834635"/>
              <a:gd name="connsiteX0" fmla="*/ 91225 w 906908"/>
              <a:gd name="connsiteY0" fmla="*/ 165752 h 876513"/>
              <a:gd name="connsiteX1" fmla="*/ 121387 w 906908"/>
              <a:gd name="connsiteY1" fmla="*/ 595965 h 876513"/>
              <a:gd name="connsiteX2" fmla="*/ 386500 w 906908"/>
              <a:gd name="connsiteY2" fmla="*/ 694390 h 876513"/>
              <a:gd name="connsiteX3" fmla="*/ 638912 w 906908"/>
              <a:gd name="connsiteY3" fmla="*/ 869015 h 876513"/>
              <a:gd name="connsiteX4" fmla="*/ 870687 w 906908"/>
              <a:gd name="connsiteY4" fmla="*/ 732490 h 876513"/>
              <a:gd name="connsiteX5" fmla="*/ 880212 w 906908"/>
              <a:gd name="connsiteY5" fmla="*/ 538815 h 876513"/>
              <a:gd name="connsiteX6" fmla="*/ 753212 w 906908"/>
              <a:gd name="connsiteY6" fmla="*/ 391177 h 876513"/>
              <a:gd name="connsiteX7" fmla="*/ 688125 w 906908"/>
              <a:gd name="connsiteY7" fmla="*/ 229252 h 876513"/>
              <a:gd name="connsiteX8" fmla="*/ 510325 w 906908"/>
              <a:gd name="connsiteY8" fmla="*/ 43515 h 876513"/>
              <a:gd name="connsiteX9" fmla="*/ 91225 w 906908"/>
              <a:gd name="connsiteY9" fmla="*/ 165752 h 876513"/>
              <a:gd name="connsiteX0" fmla="*/ 75711 w 891394"/>
              <a:gd name="connsiteY0" fmla="*/ 146718 h 857479"/>
              <a:gd name="connsiteX1" fmla="*/ 105873 w 891394"/>
              <a:gd name="connsiteY1" fmla="*/ 576931 h 857479"/>
              <a:gd name="connsiteX2" fmla="*/ 370986 w 891394"/>
              <a:gd name="connsiteY2" fmla="*/ 675356 h 857479"/>
              <a:gd name="connsiteX3" fmla="*/ 623398 w 891394"/>
              <a:gd name="connsiteY3" fmla="*/ 849981 h 857479"/>
              <a:gd name="connsiteX4" fmla="*/ 855173 w 891394"/>
              <a:gd name="connsiteY4" fmla="*/ 713456 h 857479"/>
              <a:gd name="connsiteX5" fmla="*/ 864698 w 891394"/>
              <a:gd name="connsiteY5" fmla="*/ 519781 h 857479"/>
              <a:gd name="connsiteX6" fmla="*/ 737698 w 891394"/>
              <a:gd name="connsiteY6" fmla="*/ 372143 h 857479"/>
              <a:gd name="connsiteX7" fmla="*/ 672611 w 891394"/>
              <a:gd name="connsiteY7" fmla="*/ 210218 h 857479"/>
              <a:gd name="connsiteX8" fmla="*/ 494811 w 891394"/>
              <a:gd name="connsiteY8" fmla="*/ 24481 h 857479"/>
              <a:gd name="connsiteX9" fmla="*/ 75711 w 891394"/>
              <a:gd name="connsiteY9" fmla="*/ 146718 h 857479"/>
              <a:gd name="connsiteX0" fmla="*/ 75711 w 891394"/>
              <a:gd name="connsiteY0" fmla="*/ 142397 h 853158"/>
              <a:gd name="connsiteX1" fmla="*/ 105873 w 891394"/>
              <a:gd name="connsiteY1" fmla="*/ 572610 h 853158"/>
              <a:gd name="connsiteX2" fmla="*/ 370986 w 891394"/>
              <a:gd name="connsiteY2" fmla="*/ 671035 h 853158"/>
              <a:gd name="connsiteX3" fmla="*/ 623398 w 891394"/>
              <a:gd name="connsiteY3" fmla="*/ 845660 h 853158"/>
              <a:gd name="connsiteX4" fmla="*/ 855173 w 891394"/>
              <a:gd name="connsiteY4" fmla="*/ 709135 h 853158"/>
              <a:gd name="connsiteX5" fmla="*/ 864698 w 891394"/>
              <a:gd name="connsiteY5" fmla="*/ 515460 h 853158"/>
              <a:gd name="connsiteX6" fmla="*/ 737698 w 891394"/>
              <a:gd name="connsiteY6" fmla="*/ 367822 h 853158"/>
              <a:gd name="connsiteX7" fmla="*/ 672611 w 891394"/>
              <a:gd name="connsiteY7" fmla="*/ 205897 h 853158"/>
              <a:gd name="connsiteX8" fmla="*/ 494811 w 891394"/>
              <a:gd name="connsiteY8" fmla="*/ 20160 h 853158"/>
              <a:gd name="connsiteX9" fmla="*/ 75711 w 891394"/>
              <a:gd name="connsiteY9" fmla="*/ 142397 h 853158"/>
              <a:gd name="connsiteX0" fmla="*/ 75711 w 891394"/>
              <a:gd name="connsiteY0" fmla="*/ 142397 h 853158"/>
              <a:gd name="connsiteX1" fmla="*/ 105873 w 891394"/>
              <a:gd name="connsiteY1" fmla="*/ 572610 h 853158"/>
              <a:gd name="connsiteX2" fmla="*/ 370986 w 891394"/>
              <a:gd name="connsiteY2" fmla="*/ 671035 h 853158"/>
              <a:gd name="connsiteX3" fmla="*/ 623398 w 891394"/>
              <a:gd name="connsiteY3" fmla="*/ 845660 h 853158"/>
              <a:gd name="connsiteX4" fmla="*/ 855173 w 891394"/>
              <a:gd name="connsiteY4" fmla="*/ 709135 h 853158"/>
              <a:gd name="connsiteX5" fmla="*/ 864698 w 891394"/>
              <a:gd name="connsiteY5" fmla="*/ 515460 h 853158"/>
              <a:gd name="connsiteX6" fmla="*/ 737698 w 891394"/>
              <a:gd name="connsiteY6" fmla="*/ 367822 h 853158"/>
              <a:gd name="connsiteX7" fmla="*/ 672611 w 891394"/>
              <a:gd name="connsiteY7" fmla="*/ 205897 h 853158"/>
              <a:gd name="connsiteX8" fmla="*/ 494811 w 891394"/>
              <a:gd name="connsiteY8" fmla="*/ 20160 h 853158"/>
              <a:gd name="connsiteX9" fmla="*/ 75711 w 891394"/>
              <a:gd name="connsiteY9" fmla="*/ 142397 h 853158"/>
              <a:gd name="connsiteX0" fmla="*/ 75711 w 891394"/>
              <a:gd name="connsiteY0" fmla="*/ 154259 h 865020"/>
              <a:gd name="connsiteX1" fmla="*/ 105873 w 891394"/>
              <a:gd name="connsiteY1" fmla="*/ 584472 h 865020"/>
              <a:gd name="connsiteX2" fmla="*/ 370986 w 891394"/>
              <a:gd name="connsiteY2" fmla="*/ 682897 h 865020"/>
              <a:gd name="connsiteX3" fmla="*/ 623398 w 891394"/>
              <a:gd name="connsiteY3" fmla="*/ 857522 h 865020"/>
              <a:gd name="connsiteX4" fmla="*/ 855173 w 891394"/>
              <a:gd name="connsiteY4" fmla="*/ 720997 h 865020"/>
              <a:gd name="connsiteX5" fmla="*/ 864698 w 891394"/>
              <a:gd name="connsiteY5" fmla="*/ 527322 h 865020"/>
              <a:gd name="connsiteX6" fmla="*/ 737698 w 891394"/>
              <a:gd name="connsiteY6" fmla="*/ 379684 h 865020"/>
              <a:gd name="connsiteX7" fmla="*/ 672611 w 891394"/>
              <a:gd name="connsiteY7" fmla="*/ 217759 h 865020"/>
              <a:gd name="connsiteX8" fmla="*/ 494811 w 891394"/>
              <a:gd name="connsiteY8" fmla="*/ 32022 h 865020"/>
              <a:gd name="connsiteX9" fmla="*/ 75711 w 891394"/>
              <a:gd name="connsiteY9" fmla="*/ 154259 h 865020"/>
              <a:gd name="connsiteX0" fmla="*/ 75711 w 891394"/>
              <a:gd name="connsiteY0" fmla="*/ 154259 h 865020"/>
              <a:gd name="connsiteX1" fmla="*/ 105873 w 891394"/>
              <a:gd name="connsiteY1" fmla="*/ 584472 h 865020"/>
              <a:gd name="connsiteX2" fmla="*/ 370986 w 891394"/>
              <a:gd name="connsiteY2" fmla="*/ 682897 h 865020"/>
              <a:gd name="connsiteX3" fmla="*/ 623398 w 891394"/>
              <a:gd name="connsiteY3" fmla="*/ 857522 h 865020"/>
              <a:gd name="connsiteX4" fmla="*/ 855173 w 891394"/>
              <a:gd name="connsiteY4" fmla="*/ 720997 h 865020"/>
              <a:gd name="connsiteX5" fmla="*/ 864698 w 891394"/>
              <a:gd name="connsiteY5" fmla="*/ 527322 h 865020"/>
              <a:gd name="connsiteX6" fmla="*/ 737698 w 891394"/>
              <a:gd name="connsiteY6" fmla="*/ 379684 h 865020"/>
              <a:gd name="connsiteX7" fmla="*/ 672611 w 891394"/>
              <a:gd name="connsiteY7" fmla="*/ 217759 h 865020"/>
              <a:gd name="connsiteX8" fmla="*/ 494811 w 891394"/>
              <a:gd name="connsiteY8" fmla="*/ 32022 h 865020"/>
              <a:gd name="connsiteX9" fmla="*/ 75711 w 891394"/>
              <a:gd name="connsiteY9" fmla="*/ 154259 h 865020"/>
              <a:gd name="connsiteX0" fmla="*/ 75711 w 891394"/>
              <a:gd name="connsiteY0" fmla="*/ 154259 h 865020"/>
              <a:gd name="connsiteX1" fmla="*/ 105873 w 891394"/>
              <a:gd name="connsiteY1" fmla="*/ 584472 h 865020"/>
              <a:gd name="connsiteX2" fmla="*/ 370986 w 891394"/>
              <a:gd name="connsiteY2" fmla="*/ 682897 h 865020"/>
              <a:gd name="connsiteX3" fmla="*/ 623398 w 891394"/>
              <a:gd name="connsiteY3" fmla="*/ 857522 h 865020"/>
              <a:gd name="connsiteX4" fmla="*/ 855173 w 891394"/>
              <a:gd name="connsiteY4" fmla="*/ 720997 h 865020"/>
              <a:gd name="connsiteX5" fmla="*/ 864698 w 891394"/>
              <a:gd name="connsiteY5" fmla="*/ 527322 h 865020"/>
              <a:gd name="connsiteX6" fmla="*/ 737698 w 891394"/>
              <a:gd name="connsiteY6" fmla="*/ 379684 h 865020"/>
              <a:gd name="connsiteX7" fmla="*/ 672611 w 891394"/>
              <a:gd name="connsiteY7" fmla="*/ 217759 h 865020"/>
              <a:gd name="connsiteX8" fmla="*/ 494811 w 891394"/>
              <a:gd name="connsiteY8" fmla="*/ 32022 h 865020"/>
              <a:gd name="connsiteX9" fmla="*/ 75711 w 891394"/>
              <a:gd name="connsiteY9" fmla="*/ 154259 h 865020"/>
              <a:gd name="connsiteX0" fmla="*/ 75711 w 891394"/>
              <a:gd name="connsiteY0" fmla="*/ 154259 h 865020"/>
              <a:gd name="connsiteX1" fmla="*/ 105873 w 891394"/>
              <a:gd name="connsiteY1" fmla="*/ 584472 h 865020"/>
              <a:gd name="connsiteX2" fmla="*/ 370986 w 891394"/>
              <a:gd name="connsiteY2" fmla="*/ 682897 h 865020"/>
              <a:gd name="connsiteX3" fmla="*/ 623398 w 891394"/>
              <a:gd name="connsiteY3" fmla="*/ 857522 h 865020"/>
              <a:gd name="connsiteX4" fmla="*/ 855173 w 891394"/>
              <a:gd name="connsiteY4" fmla="*/ 720997 h 865020"/>
              <a:gd name="connsiteX5" fmla="*/ 864698 w 891394"/>
              <a:gd name="connsiteY5" fmla="*/ 527322 h 865020"/>
              <a:gd name="connsiteX6" fmla="*/ 737698 w 891394"/>
              <a:gd name="connsiteY6" fmla="*/ 379684 h 865020"/>
              <a:gd name="connsiteX7" fmla="*/ 672611 w 891394"/>
              <a:gd name="connsiteY7" fmla="*/ 217759 h 865020"/>
              <a:gd name="connsiteX8" fmla="*/ 494811 w 891394"/>
              <a:gd name="connsiteY8" fmla="*/ 32022 h 865020"/>
              <a:gd name="connsiteX9" fmla="*/ 75711 w 891394"/>
              <a:gd name="connsiteY9" fmla="*/ 154259 h 865020"/>
              <a:gd name="connsiteX0" fmla="*/ 75711 w 895393"/>
              <a:gd name="connsiteY0" fmla="*/ 154259 h 865020"/>
              <a:gd name="connsiteX1" fmla="*/ 105873 w 895393"/>
              <a:gd name="connsiteY1" fmla="*/ 584472 h 865020"/>
              <a:gd name="connsiteX2" fmla="*/ 370986 w 895393"/>
              <a:gd name="connsiteY2" fmla="*/ 682897 h 865020"/>
              <a:gd name="connsiteX3" fmla="*/ 623398 w 895393"/>
              <a:gd name="connsiteY3" fmla="*/ 857522 h 865020"/>
              <a:gd name="connsiteX4" fmla="*/ 855173 w 895393"/>
              <a:gd name="connsiteY4" fmla="*/ 720997 h 865020"/>
              <a:gd name="connsiteX5" fmla="*/ 864698 w 895393"/>
              <a:gd name="connsiteY5" fmla="*/ 527322 h 865020"/>
              <a:gd name="connsiteX6" fmla="*/ 737698 w 895393"/>
              <a:gd name="connsiteY6" fmla="*/ 379684 h 865020"/>
              <a:gd name="connsiteX7" fmla="*/ 672611 w 895393"/>
              <a:gd name="connsiteY7" fmla="*/ 217759 h 865020"/>
              <a:gd name="connsiteX8" fmla="*/ 494811 w 895393"/>
              <a:gd name="connsiteY8" fmla="*/ 32022 h 865020"/>
              <a:gd name="connsiteX9" fmla="*/ 75711 w 895393"/>
              <a:gd name="connsiteY9" fmla="*/ 154259 h 865020"/>
              <a:gd name="connsiteX0" fmla="*/ 75711 w 898094"/>
              <a:gd name="connsiteY0" fmla="*/ 154259 h 865020"/>
              <a:gd name="connsiteX1" fmla="*/ 105873 w 898094"/>
              <a:gd name="connsiteY1" fmla="*/ 584472 h 865020"/>
              <a:gd name="connsiteX2" fmla="*/ 370986 w 898094"/>
              <a:gd name="connsiteY2" fmla="*/ 682897 h 865020"/>
              <a:gd name="connsiteX3" fmla="*/ 623398 w 898094"/>
              <a:gd name="connsiteY3" fmla="*/ 857522 h 865020"/>
              <a:gd name="connsiteX4" fmla="*/ 855173 w 898094"/>
              <a:gd name="connsiteY4" fmla="*/ 720997 h 865020"/>
              <a:gd name="connsiteX5" fmla="*/ 864698 w 898094"/>
              <a:gd name="connsiteY5" fmla="*/ 527322 h 865020"/>
              <a:gd name="connsiteX6" fmla="*/ 737698 w 898094"/>
              <a:gd name="connsiteY6" fmla="*/ 379684 h 865020"/>
              <a:gd name="connsiteX7" fmla="*/ 672611 w 898094"/>
              <a:gd name="connsiteY7" fmla="*/ 217759 h 865020"/>
              <a:gd name="connsiteX8" fmla="*/ 494811 w 898094"/>
              <a:gd name="connsiteY8" fmla="*/ 32022 h 865020"/>
              <a:gd name="connsiteX9" fmla="*/ 75711 w 898094"/>
              <a:gd name="connsiteY9" fmla="*/ 154259 h 865020"/>
              <a:gd name="connsiteX0" fmla="*/ 75711 w 892381"/>
              <a:gd name="connsiteY0" fmla="*/ 154259 h 863481"/>
              <a:gd name="connsiteX1" fmla="*/ 105873 w 892381"/>
              <a:gd name="connsiteY1" fmla="*/ 584472 h 863481"/>
              <a:gd name="connsiteX2" fmla="*/ 370986 w 892381"/>
              <a:gd name="connsiteY2" fmla="*/ 682897 h 863481"/>
              <a:gd name="connsiteX3" fmla="*/ 685310 w 892381"/>
              <a:gd name="connsiteY3" fmla="*/ 855935 h 863481"/>
              <a:gd name="connsiteX4" fmla="*/ 855173 w 892381"/>
              <a:gd name="connsiteY4" fmla="*/ 720997 h 863481"/>
              <a:gd name="connsiteX5" fmla="*/ 864698 w 892381"/>
              <a:gd name="connsiteY5" fmla="*/ 527322 h 863481"/>
              <a:gd name="connsiteX6" fmla="*/ 737698 w 892381"/>
              <a:gd name="connsiteY6" fmla="*/ 379684 h 863481"/>
              <a:gd name="connsiteX7" fmla="*/ 672611 w 892381"/>
              <a:gd name="connsiteY7" fmla="*/ 217759 h 863481"/>
              <a:gd name="connsiteX8" fmla="*/ 494811 w 892381"/>
              <a:gd name="connsiteY8" fmla="*/ 32022 h 863481"/>
              <a:gd name="connsiteX9" fmla="*/ 75711 w 892381"/>
              <a:gd name="connsiteY9" fmla="*/ 154259 h 863481"/>
              <a:gd name="connsiteX0" fmla="*/ 75711 w 892381"/>
              <a:gd name="connsiteY0" fmla="*/ 154259 h 857802"/>
              <a:gd name="connsiteX1" fmla="*/ 105873 w 892381"/>
              <a:gd name="connsiteY1" fmla="*/ 584472 h 857802"/>
              <a:gd name="connsiteX2" fmla="*/ 370986 w 892381"/>
              <a:gd name="connsiteY2" fmla="*/ 682897 h 857802"/>
              <a:gd name="connsiteX3" fmla="*/ 685310 w 892381"/>
              <a:gd name="connsiteY3" fmla="*/ 855935 h 857802"/>
              <a:gd name="connsiteX4" fmla="*/ 855173 w 892381"/>
              <a:gd name="connsiteY4" fmla="*/ 720997 h 857802"/>
              <a:gd name="connsiteX5" fmla="*/ 864698 w 892381"/>
              <a:gd name="connsiteY5" fmla="*/ 527322 h 857802"/>
              <a:gd name="connsiteX6" fmla="*/ 737698 w 892381"/>
              <a:gd name="connsiteY6" fmla="*/ 379684 h 857802"/>
              <a:gd name="connsiteX7" fmla="*/ 672611 w 892381"/>
              <a:gd name="connsiteY7" fmla="*/ 217759 h 857802"/>
              <a:gd name="connsiteX8" fmla="*/ 494811 w 892381"/>
              <a:gd name="connsiteY8" fmla="*/ 32022 h 857802"/>
              <a:gd name="connsiteX9" fmla="*/ 75711 w 892381"/>
              <a:gd name="connsiteY9" fmla="*/ 154259 h 857802"/>
              <a:gd name="connsiteX0" fmla="*/ 75711 w 892381"/>
              <a:gd name="connsiteY0" fmla="*/ 154259 h 861587"/>
              <a:gd name="connsiteX1" fmla="*/ 105873 w 892381"/>
              <a:gd name="connsiteY1" fmla="*/ 584472 h 861587"/>
              <a:gd name="connsiteX2" fmla="*/ 370986 w 892381"/>
              <a:gd name="connsiteY2" fmla="*/ 682897 h 861587"/>
              <a:gd name="connsiteX3" fmla="*/ 482111 w 892381"/>
              <a:gd name="connsiteY3" fmla="*/ 821009 h 861587"/>
              <a:gd name="connsiteX4" fmla="*/ 685310 w 892381"/>
              <a:gd name="connsiteY4" fmla="*/ 855935 h 861587"/>
              <a:gd name="connsiteX5" fmla="*/ 855173 w 892381"/>
              <a:gd name="connsiteY5" fmla="*/ 720997 h 861587"/>
              <a:gd name="connsiteX6" fmla="*/ 864698 w 892381"/>
              <a:gd name="connsiteY6" fmla="*/ 527322 h 861587"/>
              <a:gd name="connsiteX7" fmla="*/ 737698 w 892381"/>
              <a:gd name="connsiteY7" fmla="*/ 379684 h 861587"/>
              <a:gd name="connsiteX8" fmla="*/ 672611 w 892381"/>
              <a:gd name="connsiteY8" fmla="*/ 217759 h 861587"/>
              <a:gd name="connsiteX9" fmla="*/ 494811 w 892381"/>
              <a:gd name="connsiteY9" fmla="*/ 32022 h 861587"/>
              <a:gd name="connsiteX10" fmla="*/ 75711 w 892381"/>
              <a:gd name="connsiteY10" fmla="*/ 154259 h 861587"/>
              <a:gd name="connsiteX0" fmla="*/ 75711 w 892381"/>
              <a:gd name="connsiteY0" fmla="*/ 154259 h 861587"/>
              <a:gd name="connsiteX1" fmla="*/ 105873 w 892381"/>
              <a:gd name="connsiteY1" fmla="*/ 584472 h 861587"/>
              <a:gd name="connsiteX2" fmla="*/ 370986 w 892381"/>
              <a:gd name="connsiteY2" fmla="*/ 703535 h 861587"/>
              <a:gd name="connsiteX3" fmla="*/ 482111 w 892381"/>
              <a:gd name="connsiteY3" fmla="*/ 821009 h 861587"/>
              <a:gd name="connsiteX4" fmla="*/ 685310 w 892381"/>
              <a:gd name="connsiteY4" fmla="*/ 855935 h 861587"/>
              <a:gd name="connsiteX5" fmla="*/ 855173 w 892381"/>
              <a:gd name="connsiteY5" fmla="*/ 720997 h 861587"/>
              <a:gd name="connsiteX6" fmla="*/ 864698 w 892381"/>
              <a:gd name="connsiteY6" fmla="*/ 527322 h 861587"/>
              <a:gd name="connsiteX7" fmla="*/ 737698 w 892381"/>
              <a:gd name="connsiteY7" fmla="*/ 379684 h 861587"/>
              <a:gd name="connsiteX8" fmla="*/ 672611 w 892381"/>
              <a:gd name="connsiteY8" fmla="*/ 217759 h 861587"/>
              <a:gd name="connsiteX9" fmla="*/ 494811 w 892381"/>
              <a:gd name="connsiteY9" fmla="*/ 32022 h 861587"/>
              <a:gd name="connsiteX10" fmla="*/ 75711 w 892381"/>
              <a:gd name="connsiteY10" fmla="*/ 154259 h 861587"/>
              <a:gd name="connsiteX0" fmla="*/ 75711 w 892381"/>
              <a:gd name="connsiteY0" fmla="*/ 154259 h 861587"/>
              <a:gd name="connsiteX1" fmla="*/ 105873 w 892381"/>
              <a:gd name="connsiteY1" fmla="*/ 584472 h 861587"/>
              <a:gd name="connsiteX2" fmla="*/ 370986 w 892381"/>
              <a:gd name="connsiteY2" fmla="*/ 703535 h 861587"/>
              <a:gd name="connsiteX3" fmla="*/ 482111 w 892381"/>
              <a:gd name="connsiteY3" fmla="*/ 821009 h 861587"/>
              <a:gd name="connsiteX4" fmla="*/ 685310 w 892381"/>
              <a:gd name="connsiteY4" fmla="*/ 855935 h 861587"/>
              <a:gd name="connsiteX5" fmla="*/ 855173 w 892381"/>
              <a:gd name="connsiteY5" fmla="*/ 720997 h 861587"/>
              <a:gd name="connsiteX6" fmla="*/ 864698 w 892381"/>
              <a:gd name="connsiteY6" fmla="*/ 527322 h 861587"/>
              <a:gd name="connsiteX7" fmla="*/ 737698 w 892381"/>
              <a:gd name="connsiteY7" fmla="*/ 379684 h 861587"/>
              <a:gd name="connsiteX8" fmla="*/ 672611 w 892381"/>
              <a:gd name="connsiteY8" fmla="*/ 217759 h 861587"/>
              <a:gd name="connsiteX9" fmla="*/ 494811 w 892381"/>
              <a:gd name="connsiteY9" fmla="*/ 32022 h 861587"/>
              <a:gd name="connsiteX10" fmla="*/ 75711 w 892381"/>
              <a:gd name="connsiteY10" fmla="*/ 154259 h 861587"/>
              <a:gd name="connsiteX0" fmla="*/ 73908 w 890578"/>
              <a:gd name="connsiteY0" fmla="*/ 154259 h 861587"/>
              <a:gd name="connsiteX1" fmla="*/ 104070 w 890578"/>
              <a:gd name="connsiteY1" fmla="*/ 584472 h 861587"/>
              <a:gd name="connsiteX2" fmla="*/ 369183 w 890578"/>
              <a:gd name="connsiteY2" fmla="*/ 703535 h 861587"/>
              <a:gd name="connsiteX3" fmla="*/ 480308 w 890578"/>
              <a:gd name="connsiteY3" fmla="*/ 821009 h 861587"/>
              <a:gd name="connsiteX4" fmla="*/ 683507 w 890578"/>
              <a:gd name="connsiteY4" fmla="*/ 855935 h 861587"/>
              <a:gd name="connsiteX5" fmla="*/ 853370 w 890578"/>
              <a:gd name="connsiteY5" fmla="*/ 720997 h 861587"/>
              <a:gd name="connsiteX6" fmla="*/ 862895 w 890578"/>
              <a:gd name="connsiteY6" fmla="*/ 527322 h 861587"/>
              <a:gd name="connsiteX7" fmla="*/ 735895 w 890578"/>
              <a:gd name="connsiteY7" fmla="*/ 379684 h 861587"/>
              <a:gd name="connsiteX8" fmla="*/ 670808 w 890578"/>
              <a:gd name="connsiteY8" fmla="*/ 217759 h 861587"/>
              <a:gd name="connsiteX9" fmla="*/ 493008 w 890578"/>
              <a:gd name="connsiteY9" fmla="*/ 32022 h 861587"/>
              <a:gd name="connsiteX10" fmla="*/ 73908 w 890578"/>
              <a:gd name="connsiteY10" fmla="*/ 154259 h 861587"/>
              <a:gd name="connsiteX0" fmla="*/ 75169 w 887077"/>
              <a:gd name="connsiteY0" fmla="*/ 108097 h 832888"/>
              <a:gd name="connsiteX1" fmla="*/ 100569 w 887077"/>
              <a:gd name="connsiteY1" fmla="*/ 555773 h 832888"/>
              <a:gd name="connsiteX2" fmla="*/ 365682 w 887077"/>
              <a:gd name="connsiteY2" fmla="*/ 674836 h 832888"/>
              <a:gd name="connsiteX3" fmla="*/ 476807 w 887077"/>
              <a:gd name="connsiteY3" fmla="*/ 792310 h 832888"/>
              <a:gd name="connsiteX4" fmla="*/ 680006 w 887077"/>
              <a:gd name="connsiteY4" fmla="*/ 827236 h 832888"/>
              <a:gd name="connsiteX5" fmla="*/ 849869 w 887077"/>
              <a:gd name="connsiteY5" fmla="*/ 692298 h 832888"/>
              <a:gd name="connsiteX6" fmla="*/ 859394 w 887077"/>
              <a:gd name="connsiteY6" fmla="*/ 498623 h 832888"/>
              <a:gd name="connsiteX7" fmla="*/ 732394 w 887077"/>
              <a:gd name="connsiteY7" fmla="*/ 350985 h 832888"/>
              <a:gd name="connsiteX8" fmla="*/ 667307 w 887077"/>
              <a:gd name="connsiteY8" fmla="*/ 189060 h 832888"/>
              <a:gd name="connsiteX9" fmla="*/ 489507 w 887077"/>
              <a:gd name="connsiteY9" fmla="*/ 3323 h 832888"/>
              <a:gd name="connsiteX10" fmla="*/ 75169 w 887077"/>
              <a:gd name="connsiteY10" fmla="*/ 108097 h 832888"/>
              <a:gd name="connsiteX0" fmla="*/ 17164 w 829072"/>
              <a:gd name="connsiteY0" fmla="*/ 136785 h 861576"/>
              <a:gd name="connsiteX1" fmla="*/ 42564 w 829072"/>
              <a:gd name="connsiteY1" fmla="*/ 584461 h 861576"/>
              <a:gd name="connsiteX2" fmla="*/ 307677 w 829072"/>
              <a:gd name="connsiteY2" fmla="*/ 703524 h 861576"/>
              <a:gd name="connsiteX3" fmla="*/ 418802 w 829072"/>
              <a:gd name="connsiteY3" fmla="*/ 820998 h 861576"/>
              <a:gd name="connsiteX4" fmla="*/ 622001 w 829072"/>
              <a:gd name="connsiteY4" fmla="*/ 855924 h 861576"/>
              <a:gd name="connsiteX5" fmla="*/ 791864 w 829072"/>
              <a:gd name="connsiteY5" fmla="*/ 720986 h 861576"/>
              <a:gd name="connsiteX6" fmla="*/ 801389 w 829072"/>
              <a:gd name="connsiteY6" fmla="*/ 527311 h 861576"/>
              <a:gd name="connsiteX7" fmla="*/ 674389 w 829072"/>
              <a:gd name="connsiteY7" fmla="*/ 379673 h 861576"/>
              <a:gd name="connsiteX8" fmla="*/ 609302 w 829072"/>
              <a:gd name="connsiteY8" fmla="*/ 217748 h 861576"/>
              <a:gd name="connsiteX9" fmla="*/ 431502 w 829072"/>
              <a:gd name="connsiteY9" fmla="*/ 32011 h 861576"/>
              <a:gd name="connsiteX10" fmla="*/ 237826 w 829072"/>
              <a:gd name="connsiteY10" fmla="*/ 9785 h 861576"/>
              <a:gd name="connsiteX11" fmla="*/ 17164 w 829072"/>
              <a:gd name="connsiteY11" fmla="*/ 136785 h 861576"/>
              <a:gd name="connsiteX0" fmla="*/ 28029 w 839937"/>
              <a:gd name="connsiteY0" fmla="*/ 136785 h 861576"/>
              <a:gd name="connsiteX1" fmla="*/ 5802 w 839937"/>
              <a:gd name="connsiteY1" fmla="*/ 347922 h 861576"/>
              <a:gd name="connsiteX2" fmla="*/ 53429 w 839937"/>
              <a:gd name="connsiteY2" fmla="*/ 584461 h 861576"/>
              <a:gd name="connsiteX3" fmla="*/ 318542 w 839937"/>
              <a:gd name="connsiteY3" fmla="*/ 703524 h 861576"/>
              <a:gd name="connsiteX4" fmla="*/ 429667 w 839937"/>
              <a:gd name="connsiteY4" fmla="*/ 820998 h 861576"/>
              <a:gd name="connsiteX5" fmla="*/ 632866 w 839937"/>
              <a:gd name="connsiteY5" fmla="*/ 855924 h 861576"/>
              <a:gd name="connsiteX6" fmla="*/ 802729 w 839937"/>
              <a:gd name="connsiteY6" fmla="*/ 720986 h 861576"/>
              <a:gd name="connsiteX7" fmla="*/ 812254 w 839937"/>
              <a:gd name="connsiteY7" fmla="*/ 527311 h 861576"/>
              <a:gd name="connsiteX8" fmla="*/ 685254 w 839937"/>
              <a:gd name="connsiteY8" fmla="*/ 379673 h 861576"/>
              <a:gd name="connsiteX9" fmla="*/ 620167 w 839937"/>
              <a:gd name="connsiteY9" fmla="*/ 217748 h 861576"/>
              <a:gd name="connsiteX10" fmla="*/ 442367 w 839937"/>
              <a:gd name="connsiteY10" fmla="*/ 32011 h 861576"/>
              <a:gd name="connsiteX11" fmla="*/ 248691 w 839937"/>
              <a:gd name="connsiteY11" fmla="*/ 9785 h 861576"/>
              <a:gd name="connsiteX12" fmla="*/ 28029 w 839937"/>
              <a:gd name="connsiteY12" fmla="*/ 136785 h 861576"/>
              <a:gd name="connsiteX0" fmla="*/ 62487 w 874395"/>
              <a:gd name="connsiteY0" fmla="*/ 136785 h 861576"/>
              <a:gd name="connsiteX1" fmla="*/ 573 w 874395"/>
              <a:gd name="connsiteY1" fmla="*/ 363797 h 861576"/>
              <a:gd name="connsiteX2" fmla="*/ 87887 w 874395"/>
              <a:gd name="connsiteY2" fmla="*/ 584461 h 861576"/>
              <a:gd name="connsiteX3" fmla="*/ 353000 w 874395"/>
              <a:gd name="connsiteY3" fmla="*/ 703524 h 861576"/>
              <a:gd name="connsiteX4" fmla="*/ 464125 w 874395"/>
              <a:gd name="connsiteY4" fmla="*/ 820998 h 861576"/>
              <a:gd name="connsiteX5" fmla="*/ 667324 w 874395"/>
              <a:gd name="connsiteY5" fmla="*/ 855924 h 861576"/>
              <a:gd name="connsiteX6" fmla="*/ 837187 w 874395"/>
              <a:gd name="connsiteY6" fmla="*/ 720986 h 861576"/>
              <a:gd name="connsiteX7" fmla="*/ 846712 w 874395"/>
              <a:gd name="connsiteY7" fmla="*/ 527311 h 861576"/>
              <a:gd name="connsiteX8" fmla="*/ 719712 w 874395"/>
              <a:gd name="connsiteY8" fmla="*/ 379673 h 861576"/>
              <a:gd name="connsiteX9" fmla="*/ 654625 w 874395"/>
              <a:gd name="connsiteY9" fmla="*/ 217748 h 861576"/>
              <a:gd name="connsiteX10" fmla="*/ 476825 w 874395"/>
              <a:gd name="connsiteY10" fmla="*/ 32011 h 861576"/>
              <a:gd name="connsiteX11" fmla="*/ 283149 w 874395"/>
              <a:gd name="connsiteY11" fmla="*/ 9785 h 861576"/>
              <a:gd name="connsiteX12" fmla="*/ 62487 w 874395"/>
              <a:gd name="connsiteY12" fmla="*/ 136785 h 861576"/>
              <a:gd name="connsiteX0" fmla="*/ 62487 w 871489"/>
              <a:gd name="connsiteY0" fmla="*/ 136785 h 852081"/>
              <a:gd name="connsiteX1" fmla="*/ 573 w 871489"/>
              <a:gd name="connsiteY1" fmla="*/ 363797 h 852081"/>
              <a:gd name="connsiteX2" fmla="*/ 87887 w 871489"/>
              <a:gd name="connsiteY2" fmla="*/ 584461 h 852081"/>
              <a:gd name="connsiteX3" fmla="*/ 353000 w 871489"/>
              <a:gd name="connsiteY3" fmla="*/ 703524 h 852081"/>
              <a:gd name="connsiteX4" fmla="*/ 464125 w 871489"/>
              <a:gd name="connsiteY4" fmla="*/ 820998 h 852081"/>
              <a:gd name="connsiteX5" fmla="*/ 734822 w 871489"/>
              <a:gd name="connsiteY5" fmla="*/ 844285 h 852081"/>
              <a:gd name="connsiteX6" fmla="*/ 837187 w 871489"/>
              <a:gd name="connsiteY6" fmla="*/ 720986 h 852081"/>
              <a:gd name="connsiteX7" fmla="*/ 846712 w 871489"/>
              <a:gd name="connsiteY7" fmla="*/ 527311 h 852081"/>
              <a:gd name="connsiteX8" fmla="*/ 719712 w 871489"/>
              <a:gd name="connsiteY8" fmla="*/ 379673 h 852081"/>
              <a:gd name="connsiteX9" fmla="*/ 654625 w 871489"/>
              <a:gd name="connsiteY9" fmla="*/ 217748 h 852081"/>
              <a:gd name="connsiteX10" fmla="*/ 476825 w 871489"/>
              <a:gd name="connsiteY10" fmla="*/ 32011 h 852081"/>
              <a:gd name="connsiteX11" fmla="*/ 283149 w 871489"/>
              <a:gd name="connsiteY11" fmla="*/ 9785 h 852081"/>
              <a:gd name="connsiteX12" fmla="*/ 62487 w 871489"/>
              <a:gd name="connsiteY12" fmla="*/ 136785 h 852081"/>
              <a:gd name="connsiteX0" fmla="*/ 62487 w 877802"/>
              <a:gd name="connsiteY0" fmla="*/ 136785 h 854090"/>
              <a:gd name="connsiteX1" fmla="*/ 573 w 877802"/>
              <a:gd name="connsiteY1" fmla="*/ 363797 h 854090"/>
              <a:gd name="connsiteX2" fmla="*/ 87887 w 877802"/>
              <a:gd name="connsiteY2" fmla="*/ 584461 h 854090"/>
              <a:gd name="connsiteX3" fmla="*/ 353000 w 877802"/>
              <a:gd name="connsiteY3" fmla="*/ 703524 h 854090"/>
              <a:gd name="connsiteX4" fmla="*/ 464125 w 877802"/>
              <a:gd name="connsiteY4" fmla="*/ 820998 h 854090"/>
              <a:gd name="connsiteX5" fmla="*/ 734822 w 877802"/>
              <a:gd name="connsiteY5" fmla="*/ 844285 h 854090"/>
              <a:gd name="connsiteX6" fmla="*/ 869847 w 877802"/>
              <a:gd name="connsiteY6" fmla="*/ 693829 h 854090"/>
              <a:gd name="connsiteX7" fmla="*/ 846712 w 877802"/>
              <a:gd name="connsiteY7" fmla="*/ 527311 h 854090"/>
              <a:gd name="connsiteX8" fmla="*/ 719712 w 877802"/>
              <a:gd name="connsiteY8" fmla="*/ 379673 h 854090"/>
              <a:gd name="connsiteX9" fmla="*/ 654625 w 877802"/>
              <a:gd name="connsiteY9" fmla="*/ 217748 h 854090"/>
              <a:gd name="connsiteX10" fmla="*/ 476825 w 877802"/>
              <a:gd name="connsiteY10" fmla="*/ 32011 h 854090"/>
              <a:gd name="connsiteX11" fmla="*/ 283149 w 877802"/>
              <a:gd name="connsiteY11" fmla="*/ 9785 h 854090"/>
              <a:gd name="connsiteX12" fmla="*/ 62487 w 877802"/>
              <a:gd name="connsiteY12" fmla="*/ 136785 h 854090"/>
              <a:gd name="connsiteX0" fmla="*/ 62487 w 877803"/>
              <a:gd name="connsiteY0" fmla="*/ 136785 h 845284"/>
              <a:gd name="connsiteX1" fmla="*/ 573 w 877803"/>
              <a:gd name="connsiteY1" fmla="*/ 363797 h 845284"/>
              <a:gd name="connsiteX2" fmla="*/ 87887 w 877803"/>
              <a:gd name="connsiteY2" fmla="*/ 584461 h 845284"/>
              <a:gd name="connsiteX3" fmla="*/ 353000 w 877803"/>
              <a:gd name="connsiteY3" fmla="*/ 703524 h 845284"/>
              <a:gd name="connsiteX4" fmla="*/ 522913 w 877803"/>
              <a:gd name="connsiteY4" fmla="*/ 755046 h 845284"/>
              <a:gd name="connsiteX5" fmla="*/ 734822 w 877803"/>
              <a:gd name="connsiteY5" fmla="*/ 844285 h 845284"/>
              <a:gd name="connsiteX6" fmla="*/ 869847 w 877803"/>
              <a:gd name="connsiteY6" fmla="*/ 693829 h 845284"/>
              <a:gd name="connsiteX7" fmla="*/ 846712 w 877803"/>
              <a:gd name="connsiteY7" fmla="*/ 527311 h 845284"/>
              <a:gd name="connsiteX8" fmla="*/ 719712 w 877803"/>
              <a:gd name="connsiteY8" fmla="*/ 379673 h 845284"/>
              <a:gd name="connsiteX9" fmla="*/ 654625 w 877803"/>
              <a:gd name="connsiteY9" fmla="*/ 217748 h 845284"/>
              <a:gd name="connsiteX10" fmla="*/ 476825 w 877803"/>
              <a:gd name="connsiteY10" fmla="*/ 32011 h 845284"/>
              <a:gd name="connsiteX11" fmla="*/ 283149 w 877803"/>
              <a:gd name="connsiteY11" fmla="*/ 9785 h 845284"/>
              <a:gd name="connsiteX12" fmla="*/ 62487 w 877803"/>
              <a:gd name="connsiteY12" fmla="*/ 136785 h 845284"/>
              <a:gd name="connsiteX0" fmla="*/ 62487 w 877803"/>
              <a:gd name="connsiteY0" fmla="*/ 136785 h 845284"/>
              <a:gd name="connsiteX1" fmla="*/ 573 w 877803"/>
              <a:gd name="connsiteY1" fmla="*/ 363797 h 845284"/>
              <a:gd name="connsiteX2" fmla="*/ 87887 w 877803"/>
              <a:gd name="connsiteY2" fmla="*/ 584461 h 845284"/>
              <a:gd name="connsiteX3" fmla="*/ 337759 w 877803"/>
              <a:gd name="connsiteY3" fmla="*/ 641451 h 845284"/>
              <a:gd name="connsiteX4" fmla="*/ 522913 w 877803"/>
              <a:gd name="connsiteY4" fmla="*/ 755046 h 845284"/>
              <a:gd name="connsiteX5" fmla="*/ 734822 w 877803"/>
              <a:gd name="connsiteY5" fmla="*/ 844285 h 845284"/>
              <a:gd name="connsiteX6" fmla="*/ 869847 w 877803"/>
              <a:gd name="connsiteY6" fmla="*/ 693829 h 845284"/>
              <a:gd name="connsiteX7" fmla="*/ 846712 w 877803"/>
              <a:gd name="connsiteY7" fmla="*/ 527311 h 845284"/>
              <a:gd name="connsiteX8" fmla="*/ 719712 w 877803"/>
              <a:gd name="connsiteY8" fmla="*/ 379673 h 845284"/>
              <a:gd name="connsiteX9" fmla="*/ 654625 w 877803"/>
              <a:gd name="connsiteY9" fmla="*/ 217748 h 845284"/>
              <a:gd name="connsiteX10" fmla="*/ 476825 w 877803"/>
              <a:gd name="connsiteY10" fmla="*/ 32011 h 845284"/>
              <a:gd name="connsiteX11" fmla="*/ 283149 w 877803"/>
              <a:gd name="connsiteY11" fmla="*/ 9785 h 845284"/>
              <a:gd name="connsiteX12" fmla="*/ 62487 w 877803"/>
              <a:gd name="connsiteY12" fmla="*/ 136785 h 845284"/>
              <a:gd name="connsiteX0" fmla="*/ 62487 w 877803"/>
              <a:gd name="connsiteY0" fmla="*/ 136785 h 845284"/>
              <a:gd name="connsiteX1" fmla="*/ 573 w 877803"/>
              <a:gd name="connsiteY1" fmla="*/ 363797 h 845284"/>
              <a:gd name="connsiteX2" fmla="*/ 87887 w 877803"/>
              <a:gd name="connsiteY2" fmla="*/ 584461 h 845284"/>
              <a:gd name="connsiteX3" fmla="*/ 363887 w 877803"/>
              <a:gd name="connsiteY3" fmla="*/ 660849 h 845284"/>
              <a:gd name="connsiteX4" fmla="*/ 522913 w 877803"/>
              <a:gd name="connsiteY4" fmla="*/ 755046 h 845284"/>
              <a:gd name="connsiteX5" fmla="*/ 734822 w 877803"/>
              <a:gd name="connsiteY5" fmla="*/ 844285 h 845284"/>
              <a:gd name="connsiteX6" fmla="*/ 869847 w 877803"/>
              <a:gd name="connsiteY6" fmla="*/ 693829 h 845284"/>
              <a:gd name="connsiteX7" fmla="*/ 846712 w 877803"/>
              <a:gd name="connsiteY7" fmla="*/ 527311 h 845284"/>
              <a:gd name="connsiteX8" fmla="*/ 719712 w 877803"/>
              <a:gd name="connsiteY8" fmla="*/ 379673 h 845284"/>
              <a:gd name="connsiteX9" fmla="*/ 654625 w 877803"/>
              <a:gd name="connsiteY9" fmla="*/ 217748 h 845284"/>
              <a:gd name="connsiteX10" fmla="*/ 476825 w 877803"/>
              <a:gd name="connsiteY10" fmla="*/ 32011 h 845284"/>
              <a:gd name="connsiteX11" fmla="*/ 283149 w 877803"/>
              <a:gd name="connsiteY11" fmla="*/ 9785 h 845284"/>
              <a:gd name="connsiteX12" fmla="*/ 62487 w 877803"/>
              <a:gd name="connsiteY12" fmla="*/ 136785 h 845284"/>
              <a:gd name="connsiteX0" fmla="*/ 62487 w 880044"/>
              <a:gd name="connsiteY0" fmla="*/ 136785 h 841456"/>
              <a:gd name="connsiteX1" fmla="*/ 573 w 880044"/>
              <a:gd name="connsiteY1" fmla="*/ 363797 h 841456"/>
              <a:gd name="connsiteX2" fmla="*/ 87887 w 880044"/>
              <a:gd name="connsiteY2" fmla="*/ 584461 h 841456"/>
              <a:gd name="connsiteX3" fmla="*/ 363887 w 880044"/>
              <a:gd name="connsiteY3" fmla="*/ 660849 h 841456"/>
              <a:gd name="connsiteX4" fmla="*/ 522913 w 880044"/>
              <a:gd name="connsiteY4" fmla="*/ 755046 h 841456"/>
              <a:gd name="connsiteX5" fmla="*/ 704338 w 880044"/>
              <a:gd name="connsiteY5" fmla="*/ 840405 h 841456"/>
              <a:gd name="connsiteX6" fmla="*/ 869847 w 880044"/>
              <a:gd name="connsiteY6" fmla="*/ 693829 h 841456"/>
              <a:gd name="connsiteX7" fmla="*/ 846712 w 880044"/>
              <a:gd name="connsiteY7" fmla="*/ 527311 h 841456"/>
              <a:gd name="connsiteX8" fmla="*/ 719712 w 880044"/>
              <a:gd name="connsiteY8" fmla="*/ 379673 h 841456"/>
              <a:gd name="connsiteX9" fmla="*/ 654625 w 880044"/>
              <a:gd name="connsiteY9" fmla="*/ 217748 h 841456"/>
              <a:gd name="connsiteX10" fmla="*/ 476825 w 880044"/>
              <a:gd name="connsiteY10" fmla="*/ 32011 h 841456"/>
              <a:gd name="connsiteX11" fmla="*/ 283149 w 880044"/>
              <a:gd name="connsiteY11" fmla="*/ 9785 h 841456"/>
              <a:gd name="connsiteX12" fmla="*/ 62487 w 880044"/>
              <a:gd name="connsiteY12" fmla="*/ 136785 h 841456"/>
              <a:gd name="connsiteX0" fmla="*/ 62487 w 939661"/>
              <a:gd name="connsiteY0" fmla="*/ 136785 h 842032"/>
              <a:gd name="connsiteX1" fmla="*/ 573 w 939661"/>
              <a:gd name="connsiteY1" fmla="*/ 363797 h 842032"/>
              <a:gd name="connsiteX2" fmla="*/ 87887 w 939661"/>
              <a:gd name="connsiteY2" fmla="*/ 584461 h 842032"/>
              <a:gd name="connsiteX3" fmla="*/ 363887 w 939661"/>
              <a:gd name="connsiteY3" fmla="*/ 660849 h 842032"/>
              <a:gd name="connsiteX4" fmla="*/ 522913 w 939661"/>
              <a:gd name="connsiteY4" fmla="*/ 755046 h 842032"/>
              <a:gd name="connsiteX5" fmla="*/ 704338 w 939661"/>
              <a:gd name="connsiteY5" fmla="*/ 840405 h 842032"/>
              <a:gd name="connsiteX6" fmla="*/ 935169 w 939661"/>
              <a:gd name="connsiteY6" fmla="*/ 676371 h 842032"/>
              <a:gd name="connsiteX7" fmla="*/ 846712 w 939661"/>
              <a:gd name="connsiteY7" fmla="*/ 527311 h 842032"/>
              <a:gd name="connsiteX8" fmla="*/ 719712 w 939661"/>
              <a:gd name="connsiteY8" fmla="*/ 379673 h 842032"/>
              <a:gd name="connsiteX9" fmla="*/ 654625 w 939661"/>
              <a:gd name="connsiteY9" fmla="*/ 217748 h 842032"/>
              <a:gd name="connsiteX10" fmla="*/ 476825 w 939661"/>
              <a:gd name="connsiteY10" fmla="*/ 32011 h 842032"/>
              <a:gd name="connsiteX11" fmla="*/ 283149 w 939661"/>
              <a:gd name="connsiteY11" fmla="*/ 9785 h 842032"/>
              <a:gd name="connsiteX12" fmla="*/ 62487 w 939661"/>
              <a:gd name="connsiteY12" fmla="*/ 136785 h 842032"/>
              <a:gd name="connsiteX0" fmla="*/ 62487 w 936681"/>
              <a:gd name="connsiteY0" fmla="*/ 136785 h 944775"/>
              <a:gd name="connsiteX1" fmla="*/ 573 w 936681"/>
              <a:gd name="connsiteY1" fmla="*/ 363797 h 944775"/>
              <a:gd name="connsiteX2" fmla="*/ 87887 w 936681"/>
              <a:gd name="connsiteY2" fmla="*/ 584461 h 944775"/>
              <a:gd name="connsiteX3" fmla="*/ 363887 w 936681"/>
              <a:gd name="connsiteY3" fmla="*/ 660849 h 944775"/>
              <a:gd name="connsiteX4" fmla="*/ 522913 w 936681"/>
              <a:gd name="connsiteY4" fmla="*/ 755046 h 944775"/>
              <a:gd name="connsiteX5" fmla="*/ 704338 w 936681"/>
              <a:gd name="connsiteY5" fmla="*/ 840405 h 944775"/>
              <a:gd name="connsiteX6" fmla="*/ 887421 w 936681"/>
              <a:gd name="connsiteY6" fmla="*/ 939936 h 944775"/>
              <a:gd name="connsiteX7" fmla="*/ 935169 w 936681"/>
              <a:gd name="connsiteY7" fmla="*/ 676371 h 944775"/>
              <a:gd name="connsiteX8" fmla="*/ 846712 w 936681"/>
              <a:gd name="connsiteY8" fmla="*/ 527311 h 944775"/>
              <a:gd name="connsiteX9" fmla="*/ 719712 w 936681"/>
              <a:gd name="connsiteY9" fmla="*/ 379673 h 944775"/>
              <a:gd name="connsiteX10" fmla="*/ 654625 w 936681"/>
              <a:gd name="connsiteY10" fmla="*/ 217748 h 944775"/>
              <a:gd name="connsiteX11" fmla="*/ 476825 w 936681"/>
              <a:gd name="connsiteY11" fmla="*/ 32011 h 944775"/>
              <a:gd name="connsiteX12" fmla="*/ 283149 w 936681"/>
              <a:gd name="connsiteY12" fmla="*/ 9785 h 944775"/>
              <a:gd name="connsiteX13" fmla="*/ 62487 w 936681"/>
              <a:gd name="connsiteY13" fmla="*/ 136785 h 944775"/>
              <a:gd name="connsiteX0" fmla="*/ 62487 w 1010157"/>
              <a:gd name="connsiteY0" fmla="*/ 136785 h 944775"/>
              <a:gd name="connsiteX1" fmla="*/ 573 w 1010157"/>
              <a:gd name="connsiteY1" fmla="*/ 363797 h 944775"/>
              <a:gd name="connsiteX2" fmla="*/ 87887 w 1010157"/>
              <a:gd name="connsiteY2" fmla="*/ 584461 h 944775"/>
              <a:gd name="connsiteX3" fmla="*/ 363887 w 1010157"/>
              <a:gd name="connsiteY3" fmla="*/ 660849 h 944775"/>
              <a:gd name="connsiteX4" fmla="*/ 522913 w 1010157"/>
              <a:gd name="connsiteY4" fmla="*/ 755046 h 944775"/>
              <a:gd name="connsiteX5" fmla="*/ 704338 w 1010157"/>
              <a:gd name="connsiteY5" fmla="*/ 840405 h 944775"/>
              <a:gd name="connsiteX6" fmla="*/ 887421 w 1010157"/>
              <a:gd name="connsiteY6" fmla="*/ 939936 h 944775"/>
              <a:gd name="connsiteX7" fmla="*/ 1009798 w 1010157"/>
              <a:gd name="connsiteY7" fmla="*/ 735112 h 944775"/>
              <a:gd name="connsiteX8" fmla="*/ 846712 w 1010157"/>
              <a:gd name="connsiteY8" fmla="*/ 527311 h 944775"/>
              <a:gd name="connsiteX9" fmla="*/ 719712 w 1010157"/>
              <a:gd name="connsiteY9" fmla="*/ 379673 h 944775"/>
              <a:gd name="connsiteX10" fmla="*/ 654625 w 1010157"/>
              <a:gd name="connsiteY10" fmla="*/ 217748 h 944775"/>
              <a:gd name="connsiteX11" fmla="*/ 476825 w 1010157"/>
              <a:gd name="connsiteY11" fmla="*/ 32011 h 944775"/>
              <a:gd name="connsiteX12" fmla="*/ 283149 w 1010157"/>
              <a:gd name="connsiteY12" fmla="*/ 9785 h 944775"/>
              <a:gd name="connsiteX13" fmla="*/ 62487 w 1010157"/>
              <a:gd name="connsiteY13" fmla="*/ 136785 h 944775"/>
              <a:gd name="connsiteX0" fmla="*/ 62487 w 1012509"/>
              <a:gd name="connsiteY0" fmla="*/ 136785 h 840537"/>
              <a:gd name="connsiteX1" fmla="*/ 573 w 1012509"/>
              <a:gd name="connsiteY1" fmla="*/ 363797 h 840537"/>
              <a:gd name="connsiteX2" fmla="*/ 87887 w 1012509"/>
              <a:gd name="connsiteY2" fmla="*/ 584461 h 840537"/>
              <a:gd name="connsiteX3" fmla="*/ 363887 w 1012509"/>
              <a:gd name="connsiteY3" fmla="*/ 660849 h 840537"/>
              <a:gd name="connsiteX4" fmla="*/ 522913 w 1012509"/>
              <a:gd name="connsiteY4" fmla="*/ 755046 h 840537"/>
              <a:gd name="connsiteX5" fmla="*/ 704338 w 1012509"/>
              <a:gd name="connsiteY5" fmla="*/ 840405 h 840537"/>
              <a:gd name="connsiteX6" fmla="*/ 1009798 w 1012509"/>
              <a:gd name="connsiteY6" fmla="*/ 735112 h 840537"/>
              <a:gd name="connsiteX7" fmla="*/ 846712 w 1012509"/>
              <a:gd name="connsiteY7" fmla="*/ 527311 h 840537"/>
              <a:gd name="connsiteX8" fmla="*/ 719712 w 1012509"/>
              <a:gd name="connsiteY8" fmla="*/ 379673 h 840537"/>
              <a:gd name="connsiteX9" fmla="*/ 654625 w 1012509"/>
              <a:gd name="connsiteY9" fmla="*/ 217748 h 840537"/>
              <a:gd name="connsiteX10" fmla="*/ 476825 w 1012509"/>
              <a:gd name="connsiteY10" fmla="*/ 32011 h 840537"/>
              <a:gd name="connsiteX11" fmla="*/ 283149 w 1012509"/>
              <a:gd name="connsiteY11" fmla="*/ 9785 h 840537"/>
              <a:gd name="connsiteX12" fmla="*/ 62487 w 1012509"/>
              <a:gd name="connsiteY12" fmla="*/ 136785 h 840537"/>
              <a:gd name="connsiteX0" fmla="*/ 62487 w 1020325"/>
              <a:gd name="connsiteY0" fmla="*/ 136785 h 764348"/>
              <a:gd name="connsiteX1" fmla="*/ 573 w 1020325"/>
              <a:gd name="connsiteY1" fmla="*/ 363797 h 764348"/>
              <a:gd name="connsiteX2" fmla="*/ 87887 w 1020325"/>
              <a:gd name="connsiteY2" fmla="*/ 584461 h 764348"/>
              <a:gd name="connsiteX3" fmla="*/ 363887 w 1020325"/>
              <a:gd name="connsiteY3" fmla="*/ 660849 h 764348"/>
              <a:gd name="connsiteX4" fmla="*/ 522913 w 1020325"/>
              <a:gd name="connsiteY4" fmla="*/ 755046 h 764348"/>
              <a:gd name="connsiteX5" fmla="*/ 1009798 w 1020325"/>
              <a:gd name="connsiteY5" fmla="*/ 735112 h 764348"/>
              <a:gd name="connsiteX6" fmla="*/ 846712 w 1020325"/>
              <a:gd name="connsiteY6" fmla="*/ 527311 h 764348"/>
              <a:gd name="connsiteX7" fmla="*/ 719712 w 1020325"/>
              <a:gd name="connsiteY7" fmla="*/ 379673 h 764348"/>
              <a:gd name="connsiteX8" fmla="*/ 654625 w 1020325"/>
              <a:gd name="connsiteY8" fmla="*/ 217748 h 764348"/>
              <a:gd name="connsiteX9" fmla="*/ 476825 w 1020325"/>
              <a:gd name="connsiteY9" fmla="*/ 32011 h 764348"/>
              <a:gd name="connsiteX10" fmla="*/ 283149 w 1020325"/>
              <a:gd name="connsiteY10" fmla="*/ 9785 h 764348"/>
              <a:gd name="connsiteX11" fmla="*/ 62487 w 1020325"/>
              <a:gd name="connsiteY11" fmla="*/ 136785 h 764348"/>
              <a:gd name="connsiteX0" fmla="*/ 62487 w 852699"/>
              <a:gd name="connsiteY0" fmla="*/ 136785 h 758613"/>
              <a:gd name="connsiteX1" fmla="*/ 573 w 852699"/>
              <a:gd name="connsiteY1" fmla="*/ 363797 h 758613"/>
              <a:gd name="connsiteX2" fmla="*/ 87887 w 852699"/>
              <a:gd name="connsiteY2" fmla="*/ 584461 h 758613"/>
              <a:gd name="connsiteX3" fmla="*/ 363887 w 852699"/>
              <a:gd name="connsiteY3" fmla="*/ 660849 h 758613"/>
              <a:gd name="connsiteX4" fmla="*/ 522913 w 852699"/>
              <a:gd name="connsiteY4" fmla="*/ 755046 h 758613"/>
              <a:gd name="connsiteX5" fmla="*/ 846712 w 852699"/>
              <a:gd name="connsiteY5" fmla="*/ 527311 h 758613"/>
              <a:gd name="connsiteX6" fmla="*/ 719712 w 852699"/>
              <a:gd name="connsiteY6" fmla="*/ 379673 h 758613"/>
              <a:gd name="connsiteX7" fmla="*/ 654625 w 852699"/>
              <a:gd name="connsiteY7" fmla="*/ 217748 h 758613"/>
              <a:gd name="connsiteX8" fmla="*/ 476825 w 852699"/>
              <a:gd name="connsiteY8" fmla="*/ 32011 h 758613"/>
              <a:gd name="connsiteX9" fmla="*/ 283149 w 852699"/>
              <a:gd name="connsiteY9" fmla="*/ 9785 h 758613"/>
              <a:gd name="connsiteX10" fmla="*/ 62487 w 852699"/>
              <a:gd name="connsiteY10" fmla="*/ 136785 h 758613"/>
              <a:gd name="connsiteX0" fmla="*/ 62487 w 861350"/>
              <a:gd name="connsiteY0" fmla="*/ 136785 h 670028"/>
              <a:gd name="connsiteX1" fmla="*/ 573 w 861350"/>
              <a:gd name="connsiteY1" fmla="*/ 363797 h 670028"/>
              <a:gd name="connsiteX2" fmla="*/ 87887 w 861350"/>
              <a:gd name="connsiteY2" fmla="*/ 584461 h 670028"/>
              <a:gd name="connsiteX3" fmla="*/ 363887 w 861350"/>
              <a:gd name="connsiteY3" fmla="*/ 660849 h 670028"/>
              <a:gd name="connsiteX4" fmla="*/ 846712 w 861350"/>
              <a:gd name="connsiteY4" fmla="*/ 527311 h 670028"/>
              <a:gd name="connsiteX5" fmla="*/ 719712 w 861350"/>
              <a:gd name="connsiteY5" fmla="*/ 379673 h 670028"/>
              <a:gd name="connsiteX6" fmla="*/ 654625 w 861350"/>
              <a:gd name="connsiteY6" fmla="*/ 217748 h 670028"/>
              <a:gd name="connsiteX7" fmla="*/ 476825 w 861350"/>
              <a:gd name="connsiteY7" fmla="*/ 32011 h 670028"/>
              <a:gd name="connsiteX8" fmla="*/ 283149 w 861350"/>
              <a:gd name="connsiteY8" fmla="*/ 9785 h 670028"/>
              <a:gd name="connsiteX9" fmla="*/ 62487 w 861350"/>
              <a:gd name="connsiteY9" fmla="*/ 136785 h 670028"/>
              <a:gd name="connsiteX0" fmla="*/ 62487 w 878868"/>
              <a:gd name="connsiteY0" fmla="*/ 136785 h 592256"/>
              <a:gd name="connsiteX1" fmla="*/ 573 w 878868"/>
              <a:gd name="connsiteY1" fmla="*/ 363797 h 592256"/>
              <a:gd name="connsiteX2" fmla="*/ 87887 w 878868"/>
              <a:gd name="connsiteY2" fmla="*/ 584461 h 592256"/>
              <a:gd name="connsiteX3" fmla="*/ 846712 w 878868"/>
              <a:gd name="connsiteY3" fmla="*/ 527311 h 592256"/>
              <a:gd name="connsiteX4" fmla="*/ 719712 w 878868"/>
              <a:gd name="connsiteY4" fmla="*/ 379673 h 592256"/>
              <a:gd name="connsiteX5" fmla="*/ 654625 w 878868"/>
              <a:gd name="connsiteY5" fmla="*/ 217748 h 592256"/>
              <a:gd name="connsiteX6" fmla="*/ 476825 w 878868"/>
              <a:gd name="connsiteY6" fmla="*/ 32011 h 592256"/>
              <a:gd name="connsiteX7" fmla="*/ 283149 w 878868"/>
              <a:gd name="connsiteY7" fmla="*/ 9785 h 592256"/>
              <a:gd name="connsiteX8" fmla="*/ 62487 w 878868"/>
              <a:gd name="connsiteY8" fmla="*/ 136785 h 592256"/>
              <a:gd name="connsiteX0" fmla="*/ 62487 w 730139"/>
              <a:gd name="connsiteY0" fmla="*/ 136785 h 600536"/>
              <a:gd name="connsiteX1" fmla="*/ 573 w 730139"/>
              <a:gd name="connsiteY1" fmla="*/ 363797 h 600536"/>
              <a:gd name="connsiteX2" fmla="*/ 87887 w 730139"/>
              <a:gd name="connsiteY2" fmla="*/ 584461 h 600536"/>
              <a:gd name="connsiteX3" fmla="*/ 444098 w 730139"/>
              <a:gd name="connsiteY3" fmla="*/ 568763 h 600536"/>
              <a:gd name="connsiteX4" fmla="*/ 719712 w 730139"/>
              <a:gd name="connsiteY4" fmla="*/ 379673 h 600536"/>
              <a:gd name="connsiteX5" fmla="*/ 654625 w 730139"/>
              <a:gd name="connsiteY5" fmla="*/ 217748 h 600536"/>
              <a:gd name="connsiteX6" fmla="*/ 476825 w 730139"/>
              <a:gd name="connsiteY6" fmla="*/ 32011 h 600536"/>
              <a:gd name="connsiteX7" fmla="*/ 283149 w 730139"/>
              <a:gd name="connsiteY7" fmla="*/ 9785 h 600536"/>
              <a:gd name="connsiteX8" fmla="*/ 62487 w 730139"/>
              <a:gd name="connsiteY8" fmla="*/ 136785 h 600536"/>
              <a:gd name="connsiteX0" fmla="*/ 62487 w 658610"/>
              <a:gd name="connsiteY0" fmla="*/ 136785 h 599332"/>
              <a:gd name="connsiteX1" fmla="*/ 573 w 658610"/>
              <a:gd name="connsiteY1" fmla="*/ 363797 h 599332"/>
              <a:gd name="connsiteX2" fmla="*/ 87887 w 658610"/>
              <a:gd name="connsiteY2" fmla="*/ 584461 h 599332"/>
              <a:gd name="connsiteX3" fmla="*/ 444098 w 658610"/>
              <a:gd name="connsiteY3" fmla="*/ 568763 h 599332"/>
              <a:gd name="connsiteX4" fmla="*/ 587949 w 658610"/>
              <a:gd name="connsiteY4" fmla="*/ 405582 h 599332"/>
              <a:gd name="connsiteX5" fmla="*/ 654625 w 658610"/>
              <a:gd name="connsiteY5" fmla="*/ 217748 h 599332"/>
              <a:gd name="connsiteX6" fmla="*/ 476825 w 658610"/>
              <a:gd name="connsiteY6" fmla="*/ 32011 h 599332"/>
              <a:gd name="connsiteX7" fmla="*/ 283149 w 658610"/>
              <a:gd name="connsiteY7" fmla="*/ 9785 h 599332"/>
              <a:gd name="connsiteX8" fmla="*/ 62487 w 658610"/>
              <a:gd name="connsiteY8" fmla="*/ 136785 h 599332"/>
              <a:gd name="connsiteX0" fmla="*/ 64982 w 661105"/>
              <a:gd name="connsiteY0" fmla="*/ 136785 h 1105934"/>
              <a:gd name="connsiteX1" fmla="*/ 3068 w 661105"/>
              <a:gd name="connsiteY1" fmla="*/ 363797 h 1105934"/>
              <a:gd name="connsiteX2" fmla="*/ 140716 w 661105"/>
              <a:gd name="connsiteY2" fmla="*/ 1104738 h 1105934"/>
              <a:gd name="connsiteX3" fmla="*/ 446593 w 661105"/>
              <a:gd name="connsiteY3" fmla="*/ 568763 h 1105934"/>
              <a:gd name="connsiteX4" fmla="*/ 590444 w 661105"/>
              <a:gd name="connsiteY4" fmla="*/ 405582 h 1105934"/>
              <a:gd name="connsiteX5" fmla="*/ 657120 w 661105"/>
              <a:gd name="connsiteY5" fmla="*/ 217748 h 1105934"/>
              <a:gd name="connsiteX6" fmla="*/ 479320 w 661105"/>
              <a:gd name="connsiteY6" fmla="*/ 32011 h 1105934"/>
              <a:gd name="connsiteX7" fmla="*/ 285644 w 661105"/>
              <a:gd name="connsiteY7" fmla="*/ 9785 h 1105934"/>
              <a:gd name="connsiteX8" fmla="*/ 64982 w 661105"/>
              <a:gd name="connsiteY8" fmla="*/ 136785 h 1105934"/>
              <a:gd name="connsiteX0" fmla="*/ 64982 w 1021759"/>
              <a:gd name="connsiteY0" fmla="*/ 136785 h 1109224"/>
              <a:gd name="connsiteX1" fmla="*/ 3068 w 1021759"/>
              <a:gd name="connsiteY1" fmla="*/ 363797 h 1109224"/>
              <a:gd name="connsiteX2" fmla="*/ 140716 w 1021759"/>
              <a:gd name="connsiteY2" fmla="*/ 1104738 h 1109224"/>
              <a:gd name="connsiteX3" fmla="*/ 1013165 w 1021759"/>
              <a:gd name="connsiteY3" fmla="*/ 914429 h 1109224"/>
              <a:gd name="connsiteX4" fmla="*/ 590444 w 1021759"/>
              <a:gd name="connsiteY4" fmla="*/ 405582 h 1109224"/>
              <a:gd name="connsiteX5" fmla="*/ 657120 w 1021759"/>
              <a:gd name="connsiteY5" fmla="*/ 217748 h 1109224"/>
              <a:gd name="connsiteX6" fmla="*/ 479320 w 1021759"/>
              <a:gd name="connsiteY6" fmla="*/ 32011 h 1109224"/>
              <a:gd name="connsiteX7" fmla="*/ 285644 w 1021759"/>
              <a:gd name="connsiteY7" fmla="*/ 9785 h 1109224"/>
              <a:gd name="connsiteX8" fmla="*/ 64982 w 1021759"/>
              <a:gd name="connsiteY8" fmla="*/ 136785 h 1109224"/>
              <a:gd name="connsiteX0" fmla="*/ 64982 w 1022229"/>
              <a:gd name="connsiteY0" fmla="*/ 136785 h 1108561"/>
              <a:gd name="connsiteX1" fmla="*/ 3068 w 1022229"/>
              <a:gd name="connsiteY1" fmla="*/ 363797 h 1108561"/>
              <a:gd name="connsiteX2" fmla="*/ 140716 w 1022229"/>
              <a:gd name="connsiteY2" fmla="*/ 1104738 h 1108561"/>
              <a:gd name="connsiteX3" fmla="*/ 1013165 w 1022229"/>
              <a:gd name="connsiteY3" fmla="*/ 914429 h 1108561"/>
              <a:gd name="connsiteX4" fmla="*/ 599507 w 1022229"/>
              <a:gd name="connsiteY4" fmla="*/ 544464 h 1108561"/>
              <a:gd name="connsiteX5" fmla="*/ 657120 w 1022229"/>
              <a:gd name="connsiteY5" fmla="*/ 217748 h 1108561"/>
              <a:gd name="connsiteX6" fmla="*/ 479320 w 1022229"/>
              <a:gd name="connsiteY6" fmla="*/ 32011 h 1108561"/>
              <a:gd name="connsiteX7" fmla="*/ 285644 w 1022229"/>
              <a:gd name="connsiteY7" fmla="*/ 9785 h 1108561"/>
              <a:gd name="connsiteX8" fmla="*/ 64982 w 1022229"/>
              <a:gd name="connsiteY8" fmla="*/ 136785 h 1108561"/>
              <a:gd name="connsiteX0" fmla="*/ 64982 w 1022229"/>
              <a:gd name="connsiteY0" fmla="*/ 130998 h 1102774"/>
              <a:gd name="connsiteX1" fmla="*/ 3068 w 1022229"/>
              <a:gd name="connsiteY1" fmla="*/ 358010 h 1102774"/>
              <a:gd name="connsiteX2" fmla="*/ 140716 w 1022229"/>
              <a:gd name="connsiteY2" fmla="*/ 1098951 h 1102774"/>
              <a:gd name="connsiteX3" fmla="*/ 1013165 w 1022229"/>
              <a:gd name="connsiteY3" fmla="*/ 908642 h 1102774"/>
              <a:gd name="connsiteX4" fmla="*/ 599507 w 1022229"/>
              <a:gd name="connsiteY4" fmla="*/ 538677 h 1102774"/>
              <a:gd name="connsiteX5" fmla="*/ 657120 w 1022229"/>
              <a:gd name="connsiteY5" fmla="*/ 211961 h 1102774"/>
              <a:gd name="connsiteX6" fmla="*/ 400643 w 1022229"/>
              <a:gd name="connsiteY6" fmla="*/ 277004 h 1102774"/>
              <a:gd name="connsiteX7" fmla="*/ 285644 w 1022229"/>
              <a:gd name="connsiteY7" fmla="*/ 3998 h 1102774"/>
              <a:gd name="connsiteX8" fmla="*/ 64982 w 1022229"/>
              <a:gd name="connsiteY8" fmla="*/ 130998 h 1102774"/>
              <a:gd name="connsiteX0" fmla="*/ 65789 w 1023036"/>
              <a:gd name="connsiteY0" fmla="*/ 477987 h 1449763"/>
              <a:gd name="connsiteX1" fmla="*/ 3875 w 1023036"/>
              <a:gd name="connsiteY1" fmla="*/ 704999 h 1449763"/>
              <a:gd name="connsiteX2" fmla="*/ 141523 w 1023036"/>
              <a:gd name="connsiteY2" fmla="*/ 1445940 h 1449763"/>
              <a:gd name="connsiteX3" fmla="*/ 1013972 w 1023036"/>
              <a:gd name="connsiteY3" fmla="*/ 1255631 h 1449763"/>
              <a:gd name="connsiteX4" fmla="*/ 600314 w 1023036"/>
              <a:gd name="connsiteY4" fmla="*/ 885666 h 1449763"/>
              <a:gd name="connsiteX5" fmla="*/ 657927 w 1023036"/>
              <a:gd name="connsiteY5" fmla="*/ 558950 h 1449763"/>
              <a:gd name="connsiteX6" fmla="*/ 401450 w 1023036"/>
              <a:gd name="connsiteY6" fmla="*/ 623993 h 1449763"/>
              <a:gd name="connsiteX7" fmla="*/ 345554 w 1023036"/>
              <a:gd name="connsiteY7" fmla="*/ 1107 h 1449763"/>
              <a:gd name="connsiteX8" fmla="*/ 65789 w 1023036"/>
              <a:gd name="connsiteY8" fmla="*/ 477987 h 1449763"/>
              <a:gd name="connsiteX0" fmla="*/ 65789 w 1022653"/>
              <a:gd name="connsiteY0" fmla="*/ 477987 h 1449763"/>
              <a:gd name="connsiteX1" fmla="*/ 3875 w 1022653"/>
              <a:gd name="connsiteY1" fmla="*/ 704999 h 1449763"/>
              <a:gd name="connsiteX2" fmla="*/ 141523 w 1022653"/>
              <a:gd name="connsiteY2" fmla="*/ 1445940 h 1449763"/>
              <a:gd name="connsiteX3" fmla="*/ 1013972 w 1022653"/>
              <a:gd name="connsiteY3" fmla="*/ 1255631 h 1449763"/>
              <a:gd name="connsiteX4" fmla="*/ 600314 w 1022653"/>
              <a:gd name="connsiteY4" fmla="*/ 885666 h 1449763"/>
              <a:gd name="connsiteX5" fmla="*/ 789297 w 1022653"/>
              <a:gd name="connsiteY5" fmla="*/ 512904 h 1449763"/>
              <a:gd name="connsiteX6" fmla="*/ 401450 w 1022653"/>
              <a:gd name="connsiteY6" fmla="*/ 623993 h 1449763"/>
              <a:gd name="connsiteX7" fmla="*/ 345554 w 1022653"/>
              <a:gd name="connsiteY7" fmla="*/ 1107 h 1449763"/>
              <a:gd name="connsiteX8" fmla="*/ 65789 w 1022653"/>
              <a:gd name="connsiteY8" fmla="*/ 477987 h 1449763"/>
              <a:gd name="connsiteX0" fmla="*/ 17811 w 1109463"/>
              <a:gd name="connsiteY0" fmla="*/ 374033 h 1452746"/>
              <a:gd name="connsiteX1" fmla="*/ 90685 w 1109463"/>
              <a:gd name="connsiteY1" fmla="*/ 707982 h 1452746"/>
              <a:gd name="connsiteX2" fmla="*/ 228333 w 1109463"/>
              <a:gd name="connsiteY2" fmla="*/ 1448923 h 1452746"/>
              <a:gd name="connsiteX3" fmla="*/ 1100782 w 1109463"/>
              <a:gd name="connsiteY3" fmla="*/ 1258614 h 1452746"/>
              <a:gd name="connsiteX4" fmla="*/ 687124 w 1109463"/>
              <a:gd name="connsiteY4" fmla="*/ 888649 h 1452746"/>
              <a:gd name="connsiteX5" fmla="*/ 876107 w 1109463"/>
              <a:gd name="connsiteY5" fmla="*/ 515887 h 1452746"/>
              <a:gd name="connsiteX6" fmla="*/ 488260 w 1109463"/>
              <a:gd name="connsiteY6" fmla="*/ 626976 h 1452746"/>
              <a:gd name="connsiteX7" fmla="*/ 432364 w 1109463"/>
              <a:gd name="connsiteY7" fmla="*/ 4090 h 1452746"/>
              <a:gd name="connsiteX8" fmla="*/ 17811 w 1109463"/>
              <a:gd name="connsiteY8" fmla="*/ 374033 h 1452746"/>
              <a:gd name="connsiteX0" fmla="*/ 17811 w 1109463"/>
              <a:gd name="connsiteY0" fmla="*/ 396521 h 1475234"/>
              <a:gd name="connsiteX1" fmla="*/ 90685 w 1109463"/>
              <a:gd name="connsiteY1" fmla="*/ 730470 h 1475234"/>
              <a:gd name="connsiteX2" fmla="*/ 228333 w 1109463"/>
              <a:gd name="connsiteY2" fmla="*/ 1471411 h 1475234"/>
              <a:gd name="connsiteX3" fmla="*/ 1100782 w 1109463"/>
              <a:gd name="connsiteY3" fmla="*/ 1281102 h 1475234"/>
              <a:gd name="connsiteX4" fmla="*/ 687124 w 1109463"/>
              <a:gd name="connsiteY4" fmla="*/ 911137 h 1475234"/>
              <a:gd name="connsiteX5" fmla="*/ 876107 w 1109463"/>
              <a:gd name="connsiteY5" fmla="*/ 538375 h 1475234"/>
              <a:gd name="connsiteX6" fmla="*/ 488260 w 1109463"/>
              <a:gd name="connsiteY6" fmla="*/ 649464 h 1475234"/>
              <a:gd name="connsiteX7" fmla="*/ 432364 w 1109463"/>
              <a:gd name="connsiteY7" fmla="*/ 26578 h 1475234"/>
              <a:gd name="connsiteX8" fmla="*/ 17811 w 1109463"/>
              <a:gd name="connsiteY8" fmla="*/ 396521 h 1475234"/>
              <a:gd name="connsiteX0" fmla="*/ 17811 w 1109463"/>
              <a:gd name="connsiteY0" fmla="*/ 396521 h 1475234"/>
              <a:gd name="connsiteX1" fmla="*/ 90685 w 1109463"/>
              <a:gd name="connsiteY1" fmla="*/ 730470 h 1475234"/>
              <a:gd name="connsiteX2" fmla="*/ 228333 w 1109463"/>
              <a:gd name="connsiteY2" fmla="*/ 1471411 h 1475234"/>
              <a:gd name="connsiteX3" fmla="*/ 1100782 w 1109463"/>
              <a:gd name="connsiteY3" fmla="*/ 1281102 h 1475234"/>
              <a:gd name="connsiteX4" fmla="*/ 687124 w 1109463"/>
              <a:gd name="connsiteY4" fmla="*/ 911137 h 1475234"/>
              <a:gd name="connsiteX5" fmla="*/ 876107 w 1109463"/>
              <a:gd name="connsiteY5" fmla="*/ 538375 h 1475234"/>
              <a:gd name="connsiteX6" fmla="*/ 488260 w 1109463"/>
              <a:gd name="connsiteY6" fmla="*/ 649464 h 1475234"/>
              <a:gd name="connsiteX7" fmla="*/ 432364 w 1109463"/>
              <a:gd name="connsiteY7" fmla="*/ 26578 h 1475234"/>
              <a:gd name="connsiteX8" fmla="*/ 17811 w 1109463"/>
              <a:gd name="connsiteY8" fmla="*/ 396521 h 1475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9463" h="1475234">
                <a:moveTo>
                  <a:pt x="17811" y="396521"/>
                </a:moveTo>
                <a:cubicBezTo>
                  <a:pt x="-39135" y="513836"/>
                  <a:pt x="55598" y="551322"/>
                  <a:pt x="90685" y="730470"/>
                </a:cubicBezTo>
                <a:cubicBezTo>
                  <a:pt x="125772" y="909618"/>
                  <a:pt x="177004" y="1411880"/>
                  <a:pt x="228333" y="1471411"/>
                </a:cubicBezTo>
                <a:cubicBezTo>
                  <a:pt x="369356" y="1498663"/>
                  <a:pt x="1024317" y="1374481"/>
                  <a:pt x="1100782" y="1281102"/>
                </a:cubicBezTo>
                <a:cubicBezTo>
                  <a:pt x="1177247" y="1187723"/>
                  <a:pt x="724570" y="1034925"/>
                  <a:pt x="687124" y="911137"/>
                </a:cubicBezTo>
                <a:cubicBezTo>
                  <a:pt x="649678" y="787349"/>
                  <a:pt x="1029751" y="670837"/>
                  <a:pt x="876107" y="538375"/>
                </a:cubicBezTo>
                <a:cubicBezTo>
                  <a:pt x="722463" y="405913"/>
                  <a:pt x="550173" y="684125"/>
                  <a:pt x="488260" y="649464"/>
                </a:cubicBezTo>
                <a:cubicBezTo>
                  <a:pt x="426347" y="614803"/>
                  <a:pt x="663974" y="156515"/>
                  <a:pt x="432364" y="26578"/>
                </a:cubicBezTo>
                <a:cubicBezTo>
                  <a:pt x="200754" y="-103359"/>
                  <a:pt x="74757" y="279206"/>
                  <a:pt x="17811" y="396521"/>
                </a:cubicBezTo>
                <a:close/>
              </a:path>
            </a:pathLst>
          </a:custGeom>
          <a:noFill/>
          <a:ln w="38100">
            <a:solidFill>
              <a:srgbClr val="EE2D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68" name="Rectangle : coins arrondis 67">
            <a:extLst>
              <a:ext uri="{FF2B5EF4-FFF2-40B4-BE49-F238E27FC236}">
                <a16:creationId xmlns:a16="http://schemas.microsoft.com/office/drawing/2014/main" id="{BC46D0D2-1544-4B3B-BD2F-FCE692FC6AE4}"/>
              </a:ext>
            </a:extLst>
          </p:cNvPr>
          <p:cNvSpPr/>
          <p:nvPr/>
        </p:nvSpPr>
        <p:spPr>
          <a:xfrm>
            <a:off x="5239568" y="4984661"/>
            <a:ext cx="1080000" cy="1080000"/>
          </a:xfrm>
          <a:prstGeom prst="roundRect">
            <a:avLst>
              <a:gd name="adj" fmla="val 28509"/>
            </a:avLst>
          </a:prstGeom>
          <a:solidFill>
            <a:schemeClr val="bg1"/>
          </a:solidFill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Forme libre : forme 68">
            <a:extLst>
              <a:ext uri="{FF2B5EF4-FFF2-40B4-BE49-F238E27FC236}">
                <a16:creationId xmlns:a16="http://schemas.microsoft.com/office/drawing/2014/main" id="{305DD70B-09AD-43E1-830F-B158EE17F018}"/>
              </a:ext>
            </a:extLst>
          </p:cNvPr>
          <p:cNvSpPr/>
          <p:nvPr/>
        </p:nvSpPr>
        <p:spPr>
          <a:xfrm rot="5661708">
            <a:off x="5592781" y="5517875"/>
            <a:ext cx="429765" cy="459584"/>
          </a:xfrm>
          <a:custGeom>
            <a:avLst/>
            <a:gdLst>
              <a:gd name="connsiteX0" fmla="*/ 0 w 788987"/>
              <a:gd name="connsiteY0" fmla="*/ 122237 h 825500"/>
              <a:gd name="connsiteX1" fmla="*/ 30162 w 788987"/>
              <a:gd name="connsiteY1" fmla="*/ 552450 h 825500"/>
              <a:gd name="connsiteX2" fmla="*/ 295275 w 788987"/>
              <a:gd name="connsiteY2" fmla="*/ 650875 h 825500"/>
              <a:gd name="connsiteX3" fmla="*/ 547687 w 788987"/>
              <a:gd name="connsiteY3" fmla="*/ 825500 h 825500"/>
              <a:gd name="connsiteX4" fmla="*/ 779462 w 788987"/>
              <a:gd name="connsiteY4" fmla="*/ 688975 h 825500"/>
              <a:gd name="connsiteX5" fmla="*/ 788987 w 788987"/>
              <a:gd name="connsiteY5" fmla="*/ 495300 h 825500"/>
              <a:gd name="connsiteX6" fmla="*/ 661987 w 788987"/>
              <a:gd name="connsiteY6" fmla="*/ 347662 h 825500"/>
              <a:gd name="connsiteX7" fmla="*/ 596900 w 788987"/>
              <a:gd name="connsiteY7" fmla="*/ 185737 h 825500"/>
              <a:gd name="connsiteX8" fmla="*/ 419100 w 788987"/>
              <a:gd name="connsiteY8" fmla="*/ 0 h 825500"/>
              <a:gd name="connsiteX9" fmla="*/ 107950 w 788987"/>
              <a:gd name="connsiteY9" fmla="*/ 14287 h 825500"/>
              <a:gd name="connsiteX10" fmla="*/ 0 w 788987"/>
              <a:gd name="connsiteY10" fmla="*/ 122237 h 825500"/>
              <a:gd name="connsiteX0" fmla="*/ 9159 w 798146"/>
              <a:gd name="connsiteY0" fmla="*/ 122237 h 825500"/>
              <a:gd name="connsiteX1" fmla="*/ 39321 w 798146"/>
              <a:gd name="connsiteY1" fmla="*/ 552450 h 825500"/>
              <a:gd name="connsiteX2" fmla="*/ 304434 w 798146"/>
              <a:gd name="connsiteY2" fmla="*/ 650875 h 825500"/>
              <a:gd name="connsiteX3" fmla="*/ 556846 w 798146"/>
              <a:gd name="connsiteY3" fmla="*/ 825500 h 825500"/>
              <a:gd name="connsiteX4" fmla="*/ 788621 w 798146"/>
              <a:gd name="connsiteY4" fmla="*/ 688975 h 825500"/>
              <a:gd name="connsiteX5" fmla="*/ 798146 w 798146"/>
              <a:gd name="connsiteY5" fmla="*/ 495300 h 825500"/>
              <a:gd name="connsiteX6" fmla="*/ 671146 w 798146"/>
              <a:gd name="connsiteY6" fmla="*/ 347662 h 825500"/>
              <a:gd name="connsiteX7" fmla="*/ 606059 w 798146"/>
              <a:gd name="connsiteY7" fmla="*/ 185737 h 825500"/>
              <a:gd name="connsiteX8" fmla="*/ 428259 w 798146"/>
              <a:gd name="connsiteY8" fmla="*/ 0 h 825500"/>
              <a:gd name="connsiteX9" fmla="*/ 117109 w 798146"/>
              <a:gd name="connsiteY9" fmla="*/ 14287 h 825500"/>
              <a:gd name="connsiteX10" fmla="*/ 9159 w 798146"/>
              <a:gd name="connsiteY10" fmla="*/ 122237 h 825500"/>
              <a:gd name="connsiteX0" fmla="*/ 9159 w 798146"/>
              <a:gd name="connsiteY0" fmla="*/ 122237 h 825500"/>
              <a:gd name="connsiteX1" fmla="*/ 39321 w 798146"/>
              <a:gd name="connsiteY1" fmla="*/ 552450 h 825500"/>
              <a:gd name="connsiteX2" fmla="*/ 304434 w 798146"/>
              <a:gd name="connsiteY2" fmla="*/ 650875 h 825500"/>
              <a:gd name="connsiteX3" fmla="*/ 556846 w 798146"/>
              <a:gd name="connsiteY3" fmla="*/ 825500 h 825500"/>
              <a:gd name="connsiteX4" fmla="*/ 788621 w 798146"/>
              <a:gd name="connsiteY4" fmla="*/ 688975 h 825500"/>
              <a:gd name="connsiteX5" fmla="*/ 798146 w 798146"/>
              <a:gd name="connsiteY5" fmla="*/ 495300 h 825500"/>
              <a:gd name="connsiteX6" fmla="*/ 671146 w 798146"/>
              <a:gd name="connsiteY6" fmla="*/ 347662 h 825500"/>
              <a:gd name="connsiteX7" fmla="*/ 606059 w 798146"/>
              <a:gd name="connsiteY7" fmla="*/ 185737 h 825500"/>
              <a:gd name="connsiteX8" fmla="*/ 428259 w 798146"/>
              <a:gd name="connsiteY8" fmla="*/ 0 h 825500"/>
              <a:gd name="connsiteX9" fmla="*/ 117109 w 798146"/>
              <a:gd name="connsiteY9" fmla="*/ 14287 h 825500"/>
              <a:gd name="connsiteX10" fmla="*/ 9159 w 798146"/>
              <a:gd name="connsiteY10" fmla="*/ 122237 h 825500"/>
              <a:gd name="connsiteX0" fmla="*/ 9159 w 798146"/>
              <a:gd name="connsiteY0" fmla="*/ 122237 h 832998"/>
              <a:gd name="connsiteX1" fmla="*/ 39321 w 798146"/>
              <a:gd name="connsiteY1" fmla="*/ 552450 h 832998"/>
              <a:gd name="connsiteX2" fmla="*/ 304434 w 798146"/>
              <a:gd name="connsiteY2" fmla="*/ 650875 h 832998"/>
              <a:gd name="connsiteX3" fmla="*/ 556846 w 798146"/>
              <a:gd name="connsiteY3" fmla="*/ 825500 h 832998"/>
              <a:gd name="connsiteX4" fmla="*/ 788621 w 798146"/>
              <a:gd name="connsiteY4" fmla="*/ 688975 h 832998"/>
              <a:gd name="connsiteX5" fmla="*/ 798146 w 798146"/>
              <a:gd name="connsiteY5" fmla="*/ 495300 h 832998"/>
              <a:gd name="connsiteX6" fmla="*/ 671146 w 798146"/>
              <a:gd name="connsiteY6" fmla="*/ 347662 h 832998"/>
              <a:gd name="connsiteX7" fmla="*/ 606059 w 798146"/>
              <a:gd name="connsiteY7" fmla="*/ 185737 h 832998"/>
              <a:gd name="connsiteX8" fmla="*/ 428259 w 798146"/>
              <a:gd name="connsiteY8" fmla="*/ 0 h 832998"/>
              <a:gd name="connsiteX9" fmla="*/ 117109 w 798146"/>
              <a:gd name="connsiteY9" fmla="*/ 14287 h 832998"/>
              <a:gd name="connsiteX10" fmla="*/ 9159 w 798146"/>
              <a:gd name="connsiteY10" fmla="*/ 122237 h 832998"/>
              <a:gd name="connsiteX0" fmla="*/ 9159 w 831017"/>
              <a:gd name="connsiteY0" fmla="*/ 122237 h 832998"/>
              <a:gd name="connsiteX1" fmla="*/ 39321 w 831017"/>
              <a:gd name="connsiteY1" fmla="*/ 552450 h 832998"/>
              <a:gd name="connsiteX2" fmla="*/ 304434 w 831017"/>
              <a:gd name="connsiteY2" fmla="*/ 650875 h 832998"/>
              <a:gd name="connsiteX3" fmla="*/ 556846 w 831017"/>
              <a:gd name="connsiteY3" fmla="*/ 825500 h 832998"/>
              <a:gd name="connsiteX4" fmla="*/ 788621 w 831017"/>
              <a:gd name="connsiteY4" fmla="*/ 688975 h 832998"/>
              <a:gd name="connsiteX5" fmla="*/ 798146 w 831017"/>
              <a:gd name="connsiteY5" fmla="*/ 495300 h 832998"/>
              <a:gd name="connsiteX6" fmla="*/ 671146 w 831017"/>
              <a:gd name="connsiteY6" fmla="*/ 347662 h 832998"/>
              <a:gd name="connsiteX7" fmla="*/ 606059 w 831017"/>
              <a:gd name="connsiteY7" fmla="*/ 185737 h 832998"/>
              <a:gd name="connsiteX8" fmla="*/ 428259 w 831017"/>
              <a:gd name="connsiteY8" fmla="*/ 0 h 832998"/>
              <a:gd name="connsiteX9" fmla="*/ 117109 w 831017"/>
              <a:gd name="connsiteY9" fmla="*/ 14287 h 832998"/>
              <a:gd name="connsiteX10" fmla="*/ 9159 w 831017"/>
              <a:gd name="connsiteY10" fmla="*/ 122237 h 832998"/>
              <a:gd name="connsiteX0" fmla="*/ 9159 w 824842"/>
              <a:gd name="connsiteY0" fmla="*/ 122237 h 832998"/>
              <a:gd name="connsiteX1" fmla="*/ 39321 w 824842"/>
              <a:gd name="connsiteY1" fmla="*/ 552450 h 832998"/>
              <a:gd name="connsiteX2" fmla="*/ 304434 w 824842"/>
              <a:gd name="connsiteY2" fmla="*/ 650875 h 832998"/>
              <a:gd name="connsiteX3" fmla="*/ 556846 w 824842"/>
              <a:gd name="connsiteY3" fmla="*/ 825500 h 832998"/>
              <a:gd name="connsiteX4" fmla="*/ 788621 w 824842"/>
              <a:gd name="connsiteY4" fmla="*/ 688975 h 832998"/>
              <a:gd name="connsiteX5" fmla="*/ 798146 w 824842"/>
              <a:gd name="connsiteY5" fmla="*/ 495300 h 832998"/>
              <a:gd name="connsiteX6" fmla="*/ 671146 w 824842"/>
              <a:gd name="connsiteY6" fmla="*/ 347662 h 832998"/>
              <a:gd name="connsiteX7" fmla="*/ 606059 w 824842"/>
              <a:gd name="connsiteY7" fmla="*/ 185737 h 832998"/>
              <a:gd name="connsiteX8" fmla="*/ 428259 w 824842"/>
              <a:gd name="connsiteY8" fmla="*/ 0 h 832998"/>
              <a:gd name="connsiteX9" fmla="*/ 117109 w 824842"/>
              <a:gd name="connsiteY9" fmla="*/ 14287 h 832998"/>
              <a:gd name="connsiteX10" fmla="*/ 9159 w 824842"/>
              <a:gd name="connsiteY10" fmla="*/ 122237 h 832998"/>
              <a:gd name="connsiteX0" fmla="*/ 9159 w 824842"/>
              <a:gd name="connsiteY0" fmla="*/ 122237 h 832998"/>
              <a:gd name="connsiteX1" fmla="*/ 39321 w 824842"/>
              <a:gd name="connsiteY1" fmla="*/ 552450 h 832998"/>
              <a:gd name="connsiteX2" fmla="*/ 304434 w 824842"/>
              <a:gd name="connsiteY2" fmla="*/ 650875 h 832998"/>
              <a:gd name="connsiteX3" fmla="*/ 556846 w 824842"/>
              <a:gd name="connsiteY3" fmla="*/ 825500 h 832998"/>
              <a:gd name="connsiteX4" fmla="*/ 788621 w 824842"/>
              <a:gd name="connsiteY4" fmla="*/ 688975 h 832998"/>
              <a:gd name="connsiteX5" fmla="*/ 798146 w 824842"/>
              <a:gd name="connsiteY5" fmla="*/ 495300 h 832998"/>
              <a:gd name="connsiteX6" fmla="*/ 671146 w 824842"/>
              <a:gd name="connsiteY6" fmla="*/ 347662 h 832998"/>
              <a:gd name="connsiteX7" fmla="*/ 606059 w 824842"/>
              <a:gd name="connsiteY7" fmla="*/ 185737 h 832998"/>
              <a:gd name="connsiteX8" fmla="*/ 428259 w 824842"/>
              <a:gd name="connsiteY8" fmla="*/ 0 h 832998"/>
              <a:gd name="connsiteX9" fmla="*/ 117109 w 824842"/>
              <a:gd name="connsiteY9" fmla="*/ 14287 h 832998"/>
              <a:gd name="connsiteX10" fmla="*/ 9159 w 824842"/>
              <a:gd name="connsiteY10" fmla="*/ 122237 h 832998"/>
              <a:gd name="connsiteX0" fmla="*/ 9159 w 824842"/>
              <a:gd name="connsiteY0" fmla="*/ 122237 h 832998"/>
              <a:gd name="connsiteX1" fmla="*/ 39321 w 824842"/>
              <a:gd name="connsiteY1" fmla="*/ 552450 h 832998"/>
              <a:gd name="connsiteX2" fmla="*/ 304434 w 824842"/>
              <a:gd name="connsiteY2" fmla="*/ 650875 h 832998"/>
              <a:gd name="connsiteX3" fmla="*/ 556846 w 824842"/>
              <a:gd name="connsiteY3" fmla="*/ 825500 h 832998"/>
              <a:gd name="connsiteX4" fmla="*/ 788621 w 824842"/>
              <a:gd name="connsiteY4" fmla="*/ 688975 h 832998"/>
              <a:gd name="connsiteX5" fmla="*/ 798146 w 824842"/>
              <a:gd name="connsiteY5" fmla="*/ 495300 h 832998"/>
              <a:gd name="connsiteX6" fmla="*/ 671146 w 824842"/>
              <a:gd name="connsiteY6" fmla="*/ 347662 h 832998"/>
              <a:gd name="connsiteX7" fmla="*/ 606059 w 824842"/>
              <a:gd name="connsiteY7" fmla="*/ 185737 h 832998"/>
              <a:gd name="connsiteX8" fmla="*/ 428259 w 824842"/>
              <a:gd name="connsiteY8" fmla="*/ 0 h 832998"/>
              <a:gd name="connsiteX9" fmla="*/ 117109 w 824842"/>
              <a:gd name="connsiteY9" fmla="*/ 14287 h 832998"/>
              <a:gd name="connsiteX10" fmla="*/ 9159 w 824842"/>
              <a:gd name="connsiteY10" fmla="*/ 122237 h 832998"/>
              <a:gd name="connsiteX0" fmla="*/ 9159 w 824842"/>
              <a:gd name="connsiteY0" fmla="*/ 150578 h 861339"/>
              <a:gd name="connsiteX1" fmla="*/ 39321 w 824842"/>
              <a:gd name="connsiteY1" fmla="*/ 580791 h 861339"/>
              <a:gd name="connsiteX2" fmla="*/ 304434 w 824842"/>
              <a:gd name="connsiteY2" fmla="*/ 679216 h 861339"/>
              <a:gd name="connsiteX3" fmla="*/ 556846 w 824842"/>
              <a:gd name="connsiteY3" fmla="*/ 853841 h 861339"/>
              <a:gd name="connsiteX4" fmla="*/ 788621 w 824842"/>
              <a:gd name="connsiteY4" fmla="*/ 717316 h 861339"/>
              <a:gd name="connsiteX5" fmla="*/ 798146 w 824842"/>
              <a:gd name="connsiteY5" fmla="*/ 523641 h 861339"/>
              <a:gd name="connsiteX6" fmla="*/ 671146 w 824842"/>
              <a:gd name="connsiteY6" fmla="*/ 376003 h 861339"/>
              <a:gd name="connsiteX7" fmla="*/ 606059 w 824842"/>
              <a:gd name="connsiteY7" fmla="*/ 214078 h 861339"/>
              <a:gd name="connsiteX8" fmla="*/ 428259 w 824842"/>
              <a:gd name="connsiteY8" fmla="*/ 28341 h 861339"/>
              <a:gd name="connsiteX9" fmla="*/ 117109 w 824842"/>
              <a:gd name="connsiteY9" fmla="*/ 42628 h 861339"/>
              <a:gd name="connsiteX10" fmla="*/ 9159 w 824842"/>
              <a:gd name="connsiteY10" fmla="*/ 150578 h 861339"/>
              <a:gd name="connsiteX0" fmla="*/ 9159 w 824842"/>
              <a:gd name="connsiteY0" fmla="*/ 135765 h 846526"/>
              <a:gd name="connsiteX1" fmla="*/ 39321 w 824842"/>
              <a:gd name="connsiteY1" fmla="*/ 565978 h 846526"/>
              <a:gd name="connsiteX2" fmla="*/ 304434 w 824842"/>
              <a:gd name="connsiteY2" fmla="*/ 664403 h 846526"/>
              <a:gd name="connsiteX3" fmla="*/ 556846 w 824842"/>
              <a:gd name="connsiteY3" fmla="*/ 839028 h 846526"/>
              <a:gd name="connsiteX4" fmla="*/ 788621 w 824842"/>
              <a:gd name="connsiteY4" fmla="*/ 702503 h 846526"/>
              <a:gd name="connsiteX5" fmla="*/ 798146 w 824842"/>
              <a:gd name="connsiteY5" fmla="*/ 508828 h 846526"/>
              <a:gd name="connsiteX6" fmla="*/ 671146 w 824842"/>
              <a:gd name="connsiteY6" fmla="*/ 361190 h 846526"/>
              <a:gd name="connsiteX7" fmla="*/ 606059 w 824842"/>
              <a:gd name="connsiteY7" fmla="*/ 199265 h 846526"/>
              <a:gd name="connsiteX8" fmla="*/ 428259 w 824842"/>
              <a:gd name="connsiteY8" fmla="*/ 13528 h 846526"/>
              <a:gd name="connsiteX9" fmla="*/ 117109 w 824842"/>
              <a:gd name="connsiteY9" fmla="*/ 27815 h 846526"/>
              <a:gd name="connsiteX10" fmla="*/ 9159 w 824842"/>
              <a:gd name="connsiteY10" fmla="*/ 135765 h 846526"/>
              <a:gd name="connsiteX0" fmla="*/ 9159 w 824842"/>
              <a:gd name="connsiteY0" fmla="*/ 135765 h 846526"/>
              <a:gd name="connsiteX1" fmla="*/ 39321 w 824842"/>
              <a:gd name="connsiteY1" fmla="*/ 565978 h 846526"/>
              <a:gd name="connsiteX2" fmla="*/ 304434 w 824842"/>
              <a:gd name="connsiteY2" fmla="*/ 664403 h 846526"/>
              <a:gd name="connsiteX3" fmla="*/ 556846 w 824842"/>
              <a:gd name="connsiteY3" fmla="*/ 839028 h 846526"/>
              <a:gd name="connsiteX4" fmla="*/ 788621 w 824842"/>
              <a:gd name="connsiteY4" fmla="*/ 702503 h 846526"/>
              <a:gd name="connsiteX5" fmla="*/ 798146 w 824842"/>
              <a:gd name="connsiteY5" fmla="*/ 508828 h 846526"/>
              <a:gd name="connsiteX6" fmla="*/ 671146 w 824842"/>
              <a:gd name="connsiteY6" fmla="*/ 361190 h 846526"/>
              <a:gd name="connsiteX7" fmla="*/ 606059 w 824842"/>
              <a:gd name="connsiteY7" fmla="*/ 199265 h 846526"/>
              <a:gd name="connsiteX8" fmla="*/ 428259 w 824842"/>
              <a:gd name="connsiteY8" fmla="*/ 13528 h 846526"/>
              <a:gd name="connsiteX9" fmla="*/ 117109 w 824842"/>
              <a:gd name="connsiteY9" fmla="*/ 27815 h 846526"/>
              <a:gd name="connsiteX10" fmla="*/ 9159 w 824842"/>
              <a:gd name="connsiteY10" fmla="*/ 135765 h 846526"/>
              <a:gd name="connsiteX0" fmla="*/ 57613 w 873296"/>
              <a:gd name="connsiteY0" fmla="*/ 135765 h 846526"/>
              <a:gd name="connsiteX1" fmla="*/ 87775 w 873296"/>
              <a:gd name="connsiteY1" fmla="*/ 565978 h 846526"/>
              <a:gd name="connsiteX2" fmla="*/ 352888 w 873296"/>
              <a:gd name="connsiteY2" fmla="*/ 664403 h 846526"/>
              <a:gd name="connsiteX3" fmla="*/ 605300 w 873296"/>
              <a:gd name="connsiteY3" fmla="*/ 839028 h 846526"/>
              <a:gd name="connsiteX4" fmla="*/ 837075 w 873296"/>
              <a:gd name="connsiteY4" fmla="*/ 702503 h 846526"/>
              <a:gd name="connsiteX5" fmla="*/ 846600 w 873296"/>
              <a:gd name="connsiteY5" fmla="*/ 508828 h 846526"/>
              <a:gd name="connsiteX6" fmla="*/ 719600 w 873296"/>
              <a:gd name="connsiteY6" fmla="*/ 361190 h 846526"/>
              <a:gd name="connsiteX7" fmla="*/ 654513 w 873296"/>
              <a:gd name="connsiteY7" fmla="*/ 199265 h 846526"/>
              <a:gd name="connsiteX8" fmla="*/ 476713 w 873296"/>
              <a:gd name="connsiteY8" fmla="*/ 13528 h 846526"/>
              <a:gd name="connsiteX9" fmla="*/ 165563 w 873296"/>
              <a:gd name="connsiteY9" fmla="*/ 27815 h 846526"/>
              <a:gd name="connsiteX10" fmla="*/ 57613 w 873296"/>
              <a:gd name="connsiteY10" fmla="*/ 135765 h 846526"/>
              <a:gd name="connsiteX0" fmla="*/ 57613 w 873296"/>
              <a:gd name="connsiteY0" fmla="*/ 123874 h 834635"/>
              <a:gd name="connsiteX1" fmla="*/ 87775 w 873296"/>
              <a:gd name="connsiteY1" fmla="*/ 554087 h 834635"/>
              <a:gd name="connsiteX2" fmla="*/ 352888 w 873296"/>
              <a:gd name="connsiteY2" fmla="*/ 652512 h 834635"/>
              <a:gd name="connsiteX3" fmla="*/ 605300 w 873296"/>
              <a:gd name="connsiteY3" fmla="*/ 827137 h 834635"/>
              <a:gd name="connsiteX4" fmla="*/ 837075 w 873296"/>
              <a:gd name="connsiteY4" fmla="*/ 690612 h 834635"/>
              <a:gd name="connsiteX5" fmla="*/ 846600 w 873296"/>
              <a:gd name="connsiteY5" fmla="*/ 496937 h 834635"/>
              <a:gd name="connsiteX6" fmla="*/ 719600 w 873296"/>
              <a:gd name="connsiteY6" fmla="*/ 349299 h 834635"/>
              <a:gd name="connsiteX7" fmla="*/ 654513 w 873296"/>
              <a:gd name="connsiteY7" fmla="*/ 187374 h 834635"/>
              <a:gd name="connsiteX8" fmla="*/ 476713 w 873296"/>
              <a:gd name="connsiteY8" fmla="*/ 1637 h 834635"/>
              <a:gd name="connsiteX9" fmla="*/ 57613 w 873296"/>
              <a:gd name="connsiteY9" fmla="*/ 123874 h 834635"/>
              <a:gd name="connsiteX0" fmla="*/ 91225 w 906908"/>
              <a:gd name="connsiteY0" fmla="*/ 165752 h 876513"/>
              <a:gd name="connsiteX1" fmla="*/ 121387 w 906908"/>
              <a:gd name="connsiteY1" fmla="*/ 595965 h 876513"/>
              <a:gd name="connsiteX2" fmla="*/ 386500 w 906908"/>
              <a:gd name="connsiteY2" fmla="*/ 694390 h 876513"/>
              <a:gd name="connsiteX3" fmla="*/ 638912 w 906908"/>
              <a:gd name="connsiteY3" fmla="*/ 869015 h 876513"/>
              <a:gd name="connsiteX4" fmla="*/ 870687 w 906908"/>
              <a:gd name="connsiteY4" fmla="*/ 732490 h 876513"/>
              <a:gd name="connsiteX5" fmla="*/ 880212 w 906908"/>
              <a:gd name="connsiteY5" fmla="*/ 538815 h 876513"/>
              <a:gd name="connsiteX6" fmla="*/ 753212 w 906908"/>
              <a:gd name="connsiteY6" fmla="*/ 391177 h 876513"/>
              <a:gd name="connsiteX7" fmla="*/ 688125 w 906908"/>
              <a:gd name="connsiteY7" fmla="*/ 229252 h 876513"/>
              <a:gd name="connsiteX8" fmla="*/ 510325 w 906908"/>
              <a:gd name="connsiteY8" fmla="*/ 43515 h 876513"/>
              <a:gd name="connsiteX9" fmla="*/ 91225 w 906908"/>
              <a:gd name="connsiteY9" fmla="*/ 165752 h 876513"/>
              <a:gd name="connsiteX0" fmla="*/ 75711 w 891394"/>
              <a:gd name="connsiteY0" fmla="*/ 146718 h 857479"/>
              <a:gd name="connsiteX1" fmla="*/ 105873 w 891394"/>
              <a:gd name="connsiteY1" fmla="*/ 576931 h 857479"/>
              <a:gd name="connsiteX2" fmla="*/ 370986 w 891394"/>
              <a:gd name="connsiteY2" fmla="*/ 675356 h 857479"/>
              <a:gd name="connsiteX3" fmla="*/ 623398 w 891394"/>
              <a:gd name="connsiteY3" fmla="*/ 849981 h 857479"/>
              <a:gd name="connsiteX4" fmla="*/ 855173 w 891394"/>
              <a:gd name="connsiteY4" fmla="*/ 713456 h 857479"/>
              <a:gd name="connsiteX5" fmla="*/ 864698 w 891394"/>
              <a:gd name="connsiteY5" fmla="*/ 519781 h 857479"/>
              <a:gd name="connsiteX6" fmla="*/ 737698 w 891394"/>
              <a:gd name="connsiteY6" fmla="*/ 372143 h 857479"/>
              <a:gd name="connsiteX7" fmla="*/ 672611 w 891394"/>
              <a:gd name="connsiteY7" fmla="*/ 210218 h 857479"/>
              <a:gd name="connsiteX8" fmla="*/ 494811 w 891394"/>
              <a:gd name="connsiteY8" fmla="*/ 24481 h 857479"/>
              <a:gd name="connsiteX9" fmla="*/ 75711 w 891394"/>
              <a:gd name="connsiteY9" fmla="*/ 146718 h 857479"/>
              <a:gd name="connsiteX0" fmla="*/ 75711 w 891394"/>
              <a:gd name="connsiteY0" fmla="*/ 142397 h 853158"/>
              <a:gd name="connsiteX1" fmla="*/ 105873 w 891394"/>
              <a:gd name="connsiteY1" fmla="*/ 572610 h 853158"/>
              <a:gd name="connsiteX2" fmla="*/ 370986 w 891394"/>
              <a:gd name="connsiteY2" fmla="*/ 671035 h 853158"/>
              <a:gd name="connsiteX3" fmla="*/ 623398 w 891394"/>
              <a:gd name="connsiteY3" fmla="*/ 845660 h 853158"/>
              <a:gd name="connsiteX4" fmla="*/ 855173 w 891394"/>
              <a:gd name="connsiteY4" fmla="*/ 709135 h 853158"/>
              <a:gd name="connsiteX5" fmla="*/ 864698 w 891394"/>
              <a:gd name="connsiteY5" fmla="*/ 515460 h 853158"/>
              <a:gd name="connsiteX6" fmla="*/ 737698 w 891394"/>
              <a:gd name="connsiteY6" fmla="*/ 367822 h 853158"/>
              <a:gd name="connsiteX7" fmla="*/ 672611 w 891394"/>
              <a:gd name="connsiteY7" fmla="*/ 205897 h 853158"/>
              <a:gd name="connsiteX8" fmla="*/ 494811 w 891394"/>
              <a:gd name="connsiteY8" fmla="*/ 20160 h 853158"/>
              <a:gd name="connsiteX9" fmla="*/ 75711 w 891394"/>
              <a:gd name="connsiteY9" fmla="*/ 142397 h 853158"/>
              <a:gd name="connsiteX0" fmla="*/ 75711 w 891394"/>
              <a:gd name="connsiteY0" fmla="*/ 142397 h 853158"/>
              <a:gd name="connsiteX1" fmla="*/ 105873 w 891394"/>
              <a:gd name="connsiteY1" fmla="*/ 572610 h 853158"/>
              <a:gd name="connsiteX2" fmla="*/ 370986 w 891394"/>
              <a:gd name="connsiteY2" fmla="*/ 671035 h 853158"/>
              <a:gd name="connsiteX3" fmla="*/ 623398 w 891394"/>
              <a:gd name="connsiteY3" fmla="*/ 845660 h 853158"/>
              <a:gd name="connsiteX4" fmla="*/ 855173 w 891394"/>
              <a:gd name="connsiteY4" fmla="*/ 709135 h 853158"/>
              <a:gd name="connsiteX5" fmla="*/ 864698 w 891394"/>
              <a:gd name="connsiteY5" fmla="*/ 515460 h 853158"/>
              <a:gd name="connsiteX6" fmla="*/ 737698 w 891394"/>
              <a:gd name="connsiteY6" fmla="*/ 367822 h 853158"/>
              <a:gd name="connsiteX7" fmla="*/ 672611 w 891394"/>
              <a:gd name="connsiteY7" fmla="*/ 205897 h 853158"/>
              <a:gd name="connsiteX8" fmla="*/ 494811 w 891394"/>
              <a:gd name="connsiteY8" fmla="*/ 20160 h 853158"/>
              <a:gd name="connsiteX9" fmla="*/ 75711 w 891394"/>
              <a:gd name="connsiteY9" fmla="*/ 142397 h 853158"/>
              <a:gd name="connsiteX0" fmla="*/ 75711 w 891394"/>
              <a:gd name="connsiteY0" fmla="*/ 154259 h 865020"/>
              <a:gd name="connsiteX1" fmla="*/ 105873 w 891394"/>
              <a:gd name="connsiteY1" fmla="*/ 584472 h 865020"/>
              <a:gd name="connsiteX2" fmla="*/ 370986 w 891394"/>
              <a:gd name="connsiteY2" fmla="*/ 682897 h 865020"/>
              <a:gd name="connsiteX3" fmla="*/ 623398 w 891394"/>
              <a:gd name="connsiteY3" fmla="*/ 857522 h 865020"/>
              <a:gd name="connsiteX4" fmla="*/ 855173 w 891394"/>
              <a:gd name="connsiteY4" fmla="*/ 720997 h 865020"/>
              <a:gd name="connsiteX5" fmla="*/ 864698 w 891394"/>
              <a:gd name="connsiteY5" fmla="*/ 527322 h 865020"/>
              <a:gd name="connsiteX6" fmla="*/ 737698 w 891394"/>
              <a:gd name="connsiteY6" fmla="*/ 379684 h 865020"/>
              <a:gd name="connsiteX7" fmla="*/ 672611 w 891394"/>
              <a:gd name="connsiteY7" fmla="*/ 217759 h 865020"/>
              <a:gd name="connsiteX8" fmla="*/ 494811 w 891394"/>
              <a:gd name="connsiteY8" fmla="*/ 32022 h 865020"/>
              <a:gd name="connsiteX9" fmla="*/ 75711 w 891394"/>
              <a:gd name="connsiteY9" fmla="*/ 154259 h 865020"/>
              <a:gd name="connsiteX0" fmla="*/ 75711 w 891394"/>
              <a:gd name="connsiteY0" fmla="*/ 154259 h 865020"/>
              <a:gd name="connsiteX1" fmla="*/ 105873 w 891394"/>
              <a:gd name="connsiteY1" fmla="*/ 584472 h 865020"/>
              <a:gd name="connsiteX2" fmla="*/ 370986 w 891394"/>
              <a:gd name="connsiteY2" fmla="*/ 682897 h 865020"/>
              <a:gd name="connsiteX3" fmla="*/ 623398 w 891394"/>
              <a:gd name="connsiteY3" fmla="*/ 857522 h 865020"/>
              <a:gd name="connsiteX4" fmla="*/ 855173 w 891394"/>
              <a:gd name="connsiteY4" fmla="*/ 720997 h 865020"/>
              <a:gd name="connsiteX5" fmla="*/ 864698 w 891394"/>
              <a:gd name="connsiteY5" fmla="*/ 527322 h 865020"/>
              <a:gd name="connsiteX6" fmla="*/ 737698 w 891394"/>
              <a:gd name="connsiteY6" fmla="*/ 379684 h 865020"/>
              <a:gd name="connsiteX7" fmla="*/ 672611 w 891394"/>
              <a:gd name="connsiteY7" fmla="*/ 217759 h 865020"/>
              <a:gd name="connsiteX8" fmla="*/ 494811 w 891394"/>
              <a:gd name="connsiteY8" fmla="*/ 32022 h 865020"/>
              <a:gd name="connsiteX9" fmla="*/ 75711 w 891394"/>
              <a:gd name="connsiteY9" fmla="*/ 154259 h 865020"/>
              <a:gd name="connsiteX0" fmla="*/ 75711 w 891394"/>
              <a:gd name="connsiteY0" fmla="*/ 154259 h 865020"/>
              <a:gd name="connsiteX1" fmla="*/ 105873 w 891394"/>
              <a:gd name="connsiteY1" fmla="*/ 584472 h 865020"/>
              <a:gd name="connsiteX2" fmla="*/ 370986 w 891394"/>
              <a:gd name="connsiteY2" fmla="*/ 682897 h 865020"/>
              <a:gd name="connsiteX3" fmla="*/ 623398 w 891394"/>
              <a:gd name="connsiteY3" fmla="*/ 857522 h 865020"/>
              <a:gd name="connsiteX4" fmla="*/ 855173 w 891394"/>
              <a:gd name="connsiteY4" fmla="*/ 720997 h 865020"/>
              <a:gd name="connsiteX5" fmla="*/ 864698 w 891394"/>
              <a:gd name="connsiteY5" fmla="*/ 527322 h 865020"/>
              <a:gd name="connsiteX6" fmla="*/ 737698 w 891394"/>
              <a:gd name="connsiteY6" fmla="*/ 379684 h 865020"/>
              <a:gd name="connsiteX7" fmla="*/ 672611 w 891394"/>
              <a:gd name="connsiteY7" fmla="*/ 217759 h 865020"/>
              <a:gd name="connsiteX8" fmla="*/ 494811 w 891394"/>
              <a:gd name="connsiteY8" fmla="*/ 32022 h 865020"/>
              <a:gd name="connsiteX9" fmla="*/ 75711 w 891394"/>
              <a:gd name="connsiteY9" fmla="*/ 154259 h 865020"/>
              <a:gd name="connsiteX0" fmla="*/ 75711 w 891394"/>
              <a:gd name="connsiteY0" fmla="*/ 154259 h 865020"/>
              <a:gd name="connsiteX1" fmla="*/ 105873 w 891394"/>
              <a:gd name="connsiteY1" fmla="*/ 584472 h 865020"/>
              <a:gd name="connsiteX2" fmla="*/ 370986 w 891394"/>
              <a:gd name="connsiteY2" fmla="*/ 682897 h 865020"/>
              <a:gd name="connsiteX3" fmla="*/ 623398 w 891394"/>
              <a:gd name="connsiteY3" fmla="*/ 857522 h 865020"/>
              <a:gd name="connsiteX4" fmla="*/ 855173 w 891394"/>
              <a:gd name="connsiteY4" fmla="*/ 720997 h 865020"/>
              <a:gd name="connsiteX5" fmla="*/ 864698 w 891394"/>
              <a:gd name="connsiteY5" fmla="*/ 527322 h 865020"/>
              <a:gd name="connsiteX6" fmla="*/ 737698 w 891394"/>
              <a:gd name="connsiteY6" fmla="*/ 379684 h 865020"/>
              <a:gd name="connsiteX7" fmla="*/ 672611 w 891394"/>
              <a:gd name="connsiteY7" fmla="*/ 217759 h 865020"/>
              <a:gd name="connsiteX8" fmla="*/ 494811 w 891394"/>
              <a:gd name="connsiteY8" fmla="*/ 32022 h 865020"/>
              <a:gd name="connsiteX9" fmla="*/ 75711 w 891394"/>
              <a:gd name="connsiteY9" fmla="*/ 154259 h 865020"/>
              <a:gd name="connsiteX0" fmla="*/ 75711 w 895393"/>
              <a:gd name="connsiteY0" fmla="*/ 154259 h 865020"/>
              <a:gd name="connsiteX1" fmla="*/ 105873 w 895393"/>
              <a:gd name="connsiteY1" fmla="*/ 584472 h 865020"/>
              <a:gd name="connsiteX2" fmla="*/ 370986 w 895393"/>
              <a:gd name="connsiteY2" fmla="*/ 682897 h 865020"/>
              <a:gd name="connsiteX3" fmla="*/ 623398 w 895393"/>
              <a:gd name="connsiteY3" fmla="*/ 857522 h 865020"/>
              <a:gd name="connsiteX4" fmla="*/ 855173 w 895393"/>
              <a:gd name="connsiteY4" fmla="*/ 720997 h 865020"/>
              <a:gd name="connsiteX5" fmla="*/ 864698 w 895393"/>
              <a:gd name="connsiteY5" fmla="*/ 527322 h 865020"/>
              <a:gd name="connsiteX6" fmla="*/ 737698 w 895393"/>
              <a:gd name="connsiteY6" fmla="*/ 379684 h 865020"/>
              <a:gd name="connsiteX7" fmla="*/ 672611 w 895393"/>
              <a:gd name="connsiteY7" fmla="*/ 217759 h 865020"/>
              <a:gd name="connsiteX8" fmla="*/ 494811 w 895393"/>
              <a:gd name="connsiteY8" fmla="*/ 32022 h 865020"/>
              <a:gd name="connsiteX9" fmla="*/ 75711 w 895393"/>
              <a:gd name="connsiteY9" fmla="*/ 154259 h 865020"/>
              <a:gd name="connsiteX0" fmla="*/ 75711 w 898094"/>
              <a:gd name="connsiteY0" fmla="*/ 154259 h 865020"/>
              <a:gd name="connsiteX1" fmla="*/ 105873 w 898094"/>
              <a:gd name="connsiteY1" fmla="*/ 584472 h 865020"/>
              <a:gd name="connsiteX2" fmla="*/ 370986 w 898094"/>
              <a:gd name="connsiteY2" fmla="*/ 682897 h 865020"/>
              <a:gd name="connsiteX3" fmla="*/ 623398 w 898094"/>
              <a:gd name="connsiteY3" fmla="*/ 857522 h 865020"/>
              <a:gd name="connsiteX4" fmla="*/ 855173 w 898094"/>
              <a:gd name="connsiteY4" fmla="*/ 720997 h 865020"/>
              <a:gd name="connsiteX5" fmla="*/ 864698 w 898094"/>
              <a:gd name="connsiteY5" fmla="*/ 527322 h 865020"/>
              <a:gd name="connsiteX6" fmla="*/ 737698 w 898094"/>
              <a:gd name="connsiteY6" fmla="*/ 379684 h 865020"/>
              <a:gd name="connsiteX7" fmla="*/ 672611 w 898094"/>
              <a:gd name="connsiteY7" fmla="*/ 217759 h 865020"/>
              <a:gd name="connsiteX8" fmla="*/ 494811 w 898094"/>
              <a:gd name="connsiteY8" fmla="*/ 32022 h 865020"/>
              <a:gd name="connsiteX9" fmla="*/ 75711 w 898094"/>
              <a:gd name="connsiteY9" fmla="*/ 154259 h 865020"/>
              <a:gd name="connsiteX0" fmla="*/ 75711 w 892381"/>
              <a:gd name="connsiteY0" fmla="*/ 154259 h 863481"/>
              <a:gd name="connsiteX1" fmla="*/ 105873 w 892381"/>
              <a:gd name="connsiteY1" fmla="*/ 584472 h 863481"/>
              <a:gd name="connsiteX2" fmla="*/ 370986 w 892381"/>
              <a:gd name="connsiteY2" fmla="*/ 682897 h 863481"/>
              <a:gd name="connsiteX3" fmla="*/ 685310 w 892381"/>
              <a:gd name="connsiteY3" fmla="*/ 855935 h 863481"/>
              <a:gd name="connsiteX4" fmla="*/ 855173 w 892381"/>
              <a:gd name="connsiteY4" fmla="*/ 720997 h 863481"/>
              <a:gd name="connsiteX5" fmla="*/ 864698 w 892381"/>
              <a:gd name="connsiteY5" fmla="*/ 527322 h 863481"/>
              <a:gd name="connsiteX6" fmla="*/ 737698 w 892381"/>
              <a:gd name="connsiteY6" fmla="*/ 379684 h 863481"/>
              <a:gd name="connsiteX7" fmla="*/ 672611 w 892381"/>
              <a:gd name="connsiteY7" fmla="*/ 217759 h 863481"/>
              <a:gd name="connsiteX8" fmla="*/ 494811 w 892381"/>
              <a:gd name="connsiteY8" fmla="*/ 32022 h 863481"/>
              <a:gd name="connsiteX9" fmla="*/ 75711 w 892381"/>
              <a:gd name="connsiteY9" fmla="*/ 154259 h 863481"/>
              <a:gd name="connsiteX0" fmla="*/ 75711 w 892381"/>
              <a:gd name="connsiteY0" fmla="*/ 154259 h 857802"/>
              <a:gd name="connsiteX1" fmla="*/ 105873 w 892381"/>
              <a:gd name="connsiteY1" fmla="*/ 584472 h 857802"/>
              <a:gd name="connsiteX2" fmla="*/ 370986 w 892381"/>
              <a:gd name="connsiteY2" fmla="*/ 682897 h 857802"/>
              <a:gd name="connsiteX3" fmla="*/ 685310 w 892381"/>
              <a:gd name="connsiteY3" fmla="*/ 855935 h 857802"/>
              <a:gd name="connsiteX4" fmla="*/ 855173 w 892381"/>
              <a:gd name="connsiteY4" fmla="*/ 720997 h 857802"/>
              <a:gd name="connsiteX5" fmla="*/ 864698 w 892381"/>
              <a:gd name="connsiteY5" fmla="*/ 527322 h 857802"/>
              <a:gd name="connsiteX6" fmla="*/ 737698 w 892381"/>
              <a:gd name="connsiteY6" fmla="*/ 379684 h 857802"/>
              <a:gd name="connsiteX7" fmla="*/ 672611 w 892381"/>
              <a:gd name="connsiteY7" fmla="*/ 217759 h 857802"/>
              <a:gd name="connsiteX8" fmla="*/ 494811 w 892381"/>
              <a:gd name="connsiteY8" fmla="*/ 32022 h 857802"/>
              <a:gd name="connsiteX9" fmla="*/ 75711 w 892381"/>
              <a:gd name="connsiteY9" fmla="*/ 154259 h 857802"/>
              <a:gd name="connsiteX0" fmla="*/ 75711 w 892381"/>
              <a:gd name="connsiteY0" fmla="*/ 154259 h 861587"/>
              <a:gd name="connsiteX1" fmla="*/ 105873 w 892381"/>
              <a:gd name="connsiteY1" fmla="*/ 584472 h 861587"/>
              <a:gd name="connsiteX2" fmla="*/ 370986 w 892381"/>
              <a:gd name="connsiteY2" fmla="*/ 682897 h 861587"/>
              <a:gd name="connsiteX3" fmla="*/ 482111 w 892381"/>
              <a:gd name="connsiteY3" fmla="*/ 821009 h 861587"/>
              <a:gd name="connsiteX4" fmla="*/ 685310 w 892381"/>
              <a:gd name="connsiteY4" fmla="*/ 855935 h 861587"/>
              <a:gd name="connsiteX5" fmla="*/ 855173 w 892381"/>
              <a:gd name="connsiteY5" fmla="*/ 720997 h 861587"/>
              <a:gd name="connsiteX6" fmla="*/ 864698 w 892381"/>
              <a:gd name="connsiteY6" fmla="*/ 527322 h 861587"/>
              <a:gd name="connsiteX7" fmla="*/ 737698 w 892381"/>
              <a:gd name="connsiteY7" fmla="*/ 379684 h 861587"/>
              <a:gd name="connsiteX8" fmla="*/ 672611 w 892381"/>
              <a:gd name="connsiteY8" fmla="*/ 217759 h 861587"/>
              <a:gd name="connsiteX9" fmla="*/ 494811 w 892381"/>
              <a:gd name="connsiteY9" fmla="*/ 32022 h 861587"/>
              <a:gd name="connsiteX10" fmla="*/ 75711 w 892381"/>
              <a:gd name="connsiteY10" fmla="*/ 154259 h 861587"/>
              <a:gd name="connsiteX0" fmla="*/ 75711 w 892381"/>
              <a:gd name="connsiteY0" fmla="*/ 154259 h 861587"/>
              <a:gd name="connsiteX1" fmla="*/ 105873 w 892381"/>
              <a:gd name="connsiteY1" fmla="*/ 584472 h 861587"/>
              <a:gd name="connsiteX2" fmla="*/ 370986 w 892381"/>
              <a:gd name="connsiteY2" fmla="*/ 703535 h 861587"/>
              <a:gd name="connsiteX3" fmla="*/ 482111 w 892381"/>
              <a:gd name="connsiteY3" fmla="*/ 821009 h 861587"/>
              <a:gd name="connsiteX4" fmla="*/ 685310 w 892381"/>
              <a:gd name="connsiteY4" fmla="*/ 855935 h 861587"/>
              <a:gd name="connsiteX5" fmla="*/ 855173 w 892381"/>
              <a:gd name="connsiteY5" fmla="*/ 720997 h 861587"/>
              <a:gd name="connsiteX6" fmla="*/ 864698 w 892381"/>
              <a:gd name="connsiteY6" fmla="*/ 527322 h 861587"/>
              <a:gd name="connsiteX7" fmla="*/ 737698 w 892381"/>
              <a:gd name="connsiteY7" fmla="*/ 379684 h 861587"/>
              <a:gd name="connsiteX8" fmla="*/ 672611 w 892381"/>
              <a:gd name="connsiteY8" fmla="*/ 217759 h 861587"/>
              <a:gd name="connsiteX9" fmla="*/ 494811 w 892381"/>
              <a:gd name="connsiteY9" fmla="*/ 32022 h 861587"/>
              <a:gd name="connsiteX10" fmla="*/ 75711 w 892381"/>
              <a:gd name="connsiteY10" fmla="*/ 154259 h 861587"/>
              <a:gd name="connsiteX0" fmla="*/ 75711 w 892381"/>
              <a:gd name="connsiteY0" fmla="*/ 154259 h 861587"/>
              <a:gd name="connsiteX1" fmla="*/ 105873 w 892381"/>
              <a:gd name="connsiteY1" fmla="*/ 584472 h 861587"/>
              <a:gd name="connsiteX2" fmla="*/ 370986 w 892381"/>
              <a:gd name="connsiteY2" fmla="*/ 703535 h 861587"/>
              <a:gd name="connsiteX3" fmla="*/ 482111 w 892381"/>
              <a:gd name="connsiteY3" fmla="*/ 821009 h 861587"/>
              <a:gd name="connsiteX4" fmla="*/ 685310 w 892381"/>
              <a:gd name="connsiteY4" fmla="*/ 855935 h 861587"/>
              <a:gd name="connsiteX5" fmla="*/ 855173 w 892381"/>
              <a:gd name="connsiteY5" fmla="*/ 720997 h 861587"/>
              <a:gd name="connsiteX6" fmla="*/ 864698 w 892381"/>
              <a:gd name="connsiteY6" fmla="*/ 527322 h 861587"/>
              <a:gd name="connsiteX7" fmla="*/ 737698 w 892381"/>
              <a:gd name="connsiteY7" fmla="*/ 379684 h 861587"/>
              <a:gd name="connsiteX8" fmla="*/ 672611 w 892381"/>
              <a:gd name="connsiteY8" fmla="*/ 217759 h 861587"/>
              <a:gd name="connsiteX9" fmla="*/ 494811 w 892381"/>
              <a:gd name="connsiteY9" fmla="*/ 32022 h 861587"/>
              <a:gd name="connsiteX10" fmla="*/ 75711 w 892381"/>
              <a:gd name="connsiteY10" fmla="*/ 154259 h 861587"/>
              <a:gd name="connsiteX0" fmla="*/ 73908 w 890578"/>
              <a:gd name="connsiteY0" fmla="*/ 154259 h 861587"/>
              <a:gd name="connsiteX1" fmla="*/ 104070 w 890578"/>
              <a:gd name="connsiteY1" fmla="*/ 584472 h 861587"/>
              <a:gd name="connsiteX2" fmla="*/ 369183 w 890578"/>
              <a:gd name="connsiteY2" fmla="*/ 703535 h 861587"/>
              <a:gd name="connsiteX3" fmla="*/ 480308 w 890578"/>
              <a:gd name="connsiteY3" fmla="*/ 821009 h 861587"/>
              <a:gd name="connsiteX4" fmla="*/ 683507 w 890578"/>
              <a:gd name="connsiteY4" fmla="*/ 855935 h 861587"/>
              <a:gd name="connsiteX5" fmla="*/ 853370 w 890578"/>
              <a:gd name="connsiteY5" fmla="*/ 720997 h 861587"/>
              <a:gd name="connsiteX6" fmla="*/ 862895 w 890578"/>
              <a:gd name="connsiteY6" fmla="*/ 527322 h 861587"/>
              <a:gd name="connsiteX7" fmla="*/ 735895 w 890578"/>
              <a:gd name="connsiteY7" fmla="*/ 379684 h 861587"/>
              <a:gd name="connsiteX8" fmla="*/ 670808 w 890578"/>
              <a:gd name="connsiteY8" fmla="*/ 217759 h 861587"/>
              <a:gd name="connsiteX9" fmla="*/ 493008 w 890578"/>
              <a:gd name="connsiteY9" fmla="*/ 32022 h 861587"/>
              <a:gd name="connsiteX10" fmla="*/ 73908 w 890578"/>
              <a:gd name="connsiteY10" fmla="*/ 154259 h 861587"/>
              <a:gd name="connsiteX0" fmla="*/ 75169 w 887077"/>
              <a:gd name="connsiteY0" fmla="*/ 108097 h 832888"/>
              <a:gd name="connsiteX1" fmla="*/ 100569 w 887077"/>
              <a:gd name="connsiteY1" fmla="*/ 555773 h 832888"/>
              <a:gd name="connsiteX2" fmla="*/ 365682 w 887077"/>
              <a:gd name="connsiteY2" fmla="*/ 674836 h 832888"/>
              <a:gd name="connsiteX3" fmla="*/ 476807 w 887077"/>
              <a:gd name="connsiteY3" fmla="*/ 792310 h 832888"/>
              <a:gd name="connsiteX4" fmla="*/ 680006 w 887077"/>
              <a:gd name="connsiteY4" fmla="*/ 827236 h 832888"/>
              <a:gd name="connsiteX5" fmla="*/ 849869 w 887077"/>
              <a:gd name="connsiteY5" fmla="*/ 692298 h 832888"/>
              <a:gd name="connsiteX6" fmla="*/ 859394 w 887077"/>
              <a:gd name="connsiteY6" fmla="*/ 498623 h 832888"/>
              <a:gd name="connsiteX7" fmla="*/ 732394 w 887077"/>
              <a:gd name="connsiteY7" fmla="*/ 350985 h 832888"/>
              <a:gd name="connsiteX8" fmla="*/ 667307 w 887077"/>
              <a:gd name="connsiteY8" fmla="*/ 189060 h 832888"/>
              <a:gd name="connsiteX9" fmla="*/ 489507 w 887077"/>
              <a:gd name="connsiteY9" fmla="*/ 3323 h 832888"/>
              <a:gd name="connsiteX10" fmla="*/ 75169 w 887077"/>
              <a:gd name="connsiteY10" fmla="*/ 108097 h 832888"/>
              <a:gd name="connsiteX0" fmla="*/ 17164 w 829072"/>
              <a:gd name="connsiteY0" fmla="*/ 136785 h 861576"/>
              <a:gd name="connsiteX1" fmla="*/ 42564 w 829072"/>
              <a:gd name="connsiteY1" fmla="*/ 584461 h 861576"/>
              <a:gd name="connsiteX2" fmla="*/ 307677 w 829072"/>
              <a:gd name="connsiteY2" fmla="*/ 703524 h 861576"/>
              <a:gd name="connsiteX3" fmla="*/ 418802 w 829072"/>
              <a:gd name="connsiteY3" fmla="*/ 820998 h 861576"/>
              <a:gd name="connsiteX4" fmla="*/ 622001 w 829072"/>
              <a:gd name="connsiteY4" fmla="*/ 855924 h 861576"/>
              <a:gd name="connsiteX5" fmla="*/ 791864 w 829072"/>
              <a:gd name="connsiteY5" fmla="*/ 720986 h 861576"/>
              <a:gd name="connsiteX6" fmla="*/ 801389 w 829072"/>
              <a:gd name="connsiteY6" fmla="*/ 527311 h 861576"/>
              <a:gd name="connsiteX7" fmla="*/ 674389 w 829072"/>
              <a:gd name="connsiteY7" fmla="*/ 379673 h 861576"/>
              <a:gd name="connsiteX8" fmla="*/ 609302 w 829072"/>
              <a:gd name="connsiteY8" fmla="*/ 217748 h 861576"/>
              <a:gd name="connsiteX9" fmla="*/ 431502 w 829072"/>
              <a:gd name="connsiteY9" fmla="*/ 32011 h 861576"/>
              <a:gd name="connsiteX10" fmla="*/ 237826 w 829072"/>
              <a:gd name="connsiteY10" fmla="*/ 9785 h 861576"/>
              <a:gd name="connsiteX11" fmla="*/ 17164 w 829072"/>
              <a:gd name="connsiteY11" fmla="*/ 136785 h 861576"/>
              <a:gd name="connsiteX0" fmla="*/ 28029 w 839937"/>
              <a:gd name="connsiteY0" fmla="*/ 136785 h 861576"/>
              <a:gd name="connsiteX1" fmla="*/ 5802 w 839937"/>
              <a:gd name="connsiteY1" fmla="*/ 347922 h 861576"/>
              <a:gd name="connsiteX2" fmla="*/ 53429 w 839937"/>
              <a:gd name="connsiteY2" fmla="*/ 584461 h 861576"/>
              <a:gd name="connsiteX3" fmla="*/ 318542 w 839937"/>
              <a:gd name="connsiteY3" fmla="*/ 703524 h 861576"/>
              <a:gd name="connsiteX4" fmla="*/ 429667 w 839937"/>
              <a:gd name="connsiteY4" fmla="*/ 820998 h 861576"/>
              <a:gd name="connsiteX5" fmla="*/ 632866 w 839937"/>
              <a:gd name="connsiteY5" fmla="*/ 855924 h 861576"/>
              <a:gd name="connsiteX6" fmla="*/ 802729 w 839937"/>
              <a:gd name="connsiteY6" fmla="*/ 720986 h 861576"/>
              <a:gd name="connsiteX7" fmla="*/ 812254 w 839937"/>
              <a:gd name="connsiteY7" fmla="*/ 527311 h 861576"/>
              <a:gd name="connsiteX8" fmla="*/ 685254 w 839937"/>
              <a:gd name="connsiteY8" fmla="*/ 379673 h 861576"/>
              <a:gd name="connsiteX9" fmla="*/ 620167 w 839937"/>
              <a:gd name="connsiteY9" fmla="*/ 217748 h 861576"/>
              <a:gd name="connsiteX10" fmla="*/ 442367 w 839937"/>
              <a:gd name="connsiteY10" fmla="*/ 32011 h 861576"/>
              <a:gd name="connsiteX11" fmla="*/ 248691 w 839937"/>
              <a:gd name="connsiteY11" fmla="*/ 9785 h 861576"/>
              <a:gd name="connsiteX12" fmla="*/ 28029 w 839937"/>
              <a:gd name="connsiteY12" fmla="*/ 136785 h 861576"/>
              <a:gd name="connsiteX0" fmla="*/ 62487 w 874395"/>
              <a:gd name="connsiteY0" fmla="*/ 136785 h 861576"/>
              <a:gd name="connsiteX1" fmla="*/ 573 w 874395"/>
              <a:gd name="connsiteY1" fmla="*/ 363797 h 861576"/>
              <a:gd name="connsiteX2" fmla="*/ 87887 w 874395"/>
              <a:gd name="connsiteY2" fmla="*/ 584461 h 861576"/>
              <a:gd name="connsiteX3" fmla="*/ 353000 w 874395"/>
              <a:gd name="connsiteY3" fmla="*/ 703524 h 861576"/>
              <a:gd name="connsiteX4" fmla="*/ 464125 w 874395"/>
              <a:gd name="connsiteY4" fmla="*/ 820998 h 861576"/>
              <a:gd name="connsiteX5" fmla="*/ 667324 w 874395"/>
              <a:gd name="connsiteY5" fmla="*/ 855924 h 861576"/>
              <a:gd name="connsiteX6" fmla="*/ 837187 w 874395"/>
              <a:gd name="connsiteY6" fmla="*/ 720986 h 861576"/>
              <a:gd name="connsiteX7" fmla="*/ 846712 w 874395"/>
              <a:gd name="connsiteY7" fmla="*/ 527311 h 861576"/>
              <a:gd name="connsiteX8" fmla="*/ 719712 w 874395"/>
              <a:gd name="connsiteY8" fmla="*/ 379673 h 861576"/>
              <a:gd name="connsiteX9" fmla="*/ 654625 w 874395"/>
              <a:gd name="connsiteY9" fmla="*/ 217748 h 861576"/>
              <a:gd name="connsiteX10" fmla="*/ 476825 w 874395"/>
              <a:gd name="connsiteY10" fmla="*/ 32011 h 861576"/>
              <a:gd name="connsiteX11" fmla="*/ 283149 w 874395"/>
              <a:gd name="connsiteY11" fmla="*/ 9785 h 861576"/>
              <a:gd name="connsiteX12" fmla="*/ 62487 w 874395"/>
              <a:gd name="connsiteY12" fmla="*/ 136785 h 861576"/>
              <a:gd name="connsiteX0" fmla="*/ 62487 w 871489"/>
              <a:gd name="connsiteY0" fmla="*/ 136785 h 852081"/>
              <a:gd name="connsiteX1" fmla="*/ 573 w 871489"/>
              <a:gd name="connsiteY1" fmla="*/ 363797 h 852081"/>
              <a:gd name="connsiteX2" fmla="*/ 87887 w 871489"/>
              <a:gd name="connsiteY2" fmla="*/ 584461 h 852081"/>
              <a:gd name="connsiteX3" fmla="*/ 353000 w 871489"/>
              <a:gd name="connsiteY3" fmla="*/ 703524 h 852081"/>
              <a:gd name="connsiteX4" fmla="*/ 464125 w 871489"/>
              <a:gd name="connsiteY4" fmla="*/ 820998 h 852081"/>
              <a:gd name="connsiteX5" fmla="*/ 734822 w 871489"/>
              <a:gd name="connsiteY5" fmla="*/ 844285 h 852081"/>
              <a:gd name="connsiteX6" fmla="*/ 837187 w 871489"/>
              <a:gd name="connsiteY6" fmla="*/ 720986 h 852081"/>
              <a:gd name="connsiteX7" fmla="*/ 846712 w 871489"/>
              <a:gd name="connsiteY7" fmla="*/ 527311 h 852081"/>
              <a:gd name="connsiteX8" fmla="*/ 719712 w 871489"/>
              <a:gd name="connsiteY8" fmla="*/ 379673 h 852081"/>
              <a:gd name="connsiteX9" fmla="*/ 654625 w 871489"/>
              <a:gd name="connsiteY9" fmla="*/ 217748 h 852081"/>
              <a:gd name="connsiteX10" fmla="*/ 476825 w 871489"/>
              <a:gd name="connsiteY10" fmla="*/ 32011 h 852081"/>
              <a:gd name="connsiteX11" fmla="*/ 283149 w 871489"/>
              <a:gd name="connsiteY11" fmla="*/ 9785 h 852081"/>
              <a:gd name="connsiteX12" fmla="*/ 62487 w 871489"/>
              <a:gd name="connsiteY12" fmla="*/ 136785 h 852081"/>
              <a:gd name="connsiteX0" fmla="*/ 62487 w 877802"/>
              <a:gd name="connsiteY0" fmla="*/ 136785 h 854090"/>
              <a:gd name="connsiteX1" fmla="*/ 573 w 877802"/>
              <a:gd name="connsiteY1" fmla="*/ 363797 h 854090"/>
              <a:gd name="connsiteX2" fmla="*/ 87887 w 877802"/>
              <a:gd name="connsiteY2" fmla="*/ 584461 h 854090"/>
              <a:gd name="connsiteX3" fmla="*/ 353000 w 877802"/>
              <a:gd name="connsiteY3" fmla="*/ 703524 h 854090"/>
              <a:gd name="connsiteX4" fmla="*/ 464125 w 877802"/>
              <a:gd name="connsiteY4" fmla="*/ 820998 h 854090"/>
              <a:gd name="connsiteX5" fmla="*/ 734822 w 877802"/>
              <a:gd name="connsiteY5" fmla="*/ 844285 h 854090"/>
              <a:gd name="connsiteX6" fmla="*/ 869847 w 877802"/>
              <a:gd name="connsiteY6" fmla="*/ 693829 h 854090"/>
              <a:gd name="connsiteX7" fmla="*/ 846712 w 877802"/>
              <a:gd name="connsiteY7" fmla="*/ 527311 h 854090"/>
              <a:gd name="connsiteX8" fmla="*/ 719712 w 877802"/>
              <a:gd name="connsiteY8" fmla="*/ 379673 h 854090"/>
              <a:gd name="connsiteX9" fmla="*/ 654625 w 877802"/>
              <a:gd name="connsiteY9" fmla="*/ 217748 h 854090"/>
              <a:gd name="connsiteX10" fmla="*/ 476825 w 877802"/>
              <a:gd name="connsiteY10" fmla="*/ 32011 h 854090"/>
              <a:gd name="connsiteX11" fmla="*/ 283149 w 877802"/>
              <a:gd name="connsiteY11" fmla="*/ 9785 h 854090"/>
              <a:gd name="connsiteX12" fmla="*/ 62487 w 877802"/>
              <a:gd name="connsiteY12" fmla="*/ 136785 h 854090"/>
              <a:gd name="connsiteX0" fmla="*/ 62487 w 877803"/>
              <a:gd name="connsiteY0" fmla="*/ 136785 h 845284"/>
              <a:gd name="connsiteX1" fmla="*/ 573 w 877803"/>
              <a:gd name="connsiteY1" fmla="*/ 363797 h 845284"/>
              <a:gd name="connsiteX2" fmla="*/ 87887 w 877803"/>
              <a:gd name="connsiteY2" fmla="*/ 584461 h 845284"/>
              <a:gd name="connsiteX3" fmla="*/ 353000 w 877803"/>
              <a:gd name="connsiteY3" fmla="*/ 703524 h 845284"/>
              <a:gd name="connsiteX4" fmla="*/ 522913 w 877803"/>
              <a:gd name="connsiteY4" fmla="*/ 755046 h 845284"/>
              <a:gd name="connsiteX5" fmla="*/ 734822 w 877803"/>
              <a:gd name="connsiteY5" fmla="*/ 844285 h 845284"/>
              <a:gd name="connsiteX6" fmla="*/ 869847 w 877803"/>
              <a:gd name="connsiteY6" fmla="*/ 693829 h 845284"/>
              <a:gd name="connsiteX7" fmla="*/ 846712 w 877803"/>
              <a:gd name="connsiteY7" fmla="*/ 527311 h 845284"/>
              <a:gd name="connsiteX8" fmla="*/ 719712 w 877803"/>
              <a:gd name="connsiteY8" fmla="*/ 379673 h 845284"/>
              <a:gd name="connsiteX9" fmla="*/ 654625 w 877803"/>
              <a:gd name="connsiteY9" fmla="*/ 217748 h 845284"/>
              <a:gd name="connsiteX10" fmla="*/ 476825 w 877803"/>
              <a:gd name="connsiteY10" fmla="*/ 32011 h 845284"/>
              <a:gd name="connsiteX11" fmla="*/ 283149 w 877803"/>
              <a:gd name="connsiteY11" fmla="*/ 9785 h 845284"/>
              <a:gd name="connsiteX12" fmla="*/ 62487 w 877803"/>
              <a:gd name="connsiteY12" fmla="*/ 136785 h 845284"/>
              <a:gd name="connsiteX0" fmla="*/ 62487 w 877803"/>
              <a:gd name="connsiteY0" fmla="*/ 136785 h 845284"/>
              <a:gd name="connsiteX1" fmla="*/ 573 w 877803"/>
              <a:gd name="connsiteY1" fmla="*/ 363797 h 845284"/>
              <a:gd name="connsiteX2" fmla="*/ 87887 w 877803"/>
              <a:gd name="connsiteY2" fmla="*/ 584461 h 845284"/>
              <a:gd name="connsiteX3" fmla="*/ 337759 w 877803"/>
              <a:gd name="connsiteY3" fmla="*/ 641451 h 845284"/>
              <a:gd name="connsiteX4" fmla="*/ 522913 w 877803"/>
              <a:gd name="connsiteY4" fmla="*/ 755046 h 845284"/>
              <a:gd name="connsiteX5" fmla="*/ 734822 w 877803"/>
              <a:gd name="connsiteY5" fmla="*/ 844285 h 845284"/>
              <a:gd name="connsiteX6" fmla="*/ 869847 w 877803"/>
              <a:gd name="connsiteY6" fmla="*/ 693829 h 845284"/>
              <a:gd name="connsiteX7" fmla="*/ 846712 w 877803"/>
              <a:gd name="connsiteY7" fmla="*/ 527311 h 845284"/>
              <a:gd name="connsiteX8" fmla="*/ 719712 w 877803"/>
              <a:gd name="connsiteY8" fmla="*/ 379673 h 845284"/>
              <a:gd name="connsiteX9" fmla="*/ 654625 w 877803"/>
              <a:gd name="connsiteY9" fmla="*/ 217748 h 845284"/>
              <a:gd name="connsiteX10" fmla="*/ 476825 w 877803"/>
              <a:gd name="connsiteY10" fmla="*/ 32011 h 845284"/>
              <a:gd name="connsiteX11" fmla="*/ 283149 w 877803"/>
              <a:gd name="connsiteY11" fmla="*/ 9785 h 845284"/>
              <a:gd name="connsiteX12" fmla="*/ 62487 w 877803"/>
              <a:gd name="connsiteY12" fmla="*/ 136785 h 845284"/>
              <a:gd name="connsiteX0" fmla="*/ 62487 w 877803"/>
              <a:gd name="connsiteY0" fmla="*/ 136785 h 845284"/>
              <a:gd name="connsiteX1" fmla="*/ 573 w 877803"/>
              <a:gd name="connsiteY1" fmla="*/ 363797 h 845284"/>
              <a:gd name="connsiteX2" fmla="*/ 87887 w 877803"/>
              <a:gd name="connsiteY2" fmla="*/ 584461 h 845284"/>
              <a:gd name="connsiteX3" fmla="*/ 363887 w 877803"/>
              <a:gd name="connsiteY3" fmla="*/ 660849 h 845284"/>
              <a:gd name="connsiteX4" fmla="*/ 522913 w 877803"/>
              <a:gd name="connsiteY4" fmla="*/ 755046 h 845284"/>
              <a:gd name="connsiteX5" fmla="*/ 734822 w 877803"/>
              <a:gd name="connsiteY5" fmla="*/ 844285 h 845284"/>
              <a:gd name="connsiteX6" fmla="*/ 869847 w 877803"/>
              <a:gd name="connsiteY6" fmla="*/ 693829 h 845284"/>
              <a:gd name="connsiteX7" fmla="*/ 846712 w 877803"/>
              <a:gd name="connsiteY7" fmla="*/ 527311 h 845284"/>
              <a:gd name="connsiteX8" fmla="*/ 719712 w 877803"/>
              <a:gd name="connsiteY8" fmla="*/ 379673 h 845284"/>
              <a:gd name="connsiteX9" fmla="*/ 654625 w 877803"/>
              <a:gd name="connsiteY9" fmla="*/ 217748 h 845284"/>
              <a:gd name="connsiteX10" fmla="*/ 476825 w 877803"/>
              <a:gd name="connsiteY10" fmla="*/ 32011 h 845284"/>
              <a:gd name="connsiteX11" fmla="*/ 283149 w 877803"/>
              <a:gd name="connsiteY11" fmla="*/ 9785 h 845284"/>
              <a:gd name="connsiteX12" fmla="*/ 62487 w 877803"/>
              <a:gd name="connsiteY12" fmla="*/ 136785 h 845284"/>
              <a:gd name="connsiteX0" fmla="*/ 62487 w 880044"/>
              <a:gd name="connsiteY0" fmla="*/ 136785 h 841456"/>
              <a:gd name="connsiteX1" fmla="*/ 573 w 880044"/>
              <a:gd name="connsiteY1" fmla="*/ 363797 h 841456"/>
              <a:gd name="connsiteX2" fmla="*/ 87887 w 880044"/>
              <a:gd name="connsiteY2" fmla="*/ 584461 h 841456"/>
              <a:gd name="connsiteX3" fmla="*/ 363887 w 880044"/>
              <a:gd name="connsiteY3" fmla="*/ 660849 h 841456"/>
              <a:gd name="connsiteX4" fmla="*/ 522913 w 880044"/>
              <a:gd name="connsiteY4" fmla="*/ 755046 h 841456"/>
              <a:gd name="connsiteX5" fmla="*/ 704338 w 880044"/>
              <a:gd name="connsiteY5" fmla="*/ 840405 h 841456"/>
              <a:gd name="connsiteX6" fmla="*/ 869847 w 880044"/>
              <a:gd name="connsiteY6" fmla="*/ 693829 h 841456"/>
              <a:gd name="connsiteX7" fmla="*/ 846712 w 880044"/>
              <a:gd name="connsiteY7" fmla="*/ 527311 h 841456"/>
              <a:gd name="connsiteX8" fmla="*/ 719712 w 880044"/>
              <a:gd name="connsiteY8" fmla="*/ 379673 h 841456"/>
              <a:gd name="connsiteX9" fmla="*/ 654625 w 880044"/>
              <a:gd name="connsiteY9" fmla="*/ 217748 h 841456"/>
              <a:gd name="connsiteX10" fmla="*/ 476825 w 880044"/>
              <a:gd name="connsiteY10" fmla="*/ 32011 h 841456"/>
              <a:gd name="connsiteX11" fmla="*/ 283149 w 880044"/>
              <a:gd name="connsiteY11" fmla="*/ 9785 h 841456"/>
              <a:gd name="connsiteX12" fmla="*/ 62487 w 880044"/>
              <a:gd name="connsiteY12" fmla="*/ 136785 h 841456"/>
              <a:gd name="connsiteX0" fmla="*/ 62487 w 939661"/>
              <a:gd name="connsiteY0" fmla="*/ 136785 h 842032"/>
              <a:gd name="connsiteX1" fmla="*/ 573 w 939661"/>
              <a:gd name="connsiteY1" fmla="*/ 363797 h 842032"/>
              <a:gd name="connsiteX2" fmla="*/ 87887 w 939661"/>
              <a:gd name="connsiteY2" fmla="*/ 584461 h 842032"/>
              <a:gd name="connsiteX3" fmla="*/ 363887 w 939661"/>
              <a:gd name="connsiteY3" fmla="*/ 660849 h 842032"/>
              <a:gd name="connsiteX4" fmla="*/ 522913 w 939661"/>
              <a:gd name="connsiteY4" fmla="*/ 755046 h 842032"/>
              <a:gd name="connsiteX5" fmla="*/ 704338 w 939661"/>
              <a:gd name="connsiteY5" fmla="*/ 840405 h 842032"/>
              <a:gd name="connsiteX6" fmla="*/ 935169 w 939661"/>
              <a:gd name="connsiteY6" fmla="*/ 676371 h 842032"/>
              <a:gd name="connsiteX7" fmla="*/ 846712 w 939661"/>
              <a:gd name="connsiteY7" fmla="*/ 527311 h 842032"/>
              <a:gd name="connsiteX8" fmla="*/ 719712 w 939661"/>
              <a:gd name="connsiteY8" fmla="*/ 379673 h 842032"/>
              <a:gd name="connsiteX9" fmla="*/ 654625 w 939661"/>
              <a:gd name="connsiteY9" fmla="*/ 217748 h 842032"/>
              <a:gd name="connsiteX10" fmla="*/ 476825 w 939661"/>
              <a:gd name="connsiteY10" fmla="*/ 32011 h 842032"/>
              <a:gd name="connsiteX11" fmla="*/ 283149 w 939661"/>
              <a:gd name="connsiteY11" fmla="*/ 9785 h 842032"/>
              <a:gd name="connsiteX12" fmla="*/ 62487 w 939661"/>
              <a:gd name="connsiteY12" fmla="*/ 136785 h 842032"/>
              <a:gd name="connsiteX0" fmla="*/ 62487 w 936681"/>
              <a:gd name="connsiteY0" fmla="*/ 136785 h 944775"/>
              <a:gd name="connsiteX1" fmla="*/ 573 w 936681"/>
              <a:gd name="connsiteY1" fmla="*/ 363797 h 944775"/>
              <a:gd name="connsiteX2" fmla="*/ 87887 w 936681"/>
              <a:gd name="connsiteY2" fmla="*/ 584461 h 944775"/>
              <a:gd name="connsiteX3" fmla="*/ 363887 w 936681"/>
              <a:gd name="connsiteY3" fmla="*/ 660849 h 944775"/>
              <a:gd name="connsiteX4" fmla="*/ 522913 w 936681"/>
              <a:gd name="connsiteY4" fmla="*/ 755046 h 944775"/>
              <a:gd name="connsiteX5" fmla="*/ 704338 w 936681"/>
              <a:gd name="connsiteY5" fmla="*/ 840405 h 944775"/>
              <a:gd name="connsiteX6" fmla="*/ 887421 w 936681"/>
              <a:gd name="connsiteY6" fmla="*/ 939936 h 944775"/>
              <a:gd name="connsiteX7" fmla="*/ 935169 w 936681"/>
              <a:gd name="connsiteY7" fmla="*/ 676371 h 944775"/>
              <a:gd name="connsiteX8" fmla="*/ 846712 w 936681"/>
              <a:gd name="connsiteY8" fmla="*/ 527311 h 944775"/>
              <a:gd name="connsiteX9" fmla="*/ 719712 w 936681"/>
              <a:gd name="connsiteY9" fmla="*/ 379673 h 944775"/>
              <a:gd name="connsiteX10" fmla="*/ 654625 w 936681"/>
              <a:gd name="connsiteY10" fmla="*/ 217748 h 944775"/>
              <a:gd name="connsiteX11" fmla="*/ 476825 w 936681"/>
              <a:gd name="connsiteY11" fmla="*/ 32011 h 944775"/>
              <a:gd name="connsiteX12" fmla="*/ 283149 w 936681"/>
              <a:gd name="connsiteY12" fmla="*/ 9785 h 944775"/>
              <a:gd name="connsiteX13" fmla="*/ 62487 w 936681"/>
              <a:gd name="connsiteY13" fmla="*/ 136785 h 944775"/>
              <a:gd name="connsiteX0" fmla="*/ 62487 w 1010157"/>
              <a:gd name="connsiteY0" fmla="*/ 136785 h 944775"/>
              <a:gd name="connsiteX1" fmla="*/ 573 w 1010157"/>
              <a:gd name="connsiteY1" fmla="*/ 363797 h 944775"/>
              <a:gd name="connsiteX2" fmla="*/ 87887 w 1010157"/>
              <a:gd name="connsiteY2" fmla="*/ 584461 h 944775"/>
              <a:gd name="connsiteX3" fmla="*/ 363887 w 1010157"/>
              <a:gd name="connsiteY3" fmla="*/ 660849 h 944775"/>
              <a:gd name="connsiteX4" fmla="*/ 522913 w 1010157"/>
              <a:gd name="connsiteY4" fmla="*/ 755046 h 944775"/>
              <a:gd name="connsiteX5" fmla="*/ 704338 w 1010157"/>
              <a:gd name="connsiteY5" fmla="*/ 840405 h 944775"/>
              <a:gd name="connsiteX6" fmla="*/ 887421 w 1010157"/>
              <a:gd name="connsiteY6" fmla="*/ 939936 h 944775"/>
              <a:gd name="connsiteX7" fmla="*/ 1009798 w 1010157"/>
              <a:gd name="connsiteY7" fmla="*/ 735112 h 944775"/>
              <a:gd name="connsiteX8" fmla="*/ 846712 w 1010157"/>
              <a:gd name="connsiteY8" fmla="*/ 527311 h 944775"/>
              <a:gd name="connsiteX9" fmla="*/ 719712 w 1010157"/>
              <a:gd name="connsiteY9" fmla="*/ 379673 h 944775"/>
              <a:gd name="connsiteX10" fmla="*/ 654625 w 1010157"/>
              <a:gd name="connsiteY10" fmla="*/ 217748 h 944775"/>
              <a:gd name="connsiteX11" fmla="*/ 476825 w 1010157"/>
              <a:gd name="connsiteY11" fmla="*/ 32011 h 944775"/>
              <a:gd name="connsiteX12" fmla="*/ 283149 w 1010157"/>
              <a:gd name="connsiteY12" fmla="*/ 9785 h 944775"/>
              <a:gd name="connsiteX13" fmla="*/ 62487 w 1010157"/>
              <a:gd name="connsiteY13" fmla="*/ 136785 h 94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10157" h="944775">
                <a:moveTo>
                  <a:pt x="62487" y="136785"/>
                </a:moveTo>
                <a:cubicBezTo>
                  <a:pt x="15391" y="195787"/>
                  <a:pt x="-3660" y="289184"/>
                  <a:pt x="573" y="363797"/>
                </a:cubicBezTo>
                <a:cubicBezTo>
                  <a:pt x="4806" y="438410"/>
                  <a:pt x="36558" y="524930"/>
                  <a:pt x="87887" y="584461"/>
                </a:cubicBezTo>
                <a:cubicBezTo>
                  <a:pt x="236583" y="695056"/>
                  <a:pt x="291383" y="632418"/>
                  <a:pt x="363887" y="660849"/>
                </a:cubicBezTo>
                <a:cubicBezTo>
                  <a:pt x="436391" y="689280"/>
                  <a:pt x="470526" y="726206"/>
                  <a:pt x="522913" y="755046"/>
                </a:cubicBezTo>
                <a:cubicBezTo>
                  <a:pt x="575300" y="783886"/>
                  <a:pt x="643587" y="809590"/>
                  <a:pt x="704338" y="840405"/>
                </a:cubicBezTo>
                <a:cubicBezTo>
                  <a:pt x="765089" y="871220"/>
                  <a:pt x="848949" y="967275"/>
                  <a:pt x="887421" y="939936"/>
                </a:cubicBezTo>
                <a:cubicBezTo>
                  <a:pt x="925893" y="912597"/>
                  <a:pt x="1016583" y="803883"/>
                  <a:pt x="1009798" y="735112"/>
                </a:cubicBezTo>
                <a:cubicBezTo>
                  <a:pt x="1003013" y="666341"/>
                  <a:pt x="895060" y="586551"/>
                  <a:pt x="846712" y="527311"/>
                </a:cubicBezTo>
                <a:cubicBezTo>
                  <a:pt x="798364" y="468071"/>
                  <a:pt x="769188" y="440792"/>
                  <a:pt x="719712" y="379673"/>
                </a:cubicBezTo>
                <a:cubicBezTo>
                  <a:pt x="670236" y="318554"/>
                  <a:pt x="693254" y="298710"/>
                  <a:pt x="654625" y="217748"/>
                </a:cubicBezTo>
                <a:cubicBezTo>
                  <a:pt x="615996" y="136786"/>
                  <a:pt x="538738" y="66672"/>
                  <a:pt x="476825" y="32011"/>
                </a:cubicBezTo>
                <a:cubicBezTo>
                  <a:pt x="414912" y="-2650"/>
                  <a:pt x="352205" y="-7677"/>
                  <a:pt x="283149" y="9785"/>
                </a:cubicBezTo>
                <a:cubicBezTo>
                  <a:pt x="214093" y="27247"/>
                  <a:pt x="109583" y="77783"/>
                  <a:pt x="62487" y="136785"/>
                </a:cubicBezTo>
                <a:close/>
              </a:path>
            </a:pathLst>
          </a:custGeom>
          <a:solidFill>
            <a:srgbClr val="EE2D24"/>
          </a:solidFill>
          <a:ln w="38100">
            <a:solidFill>
              <a:srgbClr val="EE2D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70" name="Forme libre : forme 69">
            <a:extLst>
              <a:ext uri="{FF2B5EF4-FFF2-40B4-BE49-F238E27FC236}">
                <a16:creationId xmlns:a16="http://schemas.microsoft.com/office/drawing/2014/main" id="{6A8D8B5D-6697-4A62-98B7-C265A6A8B72F}"/>
              </a:ext>
            </a:extLst>
          </p:cNvPr>
          <p:cNvSpPr/>
          <p:nvPr/>
        </p:nvSpPr>
        <p:spPr>
          <a:xfrm>
            <a:off x="5465402" y="5247045"/>
            <a:ext cx="142829" cy="183626"/>
          </a:xfrm>
          <a:custGeom>
            <a:avLst/>
            <a:gdLst>
              <a:gd name="connsiteX0" fmla="*/ 0 w 788987"/>
              <a:gd name="connsiteY0" fmla="*/ 122237 h 825500"/>
              <a:gd name="connsiteX1" fmla="*/ 30162 w 788987"/>
              <a:gd name="connsiteY1" fmla="*/ 552450 h 825500"/>
              <a:gd name="connsiteX2" fmla="*/ 295275 w 788987"/>
              <a:gd name="connsiteY2" fmla="*/ 650875 h 825500"/>
              <a:gd name="connsiteX3" fmla="*/ 547687 w 788987"/>
              <a:gd name="connsiteY3" fmla="*/ 825500 h 825500"/>
              <a:gd name="connsiteX4" fmla="*/ 779462 w 788987"/>
              <a:gd name="connsiteY4" fmla="*/ 688975 h 825500"/>
              <a:gd name="connsiteX5" fmla="*/ 788987 w 788987"/>
              <a:gd name="connsiteY5" fmla="*/ 495300 h 825500"/>
              <a:gd name="connsiteX6" fmla="*/ 661987 w 788987"/>
              <a:gd name="connsiteY6" fmla="*/ 347662 h 825500"/>
              <a:gd name="connsiteX7" fmla="*/ 596900 w 788987"/>
              <a:gd name="connsiteY7" fmla="*/ 185737 h 825500"/>
              <a:gd name="connsiteX8" fmla="*/ 419100 w 788987"/>
              <a:gd name="connsiteY8" fmla="*/ 0 h 825500"/>
              <a:gd name="connsiteX9" fmla="*/ 107950 w 788987"/>
              <a:gd name="connsiteY9" fmla="*/ 14287 h 825500"/>
              <a:gd name="connsiteX10" fmla="*/ 0 w 788987"/>
              <a:gd name="connsiteY10" fmla="*/ 122237 h 825500"/>
              <a:gd name="connsiteX0" fmla="*/ 9159 w 798146"/>
              <a:gd name="connsiteY0" fmla="*/ 122237 h 825500"/>
              <a:gd name="connsiteX1" fmla="*/ 39321 w 798146"/>
              <a:gd name="connsiteY1" fmla="*/ 552450 h 825500"/>
              <a:gd name="connsiteX2" fmla="*/ 304434 w 798146"/>
              <a:gd name="connsiteY2" fmla="*/ 650875 h 825500"/>
              <a:gd name="connsiteX3" fmla="*/ 556846 w 798146"/>
              <a:gd name="connsiteY3" fmla="*/ 825500 h 825500"/>
              <a:gd name="connsiteX4" fmla="*/ 788621 w 798146"/>
              <a:gd name="connsiteY4" fmla="*/ 688975 h 825500"/>
              <a:gd name="connsiteX5" fmla="*/ 798146 w 798146"/>
              <a:gd name="connsiteY5" fmla="*/ 495300 h 825500"/>
              <a:gd name="connsiteX6" fmla="*/ 671146 w 798146"/>
              <a:gd name="connsiteY6" fmla="*/ 347662 h 825500"/>
              <a:gd name="connsiteX7" fmla="*/ 606059 w 798146"/>
              <a:gd name="connsiteY7" fmla="*/ 185737 h 825500"/>
              <a:gd name="connsiteX8" fmla="*/ 428259 w 798146"/>
              <a:gd name="connsiteY8" fmla="*/ 0 h 825500"/>
              <a:gd name="connsiteX9" fmla="*/ 117109 w 798146"/>
              <a:gd name="connsiteY9" fmla="*/ 14287 h 825500"/>
              <a:gd name="connsiteX10" fmla="*/ 9159 w 798146"/>
              <a:gd name="connsiteY10" fmla="*/ 122237 h 825500"/>
              <a:gd name="connsiteX0" fmla="*/ 9159 w 798146"/>
              <a:gd name="connsiteY0" fmla="*/ 122237 h 825500"/>
              <a:gd name="connsiteX1" fmla="*/ 39321 w 798146"/>
              <a:gd name="connsiteY1" fmla="*/ 552450 h 825500"/>
              <a:gd name="connsiteX2" fmla="*/ 304434 w 798146"/>
              <a:gd name="connsiteY2" fmla="*/ 650875 h 825500"/>
              <a:gd name="connsiteX3" fmla="*/ 556846 w 798146"/>
              <a:gd name="connsiteY3" fmla="*/ 825500 h 825500"/>
              <a:gd name="connsiteX4" fmla="*/ 788621 w 798146"/>
              <a:gd name="connsiteY4" fmla="*/ 688975 h 825500"/>
              <a:gd name="connsiteX5" fmla="*/ 798146 w 798146"/>
              <a:gd name="connsiteY5" fmla="*/ 495300 h 825500"/>
              <a:gd name="connsiteX6" fmla="*/ 671146 w 798146"/>
              <a:gd name="connsiteY6" fmla="*/ 347662 h 825500"/>
              <a:gd name="connsiteX7" fmla="*/ 606059 w 798146"/>
              <a:gd name="connsiteY7" fmla="*/ 185737 h 825500"/>
              <a:gd name="connsiteX8" fmla="*/ 428259 w 798146"/>
              <a:gd name="connsiteY8" fmla="*/ 0 h 825500"/>
              <a:gd name="connsiteX9" fmla="*/ 117109 w 798146"/>
              <a:gd name="connsiteY9" fmla="*/ 14287 h 825500"/>
              <a:gd name="connsiteX10" fmla="*/ 9159 w 798146"/>
              <a:gd name="connsiteY10" fmla="*/ 122237 h 825500"/>
              <a:gd name="connsiteX0" fmla="*/ 9159 w 798146"/>
              <a:gd name="connsiteY0" fmla="*/ 122237 h 832998"/>
              <a:gd name="connsiteX1" fmla="*/ 39321 w 798146"/>
              <a:gd name="connsiteY1" fmla="*/ 552450 h 832998"/>
              <a:gd name="connsiteX2" fmla="*/ 304434 w 798146"/>
              <a:gd name="connsiteY2" fmla="*/ 650875 h 832998"/>
              <a:gd name="connsiteX3" fmla="*/ 556846 w 798146"/>
              <a:gd name="connsiteY3" fmla="*/ 825500 h 832998"/>
              <a:gd name="connsiteX4" fmla="*/ 788621 w 798146"/>
              <a:gd name="connsiteY4" fmla="*/ 688975 h 832998"/>
              <a:gd name="connsiteX5" fmla="*/ 798146 w 798146"/>
              <a:gd name="connsiteY5" fmla="*/ 495300 h 832998"/>
              <a:gd name="connsiteX6" fmla="*/ 671146 w 798146"/>
              <a:gd name="connsiteY6" fmla="*/ 347662 h 832998"/>
              <a:gd name="connsiteX7" fmla="*/ 606059 w 798146"/>
              <a:gd name="connsiteY7" fmla="*/ 185737 h 832998"/>
              <a:gd name="connsiteX8" fmla="*/ 428259 w 798146"/>
              <a:gd name="connsiteY8" fmla="*/ 0 h 832998"/>
              <a:gd name="connsiteX9" fmla="*/ 117109 w 798146"/>
              <a:gd name="connsiteY9" fmla="*/ 14287 h 832998"/>
              <a:gd name="connsiteX10" fmla="*/ 9159 w 798146"/>
              <a:gd name="connsiteY10" fmla="*/ 122237 h 832998"/>
              <a:gd name="connsiteX0" fmla="*/ 9159 w 831017"/>
              <a:gd name="connsiteY0" fmla="*/ 122237 h 832998"/>
              <a:gd name="connsiteX1" fmla="*/ 39321 w 831017"/>
              <a:gd name="connsiteY1" fmla="*/ 552450 h 832998"/>
              <a:gd name="connsiteX2" fmla="*/ 304434 w 831017"/>
              <a:gd name="connsiteY2" fmla="*/ 650875 h 832998"/>
              <a:gd name="connsiteX3" fmla="*/ 556846 w 831017"/>
              <a:gd name="connsiteY3" fmla="*/ 825500 h 832998"/>
              <a:gd name="connsiteX4" fmla="*/ 788621 w 831017"/>
              <a:gd name="connsiteY4" fmla="*/ 688975 h 832998"/>
              <a:gd name="connsiteX5" fmla="*/ 798146 w 831017"/>
              <a:gd name="connsiteY5" fmla="*/ 495300 h 832998"/>
              <a:gd name="connsiteX6" fmla="*/ 671146 w 831017"/>
              <a:gd name="connsiteY6" fmla="*/ 347662 h 832998"/>
              <a:gd name="connsiteX7" fmla="*/ 606059 w 831017"/>
              <a:gd name="connsiteY7" fmla="*/ 185737 h 832998"/>
              <a:gd name="connsiteX8" fmla="*/ 428259 w 831017"/>
              <a:gd name="connsiteY8" fmla="*/ 0 h 832998"/>
              <a:gd name="connsiteX9" fmla="*/ 117109 w 831017"/>
              <a:gd name="connsiteY9" fmla="*/ 14287 h 832998"/>
              <a:gd name="connsiteX10" fmla="*/ 9159 w 831017"/>
              <a:gd name="connsiteY10" fmla="*/ 122237 h 832998"/>
              <a:gd name="connsiteX0" fmla="*/ 9159 w 824842"/>
              <a:gd name="connsiteY0" fmla="*/ 122237 h 832998"/>
              <a:gd name="connsiteX1" fmla="*/ 39321 w 824842"/>
              <a:gd name="connsiteY1" fmla="*/ 552450 h 832998"/>
              <a:gd name="connsiteX2" fmla="*/ 304434 w 824842"/>
              <a:gd name="connsiteY2" fmla="*/ 650875 h 832998"/>
              <a:gd name="connsiteX3" fmla="*/ 556846 w 824842"/>
              <a:gd name="connsiteY3" fmla="*/ 825500 h 832998"/>
              <a:gd name="connsiteX4" fmla="*/ 788621 w 824842"/>
              <a:gd name="connsiteY4" fmla="*/ 688975 h 832998"/>
              <a:gd name="connsiteX5" fmla="*/ 798146 w 824842"/>
              <a:gd name="connsiteY5" fmla="*/ 495300 h 832998"/>
              <a:gd name="connsiteX6" fmla="*/ 671146 w 824842"/>
              <a:gd name="connsiteY6" fmla="*/ 347662 h 832998"/>
              <a:gd name="connsiteX7" fmla="*/ 606059 w 824842"/>
              <a:gd name="connsiteY7" fmla="*/ 185737 h 832998"/>
              <a:gd name="connsiteX8" fmla="*/ 428259 w 824842"/>
              <a:gd name="connsiteY8" fmla="*/ 0 h 832998"/>
              <a:gd name="connsiteX9" fmla="*/ 117109 w 824842"/>
              <a:gd name="connsiteY9" fmla="*/ 14287 h 832998"/>
              <a:gd name="connsiteX10" fmla="*/ 9159 w 824842"/>
              <a:gd name="connsiteY10" fmla="*/ 122237 h 832998"/>
              <a:gd name="connsiteX0" fmla="*/ 9159 w 824842"/>
              <a:gd name="connsiteY0" fmla="*/ 122237 h 832998"/>
              <a:gd name="connsiteX1" fmla="*/ 39321 w 824842"/>
              <a:gd name="connsiteY1" fmla="*/ 552450 h 832998"/>
              <a:gd name="connsiteX2" fmla="*/ 304434 w 824842"/>
              <a:gd name="connsiteY2" fmla="*/ 650875 h 832998"/>
              <a:gd name="connsiteX3" fmla="*/ 556846 w 824842"/>
              <a:gd name="connsiteY3" fmla="*/ 825500 h 832998"/>
              <a:gd name="connsiteX4" fmla="*/ 788621 w 824842"/>
              <a:gd name="connsiteY4" fmla="*/ 688975 h 832998"/>
              <a:gd name="connsiteX5" fmla="*/ 798146 w 824842"/>
              <a:gd name="connsiteY5" fmla="*/ 495300 h 832998"/>
              <a:gd name="connsiteX6" fmla="*/ 671146 w 824842"/>
              <a:gd name="connsiteY6" fmla="*/ 347662 h 832998"/>
              <a:gd name="connsiteX7" fmla="*/ 606059 w 824842"/>
              <a:gd name="connsiteY7" fmla="*/ 185737 h 832998"/>
              <a:gd name="connsiteX8" fmla="*/ 428259 w 824842"/>
              <a:gd name="connsiteY8" fmla="*/ 0 h 832998"/>
              <a:gd name="connsiteX9" fmla="*/ 117109 w 824842"/>
              <a:gd name="connsiteY9" fmla="*/ 14287 h 832998"/>
              <a:gd name="connsiteX10" fmla="*/ 9159 w 824842"/>
              <a:gd name="connsiteY10" fmla="*/ 122237 h 832998"/>
              <a:gd name="connsiteX0" fmla="*/ 9159 w 824842"/>
              <a:gd name="connsiteY0" fmla="*/ 122237 h 832998"/>
              <a:gd name="connsiteX1" fmla="*/ 39321 w 824842"/>
              <a:gd name="connsiteY1" fmla="*/ 552450 h 832998"/>
              <a:gd name="connsiteX2" fmla="*/ 304434 w 824842"/>
              <a:gd name="connsiteY2" fmla="*/ 650875 h 832998"/>
              <a:gd name="connsiteX3" fmla="*/ 556846 w 824842"/>
              <a:gd name="connsiteY3" fmla="*/ 825500 h 832998"/>
              <a:gd name="connsiteX4" fmla="*/ 788621 w 824842"/>
              <a:gd name="connsiteY4" fmla="*/ 688975 h 832998"/>
              <a:gd name="connsiteX5" fmla="*/ 798146 w 824842"/>
              <a:gd name="connsiteY5" fmla="*/ 495300 h 832998"/>
              <a:gd name="connsiteX6" fmla="*/ 671146 w 824842"/>
              <a:gd name="connsiteY6" fmla="*/ 347662 h 832998"/>
              <a:gd name="connsiteX7" fmla="*/ 606059 w 824842"/>
              <a:gd name="connsiteY7" fmla="*/ 185737 h 832998"/>
              <a:gd name="connsiteX8" fmla="*/ 428259 w 824842"/>
              <a:gd name="connsiteY8" fmla="*/ 0 h 832998"/>
              <a:gd name="connsiteX9" fmla="*/ 117109 w 824842"/>
              <a:gd name="connsiteY9" fmla="*/ 14287 h 832998"/>
              <a:gd name="connsiteX10" fmla="*/ 9159 w 824842"/>
              <a:gd name="connsiteY10" fmla="*/ 122237 h 832998"/>
              <a:gd name="connsiteX0" fmla="*/ 9159 w 824842"/>
              <a:gd name="connsiteY0" fmla="*/ 150578 h 861339"/>
              <a:gd name="connsiteX1" fmla="*/ 39321 w 824842"/>
              <a:gd name="connsiteY1" fmla="*/ 580791 h 861339"/>
              <a:gd name="connsiteX2" fmla="*/ 304434 w 824842"/>
              <a:gd name="connsiteY2" fmla="*/ 679216 h 861339"/>
              <a:gd name="connsiteX3" fmla="*/ 556846 w 824842"/>
              <a:gd name="connsiteY3" fmla="*/ 853841 h 861339"/>
              <a:gd name="connsiteX4" fmla="*/ 788621 w 824842"/>
              <a:gd name="connsiteY4" fmla="*/ 717316 h 861339"/>
              <a:gd name="connsiteX5" fmla="*/ 798146 w 824842"/>
              <a:gd name="connsiteY5" fmla="*/ 523641 h 861339"/>
              <a:gd name="connsiteX6" fmla="*/ 671146 w 824842"/>
              <a:gd name="connsiteY6" fmla="*/ 376003 h 861339"/>
              <a:gd name="connsiteX7" fmla="*/ 606059 w 824842"/>
              <a:gd name="connsiteY7" fmla="*/ 214078 h 861339"/>
              <a:gd name="connsiteX8" fmla="*/ 428259 w 824842"/>
              <a:gd name="connsiteY8" fmla="*/ 28341 h 861339"/>
              <a:gd name="connsiteX9" fmla="*/ 117109 w 824842"/>
              <a:gd name="connsiteY9" fmla="*/ 42628 h 861339"/>
              <a:gd name="connsiteX10" fmla="*/ 9159 w 824842"/>
              <a:gd name="connsiteY10" fmla="*/ 150578 h 861339"/>
              <a:gd name="connsiteX0" fmla="*/ 9159 w 824842"/>
              <a:gd name="connsiteY0" fmla="*/ 135765 h 846526"/>
              <a:gd name="connsiteX1" fmla="*/ 39321 w 824842"/>
              <a:gd name="connsiteY1" fmla="*/ 565978 h 846526"/>
              <a:gd name="connsiteX2" fmla="*/ 304434 w 824842"/>
              <a:gd name="connsiteY2" fmla="*/ 664403 h 846526"/>
              <a:gd name="connsiteX3" fmla="*/ 556846 w 824842"/>
              <a:gd name="connsiteY3" fmla="*/ 839028 h 846526"/>
              <a:gd name="connsiteX4" fmla="*/ 788621 w 824842"/>
              <a:gd name="connsiteY4" fmla="*/ 702503 h 846526"/>
              <a:gd name="connsiteX5" fmla="*/ 798146 w 824842"/>
              <a:gd name="connsiteY5" fmla="*/ 508828 h 846526"/>
              <a:gd name="connsiteX6" fmla="*/ 671146 w 824842"/>
              <a:gd name="connsiteY6" fmla="*/ 361190 h 846526"/>
              <a:gd name="connsiteX7" fmla="*/ 606059 w 824842"/>
              <a:gd name="connsiteY7" fmla="*/ 199265 h 846526"/>
              <a:gd name="connsiteX8" fmla="*/ 428259 w 824842"/>
              <a:gd name="connsiteY8" fmla="*/ 13528 h 846526"/>
              <a:gd name="connsiteX9" fmla="*/ 117109 w 824842"/>
              <a:gd name="connsiteY9" fmla="*/ 27815 h 846526"/>
              <a:gd name="connsiteX10" fmla="*/ 9159 w 824842"/>
              <a:gd name="connsiteY10" fmla="*/ 135765 h 846526"/>
              <a:gd name="connsiteX0" fmla="*/ 9159 w 824842"/>
              <a:gd name="connsiteY0" fmla="*/ 135765 h 846526"/>
              <a:gd name="connsiteX1" fmla="*/ 39321 w 824842"/>
              <a:gd name="connsiteY1" fmla="*/ 565978 h 846526"/>
              <a:gd name="connsiteX2" fmla="*/ 304434 w 824842"/>
              <a:gd name="connsiteY2" fmla="*/ 664403 h 846526"/>
              <a:gd name="connsiteX3" fmla="*/ 556846 w 824842"/>
              <a:gd name="connsiteY3" fmla="*/ 839028 h 846526"/>
              <a:gd name="connsiteX4" fmla="*/ 788621 w 824842"/>
              <a:gd name="connsiteY4" fmla="*/ 702503 h 846526"/>
              <a:gd name="connsiteX5" fmla="*/ 798146 w 824842"/>
              <a:gd name="connsiteY5" fmla="*/ 508828 h 846526"/>
              <a:gd name="connsiteX6" fmla="*/ 671146 w 824842"/>
              <a:gd name="connsiteY6" fmla="*/ 361190 h 846526"/>
              <a:gd name="connsiteX7" fmla="*/ 606059 w 824842"/>
              <a:gd name="connsiteY7" fmla="*/ 199265 h 846526"/>
              <a:gd name="connsiteX8" fmla="*/ 428259 w 824842"/>
              <a:gd name="connsiteY8" fmla="*/ 13528 h 846526"/>
              <a:gd name="connsiteX9" fmla="*/ 117109 w 824842"/>
              <a:gd name="connsiteY9" fmla="*/ 27815 h 846526"/>
              <a:gd name="connsiteX10" fmla="*/ 9159 w 824842"/>
              <a:gd name="connsiteY10" fmla="*/ 135765 h 846526"/>
              <a:gd name="connsiteX0" fmla="*/ 57613 w 873296"/>
              <a:gd name="connsiteY0" fmla="*/ 135765 h 846526"/>
              <a:gd name="connsiteX1" fmla="*/ 87775 w 873296"/>
              <a:gd name="connsiteY1" fmla="*/ 565978 h 846526"/>
              <a:gd name="connsiteX2" fmla="*/ 352888 w 873296"/>
              <a:gd name="connsiteY2" fmla="*/ 664403 h 846526"/>
              <a:gd name="connsiteX3" fmla="*/ 605300 w 873296"/>
              <a:gd name="connsiteY3" fmla="*/ 839028 h 846526"/>
              <a:gd name="connsiteX4" fmla="*/ 837075 w 873296"/>
              <a:gd name="connsiteY4" fmla="*/ 702503 h 846526"/>
              <a:gd name="connsiteX5" fmla="*/ 846600 w 873296"/>
              <a:gd name="connsiteY5" fmla="*/ 508828 h 846526"/>
              <a:gd name="connsiteX6" fmla="*/ 719600 w 873296"/>
              <a:gd name="connsiteY6" fmla="*/ 361190 h 846526"/>
              <a:gd name="connsiteX7" fmla="*/ 654513 w 873296"/>
              <a:gd name="connsiteY7" fmla="*/ 199265 h 846526"/>
              <a:gd name="connsiteX8" fmla="*/ 476713 w 873296"/>
              <a:gd name="connsiteY8" fmla="*/ 13528 h 846526"/>
              <a:gd name="connsiteX9" fmla="*/ 165563 w 873296"/>
              <a:gd name="connsiteY9" fmla="*/ 27815 h 846526"/>
              <a:gd name="connsiteX10" fmla="*/ 57613 w 873296"/>
              <a:gd name="connsiteY10" fmla="*/ 135765 h 846526"/>
              <a:gd name="connsiteX0" fmla="*/ 57613 w 873296"/>
              <a:gd name="connsiteY0" fmla="*/ 123874 h 834635"/>
              <a:gd name="connsiteX1" fmla="*/ 87775 w 873296"/>
              <a:gd name="connsiteY1" fmla="*/ 554087 h 834635"/>
              <a:gd name="connsiteX2" fmla="*/ 352888 w 873296"/>
              <a:gd name="connsiteY2" fmla="*/ 652512 h 834635"/>
              <a:gd name="connsiteX3" fmla="*/ 605300 w 873296"/>
              <a:gd name="connsiteY3" fmla="*/ 827137 h 834635"/>
              <a:gd name="connsiteX4" fmla="*/ 837075 w 873296"/>
              <a:gd name="connsiteY4" fmla="*/ 690612 h 834635"/>
              <a:gd name="connsiteX5" fmla="*/ 846600 w 873296"/>
              <a:gd name="connsiteY5" fmla="*/ 496937 h 834635"/>
              <a:gd name="connsiteX6" fmla="*/ 719600 w 873296"/>
              <a:gd name="connsiteY6" fmla="*/ 349299 h 834635"/>
              <a:gd name="connsiteX7" fmla="*/ 654513 w 873296"/>
              <a:gd name="connsiteY7" fmla="*/ 187374 h 834635"/>
              <a:gd name="connsiteX8" fmla="*/ 476713 w 873296"/>
              <a:gd name="connsiteY8" fmla="*/ 1637 h 834635"/>
              <a:gd name="connsiteX9" fmla="*/ 57613 w 873296"/>
              <a:gd name="connsiteY9" fmla="*/ 123874 h 834635"/>
              <a:gd name="connsiteX0" fmla="*/ 91225 w 906908"/>
              <a:gd name="connsiteY0" fmla="*/ 165752 h 876513"/>
              <a:gd name="connsiteX1" fmla="*/ 121387 w 906908"/>
              <a:gd name="connsiteY1" fmla="*/ 595965 h 876513"/>
              <a:gd name="connsiteX2" fmla="*/ 386500 w 906908"/>
              <a:gd name="connsiteY2" fmla="*/ 694390 h 876513"/>
              <a:gd name="connsiteX3" fmla="*/ 638912 w 906908"/>
              <a:gd name="connsiteY3" fmla="*/ 869015 h 876513"/>
              <a:gd name="connsiteX4" fmla="*/ 870687 w 906908"/>
              <a:gd name="connsiteY4" fmla="*/ 732490 h 876513"/>
              <a:gd name="connsiteX5" fmla="*/ 880212 w 906908"/>
              <a:gd name="connsiteY5" fmla="*/ 538815 h 876513"/>
              <a:gd name="connsiteX6" fmla="*/ 753212 w 906908"/>
              <a:gd name="connsiteY6" fmla="*/ 391177 h 876513"/>
              <a:gd name="connsiteX7" fmla="*/ 688125 w 906908"/>
              <a:gd name="connsiteY7" fmla="*/ 229252 h 876513"/>
              <a:gd name="connsiteX8" fmla="*/ 510325 w 906908"/>
              <a:gd name="connsiteY8" fmla="*/ 43515 h 876513"/>
              <a:gd name="connsiteX9" fmla="*/ 91225 w 906908"/>
              <a:gd name="connsiteY9" fmla="*/ 165752 h 876513"/>
              <a:gd name="connsiteX0" fmla="*/ 75711 w 891394"/>
              <a:gd name="connsiteY0" fmla="*/ 146718 h 857479"/>
              <a:gd name="connsiteX1" fmla="*/ 105873 w 891394"/>
              <a:gd name="connsiteY1" fmla="*/ 576931 h 857479"/>
              <a:gd name="connsiteX2" fmla="*/ 370986 w 891394"/>
              <a:gd name="connsiteY2" fmla="*/ 675356 h 857479"/>
              <a:gd name="connsiteX3" fmla="*/ 623398 w 891394"/>
              <a:gd name="connsiteY3" fmla="*/ 849981 h 857479"/>
              <a:gd name="connsiteX4" fmla="*/ 855173 w 891394"/>
              <a:gd name="connsiteY4" fmla="*/ 713456 h 857479"/>
              <a:gd name="connsiteX5" fmla="*/ 864698 w 891394"/>
              <a:gd name="connsiteY5" fmla="*/ 519781 h 857479"/>
              <a:gd name="connsiteX6" fmla="*/ 737698 w 891394"/>
              <a:gd name="connsiteY6" fmla="*/ 372143 h 857479"/>
              <a:gd name="connsiteX7" fmla="*/ 672611 w 891394"/>
              <a:gd name="connsiteY7" fmla="*/ 210218 h 857479"/>
              <a:gd name="connsiteX8" fmla="*/ 494811 w 891394"/>
              <a:gd name="connsiteY8" fmla="*/ 24481 h 857479"/>
              <a:gd name="connsiteX9" fmla="*/ 75711 w 891394"/>
              <a:gd name="connsiteY9" fmla="*/ 146718 h 857479"/>
              <a:gd name="connsiteX0" fmla="*/ 75711 w 891394"/>
              <a:gd name="connsiteY0" fmla="*/ 142397 h 853158"/>
              <a:gd name="connsiteX1" fmla="*/ 105873 w 891394"/>
              <a:gd name="connsiteY1" fmla="*/ 572610 h 853158"/>
              <a:gd name="connsiteX2" fmla="*/ 370986 w 891394"/>
              <a:gd name="connsiteY2" fmla="*/ 671035 h 853158"/>
              <a:gd name="connsiteX3" fmla="*/ 623398 w 891394"/>
              <a:gd name="connsiteY3" fmla="*/ 845660 h 853158"/>
              <a:gd name="connsiteX4" fmla="*/ 855173 w 891394"/>
              <a:gd name="connsiteY4" fmla="*/ 709135 h 853158"/>
              <a:gd name="connsiteX5" fmla="*/ 864698 w 891394"/>
              <a:gd name="connsiteY5" fmla="*/ 515460 h 853158"/>
              <a:gd name="connsiteX6" fmla="*/ 737698 w 891394"/>
              <a:gd name="connsiteY6" fmla="*/ 367822 h 853158"/>
              <a:gd name="connsiteX7" fmla="*/ 672611 w 891394"/>
              <a:gd name="connsiteY7" fmla="*/ 205897 h 853158"/>
              <a:gd name="connsiteX8" fmla="*/ 494811 w 891394"/>
              <a:gd name="connsiteY8" fmla="*/ 20160 h 853158"/>
              <a:gd name="connsiteX9" fmla="*/ 75711 w 891394"/>
              <a:gd name="connsiteY9" fmla="*/ 142397 h 853158"/>
              <a:gd name="connsiteX0" fmla="*/ 75711 w 891394"/>
              <a:gd name="connsiteY0" fmla="*/ 142397 h 853158"/>
              <a:gd name="connsiteX1" fmla="*/ 105873 w 891394"/>
              <a:gd name="connsiteY1" fmla="*/ 572610 h 853158"/>
              <a:gd name="connsiteX2" fmla="*/ 370986 w 891394"/>
              <a:gd name="connsiteY2" fmla="*/ 671035 h 853158"/>
              <a:gd name="connsiteX3" fmla="*/ 623398 w 891394"/>
              <a:gd name="connsiteY3" fmla="*/ 845660 h 853158"/>
              <a:gd name="connsiteX4" fmla="*/ 855173 w 891394"/>
              <a:gd name="connsiteY4" fmla="*/ 709135 h 853158"/>
              <a:gd name="connsiteX5" fmla="*/ 864698 w 891394"/>
              <a:gd name="connsiteY5" fmla="*/ 515460 h 853158"/>
              <a:gd name="connsiteX6" fmla="*/ 737698 w 891394"/>
              <a:gd name="connsiteY6" fmla="*/ 367822 h 853158"/>
              <a:gd name="connsiteX7" fmla="*/ 672611 w 891394"/>
              <a:gd name="connsiteY7" fmla="*/ 205897 h 853158"/>
              <a:gd name="connsiteX8" fmla="*/ 494811 w 891394"/>
              <a:gd name="connsiteY8" fmla="*/ 20160 h 853158"/>
              <a:gd name="connsiteX9" fmla="*/ 75711 w 891394"/>
              <a:gd name="connsiteY9" fmla="*/ 142397 h 853158"/>
              <a:gd name="connsiteX0" fmla="*/ 75711 w 891394"/>
              <a:gd name="connsiteY0" fmla="*/ 154259 h 865020"/>
              <a:gd name="connsiteX1" fmla="*/ 105873 w 891394"/>
              <a:gd name="connsiteY1" fmla="*/ 584472 h 865020"/>
              <a:gd name="connsiteX2" fmla="*/ 370986 w 891394"/>
              <a:gd name="connsiteY2" fmla="*/ 682897 h 865020"/>
              <a:gd name="connsiteX3" fmla="*/ 623398 w 891394"/>
              <a:gd name="connsiteY3" fmla="*/ 857522 h 865020"/>
              <a:gd name="connsiteX4" fmla="*/ 855173 w 891394"/>
              <a:gd name="connsiteY4" fmla="*/ 720997 h 865020"/>
              <a:gd name="connsiteX5" fmla="*/ 864698 w 891394"/>
              <a:gd name="connsiteY5" fmla="*/ 527322 h 865020"/>
              <a:gd name="connsiteX6" fmla="*/ 737698 w 891394"/>
              <a:gd name="connsiteY6" fmla="*/ 379684 h 865020"/>
              <a:gd name="connsiteX7" fmla="*/ 672611 w 891394"/>
              <a:gd name="connsiteY7" fmla="*/ 217759 h 865020"/>
              <a:gd name="connsiteX8" fmla="*/ 494811 w 891394"/>
              <a:gd name="connsiteY8" fmla="*/ 32022 h 865020"/>
              <a:gd name="connsiteX9" fmla="*/ 75711 w 891394"/>
              <a:gd name="connsiteY9" fmla="*/ 154259 h 865020"/>
              <a:gd name="connsiteX0" fmla="*/ 75711 w 891394"/>
              <a:gd name="connsiteY0" fmla="*/ 154259 h 865020"/>
              <a:gd name="connsiteX1" fmla="*/ 105873 w 891394"/>
              <a:gd name="connsiteY1" fmla="*/ 584472 h 865020"/>
              <a:gd name="connsiteX2" fmla="*/ 370986 w 891394"/>
              <a:gd name="connsiteY2" fmla="*/ 682897 h 865020"/>
              <a:gd name="connsiteX3" fmla="*/ 623398 w 891394"/>
              <a:gd name="connsiteY3" fmla="*/ 857522 h 865020"/>
              <a:gd name="connsiteX4" fmla="*/ 855173 w 891394"/>
              <a:gd name="connsiteY4" fmla="*/ 720997 h 865020"/>
              <a:gd name="connsiteX5" fmla="*/ 864698 w 891394"/>
              <a:gd name="connsiteY5" fmla="*/ 527322 h 865020"/>
              <a:gd name="connsiteX6" fmla="*/ 737698 w 891394"/>
              <a:gd name="connsiteY6" fmla="*/ 379684 h 865020"/>
              <a:gd name="connsiteX7" fmla="*/ 672611 w 891394"/>
              <a:gd name="connsiteY7" fmla="*/ 217759 h 865020"/>
              <a:gd name="connsiteX8" fmla="*/ 494811 w 891394"/>
              <a:gd name="connsiteY8" fmla="*/ 32022 h 865020"/>
              <a:gd name="connsiteX9" fmla="*/ 75711 w 891394"/>
              <a:gd name="connsiteY9" fmla="*/ 154259 h 865020"/>
              <a:gd name="connsiteX0" fmla="*/ 75711 w 891394"/>
              <a:gd name="connsiteY0" fmla="*/ 154259 h 865020"/>
              <a:gd name="connsiteX1" fmla="*/ 105873 w 891394"/>
              <a:gd name="connsiteY1" fmla="*/ 584472 h 865020"/>
              <a:gd name="connsiteX2" fmla="*/ 370986 w 891394"/>
              <a:gd name="connsiteY2" fmla="*/ 682897 h 865020"/>
              <a:gd name="connsiteX3" fmla="*/ 623398 w 891394"/>
              <a:gd name="connsiteY3" fmla="*/ 857522 h 865020"/>
              <a:gd name="connsiteX4" fmla="*/ 855173 w 891394"/>
              <a:gd name="connsiteY4" fmla="*/ 720997 h 865020"/>
              <a:gd name="connsiteX5" fmla="*/ 864698 w 891394"/>
              <a:gd name="connsiteY5" fmla="*/ 527322 h 865020"/>
              <a:gd name="connsiteX6" fmla="*/ 737698 w 891394"/>
              <a:gd name="connsiteY6" fmla="*/ 379684 h 865020"/>
              <a:gd name="connsiteX7" fmla="*/ 672611 w 891394"/>
              <a:gd name="connsiteY7" fmla="*/ 217759 h 865020"/>
              <a:gd name="connsiteX8" fmla="*/ 494811 w 891394"/>
              <a:gd name="connsiteY8" fmla="*/ 32022 h 865020"/>
              <a:gd name="connsiteX9" fmla="*/ 75711 w 891394"/>
              <a:gd name="connsiteY9" fmla="*/ 154259 h 865020"/>
              <a:gd name="connsiteX0" fmla="*/ 75711 w 891394"/>
              <a:gd name="connsiteY0" fmla="*/ 154259 h 865020"/>
              <a:gd name="connsiteX1" fmla="*/ 105873 w 891394"/>
              <a:gd name="connsiteY1" fmla="*/ 584472 h 865020"/>
              <a:gd name="connsiteX2" fmla="*/ 370986 w 891394"/>
              <a:gd name="connsiteY2" fmla="*/ 682897 h 865020"/>
              <a:gd name="connsiteX3" fmla="*/ 623398 w 891394"/>
              <a:gd name="connsiteY3" fmla="*/ 857522 h 865020"/>
              <a:gd name="connsiteX4" fmla="*/ 855173 w 891394"/>
              <a:gd name="connsiteY4" fmla="*/ 720997 h 865020"/>
              <a:gd name="connsiteX5" fmla="*/ 864698 w 891394"/>
              <a:gd name="connsiteY5" fmla="*/ 527322 h 865020"/>
              <a:gd name="connsiteX6" fmla="*/ 737698 w 891394"/>
              <a:gd name="connsiteY6" fmla="*/ 379684 h 865020"/>
              <a:gd name="connsiteX7" fmla="*/ 672611 w 891394"/>
              <a:gd name="connsiteY7" fmla="*/ 217759 h 865020"/>
              <a:gd name="connsiteX8" fmla="*/ 494811 w 891394"/>
              <a:gd name="connsiteY8" fmla="*/ 32022 h 865020"/>
              <a:gd name="connsiteX9" fmla="*/ 75711 w 891394"/>
              <a:gd name="connsiteY9" fmla="*/ 154259 h 865020"/>
              <a:gd name="connsiteX0" fmla="*/ 75711 w 895393"/>
              <a:gd name="connsiteY0" fmla="*/ 154259 h 865020"/>
              <a:gd name="connsiteX1" fmla="*/ 105873 w 895393"/>
              <a:gd name="connsiteY1" fmla="*/ 584472 h 865020"/>
              <a:gd name="connsiteX2" fmla="*/ 370986 w 895393"/>
              <a:gd name="connsiteY2" fmla="*/ 682897 h 865020"/>
              <a:gd name="connsiteX3" fmla="*/ 623398 w 895393"/>
              <a:gd name="connsiteY3" fmla="*/ 857522 h 865020"/>
              <a:gd name="connsiteX4" fmla="*/ 855173 w 895393"/>
              <a:gd name="connsiteY4" fmla="*/ 720997 h 865020"/>
              <a:gd name="connsiteX5" fmla="*/ 864698 w 895393"/>
              <a:gd name="connsiteY5" fmla="*/ 527322 h 865020"/>
              <a:gd name="connsiteX6" fmla="*/ 737698 w 895393"/>
              <a:gd name="connsiteY6" fmla="*/ 379684 h 865020"/>
              <a:gd name="connsiteX7" fmla="*/ 672611 w 895393"/>
              <a:gd name="connsiteY7" fmla="*/ 217759 h 865020"/>
              <a:gd name="connsiteX8" fmla="*/ 494811 w 895393"/>
              <a:gd name="connsiteY8" fmla="*/ 32022 h 865020"/>
              <a:gd name="connsiteX9" fmla="*/ 75711 w 895393"/>
              <a:gd name="connsiteY9" fmla="*/ 154259 h 865020"/>
              <a:gd name="connsiteX0" fmla="*/ 75711 w 898094"/>
              <a:gd name="connsiteY0" fmla="*/ 154259 h 865020"/>
              <a:gd name="connsiteX1" fmla="*/ 105873 w 898094"/>
              <a:gd name="connsiteY1" fmla="*/ 584472 h 865020"/>
              <a:gd name="connsiteX2" fmla="*/ 370986 w 898094"/>
              <a:gd name="connsiteY2" fmla="*/ 682897 h 865020"/>
              <a:gd name="connsiteX3" fmla="*/ 623398 w 898094"/>
              <a:gd name="connsiteY3" fmla="*/ 857522 h 865020"/>
              <a:gd name="connsiteX4" fmla="*/ 855173 w 898094"/>
              <a:gd name="connsiteY4" fmla="*/ 720997 h 865020"/>
              <a:gd name="connsiteX5" fmla="*/ 864698 w 898094"/>
              <a:gd name="connsiteY5" fmla="*/ 527322 h 865020"/>
              <a:gd name="connsiteX6" fmla="*/ 737698 w 898094"/>
              <a:gd name="connsiteY6" fmla="*/ 379684 h 865020"/>
              <a:gd name="connsiteX7" fmla="*/ 672611 w 898094"/>
              <a:gd name="connsiteY7" fmla="*/ 217759 h 865020"/>
              <a:gd name="connsiteX8" fmla="*/ 494811 w 898094"/>
              <a:gd name="connsiteY8" fmla="*/ 32022 h 865020"/>
              <a:gd name="connsiteX9" fmla="*/ 75711 w 898094"/>
              <a:gd name="connsiteY9" fmla="*/ 154259 h 865020"/>
              <a:gd name="connsiteX0" fmla="*/ 75711 w 892381"/>
              <a:gd name="connsiteY0" fmla="*/ 154259 h 863481"/>
              <a:gd name="connsiteX1" fmla="*/ 105873 w 892381"/>
              <a:gd name="connsiteY1" fmla="*/ 584472 h 863481"/>
              <a:gd name="connsiteX2" fmla="*/ 370986 w 892381"/>
              <a:gd name="connsiteY2" fmla="*/ 682897 h 863481"/>
              <a:gd name="connsiteX3" fmla="*/ 685310 w 892381"/>
              <a:gd name="connsiteY3" fmla="*/ 855935 h 863481"/>
              <a:gd name="connsiteX4" fmla="*/ 855173 w 892381"/>
              <a:gd name="connsiteY4" fmla="*/ 720997 h 863481"/>
              <a:gd name="connsiteX5" fmla="*/ 864698 w 892381"/>
              <a:gd name="connsiteY5" fmla="*/ 527322 h 863481"/>
              <a:gd name="connsiteX6" fmla="*/ 737698 w 892381"/>
              <a:gd name="connsiteY6" fmla="*/ 379684 h 863481"/>
              <a:gd name="connsiteX7" fmla="*/ 672611 w 892381"/>
              <a:gd name="connsiteY7" fmla="*/ 217759 h 863481"/>
              <a:gd name="connsiteX8" fmla="*/ 494811 w 892381"/>
              <a:gd name="connsiteY8" fmla="*/ 32022 h 863481"/>
              <a:gd name="connsiteX9" fmla="*/ 75711 w 892381"/>
              <a:gd name="connsiteY9" fmla="*/ 154259 h 863481"/>
              <a:gd name="connsiteX0" fmla="*/ 75711 w 892381"/>
              <a:gd name="connsiteY0" fmla="*/ 154259 h 857802"/>
              <a:gd name="connsiteX1" fmla="*/ 105873 w 892381"/>
              <a:gd name="connsiteY1" fmla="*/ 584472 h 857802"/>
              <a:gd name="connsiteX2" fmla="*/ 370986 w 892381"/>
              <a:gd name="connsiteY2" fmla="*/ 682897 h 857802"/>
              <a:gd name="connsiteX3" fmla="*/ 685310 w 892381"/>
              <a:gd name="connsiteY3" fmla="*/ 855935 h 857802"/>
              <a:gd name="connsiteX4" fmla="*/ 855173 w 892381"/>
              <a:gd name="connsiteY4" fmla="*/ 720997 h 857802"/>
              <a:gd name="connsiteX5" fmla="*/ 864698 w 892381"/>
              <a:gd name="connsiteY5" fmla="*/ 527322 h 857802"/>
              <a:gd name="connsiteX6" fmla="*/ 737698 w 892381"/>
              <a:gd name="connsiteY6" fmla="*/ 379684 h 857802"/>
              <a:gd name="connsiteX7" fmla="*/ 672611 w 892381"/>
              <a:gd name="connsiteY7" fmla="*/ 217759 h 857802"/>
              <a:gd name="connsiteX8" fmla="*/ 494811 w 892381"/>
              <a:gd name="connsiteY8" fmla="*/ 32022 h 857802"/>
              <a:gd name="connsiteX9" fmla="*/ 75711 w 892381"/>
              <a:gd name="connsiteY9" fmla="*/ 154259 h 857802"/>
              <a:gd name="connsiteX0" fmla="*/ 75711 w 892381"/>
              <a:gd name="connsiteY0" fmla="*/ 154259 h 861587"/>
              <a:gd name="connsiteX1" fmla="*/ 105873 w 892381"/>
              <a:gd name="connsiteY1" fmla="*/ 584472 h 861587"/>
              <a:gd name="connsiteX2" fmla="*/ 370986 w 892381"/>
              <a:gd name="connsiteY2" fmla="*/ 682897 h 861587"/>
              <a:gd name="connsiteX3" fmla="*/ 482111 w 892381"/>
              <a:gd name="connsiteY3" fmla="*/ 821009 h 861587"/>
              <a:gd name="connsiteX4" fmla="*/ 685310 w 892381"/>
              <a:gd name="connsiteY4" fmla="*/ 855935 h 861587"/>
              <a:gd name="connsiteX5" fmla="*/ 855173 w 892381"/>
              <a:gd name="connsiteY5" fmla="*/ 720997 h 861587"/>
              <a:gd name="connsiteX6" fmla="*/ 864698 w 892381"/>
              <a:gd name="connsiteY6" fmla="*/ 527322 h 861587"/>
              <a:gd name="connsiteX7" fmla="*/ 737698 w 892381"/>
              <a:gd name="connsiteY7" fmla="*/ 379684 h 861587"/>
              <a:gd name="connsiteX8" fmla="*/ 672611 w 892381"/>
              <a:gd name="connsiteY8" fmla="*/ 217759 h 861587"/>
              <a:gd name="connsiteX9" fmla="*/ 494811 w 892381"/>
              <a:gd name="connsiteY9" fmla="*/ 32022 h 861587"/>
              <a:gd name="connsiteX10" fmla="*/ 75711 w 892381"/>
              <a:gd name="connsiteY10" fmla="*/ 154259 h 861587"/>
              <a:gd name="connsiteX0" fmla="*/ 75711 w 892381"/>
              <a:gd name="connsiteY0" fmla="*/ 154259 h 861587"/>
              <a:gd name="connsiteX1" fmla="*/ 105873 w 892381"/>
              <a:gd name="connsiteY1" fmla="*/ 584472 h 861587"/>
              <a:gd name="connsiteX2" fmla="*/ 370986 w 892381"/>
              <a:gd name="connsiteY2" fmla="*/ 703535 h 861587"/>
              <a:gd name="connsiteX3" fmla="*/ 482111 w 892381"/>
              <a:gd name="connsiteY3" fmla="*/ 821009 h 861587"/>
              <a:gd name="connsiteX4" fmla="*/ 685310 w 892381"/>
              <a:gd name="connsiteY4" fmla="*/ 855935 h 861587"/>
              <a:gd name="connsiteX5" fmla="*/ 855173 w 892381"/>
              <a:gd name="connsiteY5" fmla="*/ 720997 h 861587"/>
              <a:gd name="connsiteX6" fmla="*/ 864698 w 892381"/>
              <a:gd name="connsiteY6" fmla="*/ 527322 h 861587"/>
              <a:gd name="connsiteX7" fmla="*/ 737698 w 892381"/>
              <a:gd name="connsiteY7" fmla="*/ 379684 h 861587"/>
              <a:gd name="connsiteX8" fmla="*/ 672611 w 892381"/>
              <a:gd name="connsiteY8" fmla="*/ 217759 h 861587"/>
              <a:gd name="connsiteX9" fmla="*/ 494811 w 892381"/>
              <a:gd name="connsiteY9" fmla="*/ 32022 h 861587"/>
              <a:gd name="connsiteX10" fmla="*/ 75711 w 892381"/>
              <a:gd name="connsiteY10" fmla="*/ 154259 h 861587"/>
              <a:gd name="connsiteX0" fmla="*/ 75711 w 892381"/>
              <a:gd name="connsiteY0" fmla="*/ 154259 h 861587"/>
              <a:gd name="connsiteX1" fmla="*/ 105873 w 892381"/>
              <a:gd name="connsiteY1" fmla="*/ 584472 h 861587"/>
              <a:gd name="connsiteX2" fmla="*/ 370986 w 892381"/>
              <a:gd name="connsiteY2" fmla="*/ 703535 h 861587"/>
              <a:gd name="connsiteX3" fmla="*/ 482111 w 892381"/>
              <a:gd name="connsiteY3" fmla="*/ 821009 h 861587"/>
              <a:gd name="connsiteX4" fmla="*/ 685310 w 892381"/>
              <a:gd name="connsiteY4" fmla="*/ 855935 h 861587"/>
              <a:gd name="connsiteX5" fmla="*/ 855173 w 892381"/>
              <a:gd name="connsiteY5" fmla="*/ 720997 h 861587"/>
              <a:gd name="connsiteX6" fmla="*/ 864698 w 892381"/>
              <a:gd name="connsiteY6" fmla="*/ 527322 h 861587"/>
              <a:gd name="connsiteX7" fmla="*/ 737698 w 892381"/>
              <a:gd name="connsiteY7" fmla="*/ 379684 h 861587"/>
              <a:gd name="connsiteX8" fmla="*/ 672611 w 892381"/>
              <a:gd name="connsiteY8" fmla="*/ 217759 h 861587"/>
              <a:gd name="connsiteX9" fmla="*/ 494811 w 892381"/>
              <a:gd name="connsiteY9" fmla="*/ 32022 h 861587"/>
              <a:gd name="connsiteX10" fmla="*/ 75711 w 892381"/>
              <a:gd name="connsiteY10" fmla="*/ 154259 h 861587"/>
              <a:gd name="connsiteX0" fmla="*/ 73908 w 890578"/>
              <a:gd name="connsiteY0" fmla="*/ 154259 h 861587"/>
              <a:gd name="connsiteX1" fmla="*/ 104070 w 890578"/>
              <a:gd name="connsiteY1" fmla="*/ 584472 h 861587"/>
              <a:gd name="connsiteX2" fmla="*/ 369183 w 890578"/>
              <a:gd name="connsiteY2" fmla="*/ 703535 h 861587"/>
              <a:gd name="connsiteX3" fmla="*/ 480308 w 890578"/>
              <a:gd name="connsiteY3" fmla="*/ 821009 h 861587"/>
              <a:gd name="connsiteX4" fmla="*/ 683507 w 890578"/>
              <a:gd name="connsiteY4" fmla="*/ 855935 h 861587"/>
              <a:gd name="connsiteX5" fmla="*/ 853370 w 890578"/>
              <a:gd name="connsiteY5" fmla="*/ 720997 h 861587"/>
              <a:gd name="connsiteX6" fmla="*/ 862895 w 890578"/>
              <a:gd name="connsiteY6" fmla="*/ 527322 h 861587"/>
              <a:gd name="connsiteX7" fmla="*/ 735895 w 890578"/>
              <a:gd name="connsiteY7" fmla="*/ 379684 h 861587"/>
              <a:gd name="connsiteX8" fmla="*/ 670808 w 890578"/>
              <a:gd name="connsiteY8" fmla="*/ 217759 h 861587"/>
              <a:gd name="connsiteX9" fmla="*/ 493008 w 890578"/>
              <a:gd name="connsiteY9" fmla="*/ 32022 h 861587"/>
              <a:gd name="connsiteX10" fmla="*/ 73908 w 890578"/>
              <a:gd name="connsiteY10" fmla="*/ 154259 h 861587"/>
              <a:gd name="connsiteX0" fmla="*/ 75169 w 887077"/>
              <a:gd name="connsiteY0" fmla="*/ 108097 h 832888"/>
              <a:gd name="connsiteX1" fmla="*/ 100569 w 887077"/>
              <a:gd name="connsiteY1" fmla="*/ 555773 h 832888"/>
              <a:gd name="connsiteX2" fmla="*/ 365682 w 887077"/>
              <a:gd name="connsiteY2" fmla="*/ 674836 h 832888"/>
              <a:gd name="connsiteX3" fmla="*/ 476807 w 887077"/>
              <a:gd name="connsiteY3" fmla="*/ 792310 h 832888"/>
              <a:gd name="connsiteX4" fmla="*/ 680006 w 887077"/>
              <a:gd name="connsiteY4" fmla="*/ 827236 h 832888"/>
              <a:gd name="connsiteX5" fmla="*/ 849869 w 887077"/>
              <a:gd name="connsiteY5" fmla="*/ 692298 h 832888"/>
              <a:gd name="connsiteX6" fmla="*/ 859394 w 887077"/>
              <a:gd name="connsiteY6" fmla="*/ 498623 h 832888"/>
              <a:gd name="connsiteX7" fmla="*/ 732394 w 887077"/>
              <a:gd name="connsiteY7" fmla="*/ 350985 h 832888"/>
              <a:gd name="connsiteX8" fmla="*/ 667307 w 887077"/>
              <a:gd name="connsiteY8" fmla="*/ 189060 h 832888"/>
              <a:gd name="connsiteX9" fmla="*/ 489507 w 887077"/>
              <a:gd name="connsiteY9" fmla="*/ 3323 h 832888"/>
              <a:gd name="connsiteX10" fmla="*/ 75169 w 887077"/>
              <a:gd name="connsiteY10" fmla="*/ 108097 h 832888"/>
              <a:gd name="connsiteX0" fmla="*/ 17164 w 829072"/>
              <a:gd name="connsiteY0" fmla="*/ 136785 h 861576"/>
              <a:gd name="connsiteX1" fmla="*/ 42564 w 829072"/>
              <a:gd name="connsiteY1" fmla="*/ 584461 h 861576"/>
              <a:gd name="connsiteX2" fmla="*/ 307677 w 829072"/>
              <a:gd name="connsiteY2" fmla="*/ 703524 h 861576"/>
              <a:gd name="connsiteX3" fmla="*/ 418802 w 829072"/>
              <a:gd name="connsiteY3" fmla="*/ 820998 h 861576"/>
              <a:gd name="connsiteX4" fmla="*/ 622001 w 829072"/>
              <a:gd name="connsiteY4" fmla="*/ 855924 h 861576"/>
              <a:gd name="connsiteX5" fmla="*/ 791864 w 829072"/>
              <a:gd name="connsiteY5" fmla="*/ 720986 h 861576"/>
              <a:gd name="connsiteX6" fmla="*/ 801389 w 829072"/>
              <a:gd name="connsiteY6" fmla="*/ 527311 h 861576"/>
              <a:gd name="connsiteX7" fmla="*/ 674389 w 829072"/>
              <a:gd name="connsiteY7" fmla="*/ 379673 h 861576"/>
              <a:gd name="connsiteX8" fmla="*/ 609302 w 829072"/>
              <a:gd name="connsiteY8" fmla="*/ 217748 h 861576"/>
              <a:gd name="connsiteX9" fmla="*/ 431502 w 829072"/>
              <a:gd name="connsiteY9" fmla="*/ 32011 h 861576"/>
              <a:gd name="connsiteX10" fmla="*/ 237826 w 829072"/>
              <a:gd name="connsiteY10" fmla="*/ 9785 h 861576"/>
              <a:gd name="connsiteX11" fmla="*/ 17164 w 829072"/>
              <a:gd name="connsiteY11" fmla="*/ 136785 h 861576"/>
              <a:gd name="connsiteX0" fmla="*/ 28029 w 839937"/>
              <a:gd name="connsiteY0" fmla="*/ 136785 h 861576"/>
              <a:gd name="connsiteX1" fmla="*/ 5802 w 839937"/>
              <a:gd name="connsiteY1" fmla="*/ 347922 h 861576"/>
              <a:gd name="connsiteX2" fmla="*/ 53429 w 839937"/>
              <a:gd name="connsiteY2" fmla="*/ 584461 h 861576"/>
              <a:gd name="connsiteX3" fmla="*/ 318542 w 839937"/>
              <a:gd name="connsiteY3" fmla="*/ 703524 h 861576"/>
              <a:gd name="connsiteX4" fmla="*/ 429667 w 839937"/>
              <a:gd name="connsiteY4" fmla="*/ 820998 h 861576"/>
              <a:gd name="connsiteX5" fmla="*/ 632866 w 839937"/>
              <a:gd name="connsiteY5" fmla="*/ 855924 h 861576"/>
              <a:gd name="connsiteX6" fmla="*/ 802729 w 839937"/>
              <a:gd name="connsiteY6" fmla="*/ 720986 h 861576"/>
              <a:gd name="connsiteX7" fmla="*/ 812254 w 839937"/>
              <a:gd name="connsiteY7" fmla="*/ 527311 h 861576"/>
              <a:gd name="connsiteX8" fmla="*/ 685254 w 839937"/>
              <a:gd name="connsiteY8" fmla="*/ 379673 h 861576"/>
              <a:gd name="connsiteX9" fmla="*/ 620167 w 839937"/>
              <a:gd name="connsiteY9" fmla="*/ 217748 h 861576"/>
              <a:gd name="connsiteX10" fmla="*/ 442367 w 839937"/>
              <a:gd name="connsiteY10" fmla="*/ 32011 h 861576"/>
              <a:gd name="connsiteX11" fmla="*/ 248691 w 839937"/>
              <a:gd name="connsiteY11" fmla="*/ 9785 h 861576"/>
              <a:gd name="connsiteX12" fmla="*/ 28029 w 839937"/>
              <a:gd name="connsiteY12" fmla="*/ 136785 h 861576"/>
              <a:gd name="connsiteX0" fmla="*/ 62487 w 874395"/>
              <a:gd name="connsiteY0" fmla="*/ 136785 h 861576"/>
              <a:gd name="connsiteX1" fmla="*/ 573 w 874395"/>
              <a:gd name="connsiteY1" fmla="*/ 363797 h 861576"/>
              <a:gd name="connsiteX2" fmla="*/ 87887 w 874395"/>
              <a:gd name="connsiteY2" fmla="*/ 584461 h 861576"/>
              <a:gd name="connsiteX3" fmla="*/ 353000 w 874395"/>
              <a:gd name="connsiteY3" fmla="*/ 703524 h 861576"/>
              <a:gd name="connsiteX4" fmla="*/ 464125 w 874395"/>
              <a:gd name="connsiteY4" fmla="*/ 820998 h 861576"/>
              <a:gd name="connsiteX5" fmla="*/ 667324 w 874395"/>
              <a:gd name="connsiteY5" fmla="*/ 855924 h 861576"/>
              <a:gd name="connsiteX6" fmla="*/ 837187 w 874395"/>
              <a:gd name="connsiteY6" fmla="*/ 720986 h 861576"/>
              <a:gd name="connsiteX7" fmla="*/ 846712 w 874395"/>
              <a:gd name="connsiteY7" fmla="*/ 527311 h 861576"/>
              <a:gd name="connsiteX8" fmla="*/ 719712 w 874395"/>
              <a:gd name="connsiteY8" fmla="*/ 379673 h 861576"/>
              <a:gd name="connsiteX9" fmla="*/ 654625 w 874395"/>
              <a:gd name="connsiteY9" fmla="*/ 217748 h 861576"/>
              <a:gd name="connsiteX10" fmla="*/ 476825 w 874395"/>
              <a:gd name="connsiteY10" fmla="*/ 32011 h 861576"/>
              <a:gd name="connsiteX11" fmla="*/ 283149 w 874395"/>
              <a:gd name="connsiteY11" fmla="*/ 9785 h 861576"/>
              <a:gd name="connsiteX12" fmla="*/ 62487 w 874395"/>
              <a:gd name="connsiteY12" fmla="*/ 136785 h 861576"/>
              <a:gd name="connsiteX0" fmla="*/ 62487 w 871489"/>
              <a:gd name="connsiteY0" fmla="*/ 136785 h 852081"/>
              <a:gd name="connsiteX1" fmla="*/ 573 w 871489"/>
              <a:gd name="connsiteY1" fmla="*/ 363797 h 852081"/>
              <a:gd name="connsiteX2" fmla="*/ 87887 w 871489"/>
              <a:gd name="connsiteY2" fmla="*/ 584461 h 852081"/>
              <a:gd name="connsiteX3" fmla="*/ 353000 w 871489"/>
              <a:gd name="connsiteY3" fmla="*/ 703524 h 852081"/>
              <a:gd name="connsiteX4" fmla="*/ 464125 w 871489"/>
              <a:gd name="connsiteY4" fmla="*/ 820998 h 852081"/>
              <a:gd name="connsiteX5" fmla="*/ 734822 w 871489"/>
              <a:gd name="connsiteY5" fmla="*/ 844285 h 852081"/>
              <a:gd name="connsiteX6" fmla="*/ 837187 w 871489"/>
              <a:gd name="connsiteY6" fmla="*/ 720986 h 852081"/>
              <a:gd name="connsiteX7" fmla="*/ 846712 w 871489"/>
              <a:gd name="connsiteY7" fmla="*/ 527311 h 852081"/>
              <a:gd name="connsiteX8" fmla="*/ 719712 w 871489"/>
              <a:gd name="connsiteY8" fmla="*/ 379673 h 852081"/>
              <a:gd name="connsiteX9" fmla="*/ 654625 w 871489"/>
              <a:gd name="connsiteY9" fmla="*/ 217748 h 852081"/>
              <a:gd name="connsiteX10" fmla="*/ 476825 w 871489"/>
              <a:gd name="connsiteY10" fmla="*/ 32011 h 852081"/>
              <a:gd name="connsiteX11" fmla="*/ 283149 w 871489"/>
              <a:gd name="connsiteY11" fmla="*/ 9785 h 852081"/>
              <a:gd name="connsiteX12" fmla="*/ 62487 w 871489"/>
              <a:gd name="connsiteY12" fmla="*/ 136785 h 852081"/>
              <a:gd name="connsiteX0" fmla="*/ 62487 w 877802"/>
              <a:gd name="connsiteY0" fmla="*/ 136785 h 854090"/>
              <a:gd name="connsiteX1" fmla="*/ 573 w 877802"/>
              <a:gd name="connsiteY1" fmla="*/ 363797 h 854090"/>
              <a:gd name="connsiteX2" fmla="*/ 87887 w 877802"/>
              <a:gd name="connsiteY2" fmla="*/ 584461 h 854090"/>
              <a:gd name="connsiteX3" fmla="*/ 353000 w 877802"/>
              <a:gd name="connsiteY3" fmla="*/ 703524 h 854090"/>
              <a:gd name="connsiteX4" fmla="*/ 464125 w 877802"/>
              <a:gd name="connsiteY4" fmla="*/ 820998 h 854090"/>
              <a:gd name="connsiteX5" fmla="*/ 734822 w 877802"/>
              <a:gd name="connsiteY5" fmla="*/ 844285 h 854090"/>
              <a:gd name="connsiteX6" fmla="*/ 869847 w 877802"/>
              <a:gd name="connsiteY6" fmla="*/ 693829 h 854090"/>
              <a:gd name="connsiteX7" fmla="*/ 846712 w 877802"/>
              <a:gd name="connsiteY7" fmla="*/ 527311 h 854090"/>
              <a:gd name="connsiteX8" fmla="*/ 719712 w 877802"/>
              <a:gd name="connsiteY8" fmla="*/ 379673 h 854090"/>
              <a:gd name="connsiteX9" fmla="*/ 654625 w 877802"/>
              <a:gd name="connsiteY9" fmla="*/ 217748 h 854090"/>
              <a:gd name="connsiteX10" fmla="*/ 476825 w 877802"/>
              <a:gd name="connsiteY10" fmla="*/ 32011 h 854090"/>
              <a:gd name="connsiteX11" fmla="*/ 283149 w 877802"/>
              <a:gd name="connsiteY11" fmla="*/ 9785 h 854090"/>
              <a:gd name="connsiteX12" fmla="*/ 62487 w 877802"/>
              <a:gd name="connsiteY12" fmla="*/ 136785 h 854090"/>
              <a:gd name="connsiteX0" fmla="*/ 62487 w 877803"/>
              <a:gd name="connsiteY0" fmla="*/ 136785 h 845284"/>
              <a:gd name="connsiteX1" fmla="*/ 573 w 877803"/>
              <a:gd name="connsiteY1" fmla="*/ 363797 h 845284"/>
              <a:gd name="connsiteX2" fmla="*/ 87887 w 877803"/>
              <a:gd name="connsiteY2" fmla="*/ 584461 h 845284"/>
              <a:gd name="connsiteX3" fmla="*/ 353000 w 877803"/>
              <a:gd name="connsiteY3" fmla="*/ 703524 h 845284"/>
              <a:gd name="connsiteX4" fmla="*/ 522913 w 877803"/>
              <a:gd name="connsiteY4" fmla="*/ 755046 h 845284"/>
              <a:gd name="connsiteX5" fmla="*/ 734822 w 877803"/>
              <a:gd name="connsiteY5" fmla="*/ 844285 h 845284"/>
              <a:gd name="connsiteX6" fmla="*/ 869847 w 877803"/>
              <a:gd name="connsiteY6" fmla="*/ 693829 h 845284"/>
              <a:gd name="connsiteX7" fmla="*/ 846712 w 877803"/>
              <a:gd name="connsiteY7" fmla="*/ 527311 h 845284"/>
              <a:gd name="connsiteX8" fmla="*/ 719712 w 877803"/>
              <a:gd name="connsiteY8" fmla="*/ 379673 h 845284"/>
              <a:gd name="connsiteX9" fmla="*/ 654625 w 877803"/>
              <a:gd name="connsiteY9" fmla="*/ 217748 h 845284"/>
              <a:gd name="connsiteX10" fmla="*/ 476825 w 877803"/>
              <a:gd name="connsiteY10" fmla="*/ 32011 h 845284"/>
              <a:gd name="connsiteX11" fmla="*/ 283149 w 877803"/>
              <a:gd name="connsiteY11" fmla="*/ 9785 h 845284"/>
              <a:gd name="connsiteX12" fmla="*/ 62487 w 877803"/>
              <a:gd name="connsiteY12" fmla="*/ 136785 h 845284"/>
              <a:gd name="connsiteX0" fmla="*/ 62487 w 877803"/>
              <a:gd name="connsiteY0" fmla="*/ 136785 h 845284"/>
              <a:gd name="connsiteX1" fmla="*/ 573 w 877803"/>
              <a:gd name="connsiteY1" fmla="*/ 363797 h 845284"/>
              <a:gd name="connsiteX2" fmla="*/ 87887 w 877803"/>
              <a:gd name="connsiteY2" fmla="*/ 584461 h 845284"/>
              <a:gd name="connsiteX3" fmla="*/ 337759 w 877803"/>
              <a:gd name="connsiteY3" fmla="*/ 641451 h 845284"/>
              <a:gd name="connsiteX4" fmla="*/ 522913 w 877803"/>
              <a:gd name="connsiteY4" fmla="*/ 755046 h 845284"/>
              <a:gd name="connsiteX5" fmla="*/ 734822 w 877803"/>
              <a:gd name="connsiteY5" fmla="*/ 844285 h 845284"/>
              <a:gd name="connsiteX6" fmla="*/ 869847 w 877803"/>
              <a:gd name="connsiteY6" fmla="*/ 693829 h 845284"/>
              <a:gd name="connsiteX7" fmla="*/ 846712 w 877803"/>
              <a:gd name="connsiteY7" fmla="*/ 527311 h 845284"/>
              <a:gd name="connsiteX8" fmla="*/ 719712 w 877803"/>
              <a:gd name="connsiteY8" fmla="*/ 379673 h 845284"/>
              <a:gd name="connsiteX9" fmla="*/ 654625 w 877803"/>
              <a:gd name="connsiteY9" fmla="*/ 217748 h 845284"/>
              <a:gd name="connsiteX10" fmla="*/ 476825 w 877803"/>
              <a:gd name="connsiteY10" fmla="*/ 32011 h 845284"/>
              <a:gd name="connsiteX11" fmla="*/ 283149 w 877803"/>
              <a:gd name="connsiteY11" fmla="*/ 9785 h 845284"/>
              <a:gd name="connsiteX12" fmla="*/ 62487 w 877803"/>
              <a:gd name="connsiteY12" fmla="*/ 136785 h 845284"/>
              <a:gd name="connsiteX0" fmla="*/ 62487 w 877803"/>
              <a:gd name="connsiteY0" fmla="*/ 136785 h 845284"/>
              <a:gd name="connsiteX1" fmla="*/ 573 w 877803"/>
              <a:gd name="connsiteY1" fmla="*/ 363797 h 845284"/>
              <a:gd name="connsiteX2" fmla="*/ 87887 w 877803"/>
              <a:gd name="connsiteY2" fmla="*/ 584461 h 845284"/>
              <a:gd name="connsiteX3" fmla="*/ 363887 w 877803"/>
              <a:gd name="connsiteY3" fmla="*/ 660849 h 845284"/>
              <a:gd name="connsiteX4" fmla="*/ 522913 w 877803"/>
              <a:gd name="connsiteY4" fmla="*/ 755046 h 845284"/>
              <a:gd name="connsiteX5" fmla="*/ 734822 w 877803"/>
              <a:gd name="connsiteY5" fmla="*/ 844285 h 845284"/>
              <a:gd name="connsiteX6" fmla="*/ 869847 w 877803"/>
              <a:gd name="connsiteY6" fmla="*/ 693829 h 845284"/>
              <a:gd name="connsiteX7" fmla="*/ 846712 w 877803"/>
              <a:gd name="connsiteY7" fmla="*/ 527311 h 845284"/>
              <a:gd name="connsiteX8" fmla="*/ 719712 w 877803"/>
              <a:gd name="connsiteY8" fmla="*/ 379673 h 845284"/>
              <a:gd name="connsiteX9" fmla="*/ 654625 w 877803"/>
              <a:gd name="connsiteY9" fmla="*/ 217748 h 845284"/>
              <a:gd name="connsiteX10" fmla="*/ 476825 w 877803"/>
              <a:gd name="connsiteY10" fmla="*/ 32011 h 845284"/>
              <a:gd name="connsiteX11" fmla="*/ 283149 w 877803"/>
              <a:gd name="connsiteY11" fmla="*/ 9785 h 845284"/>
              <a:gd name="connsiteX12" fmla="*/ 62487 w 877803"/>
              <a:gd name="connsiteY12" fmla="*/ 136785 h 845284"/>
              <a:gd name="connsiteX0" fmla="*/ 62487 w 880044"/>
              <a:gd name="connsiteY0" fmla="*/ 136785 h 841456"/>
              <a:gd name="connsiteX1" fmla="*/ 573 w 880044"/>
              <a:gd name="connsiteY1" fmla="*/ 363797 h 841456"/>
              <a:gd name="connsiteX2" fmla="*/ 87887 w 880044"/>
              <a:gd name="connsiteY2" fmla="*/ 584461 h 841456"/>
              <a:gd name="connsiteX3" fmla="*/ 363887 w 880044"/>
              <a:gd name="connsiteY3" fmla="*/ 660849 h 841456"/>
              <a:gd name="connsiteX4" fmla="*/ 522913 w 880044"/>
              <a:gd name="connsiteY4" fmla="*/ 755046 h 841456"/>
              <a:gd name="connsiteX5" fmla="*/ 704338 w 880044"/>
              <a:gd name="connsiteY5" fmla="*/ 840405 h 841456"/>
              <a:gd name="connsiteX6" fmla="*/ 869847 w 880044"/>
              <a:gd name="connsiteY6" fmla="*/ 693829 h 841456"/>
              <a:gd name="connsiteX7" fmla="*/ 846712 w 880044"/>
              <a:gd name="connsiteY7" fmla="*/ 527311 h 841456"/>
              <a:gd name="connsiteX8" fmla="*/ 719712 w 880044"/>
              <a:gd name="connsiteY8" fmla="*/ 379673 h 841456"/>
              <a:gd name="connsiteX9" fmla="*/ 654625 w 880044"/>
              <a:gd name="connsiteY9" fmla="*/ 217748 h 841456"/>
              <a:gd name="connsiteX10" fmla="*/ 476825 w 880044"/>
              <a:gd name="connsiteY10" fmla="*/ 32011 h 841456"/>
              <a:gd name="connsiteX11" fmla="*/ 283149 w 880044"/>
              <a:gd name="connsiteY11" fmla="*/ 9785 h 841456"/>
              <a:gd name="connsiteX12" fmla="*/ 62487 w 880044"/>
              <a:gd name="connsiteY12" fmla="*/ 136785 h 841456"/>
              <a:gd name="connsiteX0" fmla="*/ 62487 w 939661"/>
              <a:gd name="connsiteY0" fmla="*/ 136785 h 842032"/>
              <a:gd name="connsiteX1" fmla="*/ 573 w 939661"/>
              <a:gd name="connsiteY1" fmla="*/ 363797 h 842032"/>
              <a:gd name="connsiteX2" fmla="*/ 87887 w 939661"/>
              <a:gd name="connsiteY2" fmla="*/ 584461 h 842032"/>
              <a:gd name="connsiteX3" fmla="*/ 363887 w 939661"/>
              <a:gd name="connsiteY3" fmla="*/ 660849 h 842032"/>
              <a:gd name="connsiteX4" fmla="*/ 522913 w 939661"/>
              <a:gd name="connsiteY4" fmla="*/ 755046 h 842032"/>
              <a:gd name="connsiteX5" fmla="*/ 704338 w 939661"/>
              <a:gd name="connsiteY5" fmla="*/ 840405 h 842032"/>
              <a:gd name="connsiteX6" fmla="*/ 935169 w 939661"/>
              <a:gd name="connsiteY6" fmla="*/ 676371 h 842032"/>
              <a:gd name="connsiteX7" fmla="*/ 846712 w 939661"/>
              <a:gd name="connsiteY7" fmla="*/ 527311 h 842032"/>
              <a:gd name="connsiteX8" fmla="*/ 719712 w 939661"/>
              <a:gd name="connsiteY8" fmla="*/ 379673 h 842032"/>
              <a:gd name="connsiteX9" fmla="*/ 654625 w 939661"/>
              <a:gd name="connsiteY9" fmla="*/ 217748 h 842032"/>
              <a:gd name="connsiteX10" fmla="*/ 476825 w 939661"/>
              <a:gd name="connsiteY10" fmla="*/ 32011 h 842032"/>
              <a:gd name="connsiteX11" fmla="*/ 283149 w 939661"/>
              <a:gd name="connsiteY11" fmla="*/ 9785 h 842032"/>
              <a:gd name="connsiteX12" fmla="*/ 62487 w 939661"/>
              <a:gd name="connsiteY12" fmla="*/ 136785 h 842032"/>
              <a:gd name="connsiteX0" fmla="*/ 62487 w 936681"/>
              <a:gd name="connsiteY0" fmla="*/ 136785 h 944775"/>
              <a:gd name="connsiteX1" fmla="*/ 573 w 936681"/>
              <a:gd name="connsiteY1" fmla="*/ 363797 h 944775"/>
              <a:gd name="connsiteX2" fmla="*/ 87887 w 936681"/>
              <a:gd name="connsiteY2" fmla="*/ 584461 h 944775"/>
              <a:gd name="connsiteX3" fmla="*/ 363887 w 936681"/>
              <a:gd name="connsiteY3" fmla="*/ 660849 h 944775"/>
              <a:gd name="connsiteX4" fmla="*/ 522913 w 936681"/>
              <a:gd name="connsiteY4" fmla="*/ 755046 h 944775"/>
              <a:gd name="connsiteX5" fmla="*/ 704338 w 936681"/>
              <a:gd name="connsiteY5" fmla="*/ 840405 h 944775"/>
              <a:gd name="connsiteX6" fmla="*/ 887421 w 936681"/>
              <a:gd name="connsiteY6" fmla="*/ 939936 h 944775"/>
              <a:gd name="connsiteX7" fmla="*/ 935169 w 936681"/>
              <a:gd name="connsiteY7" fmla="*/ 676371 h 944775"/>
              <a:gd name="connsiteX8" fmla="*/ 846712 w 936681"/>
              <a:gd name="connsiteY8" fmla="*/ 527311 h 944775"/>
              <a:gd name="connsiteX9" fmla="*/ 719712 w 936681"/>
              <a:gd name="connsiteY9" fmla="*/ 379673 h 944775"/>
              <a:gd name="connsiteX10" fmla="*/ 654625 w 936681"/>
              <a:gd name="connsiteY10" fmla="*/ 217748 h 944775"/>
              <a:gd name="connsiteX11" fmla="*/ 476825 w 936681"/>
              <a:gd name="connsiteY11" fmla="*/ 32011 h 944775"/>
              <a:gd name="connsiteX12" fmla="*/ 283149 w 936681"/>
              <a:gd name="connsiteY12" fmla="*/ 9785 h 944775"/>
              <a:gd name="connsiteX13" fmla="*/ 62487 w 936681"/>
              <a:gd name="connsiteY13" fmla="*/ 136785 h 944775"/>
              <a:gd name="connsiteX0" fmla="*/ 62487 w 1010157"/>
              <a:gd name="connsiteY0" fmla="*/ 136785 h 944775"/>
              <a:gd name="connsiteX1" fmla="*/ 573 w 1010157"/>
              <a:gd name="connsiteY1" fmla="*/ 363797 h 944775"/>
              <a:gd name="connsiteX2" fmla="*/ 87887 w 1010157"/>
              <a:gd name="connsiteY2" fmla="*/ 584461 h 944775"/>
              <a:gd name="connsiteX3" fmla="*/ 363887 w 1010157"/>
              <a:gd name="connsiteY3" fmla="*/ 660849 h 944775"/>
              <a:gd name="connsiteX4" fmla="*/ 522913 w 1010157"/>
              <a:gd name="connsiteY4" fmla="*/ 755046 h 944775"/>
              <a:gd name="connsiteX5" fmla="*/ 704338 w 1010157"/>
              <a:gd name="connsiteY5" fmla="*/ 840405 h 944775"/>
              <a:gd name="connsiteX6" fmla="*/ 887421 w 1010157"/>
              <a:gd name="connsiteY6" fmla="*/ 939936 h 944775"/>
              <a:gd name="connsiteX7" fmla="*/ 1009798 w 1010157"/>
              <a:gd name="connsiteY7" fmla="*/ 735112 h 944775"/>
              <a:gd name="connsiteX8" fmla="*/ 846712 w 1010157"/>
              <a:gd name="connsiteY8" fmla="*/ 527311 h 944775"/>
              <a:gd name="connsiteX9" fmla="*/ 719712 w 1010157"/>
              <a:gd name="connsiteY9" fmla="*/ 379673 h 944775"/>
              <a:gd name="connsiteX10" fmla="*/ 654625 w 1010157"/>
              <a:gd name="connsiteY10" fmla="*/ 217748 h 944775"/>
              <a:gd name="connsiteX11" fmla="*/ 476825 w 1010157"/>
              <a:gd name="connsiteY11" fmla="*/ 32011 h 944775"/>
              <a:gd name="connsiteX12" fmla="*/ 283149 w 1010157"/>
              <a:gd name="connsiteY12" fmla="*/ 9785 h 944775"/>
              <a:gd name="connsiteX13" fmla="*/ 62487 w 1010157"/>
              <a:gd name="connsiteY13" fmla="*/ 136785 h 944775"/>
              <a:gd name="connsiteX0" fmla="*/ 62487 w 1012509"/>
              <a:gd name="connsiteY0" fmla="*/ 136785 h 840537"/>
              <a:gd name="connsiteX1" fmla="*/ 573 w 1012509"/>
              <a:gd name="connsiteY1" fmla="*/ 363797 h 840537"/>
              <a:gd name="connsiteX2" fmla="*/ 87887 w 1012509"/>
              <a:gd name="connsiteY2" fmla="*/ 584461 h 840537"/>
              <a:gd name="connsiteX3" fmla="*/ 363887 w 1012509"/>
              <a:gd name="connsiteY3" fmla="*/ 660849 h 840537"/>
              <a:gd name="connsiteX4" fmla="*/ 522913 w 1012509"/>
              <a:gd name="connsiteY4" fmla="*/ 755046 h 840537"/>
              <a:gd name="connsiteX5" fmla="*/ 704338 w 1012509"/>
              <a:gd name="connsiteY5" fmla="*/ 840405 h 840537"/>
              <a:gd name="connsiteX6" fmla="*/ 1009798 w 1012509"/>
              <a:gd name="connsiteY6" fmla="*/ 735112 h 840537"/>
              <a:gd name="connsiteX7" fmla="*/ 846712 w 1012509"/>
              <a:gd name="connsiteY7" fmla="*/ 527311 h 840537"/>
              <a:gd name="connsiteX8" fmla="*/ 719712 w 1012509"/>
              <a:gd name="connsiteY8" fmla="*/ 379673 h 840537"/>
              <a:gd name="connsiteX9" fmla="*/ 654625 w 1012509"/>
              <a:gd name="connsiteY9" fmla="*/ 217748 h 840537"/>
              <a:gd name="connsiteX10" fmla="*/ 476825 w 1012509"/>
              <a:gd name="connsiteY10" fmla="*/ 32011 h 840537"/>
              <a:gd name="connsiteX11" fmla="*/ 283149 w 1012509"/>
              <a:gd name="connsiteY11" fmla="*/ 9785 h 840537"/>
              <a:gd name="connsiteX12" fmla="*/ 62487 w 1012509"/>
              <a:gd name="connsiteY12" fmla="*/ 136785 h 840537"/>
              <a:gd name="connsiteX0" fmla="*/ 62487 w 1020325"/>
              <a:gd name="connsiteY0" fmla="*/ 136785 h 764348"/>
              <a:gd name="connsiteX1" fmla="*/ 573 w 1020325"/>
              <a:gd name="connsiteY1" fmla="*/ 363797 h 764348"/>
              <a:gd name="connsiteX2" fmla="*/ 87887 w 1020325"/>
              <a:gd name="connsiteY2" fmla="*/ 584461 h 764348"/>
              <a:gd name="connsiteX3" fmla="*/ 363887 w 1020325"/>
              <a:gd name="connsiteY3" fmla="*/ 660849 h 764348"/>
              <a:gd name="connsiteX4" fmla="*/ 522913 w 1020325"/>
              <a:gd name="connsiteY4" fmla="*/ 755046 h 764348"/>
              <a:gd name="connsiteX5" fmla="*/ 1009798 w 1020325"/>
              <a:gd name="connsiteY5" fmla="*/ 735112 h 764348"/>
              <a:gd name="connsiteX6" fmla="*/ 846712 w 1020325"/>
              <a:gd name="connsiteY6" fmla="*/ 527311 h 764348"/>
              <a:gd name="connsiteX7" fmla="*/ 719712 w 1020325"/>
              <a:gd name="connsiteY7" fmla="*/ 379673 h 764348"/>
              <a:gd name="connsiteX8" fmla="*/ 654625 w 1020325"/>
              <a:gd name="connsiteY8" fmla="*/ 217748 h 764348"/>
              <a:gd name="connsiteX9" fmla="*/ 476825 w 1020325"/>
              <a:gd name="connsiteY9" fmla="*/ 32011 h 764348"/>
              <a:gd name="connsiteX10" fmla="*/ 283149 w 1020325"/>
              <a:gd name="connsiteY10" fmla="*/ 9785 h 764348"/>
              <a:gd name="connsiteX11" fmla="*/ 62487 w 1020325"/>
              <a:gd name="connsiteY11" fmla="*/ 136785 h 764348"/>
              <a:gd name="connsiteX0" fmla="*/ 62487 w 852699"/>
              <a:gd name="connsiteY0" fmla="*/ 136785 h 758613"/>
              <a:gd name="connsiteX1" fmla="*/ 573 w 852699"/>
              <a:gd name="connsiteY1" fmla="*/ 363797 h 758613"/>
              <a:gd name="connsiteX2" fmla="*/ 87887 w 852699"/>
              <a:gd name="connsiteY2" fmla="*/ 584461 h 758613"/>
              <a:gd name="connsiteX3" fmla="*/ 363887 w 852699"/>
              <a:gd name="connsiteY3" fmla="*/ 660849 h 758613"/>
              <a:gd name="connsiteX4" fmla="*/ 522913 w 852699"/>
              <a:gd name="connsiteY4" fmla="*/ 755046 h 758613"/>
              <a:gd name="connsiteX5" fmla="*/ 846712 w 852699"/>
              <a:gd name="connsiteY5" fmla="*/ 527311 h 758613"/>
              <a:gd name="connsiteX6" fmla="*/ 719712 w 852699"/>
              <a:gd name="connsiteY6" fmla="*/ 379673 h 758613"/>
              <a:gd name="connsiteX7" fmla="*/ 654625 w 852699"/>
              <a:gd name="connsiteY7" fmla="*/ 217748 h 758613"/>
              <a:gd name="connsiteX8" fmla="*/ 476825 w 852699"/>
              <a:gd name="connsiteY8" fmla="*/ 32011 h 758613"/>
              <a:gd name="connsiteX9" fmla="*/ 283149 w 852699"/>
              <a:gd name="connsiteY9" fmla="*/ 9785 h 758613"/>
              <a:gd name="connsiteX10" fmla="*/ 62487 w 852699"/>
              <a:gd name="connsiteY10" fmla="*/ 136785 h 758613"/>
              <a:gd name="connsiteX0" fmla="*/ 62487 w 861350"/>
              <a:gd name="connsiteY0" fmla="*/ 136785 h 670028"/>
              <a:gd name="connsiteX1" fmla="*/ 573 w 861350"/>
              <a:gd name="connsiteY1" fmla="*/ 363797 h 670028"/>
              <a:gd name="connsiteX2" fmla="*/ 87887 w 861350"/>
              <a:gd name="connsiteY2" fmla="*/ 584461 h 670028"/>
              <a:gd name="connsiteX3" fmla="*/ 363887 w 861350"/>
              <a:gd name="connsiteY3" fmla="*/ 660849 h 670028"/>
              <a:gd name="connsiteX4" fmla="*/ 846712 w 861350"/>
              <a:gd name="connsiteY4" fmla="*/ 527311 h 670028"/>
              <a:gd name="connsiteX5" fmla="*/ 719712 w 861350"/>
              <a:gd name="connsiteY5" fmla="*/ 379673 h 670028"/>
              <a:gd name="connsiteX6" fmla="*/ 654625 w 861350"/>
              <a:gd name="connsiteY6" fmla="*/ 217748 h 670028"/>
              <a:gd name="connsiteX7" fmla="*/ 476825 w 861350"/>
              <a:gd name="connsiteY7" fmla="*/ 32011 h 670028"/>
              <a:gd name="connsiteX8" fmla="*/ 283149 w 861350"/>
              <a:gd name="connsiteY8" fmla="*/ 9785 h 670028"/>
              <a:gd name="connsiteX9" fmla="*/ 62487 w 861350"/>
              <a:gd name="connsiteY9" fmla="*/ 136785 h 670028"/>
              <a:gd name="connsiteX0" fmla="*/ 62487 w 878868"/>
              <a:gd name="connsiteY0" fmla="*/ 136785 h 592256"/>
              <a:gd name="connsiteX1" fmla="*/ 573 w 878868"/>
              <a:gd name="connsiteY1" fmla="*/ 363797 h 592256"/>
              <a:gd name="connsiteX2" fmla="*/ 87887 w 878868"/>
              <a:gd name="connsiteY2" fmla="*/ 584461 h 592256"/>
              <a:gd name="connsiteX3" fmla="*/ 846712 w 878868"/>
              <a:gd name="connsiteY3" fmla="*/ 527311 h 592256"/>
              <a:gd name="connsiteX4" fmla="*/ 719712 w 878868"/>
              <a:gd name="connsiteY4" fmla="*/ 379673 h 592256"/>
              <a:gd name="connsiteX5" fmla="*/ 654625 w 878868"/>
              <a:gd name="connsiteY5" fmla="*/ 217748 h 592256"/>
              <a:gd name="connsiteX6" fmla="*/ 476825 w 878868"/>
              <a:gd name="connsiteY6" fmla="*/ 32011 h 592256"/>
              <a:gd name="connsiteX7" fmla="*/ 283149 w 878868"/>
              <a:gd name="connsiteY7" fmla="*/ 9785 h 592256"/>
              <a:gd name="connsiteX8" fmla="*/ 62487 w 878868"/>
              <a:gd name="connsiteY8" fmla="*/ 136785 h 592256"/>
              <a:gd name="connsiteX0" fmla="*/ 62487 w 730139"/>
              <a:gd name="connsiteY0" fmla="*/ 136785 h 600536"/>
              <a:gd name="connsiteX1" fmla="*/ 573 w 730139"/>
              <a:gd name="connsiteY1" fmla="*/ 363797 h 600536"/>
              <a:gd name="connsiteX2" fmla="*/ 87887 w 730139"/>
              <a:gd name="connsiteY2" fmla="*/ 584461 h 600536"/>
              <a:gd name="connsiteX3" fmla="*/ 444098 w 730139"/>
              <a:gd name="connsiteY3" fmla="*/ 568763 h 600536"/>
              <a:gd name="connsiteX4" fmla="*/ 719712 w 730139"/>
              <a:gd name="connsiteY4" fmla="*/ 379673 h 600536"/>
              <a:gd name="connsiteX5" fmla="*/ 654625 w 730139"/>
              <a:gd name="connsiteY5" fmla="*/ 217748 h 600536"/>
              <a:gd name="connsiteX6" fmla="*/ 476825 w 730139"/>
              <a:gd name="connsiteY6" fmla="*/ 32011 h 600536"/>
              <a:gd name="connsiteX7" fmla="*/ 283149 w 730139"/>
              <a:gd name="connsiteY7" fmla="*/ 9785 h 600536"/>
              <a:gd name="connsiteX8" fmla="*/ 62487 w 730139"/>
              <a:gd name="connsiteY8" fmla="*/ 136785 h 600536"/>
              <a:gd name="connsiteX0" fmla="*/ 62487 w 658610"/>
              <a:gd name="connsiteY0" fmla="*/ 136785 h 599332"/>
              <a:gd name="connsiteX1" fmla="*/ 573 w 658610"/>
              <a:gd name="connsiteY1" fmla="*/ 363797 h 599332"/>
              <a:gd name="connsiteX2" fmla="*/ 87887 w 658610"/>
              <a:gd name="connsiteY2" fmla="*/ 584461 h 599332"/>
              <a:gd name="connsiteX3" fmla="*/ 444098 w 658610"/>
              <a:gd name="connsiteY3" fmla="*/ 568763 h 599332"/>
              <a:gd name="connsiteX4" fmla="*/ 587949 w 658610"/>
              <a:gd name="connsiteY4" fmla="*/ 405582 h 599332"/>
              <a:gd name="connsiteX5" fmla="*/ 654625 w 658610"/>
              <a:gd name="connsiteY5" fmla="*/ 217748 h 599332"/>
              <a:gd name="connsiteX6" fmla="*/ 476825 w 658610"/>
              <a:gd name="connsiteY6" fmla="*/ 32011 h 599332"/>
              <a:gd name="connsiteX7" fmla="*/ 283149 w 658610"/>
              <a:gd name="connsiteY7" fmla="*/ 9785 h 599332"/>
              <a:gd name="connsiteX8" fmla="*/ 62487 w 658610"/>
              <a:gd name="connsiteY8" fmla="*/ 136785 h 59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58610" h="599332">
                <a:moveTo>
                  <a:pt x="62487" y="136785"/>
                </a:moveTo>
                <a:cubicBezTo>
                  <a:pt x="15391" y="195787"/>
                  <a:pt x="-3660" y="289184"/>
                  <a:pt x="573" y="363797"/>
                </a:cubicBezTo>
                <a:cubicBezTo>
                  <a:pt x="4806" y="438410"/>
                  <a:pt x="36558" y="524930"/>
                  <a:pt x="87887" y="584461"/>
                </a:cubicBezTo>
                <a:cubicBezTo>
                  <a:pt x="228910" y="611713"/>
                  <a:pt x="360754" y="598576"/>
                  <a:pt x="444098" y="568763"/>
                </a:cubicBezTo>
                <a:cubicBezTo>
                  <a:pt x="527442" y="538950"/>
                  <a:pt x="552861" y="464084"/>
                  <a:pt x="587949" y="405582"/>
                </a:cubicBezTo>
                <a:cubicBezTo>
                  <a:pt x="623037" y="347080"/>
                  <a:pt x="673146" y="280010"/>
                  <a:pt x="654625" y="217748"/>
                </a:cubicBezTo>
                <a:cubicBezTo>
                  <a:pt x="636104" y="155486"/>
                  <a:pt x="538738" y="66672"/>
                  <a:pt x="476825" y="32011"/>
                </a:cubicBezTo>
                <a:cubicBezTo>
                  <a:pt x="414912" y="-2650"/>
                  <a:pt x="352205" y="-7677"/>
                  <a:pt x="283149" y="9785"/>
                </a:cubicBezTo>
                <a:cubicBezTo>
                  <a:pt x="214093" y="27247"/>
                  <a:pt x="109583" y="77783"/>
                  <a:pt x="62487" y="136785"/>
                </a:cubicBezTo>
                <a:close/>
              </a:path>
            </a:pathLst>
          </a:custGeom>
          <a:solidFill>
            <a:srgbClr val="EE2D24"/>
          </a:solidFill>
          <a:ln w="38100">
            <a:solidFill>
              <a:srgbClr val="EE2D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71" name="Forme libre : forme 70">
            <a:extLst>
              <a:ext uri="{FF2B5EF4-FFF2-40B4-BE49-F238E27FC236}">
                <a16:creationId xmlns:a16="http://schemas.microsoft.com/office/drawing/2014/main" id="{D072F109-BDD8-4255-A9BE-1929D34A4109}"/>
              </a:ext>
            </a:extLst>
          </p:cNvPr>
          <p:cNvSpPr/>
          <p:nvPr/>
        </p:nvSpPr>
        <p:spPr>
          <a:xfrm rot="17952554">
            <a:off x="5857176" y="5001866"/>
            <a:ext cx="240603" cy="451989"/>
          </a:xfrm>
          <a:custGeom>
            <a:avLst/>
            <a:gdLst>
              <a:gd name="connsiteX0" fmla="*/ 0 w 788987"/>
              <a:gd name="connsiteY0" fmla="*/ 122237 h 825500"/>
              <a:gd name="connsiteX1" fmla="*/ 30162 w 788987"/>
              <a:gd name="connsiteY1" fmla="*/ 552450 h 825500"/>
              <a:gd name="connsiteX2" fmla="*/ 295275 w 788987"/>
              <a:gd name="connsiteY2" fmla="*/ 650875 h 825500"/>
              <a:gd name="connsiteX3" fmla="*/ 547687 w 788987"/>
              <a:gd name="connsiteY3" fmla="*/ 825500 h 825500"/>
              <a:gd name="connsiteX4" fmla="*/ 779462 w 788987"/>
              <a:gd name="connsiteY4" fmla="*/ 688975 h 825500"/>
              <a:gd name="connsiteX5" fmla="*/ 788987 w 788987"/>
              <a:gd name="connsiteY5" fmla="*/ 495300 h 825500"/>
              <a:gd name="connsiteX6" fmla="*/ 661987 w 788987"/>
              <a:gd name="connsiteY6" fmla="*/ 347662 h 825500"/>
              <a:gd name="connsiteX7" fmla="*/ 596900 w 788987"/>
              <a:gd name="connsiteY7" fmla="*/ 185737 h 825500"/>
              <a:gd name="connsiteX8" fmla="*/ 419100 w 788987"/>
              <a:gd name="connsiteY8" fmla="*/ 0 h 825500"/>
              <a:gd name="connsiteX9" fmla="*/ 107950 w 788987"/>
              <a:gd name="connsiteY9" fmla="*/ 14287 h 825500"/>
              <a:gd name="connsiteX10" fmla="*/ 0 w 788987"/>
              <a:gd name="connsiteY10" fmla="*/ 122237 h 825500"/>
              <a:gd name="connsiteX0" fmla="*/ 9159 w 798146"/>
              <a:gd name="connsiteY0" fmla="*/ 122237 h 825500"/>
              <a:gd name="connsiteX1" fmla="*/ 39321 w 798146"/>
              <a:gd name="connsiteY1" fmla="*/ 552450 h 825500"/>
              <a:gd name="connsiteX2" fmla="*/ 304434 w 798146"/>
              <a:gd name="connsiteY2" fmla="*/ 650875 h 825500"/>
              <a:gd name="connsiteX3" fmla="*/ 556846 w 798146"/>
              <a:gd name="connsiteY3" fmla="*/ 825500 h 825500"/>
              <a:gd name="connsiteX4" fmla="*/ 788621 w 798146"/>
              <a:gd name="connsiteY4" fmla="*/ 688975 h 825500"/>
              <a:gd name="connsiteX5" fmla="*/ 798146 w 798146"/>
              <a:gd name="connsiteY5" fmla="*/ 495300 h 825500"/>
              <a:gd name="connsiteX6" fmla="*/ 671146 w 798146"/>
              <a:gd name="connsiteY6" fmla="*/ 347662 h 825500"/>
              <a:gd name="connsiteX7" fmla="*/ 606059 w 798146"/>
              <a:gd name="connsiteY7" fmla="*/ 185737 h 825500"/>
              <a:gd name="connsiteX8" fmla="*/ 428259 w 798146"/>
              <a:gd name="connsiteY8" fmla="*/ 0 h 825500"/>
              <a:gd name="connsiteX9" fmla="*/ 117109 w 798146"/>
              <a:gd name="connsiteY9" fmla="*/ 14287 h 825500"/>
              <a:gd name="connsiteX10" fmla="*/ 9159 w 798146"/>
              <a:gd name="connsiteY10" fmla="*/ 122237 h 825500"/>
              <a:gd name="connsiteX0" fmla="*/ 9159 w 798146"/>
              <a:gd name="connsiteY0" fmla="*/ 122237 h 825500"/>
              <a:gd name="connsiteX1" fmla="*/ 39321 w 798146"/>
              <a:gd name="connsiteY1" fmla="*/ 552450 h 825500"/>
              <a:gd name="connsiteX2" fmla="*/ 304434 w 798146"/>
              <a:gd name="connsiteY2" fmla="*/ 650875 h 825500"/>
              <a:gd name="connsiteX3" fmla="*/ 556846 w 798146"/>
              <a:gd name="connsiteY3" fmla="*/ 825500 h 825500"/>
              <a:gd name="connsiteX4" fmla="*/ 788621 w 798146"/>
              <a:gd name="connsiteY4" fmla="*/ 688975 h 825500"/>
              <a:gd name="connsiteX5" fmla="*/ 798146 w 798146"/>
              <a:gd name="connsiteY5" fmla="*/ 495300 h 825500"/>
              <a:gd name="connsiteX6" fmla="*/ 671146 w 798146"/>
              <a:gd name="connsiteY6" fmla="*/ 347662 h 825500"/>
              <a:gd name="connsiteX7" fmla="*/ 606059 w 798146"/>
              <a:gd name="connsiteY7" fmla="*/ 185737 h 825500"/>
              <a:gd name="connsiteX8" fmla="*/ 428259 w 798146"/>
              <a:gd name="connsiteY8" fmla="*/ 0 h 825500"/>
              <a:gd name="connsiteX9" fmla="*/ 117109 w 798146"/>
              <a:gd name="connsiteY9" fmla="*/ 14287 h 825500"/>
              <a:gd name="connsiteX10" fmla="*/ 9159 w 798146"/>
              <a:gd name="connsiteY10" fmla="*/ 122237 h 825500"/>
              <a:gd name="connsiteX0" fmla="*/ 9159 w 798146"/>
              <a:gd name="connsiteY0" fmla="*/ 122237 h 832998"/>
              <a:gd name="connsiteX1" fmla="*/ 39321 w 798146"/>
              <a:gd name="connsiteY1" fmla="*/ 552450 h 832998"/>
              <a:gd name="connsiteX2" fmla="*/ 304434 w 798146"/>
              <a:gd name="connsiteY2" fmla="*/ 650875 h 832998"/>
              <a:gd name="connsiteX3" fmla="*/ 556846 w 798146"/>
              <a:gd name="connsiteY3" fmla="*/ 825500 h 832998"/>
              <a:gd name="connsiteX4" fmla="*/ 788621 w 798146"/>
              <a:gd name="connsiteY4" fmla="*/ 688975 h 832998"/>
              <a:gd name="connsiteX5" fmla="*/ 798146 w 798146"/>
              <a:gd name="connsiteY5" fmla="*/ 495300 h 832998"/>
              <a:gd name="connsiteX6" fmla="*/ 671146 w 798146"/>
              <a:gd name="connsiteY6" fmla="*/ 347662 h 832998"/>
              <a:gd name="connsiteX7" fmla="*/ 606059 w 798146"/>
              <a:gd name="connsiteY7" fmla="*/ 185737 h 832998"/>
              <a:gd name="connsiteX8" fmla="*/ 428259 w 798146"/>
              <a:gd name="connsiteY8" fmla="*/ 0 h 832998"/>
              <a:gd name="connsiteX9" fmla="*/ 117109 w 798146"/>
              <a:gd name="connsiteY9" fmla="*/ 14287 h 832998"/>
              <a:gd name="connsiteX10" fmla="*/ 9159 w 798146"/>
              <a:gd name="connsiteY10" fmla="*/ 122237 h 832998"/>
              <a:gd name="connsiteX0" fmla="*/ 9159 w 831017"/>
              <a:gd name="connsiteY0" fmla="*/ 122237 h 832998"/>
              <a:gd name="connsiteX1" fmla="*/ 39321 w 831017"/>
              <a:gd name="connsiteY1" fmla="*/ 552450 h 832998"/>
              <a:gd name="connsiteX2" fmla="*/ 304434 w 831017"/>
              <a:gd name="connsiteY2" fmla="*/ 650875 h 832998"/>
              <a:gd name="connsiteX3" fmla="*/ 556846 w 831017"/>
              <a:gd name="connsiteY3" fmla="*/ 825500 h 832998"/>
              <a:gd name="connsiteX4" fmla="*/ 788621 w 831017"/>
              <a:gd name="connsiteY4" fmla="*/ 688975 h 832998"/>
              <a:gd name="connsiteX5" fmla="*/ 798146 w 831017"/>
              <a:gd name="connsiteY5" fmla="*/ 495300 h 832998"/>
              <a:gd name="connsiteX6" fmla="*/ 671146 w 831017"/>
              <a:gd name="connsiteY6" fmla="*/ 347662 h 832998"/>
              <a:gd name="connsiteX7" fmla="*/ 606059 w 831017"/>
              <a:gd name="connsiteY7" fmla="*/ 185737 h 832998"/>
              <a:gd name="connsiteX8" fmla="*/ 428259 w 831017"/>
              <a:gd name="connsiteY8" fmla="*/ 0 h 832998"/>
              <a:gd name="connsiteX9" fmla="*/ 117109 w 831017"/>
              <a:gd name="connsiteY9" fmla="*/ 14287 h 832998"/>
              <a:gd name="connsiteX10" fmla="*/ 9159 w 831017"/>
              <a:gd name="connsiteY10" fmla="*/ 122237 h 832998"/>
              <a:gd name="connsiteX0" fmla="*/ 9159 w 824842"/>
              <a:gd name="connsiteY0" fmla="*/ 122237 h 832998"/>
              <a:gd name="connsiteX1" fmla="*/ 39321 w 824842"/>
              <a:gd name="connsiteY1" fmla="*/ 552450 h 832998"/>
              <a:gd name="connsiteX2" fmla="*/ 304434 w 824842"/>
              <a:gd name="connsiteY2" fmla="*/ 650875 h 832998"/>
              <a:gd name="connsiteX3" fmla="*/ 556846 w 824842"/>
              <a:gd name="connsiteY3" fmla="*/ 825500 h 832998"/>
              <a:gd name="connsiteX4" fmla="*/ 788621 w 824842"/>
              <a:gd name="connsiteY4" fmla="*/ 688975 h 832998"/>
              <a:gd name="connsiteX5" fmla="*/ 798146 w 824842"/>
              <a:gd name="connsiteY5" fmla="*/ 495300 h 832998"/>
              <a:gd name="connsiteX6" fmla="*/ 671146 w 824842"/>
              <a:gd name="connsiteY6" fmla="*/ 347662 h 832998"/>
              <a:gd name="connsiteX7" fmla="*/ 606059 w 824842"/>
              <a:gd name="connsiteY7" fmla="*/ 185737 h 832998"/>
              <a:gd name="connsiteX8" fmla="*/ 428259 w 824842"/>
              <a:gd name="connsiteY8" fmla="*/ 0 h 832998"/>
              <a:gd name="connsiteX9" fmla="*/ 117109 w 824842"/>
              <a:gd name="connsiteY9" fmla="*/ 14287 h 832998"/>
              <a:gd name="connsiteX10" fmla="*/ 9159 w 824842"/>
              <a:gd name="connsiteY10" fmla="*/ 122237 h 832998"/>
              <a:gd name="connsiteX0" fmla="*/ 9159 w 824842"/>
              <a:gd name="connsiteY0" fmla="*/ 122237 h 832998"/>
              <a:gd name="connsiteX1" fmla="*/ 39321 w 824842"/>
              <a:gd name="connsiteY1" fmla="*/ 552450 h 832998"/>
              <a:gd name="connsiteX2" fmla="*/ 304434 w 824842"/>
              <a:gd name="connsiteY2" fmla="*/ 650875 h 832998"/>
              <a:gd name="connsiteX3" fmla="*/ 556846 w 824842"/>
              <a:gd name="connsiteY3" fmla="*/ 825500 h 832998"/>
              <a:gd name="connsiteX4" fmla="*/ 788621 w 824842"/>
              <a:gd name="connsiteY4" fmla="*/ 688975 h 832998"/>
              <a:gd name="connsiteX5" fmla="*/ 798146 w 824842"/>
              <a:gd name="connsiteY5" fmla="*/ 495300 h 832998"/>
              <a:gd name="connsiteX6" fmla="*/ 671146 w 824842"/>
              <a:gd name="connsiteY6" fmla="*/ 347662 h 832998"/>
              <a:gd name="connsiteX7" fmla="*/ 606059 w 824842"/>
              <a:gd name="connsiteY7" fmla="*/ 185737 h 832998"/>
              <a:gd name="connsiteX8" fmla="*/ 428259 w 824842"/>
              <a:gd name="connsiteY8" fmla="*/ 0 h 832998"/>
              <a:gd name="connsiteX9" fmla="*/ 117109 w 824842"/>
              <a:gd name="connsiteY9" fmla="*/ 14287 h 832998"/>
              <a:gd name="connsiteX10" fmla="*/ 9159 w 824842"/>
              <a:gd name="connsiteY10" fmla="*/ 122237 h 832998"/>
              <a:gd name="connsiteX0" fmla="*/ 9159 w 824842"/>
              <a:gd name="connsiteY0" fmla="*/ 122237 h 832998"/>
              <a:gd name="connsiteX1" fmla="*/ 39321 w 824842"/>
              <a:gd name="connsiteY1" fmla="*/ 552450 h 832998"/>
              <a:gd name="connsiteX2" fmla="*/ 304434 w 824842"/>
              <a:gd name="connsiteY2" fmla="*/ 650875 h 832998"/>
              <a:gd name="connsiteX3" fmla="*/ 556846 w 824842"/>
              <a:gd name="connsiteY3" fmla="*/ 825500 h 832998"/>
              <a:gd name="connsiteX4" fmla="*/ 788621 w 824842"/>
              <a:gd name="connsiteY4" fmla="*/ 688975 h 832998"/>
              <a:gd name="connsiteX5" fmla="*/ 798146 w 824842"/>
              <a:gd name="connsiteY5" fmla="*/ 495300 h 832998"/>
              <a:gd name="connsiteX6" fmla="*/ 671146 w 824842"/>
              <a:gd name="connsiteY6" fmla="*/ 347662 h 832998"/>
              <a:gd name="connsiteX7" fmla="*/ 606059 w 824842"/>
              <a:gd name="connsiteY7" fmla="*/ 185737 h 832998"/>
              <a:gd name="connsiteX8" fmla="*/ 428259 w 824842"/>
              <a:gd name="connsiteY8" fmla="*/ 0 h 832998"/>
              <a:gd name="connsiteX9" fmla="*/ 117109 w 824842"/>
              <a:gd name="connsiteY9" fmla="*/ 14287 h 832998"/>
              <a:gd name="connsiteX10" fmla="*/ 9159 w 824842"/>
              <a:gd name="connsiteY10" fmla="*/ 122237 h 832998"/>
              <a:gd name="connsiteX0" fmla="*/ 9159 w 824842"/>
              <a:gd name="connsiteY0" fmla="*/ 150578 h 861339"/>
              <a:gd name="connsiteX1" fmla="*/ 39321 w 824842"/>
              <a:gd name="connsiteY1" fmla="*/ 580791 h 861339"/>
              <a:gd name="connsiteX2" fmla="*/ 304434 w 824842"/>
              <a:gd name="connsiteY2" fmla="*/ 679216 h 861339"/>
              <a:gd name="connsiteX3" fmla="*/ 556846 w 824842"/>
              <a:gd name="connsiteY3" fmla="*/ 853841 h 861339"/>
              <a:gd name="connsiteX4" fmla="*/ 788621 w 824842"/>
              <a:gd name="connsiteY4" fmla="*/ 717316 h 861339"/>
              <a:gd name="connsiteX5" fmla="*/ 798146 w 824842"/>
              <a:gd name="connsiteY5" fmla="*/ 523641 h 861339"/>
              <a:gd name="connsiteX6" fmla="*/ 671146 w 824842"/>
              <a:gd name="connsiteY6" fmla="*/ 376003 h 861339"/>
              <a:gd name="connsiteX7" fmla="*/ 606059 w 824842"/>
              <a:gd name="connsiteY7" fmla="*/ 214078 h 861339"/>
              <a:gd name="connsiteX8" fmla="*/ 428259 w 824842"/>
              <a:gd name="connsiteY8" fmla="*/ 28341 h 861339"/>
              <a:gd name="connsiteX9" fmla="*/ 117109 w 824842"/>
              <a:gd name="connsiteY9" fmla="*/ 42628 h 861339"/>
              <a:gd name="connsiteX10" fmla="*/ 9159 w 824842"/>
              <a:gd name="connsiteY10" fmla="*/ 150578 h 861339"/>
              <a:gd name="connsiteX0" fmla="*/ 9159 w 824842"/>
              <a:gd name="connsiteY0" fmla="*/ 135765 h 846526"/>
              <a:gd name="connsiteX1" fmla="*/ 39321 w 824842"/>
              <a:gd name="connsiteY1" fmla="*/ 565978 h 846526"/>
              <a:gd name="connsiteX2" fmla="*/ 304434 w 824842"/>
              <a:gd name="connsiteY2" fmla="*/ 664403 h 846526"/>
              <a:gd name="connsiteX3" fmla="*/ 556846 w 824842"/>
              <a:gd name="connsiteY3" fmla="*/ 839028 h 846526"/>
              <a:gd name="connsiteX4" fmla="*/ 788621 w 824842"/>
              <a:gd name="connsiteY4" fmla="*/ 702503 h 846526"/>
              <a:gd name="connsiteX5" fmla="*/ 798146 w 824842"/>
              <a:gd name="connsiteY5" fmla="*/ 508828 h 846526"/>
              <a:gd name="connsiteX6" fmla="*/ 671146 w 824842"/>
              <a:gd name="connsiteY6" fmla="*/ 361190 h 846526"/>
              <a:gd name="connsiteX7" fmla="*/ 606059 w 824842"/>
              <a:gd name="connsiteY7" fmla="*/ 199265 h 846526"/>
              <a:gd name="connsiteX8" fmla="*/ 428259 w 824842"/>
              <a:gd name="connsiteY8" fmla="*/ 13528 h 846526"/>
              <a:gd name="connsiteX9" fmla="*/ 117109 w 824842"/>
              <a:gd name="connsiteY9" fmla="*/ 27815 h 846526"/>
              <a:gd name="connsiteX10" fmla="*/ 9159 w 824842"/>
              <a:gd name="connsiteY10" fmla="*/ 135765 h 846526"/>
              <a:gd name="connsiteX0" fmla="*/ 9159 w 824842"/>
              <a:gd name="connsiteY0" fmla="*/ 135765 h 846526"/>
              <a:gd name="connsiteX1" fmla="*/ 39321 w 824842"/>
              <a:gd name="connsiteY1" fmla="*/ 565978 h 846526"/>
              <a:gd name="connsiteX2" fmla="*/ 304434 w 824842"/>
              <a:gd name="connsiteY2" fmla="*/ 664403 h 846526"/>
              <a:gd name="connsiteX3" fmla="*/ 556846 w 824842"/>
              <a:gd name="connsiteY3" fmla="*/ 839028 h 846526"/>
              <a:gd name="connsiteX4" fmla="*/ 788621 w 824842"/>
              <a:gd name="connsiteY4" fmla="*/ 702503 h 846526"/>
              <a:gd name="connsiteX5" fmla="*/ 798146 w 824842"/>
              <a:gd name="connsiteY5" fmla="*/ 508828 h 846526"/>
              <a:gd name="connsiteX6" fmla="*/ 671146 w 824842"/>
              <a:gd name="connsiteY6" fmla="*/ 361190 h 846526"/>
              <a:gd name="connsiteX7" fmla="*/ 606059 w 824842"/>
              <a:gd name="connsiteY7" fmla="*/ 199265 h 846526"/>
              <a:gd name="connsiteX8" fmla="*/ 428259 w 824842"/>
              <a:gd name="connsiteY8" fmla="*/ 13528 h 846526"/>
              <a:gd name="connsiteX9" fmla="*/ 117109 w 824842"/>
              <a:gd name="connsiteY9" fmla="*/ 27815 h 846526"/>
              <a:gd name="connsiteX10" fmla="*/ 9159 w 824842"/>
              <a:gd name="connsiteY10" fmla="*/ 135765 h 846526"/>
              <a:gd name="connsiteX0" fmla="*/ 57613 w 873296"/>
              <a:gd name="connsiteY0" fmla="*/ 135765 h 846526"/>
              <a:gd name="connsiteX1" fmla="*/ 87775 w 873296"/>
              <a:gd name="connsiteY1" fmla="*/ 565978 h 846526"/>
              <a:gd name="connsiteX2" fmla="*/ 352888 w 873296"/>
              <a:gd name="connsiteY2" fmla="*/ 664403 h 846526"/>
              <a:gd name="connsiteX3" fmla="*/ 605300 w 873296"/>
              <a:gd name="connsiteY3" fmla="*/ 839028 h 846526"/>
              <a:gd name="connsiteX4" fmla="*/ 837075 w 873296"/>
              <a:gd name="connsiteY4" fmla="*/ 702503 h 846526"/>
              <a:gd name="connsiteX5" fmla="*/ 846600 w 873296"/>
              <a:gd name="connsiteY5" fmla="*/ 508828 h 846526"/>
              <a:gd name="connsiteX6" fmla="*/ 719600 w 873296"/>
              <a:gd name="connsiteY6" fmla="*/ 361190 h 846526"/>
              <a:gd name="connsiteX7" fmla="*/ 654513 w 873296"/>
              <a:gd name="connsiteY7" fmla="*/ 199265 h 846526"/>
              <a:gd name="connsiteX8" fmla="*/ 476713 w 873296"/>
              <a:gd name="connsiteY8" fmla="*/ 13528 h 846526"/>
              <a:gd name="connsiteX9" fmla="*/ 165563 w 873296"/>
              <a:gd name="connsiteY9" fmla="*/ 27815 h 846526"/>
              <a:gd name="connsiteX10" fmla="*/ 57613 w 873296"/>
              <a:gd name="connsiteY10" fmla="*/ 135765 h 846526"/>
              <a:gd name="connsiteX0" fmla="*/ 57613 w 873296"/>
              <a:gd name="connsiteY0" fmla="*/ 123874 h 834635"/>
              <a:gd name="connsiteX1" fmla="*/ 87775 w 873296"/>
              <a:gd name="connsiteY1" fmla="*/ 554087 h 834635"/>
              <a:gd name="connsiteX2" fmla="*/ 352888 w 873296"/>
              <a:gd name="connsiteY2" fmla="*/ 652512 h 834635"/>
              <a:gd name="connsiteX3" fmla="*/ 605300 w 873296"/>
              <a:gd name="connsiteY3" fmla="*/ 827137 h 834635"/>
              <a:gd name="connsiteX4" fmla="*/ 837075 w 873296"/>
              <a:gd name="connsiteY4" fmla="*/ 690612 h 834635"/>
              <a:gd name="connsiteX5" fmla="*/ 846600 w 873296"/>
              <a:gd name="connsiteY5" fmla="*/ 496937 h 834635"/>
              <a:gd name="connsiteX6" fmla="*/ 719600 w 873296"/>
              <a:gd name="connsiteY6" fmla="*/ 349299 h 834635"/>
              <a:gd name="connsiteX7" fmla="*/ 654513 w 873296"/>
              <a:gd name="connsiteY7" fmla="*/ 187374 h 834635"/>
              <a:gd name="connsiteX8" fmla="*/ 476713 w 873296"/>
              <a:gd name="connsiteY8" fmla="*/ 1637 h 834635"/>
              <a:gd name="connsiteX9" fmla="*/ 57613 w 873296"/>
              <a:gd name="connsiteY9" fmla="*/ 123874 h 834635"/>
              <a:gd name="connsiteX0" fmla="*/ 91225 w 906908"/>
              <a:gd name="connsiteY0" fmla="*/ 165752 h 876513"/>
              <a:gd name="connsiteX1" fmla="*/ 121387 w 906908"/>
              <a:gd name="connsiteY1" fmla="*/ 595965 h 876513"/>
              <a:gd name="connsiteX2" fmla="*/ 386500 w 906908"/>
              <a:gd name="connsiteY2" fmla="*/ 694390 h 876513"/>
              <a:gd name="connsiteX3" fmla="*/ 638912 w 906908"/>
              <a:gd name="connsiteY3" fmla="*/ 869015 h 876513"/>
              <a:gd name="connsiteX4" fmla="*/ 870687 w 906908"/>
              <a:gd name="connsiteY4" fmla="*/ 732490 h 876513"/>
              <a:gd name="connsiteX5" fmla="*/ 880212 w 906908"/>
              <a:gd name="connsiteY5" fmla="*/ 538815 h 876513"/>
              <a:gd name="connsiteX6" fmla="*/ 753212 w 906908"/>
              <a:gd name="connsiteY6" fmla="*/ 391177 h 876513"/>
              <a:gd name="connsiteX7" fmla="*/ 688125 w 906908"/>
              <a:gd name="connsiteY7" fmla="*/ 229252 h 876513"/>
              <a:gd name="connsiteX8" fmla="*/ 510325 w 906908"/>
              <a:gd name="connsiteY8" fmla="*/ 43515 h 876513"/>
              <a:gd name="connsiteX9" fmla="*/ 91225 w 906908"/>
              <a:gd name="connsiteY9" fmla="*/ 165752 h 876513"/>
              <a:gd name="connsiteX0" fmla="*/ 75711 w 891394"/>
              <a:gd name="connsiteY0" fmla="*/ 146718 h 857479"/>
              <a:gd name="connsiteX1" fmla="*/ 105873 w 891394"/>
              <a:gd name="connsiteY1" fmla="*/ 576931 h 857479"/>
              <a:gd name="connsiteX2" fmla="*/ 370986 w 891394"/>
              <a:gd name="connsiteY2" fmla="*/ 675356 h 857479"/>
              <a:gd name="connsiteX3" fmla="*/ 623398 w 891394"/>
              <a:gd name="connsiteY3" fmla="*/ 849981 h 857479"/>
              <a:gd name="connsiteX4" fmla="*/ 855173 w 891394"/>
              <a:gd name="connsiteY4" fmla="*/ 713456 h 857479"/>
              <a:gd name="connsiteX5" fmla="*/ 864698 w 891394"/>
              <a:gd name="connsiteY5" fmla="*/ 519781 h 857479"/>
              <a:gd name="connsiteX6" fmla="*/ 737698 w 891394"/>
              <a:gd name="connsiteY6" fmla="*/ 372143 h 857479"/>
              <a:gd name="connsiteX7" fmla="*/ 672611 w 891394"/>
              <a:gd name="connsiteY7" fmla="*/ 210218 h 857479"/>
              <a:gd name="connsiteX8" fmla="*/ 494811 w 891394"/>
              <a:gd name="connsiteY8" fmla="*/ 24481 h 857479"/>
              <a:gd name="connsiteX9" fmla="*/ 75711 w 891394"/>
              <a:gd name="connsiteY9" fmla="*/ 146718 h 857479"/>
              <a:gd name="connsiteX0" fmla="*/ 75711 w 891394"/>
              <a:gd name="connsiteY0" fmla="*/ 142397 h 853158"/>
              <a:gd name="connsiteX1" fmla="*/ 105873 w 891394"/>
              <a:gd name="connsiteY1" fmla="*/ 572610 h 853158"/>
              <a:gd name="connsiteX2" fmla="*/ 370986 w 891394"/>
              <a:gd name="connsiteY2" fmla="*/ 671035 h 853158"/>
              <a:gd name="connsiteX3" fmla="*/ 623398 w 891394"/>
              <a:gd name="connsiteY3" fmla="*/ 845660 h 853158"/>
              <a:gd name="connsiteX4" fmla="*/ 855173 w 891394"/>
              <a:gd name="connsiteY4" fmla="*/ 709135 h 853158"/>
              <a:gd name="connsiteX5" fmla="*/ 864698 w 891394"/>
              <a:gd name="connsiteY5" fmla="*/ 515460 h 853158"/>
              <a:gd name="connsiteX6" fmla="*/ 737698 w 891394"/>
              <a:gd name="connsiteY6" fmla="*/ 367822 h 853158"/>
              <a:gd name="connsiteX7" fmla="*/ 672611 w 891394"/>
              <a:gd name="connsiteY7" fmla="*/ 205897 h 853158"/>
              <a:gd name="connsiteX8" fmla="*/ 494811 w 891394"/>
              <a:gd name="connsiteY8" fmla="*/ 20160 h 853158"/>
              <a:gd name="connsiteX9" fmla="*/ 75711 w 891394"/>
              <a:gd name="connsiteY9" fmla="*/ 142397 h 853158"/>
              <a:gd name="connsiteX0" fmla="*/ 75711 w 891394"/>
              <a:gd name="connsiteY0" fmla="*/ 142397 h 853158"/>
              <a:gd name="connsiteX1" fmla="*/ 105873 w 891394"/>
              <a:gd name="connsiteY1" fmla="*/ 572610 h 853158"/>
              <a:gd name="connsiteX2" fmla="*/ 370986 w 891394"/>
              <a:gd name="connsiteY2" fmla="*/ 671035 h 853158"/>
              <a:gd name="connsiteX3" fmla="*/ 623398 w 891394"/>
              <a:gd name="connsiteY3" fmla="*/ 845660 h 853158"/>
              <a:gd name="connsiteX4" fmla="*/ 855173 w 891394"/>
              <a:gd name="connsiteY4" fmla="*/ 709135 h 853158"/>
              <a:gd name="connsiteX5" fmla="*/ 864698 w 891394"/>
              <a:gd name="connsiteY5" fmla="*/ 515460 h 853158"/>
              <a:gd name="connsiteX6" fmla="*/ 737698 w 891394"/>
              <a:gd name="connsiteY6" fmla="*/ 367822 h 853158"/>
              <a:gd name="connsiteX7" fmla="*/ 672611 w 891394"/>
              <a:gd name="connsiteY7" fmla="*/ 205897 h 853158"/>
              <a:gd name="connsiteX8" fmla="*/ 494811 w 891394"/>
              <a:gd name="connsiteY8" fmla="*/ 20160 h 853158"/>
              <a:gd name="connsiteX9" fmla="*/ 75711 w 891394"/>
              <a:gd name="connsiteY9" fmla="*/ 142397 h 853158"/>
              <a:gd name="connsiteX0" fmla="*/ 75711 w 891394"/>
              <a:gd name="connsiteY0" fmla="*/ 154259 h 865020"/>
              <a:gd name="connsiteX1" fmla="*/ 105873 w 891394"/>
              <a:gd name="connsiteY1" fmla="*/ 584472 h 865020"/>
              <a:gd name="connsiteX2" fmla="*/ 370986 w 891394"/>
              <a:gd name="connsiteY2" fmla="*/ 682897 h 865020"/>
              <a:gd name="connsiteX3" fmla="*/ 623398 w 891394"/>
              <a:gd name="connsiteY3" fmla="*/ 857522 h 865020"/>
              <a:gd name="connsiteX4" fmla="*/ 855173 w 891394"/>
              <a:gd name="connsiteY4" fmla="*/ 720997 h 865020"/>
              <a:gd name="connsiteX5" fmla="*/ 864698 w 891394"/>
              <a:gd name="connsiteY5" fmla="*/ 527322 h 865020"/>
              <a:gd name="connsiteX6" fmla="*/ 737698 w 891394"/>
              <a:gd name="connsiteY6" fmla="*/ 379684 h 865020"/>
              <a:gd name="connsiteX7" fmla="*/ 672611 w 891394"/>
              <a:gd name="connsiteY7" fmla="*/ 217759 h 865020"/>
              <a:gd name="connsiteX8" fmla="*/ 494811 w 891394"/>
              <a:gd name="connsiteY8" fmla="*/ 32022 h 865020"/>
              <a:gd name="connsiteX9" fmla="*/ 75711 w 891394"/>
              <a:gd name="connsiteY9" fmla="*/ 154259 h 865020"/>
              <a:gd name="connsiteX0" fmla="*/ 75711 w 891394"/>
              <a:gd name="connsiteY0" fmla="*/ 154259 h 865020"/>
              <a:gd name="connsiteX1" fmla="*/ 105873 w 891394"/>
              <a:gd name="connsiteY1" fmla="*/ 584472 h 865020"/>
              <a:gd name="connsiteX2" fmla="*/ 370986 w 891394"/>
              <a:gd name="connsiteY2" fmla="*/ 682897 h 865020"/>
              <a:gd name="connsiteX3" fmla="*/ 623398 w 891394"/>
              <a:gd name="connsiteY3" fmla="*/ 857522 h 865020"/>
              <a:gd name="connsiteX4" fmla="*/ 855173 w 891394"/>
              <a:gd name="connsiteY4" fmla="*/ 720997 h 865020"/>
              <a:gd name="connsiteX5" fmla="*/ 864698 w 891394"/>
              <a:gd name="connsiteY5" fmla="*/ 527322 h 865020"/>
              <a:gd name="connsiteX6" fmla="*/ 737698 w 891394"/>
              <a:gd name="connsiteY6" fmla="*/ 379684 h 865020"/>
              <a:gd name="connsiteX7" fmla="*/ 672611 w 891394"/>
              <a:gd name="connsiteY7" fmla="*/ 217759 h 865020"/>
              <a:gd name="connsiteX8" fmla="*/ 494811 w 891394"/>
              <a:gd name="connsiteY8" fmla="*/ 32022 h 865020"/>
              <a:gd name="connsiteX9" fmla="*/ 75711 w 891394"/>
              <a:gd name="connsiteY9" fmla="*/ 154259 h 865020"/>
              <a:gd name="connsiteX0" fmla="*/ 75711 w 891394"/>
              <a:gd name="connsiteY0" fmla="*/ 154259 h 865020"/>
              <a:gd name="connsiteX1" fmla="*/ 105873 w 891394"/>
              <a:gd name="connsiteY1" fmla="*/ 584472 h 865020"/>
              <a:gd name="connsiteX2" fmla="*/ 370986 w 891394"/>
              <a:gd name="connsiteY2" fmla="*/ 682897 h 865020"/>
              <a:gd name="connsiteX3" fmla="*/ 623398 w 891394"/>
              <a:gd name="connsiteY3" fmla="*/ 857522 h 865020"/>
              <a:gd name="connsiteX4" fmla="*/ 855173 w 891394"/>
              <a:gd name="connsiteY4" fmla="*/ 720997 h 865020"/>
              <a:gd name="connsiteX5" fmla="*/ 864698 w 891394"/>
              <a:gd name="connsiteY5" fmla="*/ 527322 h 865020"/>
              <a:gd name="connsiteX6" fmla="*/ 737698 w 891394"/>
              <a:gd name="connsiteY6" fmla="*/ 379684 h 865020"/>
              <a:gd name="connsiteX7" fmla="*/ 672611 w 891394"/>
              <a:gd name="connsiteY7" fmla="*/ 217759 h 865020"/>
              <a:gd name="connsiteX8" fmla="*/ 494811 w 891394"/>
              <a:gd name="connsiteY8" fmla="*/ 32022 h 865020"/>
              <a:gd name="connsiteX9" fmla="*/ 75711 w 891394"/>
              <a:gd name="connsiteY9" fmla="*/ 154259 h 865020"/>
              <a:gd name="connsiteX0" fmla="*/ 75711 w 891394"/>
              <a:gd name="connsiteY0" fmla="*/ 154259 h 865020"/>
              <a:gd name="connsiteX1" fmla="*/ 105873 w 891394"/>
              <a:gd name="connsiteY1" fmla="*/ 584472 h 865020"/>
              <a:gd name="connsiteX2" fmla="*/ 370986 w 891394"/>
              <a:gd name="connsiteY2" fmla="*/ 682897 h 865020"/>
              <a:gd name="connsiteX3" fmla="*/ 623398 w 891394"/>
              <a:gd name="connsiteY3" fmla="*/ 857522 h 865020"/>
              <a:gd name="connsiteX4" fmla="*/ 855173 w 891394"/>
              <a:gd name="connsiteY4" fmla="*/ 720997 h 865020"/>
              <a:gd name="connsiteX5" fmla="*/ 864698 w 891394"/>
              <a:gd name="connsiteY5" fmla="*/ 527322 h 865020"/>
              <a:gd name="connsiteX6" fmla="*/ 737698 w 891394"/>
              <a:gd name="connsiteY6" fmla="*/ 379684 h 865020"/>
              <a:gd name="connsiteX7" fmla="*/ 672611 w 891394"/>
              <a:gd name="connsiteY7" fmla="*/ 217759 h 865020"/>
              <a:gd name="connsiteX8" fmla="*/ 494811 w 891394"/>
              <a:gd name="connsiteY8" fmla="*/ 32022 h 865020"/>
              <a:gd name="connsiteX9" fmla="*/ 75711 w 891394"/>
              <a:gd name="connsiteY9" fmla="*/ 154259 h 865020"/>
              <a:gd name="connsiteX0" fmla="*/ 75711 w 895393"/>
              <a:gd name="connsiteY0" fmla="*/ 154259 h 865020"/>
              <a:gd name="connsiteX1" fmla="*/ 105873 w 895393"/>
              <a:gd name="connsiteY1" fmla="*/ 584472 h 865020"/>
              <a:gd name="connsiteX2" fmla="*/ 370986 w 895393"/>
              <a:gd name="connsiteY2" fmla="*/ 682897 h 865020"/>
              <a:gd name="connsiteX3" fmla="*/ 623398 w 895393"/>
              <a:gd name="connsiteY3" fmla="*/ 857522 h 865020"/>
              <a:gd name="connsiteX4" fmla="*/ 855173 w 895393"/>
              <a:gd name="connsiteY4" fmla="*/ 720997 h 865020"/>
              <a:gd name="connsiteX5" fmla="*/ 864698 w 895393"/>
              <a:gd name="connsiteY5" fmla="*/ 527322 h 865020"/>
              <a:gd name="connsiteX6" fmla="*/ 737698 w 895393"/>
              <a:gd name="connsiteY6" fmla="*/ 379684 h 865020"/>
              <a:gd name="connsiteX7" fmla="*/ 672611 w 895393"/>
              <a:gd name="connsiteY7" fmla="*/ 217759 h 865020"/>
              <a:gd name="connsiteX8" fmla="*/ 494811 w 895393"/>
              <a:gd name="connsiteY8" fmla="*/ 32022 h 865020"/>
              <a:gd name="connsiteX9" fmla="*/ 75711 w 895393"/>
              <a:gd name="connsiteY9" fmla="*/ 154259 h 865020"/>
              <a:gd name="connsiteX0" fmla="*/ 75711 w 898094"/>
              <a:gd name="connsiteY0" fmla="*/ 154259 h 865020"/>
              <a:gd name="connsiteX1" fmla="*/ 105873 w 898094"/>
              <a:gd name="connsiteY1" fmla="*/ 584472 h 865020"/>
              <a:gd name="connsiteX2" fmla="*/ 370986 w 898094"/>
              <a:gd name="connsiteY2" fmla="*/ 682897 h 865020"/>
              <a:gd name="connsiteX3" fmla="*/ 623398 w 898094"/>
              <a:gd name="connsiteY3" fmla="*/ 857522 h 865020"/>
              <a:gd name="connsiteX4" fmla="*/ 855173 w 898094"/>
              <a:gd name="connsiteY4" fmla="*/ 720997 h 865020"/>
              <a:gd name="connsiteX5" fmla="*/ 864698 w 898094"/>
              <a:gd name="connsiteY5" fmla="*/ 527322 h 865020"/>
              <a:gd name="connsiteX6" fmla="*/ 737698 w 898094"/>
              <a:gd name="connsiteY6" fmla="*/ 379684 h 865020"/>
              <a:gd name="connsiteX7" fmla="*/ 672611 w 898094"/>
              <a:gd name="connsiteY7" fmla="*/ 217759 h 865020"/>
              <a:gd name="connsiteX8" fmla="*/ 494811 w 898094"/>
              <a:gd name="connsiteY8" fmla="*/ 32022 h 865020"/>
              <a:gd name="connsiteX9" fmla="*/ 75711 w 898094"/>
              <a:gd name="connsiteY9" fmla="*/ 154259 h 865020"/>
              <a:gd name="connsiteX0" fmla="*/ 75711 w 892381"/>
              <a:gd name="connsiteY0" fmla="*/ 154259 h 863481"/>
              <a:gd name="connsiteX1" fmla="*/ 105873 w 892381"/>
              <a:gd name="connsiteY1" fmla="*/ 584472 h 863481"/>
              <a:gd name="connsiteX2" fmla="*/ 370986 w 892381"/>
              <a:gd name="connsiteY2" fmla="*/ 682897 h 863481"/>
              <a:gd name="connsiteX3" fmla="*/ 685310 w 892381"/>
              <a:gd name="connsiteY3" fmla="*/ 855935 h 863481"/>
              <a:gd name="connsiteX4" fmla="*/ 855173 w 892381"/>
              <a:gd name="connsiteY4" fmla="*/ 720997 h 863481"/>
              <a:gd name="connsiteX5" fmla="*/ 864698 w 892381"/>
              <a:gd name="connsiteY5" fmla="*/ 527322 h 863481"/>
              <a:gd name="connsiteX6" fmla="*/ 737698 w 892381"/>
              <a:gd name="connsiteY6" fmla="*/ 379684 h 863481"/>
              <a:gd name="connsiteX7" fmla="*/ 672611 w 892381"/>
              <a:gd name="connsiteY7" fmla="*/ 217759 h 863481"/>
              <a:gd name="connsiteX8" fmla="*/ 494811 w 892381"/>
              <a:gd name="connsiteY8" fmla="*/ 32022 h 863481"/>
              <a:gd name="connsiteX9" fmla="*/ 75711 w 892381"/>
              <a:gd name="connsiteY9" fmla="*/ 154259 h 863481"/>
              <a:gd name="connsiteX0" fmla="*/ 75711 w 892381"/>
              <a:gd name="connsiteY0" fmla="*/ 154259 h 857802"/>
              <a:gd name="connsiteX1" fmla="*/ 105873 w 892381"/>
              <a:gd name="connsiteY1" fmla="*/ 584472 h 857802"/>
              <a:gd name="connsiteX2" fmla="*/ 370986 w 892381"/>
              <a:gd name="connsiteY2" fmla="*/ 682897 h 857802"/>
              <a:gd name="connsiteX3" fmla="*/ 685310 w 892381"/>
              <a:gd name="connsiteY3" fmla="*/ 855935 h 857802"/>
              <a:gd name="connsiteX4" fmla="*/ 855173 w 892381"/>
              <a:gd name="connsiteY4" fmla="*/ 720997 h 857802"/>
              <a:gd name="connsiteX5" fmla="*/ 864698 w 892381"/>
              <a:gd name="connsiteY5" fmla="*/ 527322 h 857802"/>
              <a:gd name="connsiteX6" fmla="*/ 737698 w 892381"/>
              <a:gd name="connsiteY6" fmla="*/ 379684 h 857802"/>
              <a:gd name="connsiteX7" fmla="*/ 672611 w 892381"/>
              <a:gd name="connsiteY7" fmla="*/ 217759 h 857802"/>
              <a:gd name="connsiteX8" fmla="*/ 494811 w 892381"/>
              <a:gd name="connsiteY8" fmla="*/ 32022 h 857802"/>
              <a:gd name="connsiteX9" fmla="*/ 75711 w 892381"/>
              <a:gd name="connsiteY9" fmla="*/ 154259 h 857802"/>
              <a:gd name="connsiteX0" fmla="*/ 75711 w 892381"/>
              <a:gd name="connsiteY0" fmla="*/ 154259 h 861587"/>
              <a:gd name="connsiteX1" fmla="*/ 105873 w 892381"/>
              <a:gd name="connsiteY1" fmla="*/ 584472 h 861587"/>
              <a:gd name="connsiteX2" fmla="*/ 370986 w 892381"/>
              <a:gd name="connsiteY2" fmla="*/ 682897 h 861587"/>
              <a:gd name="connsiteX3" fmla="*/ 482111 w 892381"/>
              <a:gd name="connsiteY3" fmla="*/ 821009 h 861587"/>
              <a:gd name="connsiteX4" fmla="*/ 685310 w 892381"/>
              <a:gd name="connsiteY4" fmla="*/ 855935 h 861587"/>
              <a:gd name="connsiteX5" fmla="*/ 855173 w 892381"/>
              <a:gd name="connsiteY5" fmla="*/ 720997 h 861587"/>
              <a:gd name="connsiteX6" fmla="*/ 864698 w 892381"/>
              <a:gd name="connsiteY6" fmla="*/ 527322 h 861587"/>
              <a:gd name="connsiteX7" fmla="*/ 737698 w 892381"/>
              <a:gd name="connsiteY7" fmla="*/ 379684 h 861587"/>
              <a:gd name="connsiteX8" fmla="*/ 672611 w 892381"/>
              <a:gd name="connsiteY8" fmla="*/ 217759 h 861587"/>
              <a:gd name="connsiteX9" fmla="*/ 494811 w 892381"/>
              <a:gd name="connsiteY9" fmla="*/ 32022 h 861587"/>
              <a:gd name="connsiteX10" fmla="*/ 75711 w 892381"/>
              <a:gd name="connsiteY10" fmla="*/ 154259 h 861587"/>
              <a:gd name="connsiteX0" fmla="*/ 75711 w 892381"/>
              <a:gd name="connsiteY0" fmla="*/ 154259 h 861587"/>
              <a:gd name="connsiteX1" fmla="*/ 105873 w 892381"/>
              <a:gd name="connsiteY1" fmla="*/ 584472 h 861587"/>
              <a:gd name="connsiteX2" fmla="*/ 370986 w 892381"/>
              <a:gd name="connsiteY2" fmla="*/ 703535 h 861587"/>
              <a:gd name="connsiteX3" fmla="*/ 482111 w 892381"/>
              <a:gd name="connsiteY3" fmla="*/ 821009 h 861587"/>
              <a:gd name="connsiteX4" fmla="*/ 685310 w 892381"/>
              <a:gd name="connsiteY4" fmla="*/ 855935 h 861587"/>
              <a:gd name="connsiteX5" fmla="*/ 855173 w 892381"/>
              <a:gd name="connsiteY5" fmla="*/ 720997 h 861587"/>
              <a:gd name="connsiteX6" fmla="*/ 864698 w 892381"/>
              <a:gd name="connsiteY6" fmla="*/ 527322 h 861587"/>
              <a:gd name="connsiteX7" fmla="*/ 737698 w 892381"/>
              <a:gd name="connsiteY7" fmla="*/ 379684 h 861587"/>
              <a:gd name="connsiteX8" fmla="*/ 672611 w 892381"/>
              <a:gd name="connsiteY8" fmla="*/ 217759 h 861587"/>
              <a:gd name="connsiteX9" fmla="*/ 494811 w 892381"/>
              <a:gd name="connsiteY9" fmla="*/ 32022 h 861587"/>
              <a:gd name="connsiteX10" fmla="*/ 75711 w 892381"/>
              <a:gd name="connsiteY10" fmla="*/ 154259 h 861587"/>
              <a:gd name="connsiteX0" fmla="*/ 75711 w 892381"/>
              <a:gd name="connsiteY0" fmla="*/ 154259 h 861587"/>
              <a:gd name="connsiteX1" fmla="*/ 105873 w 892381"/>
              <a:gd name="connsiteY1" fmla="*/ 584472 h 861587"/>
              <a:gd name="connsiteX2" fmla="*/ 370986 w 892381"/>
              <a:gd name="connsiteY2" fmla="*/ 703535 h 861587"/>
              <a:gd name="connsiteX3" fmla="*/ 482111 w 892381"/>
              <a:gd name="connsiteY3" fmla="*/ 821009 h 861587"/>
              <a:gd name="connsiteX4" fmla="*/ 685310 w 892381"/>
              <a:gd name="connsiteY4" fmla="*/ 855935 h 861587"/>
              <a:gd name="connsiteX5" fmla="*/ 855173 w 892381"/>
              <a:gd name="connsiteY5" fmla="*/ 720997 h 861587"/>
              <a:gd name="connsiteX6" fmla="*/ 864698 w 892381"/>
              <a:gd name="connsiteY6" fmla="*/ 527322 h 861587"/>
              <a:gd name="connsiteX7" fmla="*/ 737698 w 892381"/>
              <a:gd name="connsiteY7" fmla="*/ 379684 h 861587"/>
              <a:gd name="connsiteX8" fmla="*/ 672611 w 892381"/>
              <a:gd name="connsiteY8" fmla="*/ 217759 h 861587"/>
              <a:gd name="connsiteX9" fmla="*/ 494811 w 892381"/>
              <a:gd name="connsiteY9" fmla="*/ 32022 h 861587"/>
              <a:gd name="connsiteX10" fmla="*/ 75711 w 892381"/>
              <a:gd name="connsiteY10" fmla="*/ 154259 h 861587"/>
              <a:gd name="connsiteX0" fmla="*/ 73908 w 890578"/>
              <a:gd name="connsiteY0" fmla="*/ 154259 h 861587"/>
              <a:gd name="connsiteX1" fmla="*/ 104070 w 890578"/>
              <a:gd name="connsiteY1" fmla="*/ 584472 h 861587"/>
              <a:gd name="connsiteX2" fmla="*/ 369183 w 890578"/>
              <a:gd name="connsiteY2" fmla="*/ 703535 h 861587"/>
              <a:gd name="connsiteX3" fmla="*/ 480308 w 890578"/>
              <a:gd name="connsiteY3" fmla="*/ 821009 h 861587"/>
              <a:gd name="connsiteX4" fmla="*/ 683507 w 890578"/>
              <a:gd name="connsiteY4" fmla="*/ 855935 h 861587"/>
              <a:gd name="connsiteX5" fmla="*/ 853370 w 890578"/>
              <a:gd name="connsiteY5" fmla="*/ 720997 h 861587"/>
              <a:gd name="connsiteX6" fmla="*/ 862895 w 890578"/>
              <a:gd name="connsiteY6" fmla="*/ 527322 h 861587"/>
              <a:gd name="connsiteX7" fmla="*/ 735895 w 890578"/>
              <a:gd name="connsiteY7" fmla="*/ 379684 h 861587"/>
              <a:gd name="connsiteX8" fmla="*/ 670808 w 890578"/>
              <a:gd name="connsiteY8" fmla="*/ 217759 h 861587"/>
              <a:gd name="connsiteX9" fmla="*/ 493008 w 890578"/>
              <a:gd name="connsiteY9" fmla="*/ 32022 h 861587"/>
              <a:gd name="connsiteX10" fmla="*/ 73908 w 890578"/>
              <a:gd name="connsiteY10" fmla="*/ 154259 h 861587"/>
              <a:gd name="connsiteX0" fmla="*/ 75169 w 887077"/>
              <a:gd name="connsiteY0" fmla="*/ 108097 h 832888"/>
              <a:gd name="connsiteX1" fmla="*/ 100569 w 887077"/>
              <a:gd name="connsiteY1" fmla="*/ 555773 h 832888"/>
              <a:gd name="connsiteX2" fmla="*/ 365682 w 887077"/>
              <a:gd name="connsiteY2" fmla="*/ 674836 h 832888"/>
              <a:gd name="connsiteX3" fmla="*/ 476807 w 887077"/>
              <a:gd name="connsiteY3" fmla="*/ 792310 h 832888"/>
              <a:gd name="connsiteX4" fmla="*/ 680006 w 887077"/>
              <a:gd name="connsiteY4" fmla="*/ 827236 h 832888"/>
              <a:gd name="connsiteX5" fmla="*/ 849869 w 887077"/>
              <a:gd name="connsiteY5" fmla="*/ 692298 h 832888"/>
              <a:gd name="connsiteX6" fmla="*/ 859394 w 887077"/>
              <a:gd name="connsiteY6" fmla="*/ 498623 h 832888"/>
              <a:gd name="connsiteX7" fmla="*/ 732394 w 887077"/>
              <a:gd name="connsiteY7" fmla="*/ 350985 h 832888"/>
              <a:gd name="connsiteX8" fmla="*/ 667307 w 887077"/>
              <a:gd name="connsiteY8" fmla="*/ 189060 h 832888"/>
              <a:gd name="connsiteX9" fmla="*/ 489507 w 887077"/>
              <a:gd name="connsiteY9" fmla="*/ 3323 h 832888"/>
              <a:gd name="connsiteX10" fmla="*/ 75169 w 887077"/>
              <a:gd name="connsiteY10" fmla="*/ 108097 h 832888"/>
              <a:gd name="connsiteX0" fmla="*/ 17164 w 829072"/>
              <a:gd name="connsiteY0" fmla="*/ 136785 h 861576"/>
              <a:gd name="connsiteX1" fmla="*/ 42564 w 829072"/>
              <a:gd name="connsiteY1" fmla="*/ 584461 h 861576"/>
              <a:gd name="connsiteX2" fmla="*/ 307677 w 829072"/>
              <a:gd name="connsiteY2" fmla="*/ 703524 h 861576"/>
              <a:gd name="connsiteX3" fmla="*/ 418802 w 829072"/>
              <a:gd name="connsiteY3" fmla="*/ 820998 h 861576"/>
              <a:gd name="connsiteX4" fmla="*/ 622001 w 829072"/>
              <a:gd name="connsiteY4" fmla="*/ 855924 h 861576"/>
              <a:gd name="connsiteX5" fmla="*/ 791864 w 829072"/>
              <a:gd name="connsiteY5" fmla="*/ 720986 h 861576"/>
              <a:gd name="connsiteX6" fmla="*/ 801389 w 829072"/>
              <a:gd name="connsiteY6" fmla="*/ 527311 h 861576"/>
              <a:gd name="connsiteX7" fmla="*/ 674389 w 829072"/>
              <a:gd name="connsiteY7" fmla="*/ 379673 h 861576"/>
              <a:gd name="connsiteX8" fmla="*/ 609302 w 829072"/>
              <a:gd name="connsiteY8" fmla="*/ 217748 h 861576"/>
              <a:gd name="connsiteX9" fmla="*/ 431502 w 829072"/>
              <a:gd name="connsiteY9" fmla="*/ 32011 h 861576"/>
              <a:gd name="connsiteX10" fmla="*/ 237826 w 829072"/>
              <a:gd name="connsiteY10" fmla="*/ 9785 h 861576"/>
              <a:gd name="connsiteX11" fmla="*/ 17164 w 829072"/>
              <a:gd name="connsiteY11" fmla="*/ 136785 h 861576"/>
              <a:gd name="connsiteX0" fmla="*/ 28029 w 839937"/>
              <a:gd name="connsiteY0" fmla="*/ 136785 h 861576"/>
              <a:gd name="connsiteX1" fmla="*/ 5802 w 839937"/>
              <a:gd name="connsiteY1" fmla="*/ 347922 h 861576"/>
              <a:gd name="connsiteX2" fmla="*/ 53429 w 839937"/>
              <a:gd name="connsiteY2" fmla="*/ 584461 h 861576"/>
              <a:gd name="connsiteX3" fmla="*/ 318542 w 839937"/>
              <a:gd name="connsiteY3" fmla="*/ 703524 h 861576"/>
              <a:gd name="connsiteX4" fmla="*/ 429667 w 839937"/>
              <a:gd name="connsiteY4" fmla="*/ 820998 h 861576"/>
              <a:gd name="connsiteX5" fmla="*/ 632866 w 839937"/>
              <a:gd name="connsiteY5" fmla="*/ 855924 h 861576"/>
              <a:gd name="connsiteX6" fmla="*/ 802729 w 839937"/>
              <a:gd name="connsiteY6" fmla="*/ 720986 h 861576"/>
              <a:gd name="connsiteX7" fmla="*/ 812254 w 839937"/>
              <a:gd name="connsiteY7" fmla="*/ 527311 h 861576"/>
              <a:gd name="connsiteX8" fmla="*/ 685254 w 839937"/>
              <a:gd name="connsiteY8" fmla="*/ 379673 h 861576"/>
              <a:gd name="connsiteX9" fmla="*/ 620167 w 839937"/>
              <a:gd name="connsiteY9" fmla="*/ 217748 h 861576"/>
              <a:gd name="connsiteX10" fmla="*/ 442367 w 839937"/>
              <a:gd name="connsiteY10" fmla="*/ 32011 h 861576"/>
              <a:gd name="connsiteX11" fmla="*/ 248691 w 839937"/>
              <a:gd name="connsiteY11" fmla="*/ 9785 h 861576"/>
              <a:gd name="connsiteX12" fmla="*/ 28029 w 839937"/>
              <a:gd name="connsiteY12" fmla="*/ 136785 h 861576"/>
              <a:gd name="connsiteX0" fmla="*/ 62487 w 874395"/>
              <a:gd name="connsiteY0" fmla="*/ 136785 h 861576"/>
              <a:gd name="connsiteX1" fmla="*/ 573 w 874395"/>
              <a:gd name="connsiteY1" fmla="*/ 363797 h 861576"/>
              <a:gd name="connsiteX2" fmla="*/ 87887 w 874395"/>
              <a:gd name="connsiteY2" fmla="*/ 584461 h 861576"/>
              <a:gd name="connsiteX3" fmla="*/ 353000 w 874395"/>
              <a:gd name="connsiteY3" fmla="*/ 703524 h 861576"/>
              <a:gd name="connsiteX4" fmla="*/ 464125 w 874395"/>
              <a:gd name="connsiteY4" fmla="*/ 820998 h 861576"/>
              <a:gd name="connsiteX5" fmla="*/ 667324 w 874395"/>
              <a:gd name="connsiteY5" fmla="*/ 855924 h 861576"/>
              <a:gd name="connsiteX6" fmla="*/ 837187 w 874395"/>
              <a:gd name="connsiteY6" fmla="*/ 720986 h 861576"/>
              <a:gd name="connsiteX7" fmla="*/ 846712 w 874395"/>
              <a:gd name="connsiteY7" fmla="*/ 527311 h 861576"/>
              <a:gd name="connsiteX8" fmla="*/ 719712 w 874395"/>
              <a:gd name="connsiteY8" fmla="*/ 379673 h 861576"/>
              <a:gd name="connsiteX9" fmla="*/ 654625 w 874395"/>
              <a:gd name="connsiteY9" fmla="*/ 217748 h 861576"/>
              <a:gd name="connsiteX10" fmla="*/ 476825 w 874395"/>
              <a:gd name="connsiteY10" fmla="*/ 32011 h 861576"/>
              <a:gd name="connsiteX11" fmla="*/ 283149 w 874395"/>
              <a:gd name="connsiteY11" fmla="*/ 9785 h 861576"/>
              <a:gd name="connsiteX12" fmla="*/ 62487 w 874395"/>
              <a:gd name="connsiteY12" fmla="*/ 136785 h 861576"/>
              <a:gd name="connsiteX0" fmla="*/ 62487 w 871489"/>
              <a:gd name="connsiteY0" fmla="*/ 136785 h 852081"/>
              <a:gd name="connsiteX1" fmla="*/ 573 w 871489"/>
              <a:gd name="connsiteY1" fmla="*/ 363797 h 852081"/>
              <a:gd name="connsiteX2" fmla="*/ 87887 w 871489"/>
              <a:gd name="connsiteY2" fmla="*/ 584461 h 852081"/>
              <a:gd name="connsiteX3" fmla="*/ 353000 w 871489"/>
              <a:gd name="connsiteY3" fmla="*/ 703524 h 852081"/>
              <a:gd name="connsiteX4" fmla="*/ 464125 w 871489"/>
              <a:gd name="connsiteY4" fmla="*/ 820998 h 852081"/>
              <a:gd name="connsiteX5" fmla="*/ 734822 w 871489"/>
              <a:gd name="connsiteY5" fmla="*/ 844285 h 852081"/>
              <a:gd name="connsiteX6" fmla="*/ 837187 w 871489"/>
              <a:gd name="connsiteY6" fmla="*/ 720986 h 852081"/>
              <a:gd name="connsiteX7" fmla="*/ 846712 w 871489"/>
              <a:gd name="connsiteY7" fmla="*/ 527311 h 852081"/>
              <a:gd name="connsiteX8" fmla="*/ 719712 w 871489"/>
              <a:gd name="connsiteY8" fmla="*/ 379673 h 852081"/>
              <a:gd name="connsiteX9" fmla="*/ 654625 w 871489"/>
              <a:gd name="connsiteY9" fmla="*/ 217748 h 852081"/>
              <a:gd name="connsiteX10" fmla="*/ 476825 w 871489"/>
              <a:gd name="connsiteY10" fmla="*/ 32011 h 852081"/>
              <a:gd name="connsiteX11" fmla="*/ 283149 w 871489"/>
              <a:gd name="connsiteY11" fmla="*/ 9785 h 852081"/>
              <a:gd name="connsiteX12" fmla="*/ 62487 w 871489"/>
              <a:gd name="connsiteY12" fmla="*/ 136785 h 852081"/>
              <a:gd name="connsiteX0" fmla="*/ 62487 w 877802"/>
              <a:gd name="connsiteY0" fmla="*/ 136785 h 854090"/>
              <a:gd name="connsiteX1" fmla="*/ 573 w 877802"/>
              <a:gd name="connsiteY1" fmla="*/ 363797 h 854090"/>
              <a:gd name="connsiteX2" fmla="*/ 87887 w 877802"/>
              <a:gd name="connsiteY2" fmla="*/ 584461 h 854090"/>
              <a:gd name="connsiteX3" fmla="*/ 353000 w 877802"/>
              <a:gd name="connsiteY3" fmla="*/ 703524 h 854090"/>
              <a:gd name="connsiteX4" fmla="*/ 464125 w 877802"/>
              <a:gd name="connsiteY4" fmla="*/ 820998 h 854090"/>
              <a:gd name="connsiteX5" fmla="*/ 734822 w 877802"/>
              <a:gd name="connsiteY5" fmla="*/ 844285 h 854090"/>
              <a:gd name="connsiteX6" fmla="*/ 869847 w 877802"/>
              <a:gd name="connsiteY6" fmla="*/ 693829 h 854090"/>
              <a:gd name="connsiteX7" fmla="*/ 846712 w 877802"/>
              <a:gd name="connsiteY7" fmla="*/ 527311 h 854090"/>
              <a:gd name="connsiteX8" fmla="*/ 719712 w 877802"/>
              <a:gd name="connsiteY8" fmla="*/ 379673 h 854090"/>
              <a:gd name="connsiteX9" fmla="*/ 654625 w 877802"/>
              <a:gd name="connsiteY9" fmla="*/ 217748 h 854090"/>
              <a:gd name="connsiteX10" fmla="*/ 476825 w 877802"/>
              <a:gd name="connsiteY10" fmla="*/ 32011 h 854090"/>
              <a:gd name="connsiteX11" fmla="*/ 283149 w 877802"/>
              <a:gd name="connsiteY11" fmla="*/ 9785 h 854090"/>
              <a:gd name="connsiteX12" fmla="*/ 62487 w 877802"/>
              <a:gd name="connsiteY12" fmla="*/ 136785 h 854090"/>
              <a:gd name="connsiteX0" fmla="*/ 62487 w 877803"/>
              <a:gd name="connsiteY0" fmla="*/ 136785 h 845284"/>
              <a:gd name="connsiteX1" fmla="*/ 573 w 877803"/>
              <a:gd name="connsiteY1" fmla="*/ 363797 h 845284"/>
              <a:gd name="connsiteX2" fmla="*/ 87887 w 877803"/>
              <a:gd name="connsiteY2" fmla="*/ 584461 h 845284"/>
              <a:gd name="connsiteX3" fmla="*/ 353000 w 877803"/>
              <a:gd name="connsiteY3" fmla="*/ 703524 h 845284"/>
              <a:gd name="connsiteX4" fmla="*/ 522913 w 877803"/>
              <a:gd name="connsiteY4" fmla="*/ 755046 h 845284"/>
              <a:gd name="connsiteX5" fmla="*/ 734822 w 877803"/>
              <a:gd name="connsiteY5" fmla="*/ 844285 h 845284"/>
              <a:gd name="connsiteX6" fmla="*/ 869847 w 877803"/>
              <a:gd name="connsiteY6" fmla="*/ 693829 h 845284"/>
              <a:gd name="connsiteX7" fmla="*/ 846712 w 877803"/>
              <a:gd name="connsiteY7" fmla="*/ 527311 h 845284"/>
              <a:gd name="connsiteX8" fmla="*/ 719712 w 877803"/>
              <a:gd name="connsiteY8" fmla="*/ 379673 h 845284"/>
              <a:gd name="connsiteX9" fmla="*/ 654625 w 877803"/>
              <a:gd name="connsiteY9" fmla="*/ 217748 h 845284"/>
              <a:gd name="connsiteX10" fmla="*/ 476825 w 877803"/>
              <a:gd name="connsiteY10" fmla="*/ 32011 h 845284"/>
              <a:gd name="connsiteX11" fmla="*/ 283149 w 877803"/>
              <a:gd name="connsiteY11" fmla="*/ 9785 h 845284"/>
              <a:gd name="connsiteX12" fmla="*/ 62487 w 877803"/>
              <a:gd name="connsiteY12" fmla="*/ 136785 h 845284"/>
              <a:gd name="connsiteX0" fmla="*/ 62487 w 877803"/>
              <a:gd name="connsiteY0" fmla="*/ 136785 h 845284"/>
              <a:gd name="connsiteX1" fmla="*/ 573 w 877803"/>
              <a:gd name="connsiteY1" fmla="*/ 363797 h 845284"/>
              <a:gd name="connsiteX2" fmla="*/ 87887 w 877803"/>
              <a:gd name="connsiteY2" fmla="*/ 584461 h 845284"/>
              <a:gd name="connsiteX3" fmla="*/ 337759 w 877803"/>
              <a:gd name="connsiteY3" fmla="*/ 641451 h 845284"/>
              <a:gd name="connsiteX4" fmla="*/ 522913 w 877803"/>
              <a:gd name="connsiteY4" fmla="*/ 755046 h 845284"/>
              <a:gd name="connsiteX5" fmla="*/ 734822 w 877803"/>
              <a:gd name="connsiteY5" fmla="*/ 844285 h 845284"/>
              <a:gd name="connsiteX6" fmla="*/ 869847 w 877803"/>
              <a:gd name="connsiteY6" fmla="*/ 693829 h 845284"/>
              <a:gd name="connsiteX7" fmla="*/ 846712 w 877803"/>
              <a:gd name="connsiteY7" fmla="*/ 527311 h 845284"/>
              <a:gd name="connsiteX8" fmla="*/ 719712 w 877803"/>
              <a:gd name="connsiteY8" fmla="*/ 379673 h 845284"/>
              <a:gd name="connsiteX9" fmla="*/ 654625 w 877803"/>
              <a:gd name="connsiteY9" fmla="*/ 217748 h 845284"/>
              <a:gd name="connsiteX10" fmla="*/ 476825 w 877803"/>
              <a:gd name="connsiteY10" fmla="*/ 32011 h 845284"/>
              <a:gd name="connsiteX11" fmla="*/ 283149 w 877803"/>
              <a:gd name="connsiteY11" fmla="*/ 9785 h 845284"/>
              <a:gd name="connsiteX12" fmla="*/ 62487 w 877803"/>
              <a:gd name="connsiteY12" fmla="*/ 136785 h 845284"/>
              <a:gd name="connsiteX0" fmla="*/ 62487 w 877803"/>
              <a:gd name="connsiteY0" fmla="*/ 136785 h 845284"/>
              <a:gd name="connsiteX1" fmla="*/ 573 w 877803"/>
              <a:gd name="connsiteY1" fmla="*/ 363797 h 845284"/>
              <a:gd name="connsiteX2" fmla="*/ 87887 w 877803"/>
              <a:gd name="connsiteY2" fmla="*/ 584461 h 845284"/>
              <a:gd name="connsiteX3" fmla="*/ 363887 w 877803"/>
              <a:gd name="connsiteY3" fmla="*/ 660849 h 845284"/>
              <a:gd name="connsiteX4" fmla="*/ 522913 w 877803"/>
              <a:gd name="connsiteY4" fmla="*/ 755046 h 845284"/>
              <a:gd name="connsiteX5" fmla="*/ 734822 w 877803"/>
              <a:gd name="connsiteY5" fmla="*/ 844285 h 845284"/>
              <a:gd name="connsiteX6" fmla="*/ 869847 w 877803"/>
              <a:gd name="connsiteY6" fmla="*/ 693829 h 845284"/>
              <a:gd name="connsiteX7" fmla="*/ 846712 w 877803"/>
              <a:gd name="connsiteY7" fmla="*/ 527311 h 845284"/>
              <a:gd name="connsiteX8" fmla="*/ 719712 w 877803"/>
              <a:gd name="connsiteY8" fmla="*/ 379673 h 845284"/>
              <a:gd name="connsiteX9" fmla="*/ 654625 w 877803"/>
              <a:gd name="connsiteY9" fmla="*/ 217748 h 845284"/>
              <a:gd name="connsiteX10" fmla="*/ 476825 w 877803"/>
              <a:gd name="connsiteY10" fmla="*/ 32011 h 845284"/>
              <a:gd name="connsiteX11" fmla="*/ 283149 w 877803"/>
              <a:gd name="connsiteY11" fmla="*/ 9785 h 845284"/>
              <a:gd name="connsiteX12" fmla="*/ 62487 w 877803"/>
              <a:gd name="connsiteY12" fmla="*/ 136785 h 845284"/>
              <a:gd name="connsiteX0" fmla="*/ 62487 w 880044"/>
              <a:gd name="connsiteY0" fmla="*/ 136785 h 841456"/>
              <a:gd name="connsiteX1" fmla="*/ 573 w 880044"/>
              <a:gd name="connsiteY1" fmla="*/ 363797 h 841456"/>
              <a:gd name="connsiteX2" fmla="*/ 87887 w 880044"/>
              <a:gd name="connsiteY2" fmla="*/ 584461 h 841456"/>
              <a:gd name="connsiteX3" fmla="*/ 363887 w 880044"/>
              <a:gd name="connsiteY3" fmla="*/ 660849 h 841456"/>
              <a:gd name="connsiteX4" fmla="*/ 522913 w 880044"/>
              <a:gd name="connsiteY4" fmla="*/ 755046 h 841456"/>
              <a:gd name="connsiteX5" fmla="*/ 704338 w 880044"/>
              <a:gd name="connsiteY5" fmla="*/ 840405 h 841456"/>
              <a:gd name="connsiteX6" fmla="*/ 869847 w 880044"/>
              <a:gd name="connsiteY6" fmla="*/ 693829 h 841456"/>
              <a:gd name="connsiteX7" fmla="*/ 846712 w 880044"/>
              <a:gd name="connsiteY7" fmla="*/ 527311 h 841456"/>
              <a:gd name="connsiteX8" fmla="*/ 719712 w 880044"/>
              <a:gd name="connsiteY8" fmla="*/ 379673 h 841456"/>
              <a:gd name="connsiteX9" fmla="*/ 654625 w 880044"/>
              <a:gd name="connsiteY9" fmla="*/ 217748 h 841456"/>
              <a:gd name="connsiteX10" fmla="*/ 476825 w 880044"/>
              <a:gd name="connsiteY10" fmla="*/ 32011 h 841456"/>
              <a:gd name="connsiteX11" fmla="*/ 283149 w 880044"/>
              <a:gd name="connsiteY11" fmla="*/ 9785 h 841456"/>
              <a:gd name="connsiteX12" fmla="*/ 62487 w 880044"/>
              <a:gd name="connsiteY12" fmla="*/ 136785 h 841456"/>
              <a:gd name="connsiteX0" fmla="*/ 62487 w 939661"/>
              <a:gd name="connsiteY0" fmla="*/ 136785 h 842032"/>
              <a:gd name="connsiteX1" fmla="*/ 573 w 939661"/>
              <a:gd name="connsiteY1" fmla="*/ 363797 h 842032"/>
              <a:gd name="connsiteX2" fmla="*/ 87887 w 939661"/>
              <a:gd name="connsiteY2" fmla="*/ 584461 h 842032"/>
              <a:gd name="connsiteX3" fmla="*/ 363887 w 939661"/>
              <a:gd name="connsiteY3" fmla="*/ 660849 h 842032"/>
              <a:gd name="connsiteX4" fmla="*/ 522913 w 939661"/>
              <a:gd name="connsiteY4" fmla="*/ 755046 h 842032"/>
              <a:gd name="connsiteX5" fmla="*/ 704338 w 939661"/>
              <a:gd name="connsiteY5" fmla="*/ 840405 h 842032"/>
              <a:gd name="connsiteX6" fmla="*/ 935169 w 939661"/>
              <a:gd name="connsiteY6" fmla="*/ 676371 h 842032"/>
              <a:gd name="connsiteX7" fmla="*/ 846712 w 939661"/>
              <a:gd name="connsiteY7" fmla="*/ 527311 h 842032"/>
              <a:gd name="connsiteX8" fmla="*/ 719712 w 939661"/>
              <a:gd name="connsiteY8" fmla="*/ 379673 h 842032"/>
              <a:gd name="connsiteX9" fmla="*/ 654625 w 939661"/>
              <a:gd name="connsiteY9" fmla="*/ 217748 h 842032"/>
              <a:gd name="connsiteX10" fmla="*/ 476825 w 939661"/>
              <a:gd name="connsiteY10" fmla="*/ 32011 h 842032"/>
              <a:gd name="connsiteX11" fmla="*/ 283149 w 939661"/>
              <a:gd name="connsiteY11" fmla="*/ 9785 h 842032"/>
              <a:gd name="connsiteX12" fmla="*/ 62487 w 939661"/>
              <a:gd name="connsiteY12" fmla="*/ 136785 h 842032"/>
              <a:gd name="connsiteX0" fmla="*/ 62487 w 936681"/>
              <a:gd name="connsiteY0" fmla="*/ 136785 h 944775"/>
              <a:gd name="connsiteX1" fmla="*/ 573 w 936681"/>
              <a:gd name="connsiteY1" fmla="*/ 363797 h 944775"/>
              <a:gd name="connsiteX2" fmla="*/ 87887 w 936681"/>
              <a:gd name="connsiteY2" fmla="*/ 584461 h 944775"/>
              <a:gd name="connsiteX3" fmla="*/ 363887 w 936681"/>
              <a:gd name="connsiteY3" fmla="*/ 660849 h 944775"/>
              <a:gd name="connsiteX4" fmla="*/ 522913 w 936681"/>
              <a:gd name="connsiteY4" fmla="*/ 755046 h 944775"/>
              <a:gd name="connsiteX5" fmla="*/ 704338 w 936681"/>
              <a:gd name="connsiteY5" fmla="*/ 840405 h 944775"/>
              <a:gd name="connsiteX6" fmla="*/ 887421 w 936681"/>
              <a:gd name="connsiteY6" fmla="*/ 939936 h 944775"/>
              <a:gd name="connsiteX7" fmla="*/ 935169 w 936681"/>
              <a:gd name="connsiteY7" fmla="*/ 676371 h 944775"/>
              <a:gd name="connsiteX8" fmla="*/ 846712 w 936681"/>
              <a:gd name="connsiteY8" fmla="*/ 527311 h 944775"/>
              <a:gd name="connsiteX9" fmla="*/ 719712 w 936681"/>
              <a:gd name="connsiteY9" fmla="*/ 379673 h 944775"/>
              <a:gd name="connsiteX10" fmla="*/ 654625 w 936681"/>
              <a:gd name="connsiteY10" fmla="*/ 217748 h 944775"/>
              <a:gd name="connsiteX11" fmla="*/ 476825 w 936681"/>
              <a:gd name="connsiteY11" fmla="*/ 32011 h 944775"/>
              <a:gd name="connsiteX12" fmla="*/ 283149 w 936681"/>
              <a:gd name="connsiteY12" fmla="*/ 9785 h 944775"/>
              <a:gd name="connsiteX13" fmla="*/ 62487 w 936681"/>
              <a:gd name="connsiteY13" fmla="*/ 136785 h 944775"/>
              <a:gd name="connsiteX0" fmla="*/ 62487 w 1010157"/>
              <a:gd name="connsiteY0" fmla="*/ 136785 h 944775"/>
              <a:gd name="connsiteX1" fmla="*/ 573 w 1010157"/>
              <a:gd name="connsiteY1" fmla="*/ 363797 h 944775"/>
              <a:gd name="connsiteX2" fmla="*/ 87887 w 1010157"/>
              <a:gd name="connsiteY2" fmla="*/ 584461 h 944775"/>
              <a:gd name="connsiteX3" fmla="*/ 363887 w 1010157"/>
              <a:gd name="connsiteY3" fmla="*/ 660849 h 944775"/>
              <a:gd name="connsiteX4" fmla="*/ 522913 w 1010157"/>
              <a:gd name="connsiteY4" fmla="*/ 755046 h 944775"/>
              <a:gd name="connsiteX5" fmla="*/ 704338 w 1010157"/>
              <a:gd name="connsiteY5" fmla="*/ 840405 h 944775"/>
              <a:gd name="connsiteX6" fmla="*/ 887421 w 1010157"/>
              <a:gd name="connsiteY6" fmla="*/ 939936 h 944775"/>
              <a:gd name="connsiteX7" fmla="*/ 1009798 w 1010157"/>
              <a:gd name="connsiteY7" fmla="*/ 735112 h 944775"/>
              <a:gd name="connsiteX8" fmla="*/ 846712 w 1010157"/>
              <a:gd name="connsiteY8" fmla="*/ 527311 h 944775"/>
              <a:gd name="connsiteX9" fmla="*/ 719712 w 1010157"/>
              <a:gd name="connsiteY9" fmla="*/ 379673 h 944775"/>
              <a:gd name="connsiteX10" fmla="*/ 654625 w 1010157"/>
              <a:gd name="connsiteY10" fmla="*/ 217748 h 944775"/>
              <a:gd name="connsiteX11" fmla="*/ 476825 w 1010157"/>
              <a:gd name="connsiteY11" fmla="*/ 32011 h 944775"/>
              <a:gd name="connsiteX12" fmla="*/ 283149 w 1010157"/>
              <a:gd name="connsiteY12" fmla="*/ 9785 h 944775"/>
              <a:gd name="connsiteX13" fmla="*/ 62487 w 1010157"/>
              <a:gd name="connsiteY13" fmla="*/ 136785 h 944775"/>
              <a:gd name="connsiteX0" fmla="*/ 62487 w 1012509"/>
              <a:gd name="connsiteY0" fmla="*/ 136785 h 840537"/>
              <a:gd name="connsiteX1" fmla="*/ 573 w 1012509"/>
              <a:gd name="connsiteY1" fmla="*/ 363797 h 840537"/>
              <a:gd name="connsiteX2" fmla="*/ 87887 w 1012509"/>
              <a:gd name="connsiteY2" fmla="*/ 584461 h 840537"/>
              <a:gd name="connsiteX3" fmla="*/ 363887 w 1012509"/>
              <a:gd name="connsiteY3" fmla="*/ 660849 h 840537"/>
              <a:gd name="connsiteX4" fmla="*/ 522913 w 1012509"/>
              <a:gd name="connsiteY4" fmla="*/ 755046 h 840537"/>
              <a:gd name="connsiteX5" fmla="*/ 704338 w 1012509"/>
              <a:gd name="connsiteY5" fmla="*/ 840405 h 840537"/>
              <a:gd name="connsiteX6" fmla="*/ 1009798 w 1012509"/>
              <a:gd name="connsiteY6" fmla="*/ 735112 h 840537"/>
              <a:gd name="connsiteX7" fmla="*/ 846712 w 1012509"/>
              <a:gd name="connsiteY7" fmla="*/ 527311 h 840537"/>
              <a:gd name="connsiteX8" fmla="*/ 719712 w 1012509"/>
              <a:gd name="connsiteY8" fmla="*/ 379673 h 840537"/>
              <a:gd name="connsiteX9" fmla="*/ 654625 w 1012509"/>
              <a:gd name="connsiteY9" fmla="*/ 217748 h 840537"/>
              <a:gd name="connsiteX10" fmla="*/ 476825 w 1012509"/>
              <a:gd name="connsiteY10" fmla="*/ 32011 h 840537"/>
              <a:gd name="connsiteX11" fmla="*/ 283149 w 1012509"/>
              <a:gd name="connsiteY11" fmla="*/ 9785 h 840537"/>
              <a:gd name="connsiteX12" fmla="*/ 62487 w 1012509"/>
              <a:gd name="connsiteY12" fmla="*/ 136785 h 840537"/>
              <a:gd name="connsiteX0" fmla="*/ 62487 w 1020325"/>
              <a:gd name="connsiteY0" fmla="*/ 136785 h 764348"/>
              <a:gd name="connsiteX1" fmla="*/ 573 w 1020325"/>
              <a:gd name="connsiteY1" fmla="*/ 363797 h 764348"/>
              <a:gd name="connsiteX2" fmla="*/ 87887 w 1020325"/>
              <a:gd name="connsiteY2" fmla="*/ 584461 h 764348"/>
              <a:gd name="connsiteX3" fmla="*/ 363887 w 1020325"/>
              <a:gd name="connsiteY3" fmla="*/ 660849 h 764348"/>
              <a:gd name="connsiteX4" fmla="*/ 522913 w 1020325"/>
              <a:gd name="connsiteY4" fmla="*/ 755046 h 764348"/>
              <a:gd name="connsiteX5" fmla="*/ 1009798 w 1020325"/>
              <a:gd name="connsiteY5" fmla="*/ 735112 h 764348"/>
              <a:gd name="connsiteX6" fmla="*/ 846712 w 1020325"/>
              <a:gd name="connsiteY6" fmla="*/ 527311 h 764348"/>
              <a:gd name="connsiteX7" fmla="*/ 719712 w 1020325"/>
              <a:gd name="connsiteY7" fmla="*/ 379673 h 764348"/>
              <a:gd name="connsiteX8" fmla="*/ 654625 w 1020325"/>
              <a:gd name="connsiteY8" fmla="*/ 217748 h 764348"/>
              <a:gd name="connsiteX9" fmla="*/ 476825 w 1020325"/>
              <a:gd name="connsiteY9" fmla="*/ 32011 h 764348"/>
              <a:gd name="connsiteX10" fmla="*/ 283149 w 1020325"/>
              <a:gd name="connsiteY10" fmla="*/ 9785 h 764348"/>
              <a:gd name="connsiteX11" fmla="*/ 62487 w 1020325"/>
              <a:gd name="connsiteY11" fmla="*/ 136785 h 764348"/>
              <a:gd name="connsiteX0" fmla="*/ 62487 w 852699"/>
              <a:gd name="connsiteY0" fmla="*/ 136785 h 758613"/>
              <a:gd name="connsiteX1" fmla="*/ 573 w 852699"/>
              <a:gd name="connsiteY1" fmla="*/ 363797 h 758613"/>
              <a:gd name="connsiteX2" fmla="*/ 87887 w 852699"/>
              <a:gd name="connsiteY2" fmla="*/ 584461 h 758613"/>
              <a:gd name="connsiteX3" fmla="*/ 363887 w 852699"/>
              <a:gd name="connsiteY3" fmla="*/ 660849 h 758613"/>
              <a:gd name="connsiteX4" fmla="*/ 522913 w 852699"/>
              <a:gd name="connsiteY4" fmla="*/ 755046 h 758613"/>
              <a:gd name="connsiteX5" fmla="*/ 846712 w 852699"/>
              <a:gd name="connsiteY5" fmla="*/ 527311 h 758613"/>
              <a:gd name="connsiteX6" fmla="*/ 719712 w 852699"/>
              <a:gd name="connsiteY6" fmla="*/ 379673 h 758613"/>
              <a:gd name="connsiteX7" fmla="*/ 654625 w 852699"/>
              <a:gd name="connsiteY7" fmla="*/ 217748 h 758613"/>
              <a:gd name="connsiteX8" fmla="*/ 476825 w 852699"/>
              <a:gd name="connsiteY8" fmla="*/ 32011 h 758613"/>
              <a:gd name="connsiteX9" fmla="*/ 283149 w 852699"/>
              <a:gd name="connsiteY9" fmla="*/ 9785 h 758613"/>
              <a:gd name="connsiteX10" fmla="*/ 62487 w 852699"/>
              <a:gd name="connsiteY10" fmla="*/ 136785 h 758613"/>
              <a:gd name="connsiteX0" fmla="*/ 62487 w 861350"/>
              <a:gd name="connsiteY0" fmla="*/ 136785 h 670028"/>
              <a:gd name="connsiteX1" fmla="*/ 573 w 861350"/>
              <a:gd name="connsiteY1" fmla="*/ 363797 h 670028"/>
              <a:gd name="connsiteX2" fmla="*/ 87887 w 861350"/>
              <a:gd name="connsiteY2" fmla="*/ 584461 h 670028"/>
              <a:gd name="connsiteX3" fmla="*/ 363887 w 861350"/>
              <a:gd name="connsiteY3" fmla="*/ 660849 h 670028"/>
              <a:gd name="connsiteX4" fmla="*/ 846712 w 861350"/>
              <a:gd name="connsiteY4" fmla="*/ 527311 h 670028"/>
              <a:gd name="connsiteX5" fmla="*/ 719712 w 861350"/>
              <a:gd name="connsiteY5" fmla="*/ 379673 h 670028"/>
              <a:gd name="connsiteX6" fmla="*/ 654625 w 861350"/>
              <a:gd name="connsiteY6" fmla="*/ 217748 h 670028"/>
              <a:gd name="connsiteX7" fmla="*/ 476825 w 861350"/>
              <a:gd name="connsiteY7" fmla="*/ 32011 h 670028"/>
              <a:gd name="connsiteX8" fmla="*/ 283149 w 861350"/>
              <a:gd name="connsiteY8" fmla="*/ 9785 h 670028"/>
              <a:gd name="connsiteX9" fmla="*/ 62487 w 861350"/>
              <a:gd name="connsiteY9" fmla="*/ 136785 h 670028"/>
              <a:gd name="connsiteX0" fmla="*/ 62487 w 878868"/>
              <a:gd name="connsiteY0" fmla="*/ 136785 h 592256"/>
              <a:gd name="connsiteX1" fmla="*/ 573 w 878868"/>
              <a:gd name="connsiteY1" fmla="*/ 363797 h 592256"/>
              <a:gd name="connsiteX2" fmla="*/ 87887 w 878868"/>
              <a:gd name="connsiteY2" fmla="*/ 584461 h 592256"/>
              <a:gd name="connsiteX3" fmla="*/ 846712 w 878868"/>
              <a:gd name="connsiteY3" fmla="*/ 527311 h 592256"/>
              <a:gd name="connsiteX4" fmla="*/ 719712 w 878868"/>
              <a:gd name="connsiteY4" fmla="*/ 379673 h 592256"/>
              <a:gd name="connsiteX5" fmla="*/ 654625 w 878868"/>
              <a:gd name="connsiteY5" fmla="*/ 217748 h 592256"/>
              <a:gd name="connsiteX6" fmla="*/ 476825 w 878868"/>
              <a:gd name="connsiteY6" fmla="*/ 32011 h 592256"/>
              <a:gd name="connsiteX7" fmla="*/ 283149 w 878868"/>
              <a:gd name="connsiteY7" fmla="*/ 9785 h 592256"/>
              <a:gd name="connsiteX8" fmla="*/ 62487 w 878868"/>
              <a:gd name="connsiteY8" fmla="*/ 136785 h 592256"/>
              <a:gd name="connsiteX0" fmla="*/ 62487 w 730139"/>
              <a:gd name="connsiteY0" fmla="*/ 136785 h 600536"/>
              <a:gd name="connsiteX1" fmla="*/ 573 w 730139"/>
              <a:gd name="connsiteY1" fmla="*/ 363797 h 600536"/>
              <a:gd name="connsiteX2" fmla="*/ 87887 w 730139"/>
              <a:gd name="connsiteY2" fmla="*/ 584461 h 600536"/>
              <a:gd name="connsiteX3" fmla="*/ 444098 w 730139"/>
              <a:gd name="connsiteY3" fmla="*/ 568763 h 600536"/>
              <a:gd name="connsiteX4" fmla="*/ 719712 w 730139"/>
              <a:gd name="connsiteY4" fmla="*/ 379673 h 600536"/>
              <a:gd name="connsiteX5" fmla="*/ 654625 w 730139"/>
              <a:gd name="connsiteY5" fmla="*/ 217748 h 600536"/>
              <a:gd name="connsiteX6" fmla="*/ 476825 w 730139"/>
              <a:gd name="connsiteY6" fmla="*/ 32011 h 600536"/>
              <a:gd name="connsiteX7" fmla="*/ 283149 w 730139"/>
              <a:gd name="connsiteY7" fmla="*/ 9785 h 600536"/>
              <a:gd name="connsiteX8" fmla="*/ 62487 w 730139"/>
              <a:gd name="connsiteY8" fmla="*/ 136785 h 600536"/>
              <a:gd name="connsiteX0" fmla="*/ 62487 w 658610"/>
              <a:gd name="connsiteY0" fmla="*/ 136785 h 599332"/>
              <a:gd name="connsiteX1" fmla="*/ 573 w 658610"/>
              <a:gd name="connsiteY1" fmla="*/ 363797 h 599332"/>
              <a:gd name="connsiteX2" fmla="*/ 87887 w 658610"/>
              <a:gd name="connsiteY2" fmla="*/ 584461 h 599332"/>
              <a:gd name="connsiteX3" fmla="*/ 444098 w 658610"/>
              <a:gd name="connsiteY3" fmla="*/ 568763 h 599332"/>
              <a:gd name="connsiteX4" fmla="*/ 587949 w 658610"/>
              <a:gd name="connsiteY4" fmla="*/ 405582 h 599332"/>
              <a:gd name="connsiteX5" fmla="*/ 654625 w 658610"/>
              <a:gd name="connsiteY5" fmla="*/ 217748 h 599332"/>
              <a:gd name="connsiteX6" fmla="*/ 476825 w 658610"/>
              <a:gd name="connsiteY6" fmla="*/ 32011 h 599332"/>
              <a:gd name="connsiteX7" fmla="*/ 283149 w 658610"/>
              <a:gd name="connsiteY7" fmla="*/ 9785 h 599332"/>
              <a:gd name="connsiteX8" fmla="*/ 62487 w 658610"/>
              <a:gd name="connsiteY8" fmla="*/ 136785 h 599332"/>
              <a:gd name="connsiteX0" fmla="*/ 64982 w 661105"/>
              <a:gd name="connsiteY0" fmla="*/ 136785 h 1105934"/>
              <a:gd name="connsiteX1" fmla="*/ 3068 w 661105"/>
              <a:gd name="connsiteY1" fmla="*/ 363797 h 1105934"/>
              <a:gd name="connsiteX2" fmla="*/ 140716 w 661105"/>
              <a:gd name="connsiteY2" fmla="*/ 1104738 h 1105934"/>
              <a:gd name="connsiteX3" fmla="*/ 446593 w 661105"/>
              <a:gd name="connsiteY3" fmla="*/ 568763 h 1105934"/>
              <a:gd name="connsiteX4" fmla="*/ 590444 w 661105"/>
              <a:gd name="connsiteY4" fmla="*/ 405582 h 1105934"/>
              <a:gd name="connsiteX5" fmla="*/ 657120 w 661105"/>
              <a:gd name="connsiteY5" fmla="*/ 217748 h 1105934"/>
              <a:gd name="connsiteX6" fmla="*/ 479320 w 661105"/>
              <a:gd name="connsiteY6" fmla="*/ 32011 h 1105934"/>
              <a:gd name="connsiteX7" fmla="*/ 285644 w 661105"/>
              <a:gd name="connsiteY7" fmla="*/ 9785 h 1105934"/>
              <a:gd name="connsiteX8" fmla="*/ 64982 w 661105"/>
              <a:gd name="connsiteY8" fmla="*/ 136785 h 1105934"/>
              <a:gd name="connsiteX0" fmla="*/ 64982 w 1021759"/>
              <a:gd name="connsiteY0" fmla="*/ 136785 h 1109224"/>
              <a:gd name="connsiteX1" fmla="*/ 3068 w 1021759"/>
              <a:gd name="connsiteY1" fmla="*/ 363797 h 1109224"/>
              <a:gd name="connsiteX2" fmla="*/ 140716 w 1021759"/>
              <a:gd name="connsiteY2" fmla="*/ 1104738 h 1109224"/>
              <a:gd name="connsiteX3" fmla="*/ 1013165 w 1021759"/>
              <a:gd name="connsiteY3" fmla="*/ 914429 h 1109224"/>
              <a:gd name="connsiteX4" fmla="*/ 590444 w 1021759"/>
              <a:gd name="connsiteY4" fmla="*/ 405582 h 1109224"/>
              <a:gd name="connsiteX5" fmla="*/ 657120 w 1021759"/>
              <a:gd name="connsiteY5" fmla="*/ 217748 h 1109224"/>
              <a:gd name="connsiteX6" fmla="*/ 479320 w 1021759"/>
              <a:gd name="connsiteY6" fmla="*/ 32011 h 1109224"/>
              <a:gd name="connsiteX7" fmla="*/ 285644 w 1021759"/>
              <a:gd name="connsiteY7" fmla="*/ 9785 h 1109224"/>
              <a:gd name="connsiteX8" fmla="*/ 64982 w 1021759"/>
              <a:gd name="connsiteY8" fmla="*/ 136785 h 1109224"/>
              <a:gd name="connsiteX0" fmla="*/ 64982 w 1022229"/>
              <a:gd name="connsiteY0" fmla="*/ 136785 h 1108561"/>
              <a:gd name="connsiteX1" fmla="*/ 3068 w 1022229"/>
              <a:gd name="connsiteY1" fmla="*/ 363797 h 1108561"/>
              <a:gd name="connsiteX2" fmla="*/ 140716 w 1022229"/>
              <a:gd name="connsiteY2" fmla="*/ 1104738 h 1108561"/>
              <a:gd name="connsiteX3" fmla="*/ 1013165 w 1022229"/>
              <a:gd name="connsiteY3" fmla="*/ 914429 h 1108561"/>
              <a:gd name="connsiteX4" fmla="*/ 599507 w 1022229"/>
              <a:gd name="connsiteY4" fmla="*/ 544464 h 1108561"/>
              <a:gd name="connsiteX5" fmla="*/ 657120 w 1022229"/>
              <a:gd name="connsiteY5" fmla="*/ 217748 h 1108561"/>
              <a:gd name="connsiteX6" fmla="*/ 479320 w 1022229"/>
              <a:gd name="connsiteY6" fmla="*/ 32011 h 1108561"/>
              <a:gd name="connsiteX7" fmla="*/ 285644 w 1022229"/>
              <a:gd name="connsiteY7" fmla="*/ 9785 h 1108561"/>
              <a:gd name="connsiteX8" fmla="*/ 64982 w 1022229"/>
              <a:gd name="connsiteY8" fmla="*/ 136785 h 1108561"/>
              <a:gd name="connsiteX0" fmla="*/ 64982 w 1022229"/>
              <a:gd name="connsiteY0" fmla="*/ 130998 h 1102774"/>
              <a:gd name="connsiteX1" fmla="*/ 3068 w 1022229"/>
              <a:gd name="connsiteY1" fmla="*/ 358010 h 1102774"/>
              <a:gd name="connsiteX2" fmla="*/ 140716 w 1022229"/>
              <a:gd name="connsiteY2" fmla="*/ 1098951 h 1102774"/>
              <a:gd name="connsiteX3" fmla="*/ 1013165 w 1022229"/>
              <a:gd name="connsiteY3" fmla="*/ 908642 h 1102774"/>
              <a:gd name="connsiteX4" fmla="*/ 599507 w 1022229"/>
              <a:gd name="connsiteY4" fmla="*/ 538677 h 1102774"/>
              <a:gd name="connsiteX5" fmla="*/ 657120 w 1022229"/>
              <a:gd name="connsiteY5" fmla="*/ 211961 h 1102774"/>
              <a:gd name="connsiteX6" fmla="*/ 400643 w 1022229"/>
              <a:gd name="connsiteY6" fmla="*/ 277004 h 1102774"/>
              <a:gd name="connsiteX7" fmla="*/ 285644 w 1022229"/>
              <a:gd name="connsiteY7" fmla="*/ 3998 h 1102774"/>
              <a:gd name="connsiteX8" fmla="*/ 64982 w 1022229"/>
              <a:gd name="connsiteY8" fmla="*/ 130998 h 1102774"/>
              <a:gd name="connsiteX0" fmla="*/ 65789 w 1023036"/>
              <a:gd name="connsiteY0" fmla="*/ 477987 h 1449763"/>
              <a:gd name="connsiteX1" fmla="*/ 3875 w 1023036"/>
              <a:gd name="connsiteY1" fmla="*/ 704999 h 1449763"/>
              <a:gd name="connsiteX2" fmla="*/ 141523 w 1023036"/>
              <a:gd name="connsiteY2" fmla="*/ 1445940 h 1449763"/>
              <a:gd name="connsiteX3" fmla="*/ 1013972 w 1023036"/>
              <a:gd name="connsiteY3" fmla="*/ 1255631 h 1449763"/>
              <a:gd name="connsiteX4" fmla="*/ 600314 w 1023036"/>
              <a:gd name="connsiteY4" fmla="*/ 885666 h 1449763"/>
              <a:gd name="connsiteX5" fmla="*/ 657927 w 1023036"/>
              <a:gd name="connsiteY5" fmla="*/ 558950 h 1449763"/>
              <a:gd name="connsiteX6" fmla="*/ 401450 w 1023036"/>
              <a:gd name="connsiteY6" fmla="*/ 623993 h 1449763"/>
              <a:gd name="connsiteX7" fmla="*/ 345554 w 1023036"/>
              <a:gd name="connsiteY7" fmla="*/ 1107 h 1449763"/>
              <a:gd name="connsiteX8" fmla="*/ 65789 w 1023036"/>
              <a:gd name="connsiteY8" fmla="*/ 477987 h 1449763"/>
              <a:gd name="connsiteX0" fmla="*/ 65789 w 1022653"/>
              <a:gd name="connsiteY0" fmla="*/ 477987 h 1449763"/>
              <a:gd name="connsiteX1" fmla="*/ 3875 w 1022653"/>
              <a:gd name="connsiteY1" fmla="*/ 704999 h 1449763"/>
              <a:gd name="connsiteX2" fmla="*/ 141523 w 1022653"/>
              <a:gd name="connsiteY2" fmla="*/ 1445940 h 1449763"/>
              <a:gd name="connsiteX3" fmla="*/ 1013972 w 1022653"/>
              <a:gd name="connsiteY3" fmla="*/ 1255631 h 1449763"/>
              <a:gd name="connsiteX4" fmla="*/ 600314 w 1022653"/>
              <a:gd name="connsiteY4" fmla="*/ 885666 h 1449763"/>
              <a:gd name="connsiteX5" fmla="*/ 789297 w 1022653"/>
              <a:gd name="connsiteY5" fmla="*/ 512904 h 1449763"/>
              <a:gd name="connsiteX6" fmla="*/ 401450 w 1022653"/>
              <a:gd name="connsiteY6" fmla="*/ 623993 h 1449763"/>
              <a:gd name="connsiteX7" fmla="*/ 345554 w 1022653"/>
              <a:gd name="connsiteY7" fmla="*/ 1107 h 1449763"/>
              <a:gd name="connsiteX8" fmla="*/ 65789 w 1022653"/>
              <a:gd name="connsiteY8" fmla="*/ 477987 h 1449763"/>
              <a:gd name="connsiteX0" fmla="*/ 17811 w 1109463"/>
              <a:gd name="connsiteY0" fmla="*/ 374033 h 1452746"/>
              <a:gd name="connsiteX1" fmla="*/ 90685 w 1109463"/>
              <a:gd name="connsiteY1" fmla="*/ 707982 h 1452746"/>
              <a:gd name="connsiteX2" fmla="*/ 228333 w 1109463"/>
              <a:gd name="connsiteY2" fmla="*/ 1448923 h 1452746"/>
              <a:gd name="connsiteX3" fmla="*/ 1100782 w 1109463"/>
              <a:gd name="connsiteY3" fmla="*/ 1258614 h 1452746"/>
              <a:gd name="connsiteX4" fmla="*/ 687124 w 1109463"/>
              <a:gd name="connsiteY4" fmla="*/ 888649 h 1452746"/>
              <a:gd name="connsiteX5" fmla="*/ 876107 w 1109463"/>
              <a:gd name="connsiteY5" fmla="*/ 515887 h 1452746"/>
              <a:gd name="connsiteX6" fmla="*/ 488260 w 1109463"/>
              <a:gd name="connsiteY6" fmla="*/ 626976 h 1452746"/>
              <a:gd name="connsiteX7" fmla="*/ 432364 w 1109463"/>
              <a:gd name="connsiteY7" fmla="*/ 4090 h 1452746"/>
              <a:gd name="connsiteX8" fmla="*/ 17811 w 1109463"/>
              <a:gd name="connsiteY8" fmla="*/ 374033 h 1452746"/>
              <a:gd name="connsiteX0" fmla="*/ 17811 w 1109463"/>
              <a:gd name="connsiteY0" fmla="*/ 396521 h 1475234"/>
              <a:gd name="connsiteX1" fmla="*/ 90685 w 1109463"/>
              <a:gd name="connsiteY1" fmla="*/ 730470 h 1475234"/>
              <a:gd name="connsiteX2" fmla="*/ 228333 w 1109463"/>
              <a:gd name="connsiteY2" fmla="*/ 1471411 h 1475234"/>
              <a:gd name="connsiteX3" fmla="*/ 1100782 w 1109463"/>
              <a:gd name="connsiteY3" fmla="*/ 1281102 h 1475234"/>
              <a:gd name="connsiteX4" fmla="*/ 687124 w 1109463"/>
              <a:gd name="connsiteY4" fmla="*/ 911137 h 1475234"/>
              <a:gd name="connsiteX5" fmla="*/ 876107 w 1109463"/>
              <a:gd name="connsiteY5" fmla="*/ 538375 h 1475234"/>
              <a:gd name="connsiteX6" fmla="*/ 488260 w 1109463"/>
              <a:gd name="connsiteY6" fmla="*/ 649464 h 1475234"/>
              <a:gd name="connsiteX7" fmla="*/ 432364 w 1109463"/>
              <a:gd name="connsiteY7" fmla="*/ 26578 h 1475234"/>
              <a:gd name="connsiteX8" fmla="*/ 17811 w 1109463"/>
              <a:gd name="connsiteY8" fmla="*/ 396521 h 1475234"/>
              <a:gd name="connsiteX0" fmla="*/ 17811 w 1109463"/>
              <a:gd name="connsiteY0" fmla="*/ 396521 h 1475234"/>
              <a:gd name="connsiteX1" fmla="*/ 90685 w 1109463"/>
              <a:gd name="connsiteY1" fmla="*/ 730470 h 1475234"/>
              <a:gd name="connsiteX2" fmla="*/ 228333 w 1109463"/>
              <a:gd name="connsiteY2" fmla="*/ 1471411 h 1475234"/>
              <a:gd name="connsiteX3" fmla="*/ 1100782 w 1109463"/>
              <a:gd name="connsiteY3" fmla="*/ 1281102 h 1475234"/>
              <a:gd name="connsiteX4" fmla="*/ 687124 w 1109463"/>
              <a:gd name="connsiteY4" fmla="*/ 911137 h 1475234"/>
              <a:gd name="connsiteX5" fmla="*/ 876107 w 1109463"/>
              <a:gd name="connsiteY5" fmla="*/ 538375 h 1475234"/>
              <a:gd name="connsiteX6" fmla="*/ 488260 w 1109463"/>
              <a:gd name="connsiteY6" fmla="*/ 649464 h 1475234"/>
              <a:gd name="connsiteX7" fmla="*/ 432364 w 1109463"/>
              <a:gd name="connsiteY7" fmla="*/ 26578 h 1475234"/>
              <a:gd name="connsiteX8" fmla="*/ 17811 w 1109463"/>
              <a:gd name="connsiteY8" fmla="*/ 396521 h 1475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9463" h="1475234">
                <a:moveTo>
                  <a:pt x="17811" y="396521"/>
                </a:moveTo>
                <a:cubicBezTo>
                  <a:pt x="-39135" y="513836"/>
                  <a:pt x="55598" y="551322"/>
                  <a:pt x="90685" y="730470"/>
                </a:cubicBezTo>
                <a:cubicBezTo>
                  <a:pt x="125772" y="909618"/>
                  <a:pt x="177004" y="1411880"/>
                  <a:pt x="228333" y="1471411"/>
                </a:cubicBezTo>
                <a:cubicBezTo>
                  <a:pt x="369356" y="1498663"/>
                  <a:pt x="1024317" y="1374481"/>
                  <a:pt x="1100782" y="1281102"/>
                </a:cubicBezTo>
                <a:cubicBezTo>
                  <a:pt x="1177247" y="1187723"/>
                  <a:pt x="724570" y="1034925"/>
                  <a:pt x="687124" y="911137"/>
                </a:cubicBezTo>
                <a:cubicBezTo>
                  <a:pt x="649678" y="787349"/>
                  <a:pt x="1029751" y="670837"/>
                  <a:pt x="876107" y="538375"/>
                </a:cubicBezTo>
                <a:cubicBezTo>
                  <a:pt x="722463" y="405913"/>
                  <a:pt x="550173" y="684125"/>
                  <a:pt x="488260" y="649464"/>
                </a:cubicBezTo>
                <a:cubicBezTo>
                  <a:pt x="426347" y="614803"/>
                  <a:pt x="663974" y="156515"/>
                  <a:pt x="432364" y="26578"/>
                </a:cubicBezTo>
                <a:cubicBezTo>
                  <a:pt x="200754" y="-103359"/>
                  <a:pt x="74757" y="279206"/>
                  <a:pt x="17811" y="396521"/>
                </a:cubicBezTo>
                <a:close/>
              </a:path>
            </a:pathLst>
          </a:custGeom>
          <a:solidFill>
            <a:srgbClr val="EE2D24"/>
          </a:solidFill>
          <a:ln w="38100">
            <a:solidFill>
              <a:srgbClr val="EE2D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0000"/>
              </a:solidFill>
            </a:endParaRPr>
          </a:p>
        </p:txBody>
      </p:sp>
      <p:sp>
        <p:nvSpPr>
          <p:cNvPr id="77" name="Rectangle : coins arrondis 76">
            <a:extLst>
              <a:ext uri="{FF2B5EF4-FFF2-40B4-BE49-F238E27FC236}">
                <a16:creationId xmlns:a16="http://schemas.microsoft.com/office/drawing/2014/main" id="{4AB00947-9C60-4D0B-9F65-5922D2E88C06}"/>
              </a:ext>
            </a:extLst>
          </p:cNvPr>
          <p:cNvSpPr/>
          <p:nvPr/>
        </p:nvSpPr>
        <p:spPr>
          <a:xfrm>
            <a:off x="6891029" y="5018232"/>
            <a:ext cx="1080000" cy="1080000"/>
          </a:xfrm>
          <a:prstGeom prst="roundRect">
            <a:avLst>
              <a:gd name="adj" fmla="val 28509"/>
            </a:avLst>
          </a:prstGeom>
          <a:noFill/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Rectangle : coins arrondis 88">
            <a:extLst>
              <a:ext uri="{FF2B5EF4-FFF2-40B4-BE49-F238E27FC236}">
                <a16:creationId xmlns:a16="http://schemas.microsoft.com/office/drawing/2014/main" id="{71F5AEFC-65C0-4D8B-B48E-22CCE4BA0340}"/>
              </a:ext>
            </a:extLst>
          </p:cNvPr>
          <p:cNvSpPr/>
          <p:nvPr/>
        </p:nvSpPr>
        <p:spPr>
          <a:xfrm>
            <a:off x="10202841" y="5227051"/>
            <a:ext cx="1080000" cy="1080000"/>
          </a:xfrm>
          <a:prstGeom prst="roundRect">
            <a:avLst>
              <a:gd name="adj" fmla="val 28509"/>
            </a:avLst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Forme libre : forme 89">
            <a:extLst>
              <a:ext uri="{FF2B5EF4-FFF2-40B4-BE49-F238E27FC236}">
                <a16:creationId xmlns:a16="http://schemas.microsoft.com/office/drawing/2014/main" id="{A8ED71C6-092A-4A1A-AE0E-F1EF47A63F0C}"/>
              </a:ext>
            </a:extLst>
          </p:cNvPr>
          <p:cNvSpPr/>
          <p:nvPr/>
        </p:nvSpPr>
        <p:spPr>
          <a:xfrm rot="5661708">
            <a:off x="10556054" y="5760265"/>
            <a:ext cx="429765" cy="459584"/>
          </a:xfrm>
          <a:custGeom>
            <a:avLst/>
            <a:gdLst>
              <a:gd name="connsiteX0" fmla="*/ 0 w 788987"/>
              <a:gd name="connsiteY0" fmla="*/ 122237 h 825500"/>
              <a:gd name="connsiteX1" fmla="*/ 30162 w 788987"/>
              <a:gd name="connsiteY1" fmla="*/ 552450 h 825500"/>
              <a:gd name="connsiteX2" fmla="*/ 295275 w 788987"/>
              <a:gd name="connsiteY2" fmla="*/ 650875 h 825500"/>
              <a:gd name="connsiteX3" fmla="*/ 547687 w 788987"/>
              <a:gd name="connsiteY3" fmla="*/ 825500 h 825500"/>
              <a:gd name="connsiteX4" fmla="*/ 779462 w 788987"/>
              <a:gd name="connsiteY4" fmla="*/ 688975 h 825500"/>
              <a:gd name="connsiteX5" fmla="*/ 788987 w 788987"/>
              <a:gd name="connsiteY5" fmla="*/ 495300 h 825500"/>
              <a:gd name="connsiteX6" fmla="*/ 661987 w 788987"/>
              <a:gd name="connsiteY6" fmla="*/ 347662 h 825500"/>
              <a:gd name="connsiteX7" fmla="*/ 596900 w 788987"/>
              <a:gd name="connsiteY7" fmla="*/ 185737 h 825500"/>
              <a:gd name="connsiteX8" fmla="*/ 419100 w 788987"/>
              <a:gd name="connsiteY8" fmla="*/ 0 h 825500"/>
              <a:gd name="connsiteX9" fmla="*/ 107950 w 788987"/>
              <a:gd name="connsiteY9" fmla="*/ 14287 h 825500"/>
              <a:gd name="connsiteX10" fmla="*/ 0 w 788987"/>
              <a:gd name="connsiteY10" fmla="*/ 122237 h 825500"/>
              <a:gd name="connsiteX0" fmla="*/ 9159 w 798146"/>
              <a:gd name="connsiteY0" fmla="*/ 122237 h 825500"/>
              <a:gd name="connsiteX1" fmla="*/ 39321 w 798146"/>
              <a:gd name="connsiteY1" fmla="*/ 552450 h 825500"/>
              <a:gd name="connsiteX2" fmla="*/ 304434 w 798146"/>
              <a:gd name="connsiteY2" fmla="*/ 650875 h 825500"/>
              <a:gd name="connsiteX3" fmla="*/ 556846 w 798146"/>
              <a:gd name="connsiteY3" fmla="*/ 825500 h 825500"/>
              <a:gd name="connsiteX4" fmla="*/ 788621 w 798146"/>
              <a:gd name="connsiteY4" fmla="*/ 688975 h 825500"/>
              <a:gd name="connsiteX5" fmla="*/ 798146 w 798146"/>
              <a:gd name="connsiteY5" fmla="*/ 495300 h 825500"/>
              <a:gd name="connsiteX6" fmla="*/ 671146 w 798146"/>
              <a:gd name="connsiteY6" fmla="*/ 347662 h 825500"/>
              <a:gd name="connsiteX7" fmla="*/ 606059 w 798146"/>
              <a:gd name="connsiteY7" fmla="*/ 185737 h 825500"/>
              <a:gd name="connsiteX8" fmla="*/ 428259 w 798146"/>
              <a:gd name="connsiteY8" fmla="*/ 0 h 825500"/>
              <a:gd name="connsiteX9" fmla="*/ 117109 w 798146"/>
              <a:gd name="connsiteY9" fmla="*/ 14287 h 825500"/>
              <a:gd name="connsiteX10" fmla="*/ 9159 w 798146"/>
              <a:gd name="connsiteY10" fmla="*/ 122237 h 825500"/>
              <a:gd name="connsiteX0" fmla="*/ 9159 w 798146"/>
              <a:gd name="connsiteY0" fmla="*/ 122237 h 825500"/>
              <a:gd name="connsiteX1" fmla="*/ 39321 w 798146"/>
              <a:gd name="connsiteY1" fmla="*/ 552450 h 825500"/>
              <a:gd name="connsiteX2" fmla="*/ 304434 w 798146"/>
              <a:gd name="connsiteY2" fmla="*/ 650875 h 825500"/>
              <a:gd name="connsiteX3" fmla="*/ 556846 w 798146"/>
              <a:gd name="connsiteY3" fmla="*/ 825500 h 825500"/>
              <a:gd name="connsiteX4" fmla="*/ 788621 w 798146"/>
              <a:gd name="connsiteY4" fmla="*/ 688975 h 825500"/>
              <a:gd name="connsiteX5" fmla="*/ 798146 w 798146"/>
              <a:gd name="connsiteY5" fmla="*/ 495300 h 825500"/>
              <a:gd name="connsiteX6" fmla="*/ 671146 w 798146"/>
              <a:gd name="connsiteY6" fmla="*/ 347662 h 825500"/>
              <a:gd name="connsiteX7" fmla="*/ 606059 w 798146"/>
              <a:gd name="connsiteY7" fmla="*/ 185737 h 825500"/>
              <a:gd name="connsiteX8" fmla="*/ 428259 w 798146"/>
              <a:gd name="connsiteY8" fmla="*/ 0 h 825500"/>
              <a:gd name="connsiteX9" fmla="*/ 117109 w 798146"/>
              <a:gd name="connsiteY9" fmla="*/ 14287 h 825500"/>
              <a:gd name="connsiteX10" fmla="*/ 9159 w 798146"/>
              <a:gd name="connsiteY10" fmla="*/ 122237 h 825500"/>
              <a:gd name="connsiteX0" fmla="*/ 9159 w 798146"/>
              <a:gd name="connsiteY0" fmla="*/ 122237 h 832998"/>
              <a:gd name="connsiteX1" fmla="*/ 39321 w 798146"/>
              <a:gd name="connsiteY1" fmla="*/ 552450 h 832998"/>
              <a:gd name="connsiteX2" fmla="*/ 304434 w 798146"/>
              <a:gd name="connsiteY2" fmla="*/ 650875 h 832998"/>
              <a:gd name="connsiteX3" fmla="*/ 556846 w 798146"/>
              <a:gd name="connsiteY3" fmla="*/ 825500 h 832998"/>
              <a:gd name="connsiteX4" fmla="*/ 788621 w 798146"/>
              <a:gd name="connsiteY4" fmla="*/ 688975 h 832998"/>
              <a:gd name="connsiteX5" fmla="*/ 798146 w 798146"/>
              <a:gd name="connsiteY5" fmla="*/ 495300 h 832998"/>
              <a:gd name="connsiteX6" fmla="*/ 671146 w 798146"/>
              <a:gd name="connsiteY6" fmla="*/ 347662 h 832998"/>
              <a:gd name="connsiteX7" fmla="*/ 606059 w 798146"/>
              <a:gd name="connsiteY7" fmla="*/ 185737 h 832998"/>
              <a:gd name="connsiteX8" fmla="*/ 428259 w 798146"/>
              <a:gd name="connsiteY8" fmla="*/ 0 h 832998"/>
              <a:gd name="connsiteX9" fmla="*/ 117109 w 798146"/>
              <a:gd name="connsiteY9" fmla="*/ 14287 h 832998"/>
              <a:gd name="connsiteX10" fmla="*/ 9159 w 798146"/>
              <a:gd name="connsiteY10" fmla="*/ 122237 h 832998"/>
              <a:gd name="connsiteX0" fmla="*/ 9159 w 831017"/>
              <a:gd name="connsiteY0" fmla="*/ 122237 h 832998"/>
              <a:gd name="connsiteX1" fmla="*/ 39321 w 831017"/>
              <a:gd name="connsiteY1" fmla="*/ 552450 h 832998"/>
              <a:gd name="connsiteX2" fmla="*/ 304434 w 831017"/>
              <a:gd name="connsiteY2" fmla="*/ 650875 h 832998"/>
              <a:gd name="connsiteX3" fmla="*/ 556846 w 831017"/>
              <a:gd name="connsiteY3" fmla="*/ 825500 h 832998"/>
              <a:gd name="connsiteX4" fmla="*/ 788621 w 831017"/>
              <a:gd name="connsiteY4" fmla="*/ 688975 h 832998"/>
              <a:gd name="connsiteX5" fmla="*/ 798146 w 831017"/>
              <a:gd name="connsiteY5" fmla="*/ 495300 h 832998"/>
              <a:gd name="connsiteX6" fmla="*/ 671146 w 831017"/>
              <a:gd name="connsiteY6" fmla="*/ 347662 h 832998"/>
              <a:gd name="connsiteX7" fmla="*/ 606059 w 831017"/>
              <a:gd name="connsiteY7" fmla="*/ 185737 h 832998"/>
              <a:gd name="connsiteX8" fmla="*/ 428259 w 831017"/>
              <a:gd name="connsiteY8" fmla="*/ 0 h 832998"/>
              <a:gd name="connsiteX9" fmla="*/ 117109 w 831017"/>
              <a:gd name="connsiteY9" fmla="*/ 14287 h 832998"/>
              <a:gd name="connsiteX10" fmla="*/ 9159 w 831017"/>
              <a:gd name="connsiteY10" fmla="*/ 122237 h 832998"/>
              <a:gd name="connsiteX0" fmla="*/ 9159 w 824842"/>
              <a:gd name="connsiteY0" fmla="*/ 122237 h 832998"/>
              <a:gd name="connsiteX1" fmla="*/ 39321 w 824842"/>
              <a:gd name="connsiteY1" fmla="*/ 552450 h 832998"/>
              <a:gd name="connsiteX2" fmla="*/ 304434 w 824842"/>
              <a:gd name="connsiteY2" fmla="*/ 650875 h 832998"/>
              <a:gd name="connsiteX3" fmla="*/ 556846 w 824842"/>
              <a:gd name="connsiteY3" fmla="*/ 825500 h 832998"/>
              <a:gd name="connsiteX4" fmla="*/ 788621 w 824842"/>
              <a:gd name="connsiteY4" fmla="*/ 688975 h 832998"/>
              <a:gd name="connsiteX5" fmla="*/ 798146 w 824842"/>
              <a:gd name="connsiteY5" fmla="*/ 495300 h 832998"/>
              <a:gd name="connsiteX6" fmla="*/ 671146 w 824842"/>
              <a:gd name="connsiteY6" fmla="*/ 347662 h 832998"/>
              <a:gd name="connsiteX7" fmla="*/ 606059 w 824842"/>
              <a:gd name="connsiteY7" fmla="*/ 185737 h 832998"/>
              <a:gd name="connsiteX8" fmla="*/ 428259 w 824842"/>
              <a:gd name="connsiteY8" fmla="*/ 0 h 832998"/>
              <a:gd name="connsiteX9" fmla="*/ 117109 w 824842"/>
              <a:gd name="connsiteY9" fmla="*/ 14287 h 832998"/>
              <a:gd name="connsiteX10" fmla="*/ 9159 w 824842"/>
              <a:gd name="connsiteY10" fmla="*/ 122237 h 832998"/>
              <a:gd name="connsiteX0" fmla="*/ 9159 w 824842"/>
              <a:gd name="connsiteY0" fmla="*/ 122237 h 832998"/>
              <a:gd name="connsiteX1" fmla="*/ 39321 w 824842"/>
              <a:gd name="connsiteY1" fmla="*/ 552450 h 832998"/>
              <a:gd name="connsiteX2" fmla="*/ 304434 w 824842"/>
              <a:gd name="connsiteY2" fmla="*/ 650875 h 832998"/>
              <a:gd name="connsiteX3" fmla="*/ 556846 w 824842"/>
              <a:gd name="connsiteY3" fmla="*/ 825500 h 832998"/>
              <a:gd name="connsiteX4" fmla="*/ 788621 w 824842"/>
              <a:gd name="connsiteY4" fmla="*/ 688975 h 832998"/>
              <a:gd name="connsiteX5" fmla="*/ 798146 w 824842"/>
              <a:gd name="connsiteY5" fmla="*/ 495300 h 832998"/>
              <a:gd name="connsiteX6" fmla="*/ 671146 w 824842"/>
              <a:gd name="connsiteY6" fmla="*/ 347662 h 832998"/>
              <a:gd name="connsiteX7" fmla="*/ 606059 w 824842"/>
              <a:gd name="connsiteY7" fmla="*/ 185737 h 832998"/>
              <a:gd name="connsiteX8" fmla="*/ 428259 w 824842"/>
              <a:gd name="connsiteY8" fmla="*/ 0 h 832998"/>
              <a:gd name="connsiteX9" fmla="*/ 117109 w 824842"/>
              <a:gd name="connsiteY9" fmla="*/ 14287 h 832998"/>
              <a:gd name="connsiteX10" fmla="*/ 9159 w 824842"/>
              <a:gd name="connsiteY10" fmla="*/ 122237 h 832998"/>
              <a:gd name="connsiteX0" fmla="*/ 9159 w 824842"/>
              <a:gd name="connsiteY0" fmla="*/ 122237 h 832998"/>
              <a:gd name="connsiteX1" fmla="*/ 39321 w 824842"/>
              <a:gd name="connsiteY1" fmla="*/ 552450 h 832998"/>
              <a:gd name="connsiteX2" fmla="*/ 304434 w 824842"/>
              <a:gd name="connsiteY2" fmla="*/ 650875 h 832998"/>
              <a:gd name="connsiteX3" fmla="*/ 556846 w 824842"/>
              <a:gd name="connsiteY3" fmla="*/ 825500 h 832998"/>
              <a:gd name="connsiteX4" fmla="*/ 788621 w 824842"/>
              <a:gd name="connsiteY4" fmla="*/ 688975 h 832998"/>
              <a:gd name="connsiteX5" fmla="*/ 798146 w 824842"/>
              <a:gd name="connsiteY5" fmla="*/ 495300 h 832998"/>
              <a:gd name="connsiteX6" fmla="*/ 671146 w 824842"/>
              <a:gd name="connsiteY6" fmla="*/ 347662 h 832998"/>
              <a:gd name="connsiteX7" fmla="*/ 606059 w 824842"/>
              <a:gd name="connsiteY7" fmla="*/ 185737 h 832998"/>
              <a:gd name="connsiteX8" fmla="*/ 428259 w 824842"/>
              <a:gd name="connsiteY8" fmla="*/ 0 h 832998"/>
              <a:gd name="connsiteX9" fmla="*/ 117109 w 824842"/>
              <a:gd name="connsiteY9" fmla="*/ 14287 h 832998"/>
              <a:gd name="connsiteX10" fmla="*/ 9159 w 824842"/>
              <a:gd name="connsiteY10" fmla="*/ 122237 h 832998"/>
              <a:gd name="connsiteX0" fmla="*/ 9159 w 824842"/>
              <a:gd name="connsiteY0" fmla="*/ 150578 h 861339"/>
              <a:gd name="connsiteX1" fmla="*/ 39321 w 824842"/>
              <a:gd name="connsiteY1" fmla="*/ 580791 h 861339"/>
              <a:gd name="connsiteX2" fmla="*/ 304434 w 824842"/>
              <a:gd name="connsiteY2" fmla="*/ 679216 h 861339"/>
              <a:gd name="connsiteX3" fmla="*/ 556846 w 824842"/>
              <a:gd name="connsiteY3" fmla="*/ 853841 h 861339"/>
              <a:gd name="connsiteX4" fmla="*/ 788621 w 824842"/>
              <a:gd name="connsiteY4" fmla="*/ 717316 h 861339"/>
              <a:gd name="connsiteX5" fmla="*/ 798146 w 824842"/>
              <a:gd name="connsiteY5" fmla="*/ 523641 h 861339"/>
              <a:gd name="connsiteX6" fmla="*/ 671146 w 824842"/>
              <a:gd name="connsiteY6" fmla="*/ 376003 h 861339"/>
              <a:gd name="connsiteX7" fmla="*/ 606059 w 824842"/>
              <a:gd name="connsiteY7" fmla="*/ 214078 h 861339"/>
              <a:gd name="connsiteX8" fmla="*/ 428259 w 824842"/>
              <a:gd name="connsiteY8" fmla="*/ 28341 h 861339"/>
              <a:gd name="connsiteX9" fmla="*/ 117109 w 824842"/>
              <a:gd name="connsiteY9" fmla="*/ 42628 h 861339"/>
              <a:gd name="connsiteX10" fmla="*/ 9159 w 824842"/>
              <a:gd name="connsiteY10" fmla="*/ 150578 h 861339"/>
              <a:gd name="connsiteX0" fmla="*/ 9159 w 824842"/>
              <a:gd name="connsiteY0" fmla="*/ 135765 h 846526"/>
              <a:gd name="connsiteX1" fmla="*/ 39321 w 824842"/>
              <a:gd name="connsiteY1" fmla="*/ 565978 h 846526"/>
              <a:gd name="connsiteX2" fmla="*/ 304434 w 824842"/>
              <a:gd name="connsiteY2" fmla="*/ 664403 h 846526"/>
              <a:gd name="connsiteX3" fmla="*/ 556846 w 824842"/>
              <a:gd name="connsiteY3" fmla="*/ 839028 h 846526"/>
              <a:gd name="connsiteX4" fmla="*/ 788621 w 824842"/>
              <a:gd name="connsiteY4" fmla="*/ 702503 h 846526"/>
              <a:gd name="connsiteX5" fmla="*/ 798146 w 824842"/>
              <a:gd name="connsiteY5" fmla="*/ 508828 h 846526"/>
              <a:gd name="connsiteX6" fmla="*/ 671146 w 824842"/>
              <a:gd name="connsiteY6" fmla="*/ 361190 h 846526"/>
              <a:gd name="connsiteX7" fmla="*/ 606059 w 824842"/>
              <a:gd name="connsiteY7" fmla="*/ 199265 h 846526"/>
              <a:gd name="connsiteX8" fmla="*/ 428259 w 824842"/>
              <a:gd name="connsiteY8" fmla="*/ 13528 h 846526"/>
              <a:gd name="connsiteX9" fmla="*/ 117109 w 824842"/>
              <a:gd name="connsiteY9" fmla="*/ 27815 h 846526"/>
              <a:gd name="connsiteX10" fmla="*/ 9159 w 824842"/>
              <a:gd name="connsiteY10" fmla="*/ 135765 h 846526"/>
              <a:gd name="connsiteX0" fmla="*/ 9159 w 824842"/>
              <a:gd name="connsiteY0" fmla="*/ 135765 h 846526"/>
              <a:gd name="connsiteX1" fmla="*/ 39321 w 824842"/>
              <a:gd name="connsiteY1" fmla="*/ 565978 h 846526"/>
              <a:gd name="connsiteX2" fmla="*/ 304434 w 824842"/>
              <a:gd name="connsiteY2" fmla="*/ 664403 h 846526"/>
              <a:gd name="connsiteX3" fmla="*/ 556846 w 824842"/>
              <a:gd name="connsiteY3" fmla="*/ 839028 h 846526"/>
              <a:gd name="connsiteX4" fmla="*/ 788621 w 824842"/>
              <a:gd name="connsiteY4" fmla="*/ 702503 h 846526"/>
              <a:gd name="connsiteX5" fmla="*/ 798146 w 824842"/>
              <a:gd name="connsiteY5" fmla="*/ 508828 h 846526"/>
              <a:gd name="connsiteX6" fmla="*/ 671146 w 824842"/>
              <a:gd name="connsiteY6" fmla="*/ 361190 h 846526"/>
              <a:gd name="connsiteX7" fmla="*/ 606059 w 824842"/>
              <a:gd name="connsiteY7" fmla="*/ 199265 h 846526"/>
              <a:gd name="connsiteX8" fmla="*/ 428259 w 824842"/>
              <a:gd name="connsiteY8" fmla="*/ 13528 h 846526"/>
              <a:gd name="connsiteX9" fmla="*/ 117109 w 824842"/>
              <a:gd name="connsiteY9" fmla="*/ 27815 h 846526"/>
              <a:gd name="connsiteX10" fmla="*/ 9159 w 824842"/>
              <a:gd name="connsiteY10" fmla="*/ 135765 h 846526"/>
              <a:gd name="connsiteX0" fmla="*/ 57613 w 873296"/>
              <a:gd name="connsiteY0" fmla="*/ 135765 h 846526"/>
              <a:gd name="connsiteX1" fmla="*/ 87775 w 873296"/>
              <a:gd name="connsiteY1" fmla="*/ 565978 h 846526"/>
              <a:gd name="connsiteX2" fmla="*/ 352888 w 873296"/>
              <a:gd name="connsiteY2" fmla="*/ 664403 h 846526"/>
              <a:gd name="connsiteX3" fmla="*/ 605300 w 873296"/>
              <a:gd name="connsiteY3" fmla="*/ 839028 h 846526"/>
              <a:gd name="connsiteX4" fmla="*/ 837075 w 873296"/>
              <a:gd name="connsiteY4" fmla="*/ 702503 h 846526"/>
              <a:gd name="connsiteX5" fmla="*/ 846600 w 873296"/>
              <a:gd name="connsiteY5" fmla="*/ 508828 h 846526"/>
              <a:gd name="connsiteX6" fmla="*/ 719600 w 873296"/>
              <a:gd name="connsiteY6" fmla="*/ 361190 h 846526"/>
              <a:gd name="connsiteX7" fmla="*/ 654513 w 873296"/>
              <a:gd name="connsiteY7" fmla="*/ 199265 h 846526"/>
              <a:gd name="connsiteX8" fmla="*/ 476713 w 873296"/>
              <a:gd name="connsiteY8" fmla="*/ 13528 h 846526"/>
              <a:gd name="connsiteX9" fmla="*/ 165563 w 873296"/>
              <a:gd name="connsiteY9" fmla="*/ 27815 h 846526"/>
              <a:gd name="connsiteX10" fmla="*/ 57613 w 873296"/>
              <a:gd name="connsiteY10" fmla="*/ 135765 h 846526"/>
              <a:gd name="connsiteX0" fmla="*/ 57613 w 873296"/>
              <a:gd name="connsiteY0" fmla="*/ 123874 h 834635"/>
              <a:gd name="connsiteX1" fmla="*/ 87775 w 873296"/>
              <a:gd name="connsiteY1" fmla="*/ 554087 h 834635"/>
              <a:gd name="connsiteX2" fmla="*/ 352888 w 873296"/>
              <a:gd name="connsiteY2" fmla="*/ 652512 h 834635"/>
              <a:gd name="connsiteX3" fmla="*/ 605300 w 873296"/>
              <a:gd name="connsiteY3" fmla="*/ 827137 h 834635"/>
              <a:gd name="connsiteX4" fmla="*/ 837075 w 873296"/>
              <a:gd name="connsiteY4" fmla="*/ 690612 h 834635"/>
              <a:gd name="connsiteX5" fmla="*/ 846600 w 873296"/>
              <a:gd name="connsiteY5" fmla="*/ 496937 h 834635"/>
              <a:gd name="connsiteX6" fmla="*/ 719600 w 873296"/>
              <a:gd name="connsiteY6" fmla="*/ 349299 h 834635"/>
              <a:gd name="connsiteX7" fmla="*/ 654513 w 873296"/>
              <a:gd name="connsiteY7" fmla="*/ 187374 h 834635"/>
              <a:gd name="connsiteX8" fmla="*/ 476713 w 873296"/>
              <a:gd name="connsiteY8" fmla="*/ 1637 h 834635"/>
              <a:gd name="connsiteX9" fmla="*/ 57613 w 873296"/>
              <a:gd name="connsiteY9" fmla="*/ 123874 h 834635"/>
              <a:gd name="connsiteX0" fmla="*/ 91225 w 906908"/>
              <a:gd name="connsiteY0" fmla="*/ 165752 h 876513"/>
              <a:gd name="connsiteX1" fmla="*/ 121387 w 906908"/>
              <a:gd name="connsiteY1" fmla="*/ 595965 h 876513"/>
              <a:gd name="connsiteX2" fmla="*/ 386500 w 906908"/>
              <a:gd name="connsiteY2" fmla="*/ 694390 h 876513"/>
              <a:gd name="connsiteX3" fmla="*/ 638912 w 906908"/>
              <a:gd name="connsiteY3" fmla="*/ 869015 h 876513"/>
              <a:gd name="connsiteX4" fmla="*/ 870687 w 906908"/>
              <a:gd name="connsiteY4" fmla="*/ 732490 h 876513"/>
              <a:gd name="connsiteX5" fmla="*/ 880212 w 906908"/>
              <a:gd name="connsiteY5" fmla="*/ 538815 h 876513"/>
              <a:gd name="connsiteX6" fmla="*/ 753212 w 906908"/>
              <a:gd name="connsiteY6" fmla="*/ 391177 h 876513"/>
              <a:gd name="connsiteX7" fmla="*/ 688125 w 906908"/>
              <a:gd name="connsiteY7" fmla="*/ 229252 h 876513"/>
              <a:gd name="connsiteX8" fmla="*/ 510325 w 906908"/>
              <a:gd name="connsiteY8" fmla="*/ 43515 h 876513"/>
              <a:gd name="connsiteX9" fmla="*/ 91225 w 906908"/>
              <a:gd name="connsiteY9" fmla="*/ 165752 h 876513"/>
              <a:gd name="connsiteX0" fmla="*/ 75711 w 891394"/>
              <a:gd name="connsiteY0" fmla="*/ 146718 h 857479"/>
              <a:gd name="connsiteX1" fmla="*/ 105873 w 891394"/>
              <a:gd name="connsiteY1" fmla="*/ 576931 h 857479"/>
              <a:gd name="connsiteX2" fmla="*/ 370986 w 891394"/>
              <a:gd name="connsiteY2" fmla="*/ 675356 h 857479"/>
              <a:gd name="connsiteX3" fmla="*/ 623398 w 891394"/>
              <a:gd name="connsiteY3" fmla="*/ 849981 h 857479"/>
              <a:gd name="connsiteX4" fmla="*/ 855173 w 891394"/>
              <a:gd name="connsiteY4" fmla="*/ 713456 h 857479"/>
              <a:gd name="connsiteX5" fmla="*/ 864698 w 891394"/>
              <a:gd name="connsiteY5" fmla="*/ 519781 h 857479"/>
              <a:gd name="connsiteX6" fmla="*/ 737698 w 891394"/>
              <a:gd name="connsiteY6" fmla="*/ 372143 h 857479"/>
              <a:gd name="connsiteX7" fmla="*/ 672611 w 891394"/>
              <a:gd name="connsiteY7" fmla="*/ 210218 h 857479"/>
              <a:gd name="connsiteX8" fmla="*/ 494811 w 891394"/>
              <a:gd name="connsiteY8" fmla="*/ 24481 h 857479"/>
              <a:gd name="connsiteX9" fmla="*/ 75711 w 891394"/>
              <a:gd name="connsiteY9" fmla="*/ 146718 h 857479"/>
              <a:gd name="connsiteX0" fmla="*/ 75711 w 891394"/>
              <a:gd name="connsiteY0" fmla="*/ 142397 h 853158"/>
              <a:gd name="connsiteX1" fmla="*/ 105873 w 891394"/>
              <a:gd name="connsiteY1" fmla="*/ 572610 h 853158"/>
              <a:gd name="connsiteX2" fmla="*/ 370986 w 891394"/>
              <a:gd name="connsiteY2" fmla="*/ 671035 h 853158"/>
              <a:gd name="connsiteX3" fmla="*/ 623398 w 891394"/>
              <a:gd name="connsiteY3" fmla="*/ 845660 h 853158"/>
              <a:gd name="connsiteX4" fmla="*/ 855173 w 891394"/>
              <a:gd name="connsiteY4" fmla="*/ 709135 h 853158"/>
              <a:gd name="connsiteX5" fmla="*/ 864698 w 891394"/>
              <a:gd name="connsiteY5" fmla="*/ 515460 h 853158"/>
              <a:gd name="connsiteX6" fmla="*/ 737698 w 891394"/>
              <a:gd name="connsiteY6" fmla="*/ 367822 h 853158"/>
              <a:gd name="connsiteX7" fmla="*/ 672611 w 891394"/>
              <a:gd name="connsiteY7" fmla="*/ 205897 h 853158"/>
              <a:gd name="connsiteX8" fmla="*/ 494811 w 891394"/>
              <a:gd name="connsiteY8" fmla="*/ 20160 h 853158"/>
              <a:gd name="connsiteX9" fmla="*/ 75711 w 891394"/>
              <a:gd name="connsiteY9" fmla="*/ 142397 h 853158"/>
              <a:gd name="connsiteX0" fmla="*/ 75711 w 891394"/>
              <a:gd name="connsiteY0" fmla="*/ 142397 h 853158"/>
              <a:gd name="connsiteX1" fmla="*/ 105873 w 891394"/>
              <a:gd name="connsiteY1" fmla="*/ 572610 h 853158"/>
              <a:gd name="connsiteX2" fmla="*/ 370986 w 891394"/>
              <a:gd name="connsiteY2" fmla="*/ 671035 h 853158"/>
              <a:gd name="connsiteX3" fmla="*/ 623398 w 891394"/>
              <a:gd name="connsiteY3" fmla="*/ 845660 h 853158"/>
              <a:gd name="connsiteX4" fmla="*/ 855173 w 891394"/>
              <a:gd name="connsiteY4" fmla="*/ 709135 h 853158"/>
              <a:gd name="connsiteX5" fmla="*/ 864698 w 891394"/>
              <a:gd name="connsiteY5" fmla="*/ 515460 h 853158"/>
              <a:gd name="connsiteX6" fmla="*/ 737698 w 891394"/>
              <a:gd name="connsiteY6" fmla="*/ 367822 h 853158"/>
              <a:gd name="connsiteX7" fmla="*/ 672611 w 891394"/>
              <a:gd name="connsiteY7" fmla="*/ 205897 h 853158"/>
              <a:gd name="connsiteX8" fmla="*/ 494811 w 891394"/>
              <a:gd name="connsiteY8" fmla="*/ 20160 h 853158"/>
              <a:gd name="connsiteX9" fmla="*/ 75711 w 891394"/>
              <a:gd name="connsiteY9" fmla="*/ 142397 h 853158"/>
              <a:gd name="connsiteX0" fmla="*/ 75711 w 891394"/>
              <a:gd name="connsiteY0" fmla="*/ 154259 h 865020"/>
              <a:gd name="connsiteX1" fmla="*/ 105873 w 891394"/>
              <a:gd name="connsiteY1" fmla="*/ 584472 h 865020"/>
              <a:gd name="connsiteX2" fmla="*/ 370986 w 891394"/>
              <a:gd name="connsiteY2" fmla="*/ 682897 h 865020"/>
              <a:gd name="connsiteX3" fmla="*/ 623398 w 891394"/>
              <a:gd name="connsiteY3" fmla="*/ 857522 h 865020"/>
              <a:gd name="connsiteX4" fmla="*/ 855173 w 891394"/>
              <a:gd name="connsiteY4" fmla="*/ 720997 h 865020"/>
              <a:gd name="connsiteX5" fmla="*/ 864698 w 891394"/>
              <a:gd name="connsiteY5" fmla="*/ 527322 h 865020"/>
              <a:gd name="connsiteX6" fmla="*/ 737698 w 891394"/>
              <a:gd name="connsiteY6" fmla="*/ 379684 h 865020"/>
              <a:gd name="connsiteX7" fmla="*/ 672611 w 891394"/>
              <a:gd name="connsiteY7" fmla="*/ 217759 h 865020"/>
              <a:gd name="connsiteX8" fmla="*/ 494811 w 891394"/>
              <a:gd name="connsiteY8" fmla="*/ 32022 h 865020"/>
              <a:gd name="connsiteX9" fmla="*/ 75711 w 891394"/>
              <a:gd name="connsiteY9" fmla="*/ 154259 h 865020"/>
              <a:gd name="connsiteX0" fmla="*/ 75711 w 891394"/>
              <a:gd name="connsiteY0" fmla="*/ 154259 h 865020"/>
              <a:gd name="connsiteX1" fmla="*/ 105873 w 891394"/>
              <a:gd name="connsiteY1" fmla="*/ 584472 h 865020"/>
              <a:gd name="connsiteX2" fmla="*/ 370986 w 891394"/>
              <a:gd name="connsiteY2" fmla="*/ 682897 h 865020"/>
              <a:gd name="connsiteX3" fmla="*/ 623398 w 891394"/>
              <a:gd name="connsiteY3" fmla="*/ 857522 h 865020"/>
              <a:gd name="connsiteX4" fmla="*/ 855173 w 891394"/>
              <a:gd name="connsiteY4" fmla="*/ 720997 h 865020"/>
              <a:gd name="connsiteX5" fmla="*/ 864698 w 891394"/>
              <a:gd name="connsiteY5" fmla="*/ 527322 h 865020"/>
              <a:gd name="connsiteX6" fmla="*/ 737698 w 891394"/>
              <a:gd name="connsiteY6" fmla="*/ 379684 h 865020"/>
              <a:gd name="connsiteX7" fmla="*/ 672611 w 891394"/>
              <a:gd name="connsiteY7" fmla="*/ 217759 h 865020"/>
              <a:gd name="connsiteX8" fmla="*/ 494811 w 891394"/>
              <a:gd name="connsiteY8" fmla="*/ 32022 h 865020"/>
              <a:gd name="connsiteX9" fmla="*/ 75711 w 891394"/>
              <a:gd name="connsiteY9" fmla="*/ 154259 h 865020"/>
              <a:gd name="connsiteX0" fmla="*/ 75711 w 891394"/>
              <a:gd name="connsiteY0" fmla="*/ 154259 h 865020"/>
              <a:gd name="connsiteX1" fmla="*/ 105873 w 891394"/>
              <a:gd name="connsiteY1" fmla="*/ 584472 h 865020"/>
              <a:gd name="connsiteX2" fmla="*/ 370986 w 891394"/>
              <a:gd name="connsiteY2" fmla="*/ 682897 h 865020"/>
              <a:gd name="connsiteX3" fmla="*/ 623398 w 891394"/>
              <a:gd name="connsiteY3" fmla="*/ 857522 h 865020"/>
              <a:gd name="connsiteX4" fmla="*/ 855173 w 891394"/>
              <a:gd name="connsiteY4" fmla="*/ 720997 h 865020"/>
              <a:gd name="connsiteX5" fmla="*/ 864698 w 891394"/>
              <a:gd name="connsiteY5" fmla="*/ 527322 h 865020"/>
              <a:gd name="connsiteX6" fmla="*/ 737698 w 891394"/>
              <a:gd name="connsiteY6" fmla="*/ 379684 h 865020"/>
              <a:gd name="connsiteX7" fmla="*/ 672611 w 891394"/>
              <a:gd name="connsiteY7" fmla="*/ 217759 h 865020"/>
              <a:gd name="connsiteX8" fmla="*/ 494811 w 891394"/>
              <a:gd name="connsiteY8" fmla="*/ 32022 h 865020"/>
              <a:gd name="connsiteX9" fmla="*/ 75711 w 891394"/>
              <a:gd name="connsiteY9" fmla="*/ 154259 h 865020"/>
              <a:gd name="connsiteX0" fmla="*/ 75711 w 891394"/>
              <a:gd name="connsiteY0" fmla="*/ 154259 h 865020"/>
              <a:gd name="connsiteX1" fmla="*/ 105873 w 891394"/>
              <a:gd name="connsiteY1" fmla="*/ 584472 h 865020"/>
              <a:gd name="connsiteX2" fmla="*/ 370986 w 891394"/>
              <a:gd name="connsiteY2" fmla="*/ 682897 h 865020"/>
              <a:gd name="connsiteX3" fmla="*/ 623398 w 891394"/>
              <a:gd name="connsiteY3" fmla="*/ 857522 h 865020"/>
              <a:gd name="connsiteX4" fmla="*/ 855173 w 891394"/>
              <a:gd name="connsiteY4" fmla="*/ 720997 h 865020"/>
              <a:gd name="connsiteX5" fmla="*/ 864698 w 891394"/>
              <a:gd name="connsiteY5" fmla="*/ 527322 h 865020"/>
              <a:gd name="connsiteX6" fmla="*/ 737698 w 891394"/>
              <a:gd name="connsiteY6" fmla="*/ 379684 h 865020"/>
              <a:gd name="connsiteX7" fmla="*/ 672611 w 891394"/>
              <a:gd name="connsiteY7" fmla="*/ 217759 h 865020"/>
              <a:gd name="connsiteX8" fmla="*/ 494811 w 891394"/>
              <a:gd name="connsiteY8" fmla="*/ 32022 h 865020"/>
              <a:gd name="connsiteX9" fmla="*/ 75711 w 891394"/>
              <a:gd name="connsiteY9" fmla="*/ 154259 h 865020"/>
              <a:gd name="connsiteX0" fmla="*/ 75711 w 895393"/>
              <a:gd name="connsiteY0" fmla="*/ 154259 h 865020"/>
              <a:gd name="connsiteX1" fmla="*/ 105873 w 895393"/>
              <a:gd name="connsiteY1" fmla="*/ 584472 h 865020"/>
              <a:gd name="connsiteX2" fmla="*/ 370986 w 895393"/>
              <a:gd name="connsiteY2" fmla="*/ 682897 h 865020"/>
              <a:gd name="connsiteX3" fmla="*/ 623398 w 895393"/>
              <a:gd name="connsiteY3" fmla="*/ 857522 h 865020"/>
              <a:gd name="connsiteX4" fmla="*/ 855173 w 895393"/>
              <a:gd name="connsiteY4" fmla="*/ 720997 h 865020"/>
              <a:gd name="connsiteX5" fmla="*/ 864698 w 895393"/>
              <a:gd name="connsiteY5" fmla="*/ 527322 h 865020"/>
              <a:gd name="connsiteX6" fmla="*/ 737698 w 895393"/>
              <a:gd name="connsiteY6" fmla="*/ 379684 h 865020"/>
              <a:gd name="connsiteX7" fmla="*/ 672611 w 895393"/>
              <a:gd name="connsiteY7" fmla="*/ 217759 h 865020"/>
              <a:gd name="connsiteX8" fmla="*/ 494811 w 895393"/>
              <a:gd name="connsiteY8" fmla="*/ 32022 h 865020"/>
              <a:gd name="connsiteX9" fmla="*/ 75711 w 895393"/>
              <a:gd name="connsiteY9" fmla="*/ 154259 h 865020"/>
              <a:gd name="connsiteX0" fmla="*/ 75711 w 898094"/>
              <a:gd name="connsiteY0" fmla="*/ 154259 h 865020"/>
              <a:gd name="connsiteX1" fmla="*/ 105873 w 898094"/>
              <a:gd name="connsiteY1" fmla="*/ 584472 h 865020"/>
              <a:gd name="connsiteX2" fmla="*/ 370986 w 898094"/>
              <a:gd name="connsiteY2" fmla="*/ 682897 h 865020"/>
              <a:gd name="connsiteX3" fmla="*/ 623398 w 898094"/>
              <a:gd name="connsiteY3" fmla="*/ 857522 h 865020"/>
              <a:gd name="connsiteX4" fmla="*/ 855173 w 898094"/>
              <a:gd name="connsiteY4" fmla="*/ 720997 h 865020"/>
              <a:gd name="connsiteX5" fmla="*/ 864698 w 898094"/>
              <a:gd name="connsiteY5" fmla="*/ 527322 h 865020"/>
              <a:gd name="connsiteX6" fmla="*/ 737698 w 898094"/>
              <a:gd name="connsiteY6" fmla="*/ 379684 h 865020"/>
              <a:gd name="connsiteX7" fmla="*/ 672611 w 898094"/>
              <a:gd name="connsiteY7" fmla="*/ 217759 h 865020"/>
              <a:gd name="connsiteX8" fmla="*/ 494811 w 898094"/>
              <a:gd name="connsiteY8" fmla="*/ 32022 h 865020"/>
              <a:gd name="connsiteX9" fmla="*/ 75711 w 898094"/>
              <a:gd name="connsiteY9" fmla="*/ 154259 h 865020"/>
              <a:gd name="connsiteX0" fmla="*/ 75711 w 892381"/>
              <a:gd name="connsiteY0" fmla="*/ 154259 h 863481"/>
              <a:gd name="connsiteX1" fmla="*/ 105873 w 892381"/>
              <a:gd name="connsiteY1" fmla="*/ 584472 h 863481"/>
              <a:gd name="connsiteX2" fmla="*/ 370986 w 892381"/>
              <a:gd name="connsiteY2" fmla="*/ 682897 h 863481"/>
              <a:gd name="connsiteX3" fmla="*/ 685310 w 892381"/>
              <a:gd name="connsiteY3" fmla="*/ 855935 h 863481"/>
              <a:gd name="connsiteX4" fmla="*/ 855173 w 892381"/>
              <a:gd name="connsiteY4" fmla="*/ 720997 h 863481"/>
              <a:gd name="connsiteX5" fmla="*/ 864698 w 892381"/>
              <a:gd name="connsiteY5" fmla="*/ 527322 h 863481"/>
              <a:gd name="connsiteX6" fmla="*/ 737698 w 892381"/>
              <a:gd name="connsiteY6" fmla="*/ 379684 h 863481"/>
              <a:gd name="connsiteX7" fmla="*/ 672611 w 892381"/>
              <a:gd name="connsiteY7" fmla="*/ 217759 h 863481"/>
              <a:gd name="connsiteX8" fmla="*/ 494811 w 892381"/>
              <a:gd name="connsiteY8" fmla="*/ 32022 h 863481"/>
              <a:gd name="connsiteX9" fmla="*/ 75711 w 892381"/>
              <a:gd name="connsiteY9" fmla="*/ 154259 h 863481"/>
              <a:gd name="connsiteX0" fmla="*/ 75711 w 892381"/>
              <a:gd name="connsiteY0" fmla="*/ 154259 h 857802"/>
              <a:gd name="connsiteX1" fmla="*/ 105873 w 892381"/>
              <a:gd name="connsiteY1" fmla="*/ 584472 h 857802"/>
              <a:gd name="connsiteX2" fmla="*/ 370986 w 892381"/>
              <a:gd name="connsiteY2" fmla="*/ 682897 h 857802"/>
              <a:gd name="connsiteX3" fmla="*/ 685310 w 892381"/>
              <a:gd name="connsiteY3" fmla="*/ 855935 h 857802"/>
              <a:gd name="connsiteX4" fmla="*/ 855173 w 892381"/>
              <a:gd name="connsiteY4" fmla="*/ 720997 h 857802"/>
              <a:gd name="connsiteX5" fmla="*/ 864698 w 892381"/>
              <a:gd name="connsiteY5" fmla="*/ 527322 h 857802"/>
              <a:gd name="connsiteX6" fmla="*/ 737698 w 892381"/>
              <a:gd name="connsiteY6" fmla="*/ 379684 h 857802"/>
              <a:gd name="connsiteX7" fmla="*/ 672611 w 892381"/>
              <a:gd name="connsiteY7" fmla="*/ 217759 h 857802"/>
              <a:gd name="connsiteX8" fmla="*/ 494811 w 892381"/>
              <a:gd name="connsiteY8" fmla="*/ 32022 h 857802"/>
              <a:gd name="connsiteX9" fmla="*/ 75711 w 892381"/>
              <a:gd name="connsiteY9" fmla="*/ 154259 h 857802"/>
              <a:gd name="connsiteX0" fmla="*/ 75711 w 892381"/>
              <a:gd name="connsiteY0" fmla="*/ 154259 h 861587"/>
              <a:gd name="connsiteX1" fmla="*/ 105873 w 892381"/>
              <a:gd name="connsiteY1" fmla="*/ 584472 h 861587"/>
              <a:gd name="connsiteX2" fmla="*/ 370986 w 892381"/>
              <a:gd name="connsiteY2" fmla="*/ 682897 h 861587"/>
              <a:gd name="connsiteX3" fmla="*/ 482111 w 892381"/>
              <a:gd name="connsiteY3" fmla="*/ 821009 h 861587"/>
              <a:gd name="connsiteX4" fmla="*/ 685310 w 892381"/>
              <a:gd name="connsiteY4" fmla="*/ 855935 h 861587"/>
              <a:gd name="connsiteX5" fmla="*/ 855173 w 892381"/>
              <a:gd name="connsiteY5" fmla="*/ 720997 h 861587"/>
              <a:gd name="connsiteX6" fmla="*/ 864698 w 892381"/>
              <a:gd name="connsiteY6" fmla="*/ 527322 h 861587"/>
              <a:gd name="connsiteX7" fmla="*/ 737698 w 892381"/>
              <a:gd name="connsiteY7" fmla="*/ 379684 h 861587"/>
              <a:gd name="connsiteX8" fmla="*/ 672611 w 892381"/>
              <a:gd name="connsiteY8" fmla="*/ 217759 h 861587"/>
              <a:gd name="connsiteX9" fmla="*/ 494811 w 892381"/>
              <a:gd name="connsiteY9" fmla="*/ 32022 h 861587"/>
              <a:gd name="connsiteX10" fmla="*/ 75711 w 892381"/>
              <a:gd name="connsiteY10" fmla="*/ 154259 h 861587"/>
              <a:gd name="connsiteX0" fmla="*/ 75711 w 892381"/>
              <a:gd name="connsiteY0" fmla="*/ 154259 h 861587"/>
              <a:gd name="connsiteX1" fmla="*/ 105873 w 892381"/>
              <a:gd name="connsiteY1" fmla="*/ 584472 h 861587"/>
              <a:gd name="connsiteX2" fmla="*/ 370986 w 892381"/>
              <a:gd name="connsiteY2" fmla="*/ 703535 h 861587"/>
              <a:gd name="connsiteX3" fmla="*/ 482111 w 892381"/>
              <a:gd name="connsiteY3" fmla="*/ 821009 h 861587"/>
              <a:gd name="connsiteX4" fmla="*/ 685310 w 892381"/>
              <a:gd name="connsiteY4" fmla="*/ 855935 h 861587"/>
              <a:gd name="connsiteX5" fmla="*/ 855173 w 892381"/>
              <a:gd name="connsiteY5" fmla="*/ 720997 h 861587"/>
              <a:gd name="connsiteX6" fmla="*/ 864698 w 892381"/>
              <a:gd name="connsiteY6" fmla="*/ 527322 h 861587"/>
              <a:gd name="connsiteX7" fmla="*/ 737698 w 892381"/>
              <a:gd name="connsiteY7" fmla="*/ 379684 h 861587"/>
              <a:gd name="connsiteX8" fmla="*/ 672611 w 892381"/>
              <a:gd name="connsiteY8" fmla="*/ 217759 h 861587"/>
              <a:gd name="connsiteX9" fmla="*/ 494811 w 892381"/>
              <a:gd name="connsiteY9" fmla="*/ 32022 h 861587"/>
              <a:gd name="connsiteX10" fmla="*/ 75711 w 892381"/>
              <a:gd name="connsiteY10" fmla="*/ 154259 h 861587"/>
              <a:gd name="connsiteX0" fmla="*/ 75711 w 892381"/>
              <a:gd name="connsiteY0" fmla="*/ 154259 h 861587"/>
              <a:gd name="connsiteX1" fmla="*/ 105873 w 892381"/>
              <a:gd name="connsiteY1" fmla="*/ 584472 h 861587"/>
              <a:gd name="connsiteX2" fmla="*/ 370986 w 892381"/>
              <a:gd name="connsiteY2" fmla="*/ 703535 h 861587"/>
              <a:gd name="connsiteX3" fmla="*/ 482111 w 892381"/>
              <a:gd name="connsiteY3" fmla="*/ 821009 h 861587"/>
              <a:gd name="connsiteX4" fmla="*/ 685310 w 892381"/>
              <a:gd name="connsiteY4" fmla="*/ 855935 h 861587"/>
              <a:gd name="connsiteX5" fmla="*/ 855173 w 892381"/>
              <a:gd name="connsiteY5" fmla="*/ 720997 h 861587"/>
              <a:gd name="connsiteX6" fmla="*/ 864698 w 892381"/>
              <a:gd name="connsiteY6" fmla="*/ 527322 h 861587"/>
              <a:gd name="connsiteX7" fmla="*/ 737698 w 892381"/>
              <a:gd name="connsiteY7" fmla="*/ 379684 h 861587"/>
              <a:gd name="connsiteX8" fmla="*/ 672611 w 892381"/>
              <a:gd name="connsiteY8" fmla="*/ 217759 h 861587"/>
              <a:gd name="connsiteX9" fmla="*/ 494811 w 892381"/>
              <a:gd name="connsiteY9" fmla="*/ 32022 h 861587"/>
              <a:gd name="connsiteX10" fmla="*/ 75711 w 892381"/>
              <a:gd name="connsiteY10" fmla="*/ 154259 h 861587"/>
              <a:gd name="connsiteX0" fmla="*/ 73908 w 890578"/>
              <a:gd name="connsiteY0" fmla="*/ 154259 h 861587"/>
              <a:gd name="connsiteX1" fmla="*/ 104070 w 890578"/>
              <a:gd name="connsiteY1" fmla="*/ 584472 h 861587"/>
              <a:gd name="connsiteX2" fmla="*/ 369183 w 890578"/>
              <a:gd name="connsiteY2" fmla="*/ 703535 h 861587"/>
              <a:gd name="connsiteX3" fmla="*/ 480308 w 890578"/>
              <a:gd name="connsiteY3" fmla="*/ 821009 h 861587"/>
              <a:gd name="connsiteX4" fmla="*/ 683507 w 890578"/>
              <a:gd name="connsiteY4" fmla="*/ 855935 h 861587"/>
              <a:gd name="connsiteX5" fmla="*/ 853370 w 890578"/>
              <a:gd name="connsiteY5" fmla="*/ 720997 h 861587"/>
              <a:gd name="connsiteX6" fmla="*/ 862895 w 890578"/>
              <a:gd name="connsiteY6" fmla="*/ 527322 h 861587"/>
              <a:gd name="connsiteX7" fmla="*/ 735895 w 890578"/>
              <a:gd name="connsiteY7" fmla="*/ 379684 h 861587"/>
              <a:gd name="connsiteX8" fmla="*/ 670808 w 890578"/>
              <a:gd name="connsiteY8" fmla="*/ 217759 h 861587"/>
              <a:gd name="connsiteX9" fmla="*/ 493008 w 890578"/>
              <a:gd name="connsiteY9" fmla="*/ 32022 h 861587"/>
              <a:gd name="connsiteX10" fmla="*/ 73908 w 890578"/>
              <a:gd name="connsiteY10" fmla="*/ 154259 h 861587"/>
              <a:gd name="connsiteX0" fmla="*/ 75169 w 887077"/>
              <a:gd name="connsiteY0" fmla="*/ 108097 h 832888"/>
              <a:gd name="connsiteX1" fmla="*/ 100569 w 887077"/>
              <a:gd name="connsiteY1" fmla="*/ 555773 h 832888"/>
              <a:gd name="connsiteX2" fmla="*/ 365682 w 887077"/>
              <a:gd name="connsiteY2" fmla="*/ 674836 h 832888"/>
              <a:gd name="connsiteX3" fmla="*/ 476807 w 887077"/>
              <a:gd name="connsiteY3" fmla="*/ 792310 h 832888"/>
              <a:gd name="connsiteX4" fmla="*/ 680006 w 887077"/>
              <a:gd name="connsiteY4" fmla="*/ 827236 h 832888"/>
              <a:gd name="connsiteX5" fmla="*/ 849869 w 887077"/>
              <a:gd name="connsiteY5" fmla="*/ 692298 h 832888"/>
              <a:gd name="connsiteX6" fmla="*/ 859394 w 887077"/>
              <a:gd name="connsiteY6" fmla="*/ 498623 h 832888"/>
              <a:gd name="connsiteX7" fmla="*/ 732394 w 887077"/>
              <a:gd name="connsiteY7" fmla="*/ 350985 h 832888"/>
              <a:gd name="connsiteX8" fmla="*/ 667307 w 887077"/>
              <a:gd name="connsiteY8" fmla="*/ 189060 h 832888"/>
              <a:gd name="connsiteX9" fmla="*/ 489507 w 887077"/>
              <a:gd name="connsiteY9" fmla="*/ 3323 h 832888"/>
              <a:gd name="connsiteX10" fmla="*/ 75169 w 887077"/>
              <a:gd name="connsiteY10" fmla="*/ 108097 h 832888"/>
              <a:gd name="connsiteX0" fmla="*/ 17164 w 829072"/>
              <a:gd name="connsiteY0" fmla="*/ 136785 h 861576"/>
              <a:gd name="connsiteX1" fmla="*/ 42564 w 829072"/>
              <a:gd name="connsiteY1" fmla="*/ 584461 h 861576"/>
              <a:gd name="connsiteX2" fmla="*/ 307677 w 829072"/>
              <a:gd name="connsiteY2" fmla="*/ 703524 h 861576"/>
              <a:gd name="connsiteX3" fmla="*/ 418802 w 829072"/>
              <a:gd name="connsiteY3" fmla="*/ 820998 h 861576"/>
              <a:gd name="connsiteX4" fmla="*/ 622001 w 829072"/>
              <a:gd name="connsiteY4" fmla="*/ 855924 h 861576"/>
              <a:gd name="connsiteX5" fmla="*/ 791864 w 829072"/>
              <a:gd name="connsiteY5" fmla="*/ 720986 h 861576"/>
              <a:gd name="connsiteX6" fmla="*/ 801389 w 829072"/>
              <a:gd name="connsiteY6" fmla="*/ 527311 h 861576"/>
              <a:gd name="connsiteX7" fmla="*/ 674389 w 829072"/>
              <a:gd name="connsiteY7" fmla="*/ 379673 h 861576"/>
              <a:gd name="connsiteX8" fmla="*/ 609302 w 829072"/>
              <a:gd name="connsiteY8" fmla="*/ 217748 h 861576"/>
              <a:gd name="connsiteX9" fmla="*/ 431502 w 829072"/>
              <a:gd name="connsiteY9" fmla="*/ 32011 h 861576"/>
              <a:gd name="connsiteX10" fmla="*/ 237826 w 829072"/>
              <a:gd name="connsiteY10" fmla="*/ 9785 h 861576"/>
              <a:gd name="connsiteX11" fmla="*/ 17164 w 829072"/>
              <a:gd name="connsiteY11" fmla="*/ 136785 h 861576"/>
              <a:gd name="connsiteX0" fmla="*/ 28029 w 839937"/>
              <a:gd name="connsiteY0" fmla="*/ 136785 h 861576"/>
              <a:gd name="connsiteX1" fmla="*/ 5802 w 839937"/>
              <a:gd name="connsiteY1" fmla="*/ 347922 h 861576"/>
              <a:gd name="connsiteX2" fmla="*/ 53429 w 839937"/>
              <a:gd name="connsiteY2" fmla="*/ 584461 h 861576"/>
              <a:gd name="connsiteX3" fmla="*/ 318542 w 839937"/>
              <a:gd name="connsiteY3" fmla="*/ 703524 h 861576"/>
              <a:gd name="connsiteX4" fmla="*/ 429667 w 839937"/>
              <a:gd name="connsiteY4" fmla="*/ 820998 h 861576"/>
              <a:gd name="connsiteX5" fmla="*/ 632866 w 839937"/>
              <a:gd name="connsiteY5" fmla="*/ 855924 h 861576"/>
              <a:gd name="connsiteX6" fmla="*/ 802729 w 839937"/>
              <a:gd name="connsiteY6" fmla="*/ 720986 h 861576"/>
              <a:gd name="connsiteX7" fmla="*/ 812254 w 839937"/>
              <a:gd name="connsiteY7" fmla="*/ 527311 h 861576"/>
              <a:gd name="connsiteX8" fmla="*/ 685254 w 839937"/>
              <a:gd name="connsiteY8" fmla="*/ 379673 h 861576"/>
              <a:gd name="connsiteX9" fmla="*/ 620167 w 839937"/>
              <a:gd name="connsiteY9" fmla="*/ 217748 h 861576"/>
              <a:gd name="connsiteX10" fmla="*/ 442367 w 839937"/>
              <a:gd name="connsiteY10" fmla="*/ 32011 h 861576"/>
              <a:gd name="connsiteX11" fmla="*/ 248691 w 839937"/>
              <a:gd name="connsiteY11" fmla="*/ 9785 h 861576"/>
              <a:gd name="connsiteX12" fmla="*/ 28029 w 839937"/>
              <a:gd name="connsiteY12" fmla="*/ 136785 h 861576"/>
              <a:gd name="connsiteX0" fmla="*/ 62487 w 874395"/>
              <a:gd name="connsiteY0" fmla="*/ 136785 h 861576"/>
              <a:gd name="connsiteX1" fmla="*/ 573 w 874395"/>
              <a:gd name="connsiteY1" fmla="*/ 363797 h 861576"/>
              <a:gd name="connsiteX2" fmla="*/ 87887 w 874395"/>
              <a:gd name="connsiteY2" fmla="*/ 584461 h 861576"/>
              <a:gd name="connsiteX3" fmla="*/ 353000 w 874395"/>
              <a:gd name="connsiteY3" fmla="*/ 703524 h 861576"/>
              <a:gd name="connsiteX4" fmla="*/ 464125 w 874395"/>
              <a:gd name="connsiteY4" fmla="*/ 820998 h 861576"/>
              <a:gd name="connsiteX5" fmla="*/ 667324 w 874395"/>
              <a:gd name="connsiteY5" fmla="*/ 855924 h 861576"/>
              <a:gd name="connsiteX6" fmla="*/ 837187 w 874395"/>
              <a:gd name="connsiteY6" fmla="*/ 720986 h 861576"/>
              <a:gd name="connsiteX7" fmla="*/ 846712 w 874395"/>
              <a:gd name="connsiteY7" fmla="*/ 527311 h 861576"/>
              <a:gd name="connsiteX8" fmla="*/ 719712 w 874395"/>
              <a:gd name="connsiteY8" fmla="*/ 379673 h 861576"/>
              <a:gd name="connsiteX9" fmla="*/ 654625 w 874395"/>
              <a:gd name="connsiteY9" fmla="*/ 217748 h 861576"/>
              <a:gd name="connsiteX10" fmla="*/ 476825 w 874395"/>
              <a:gd name="connsiteY10" fmla="*/ 32011 h 861576"/>
              <a:gd name="connsiteX11" fmla="*/ 283149 w 874395"/>
              <a:gd name="connsiteY11" fmla="*/ 9785 h 861576"/>
              <a:gd name="connsiteX12" fmla="*/ 62487 w 874395"/>
              <a:gd name="connsiteY12" fmla="*/ 136785 h 861576"/>
              <a:gd name="connsiteX0" fmla="*/ 62487 w 871489"/>
              <a:gd name="connsiteY0" fmla="*/ 136785 h 852081"/>
              <a:gd name="connsiteX1" fmla="*/ 573 w 871489"/>
              <a:gd name="connsiteY1" fmla="*/ 363797 h 852081"/>
              <a:gd name="connsiteX2" fmla="*/ 87887 w 871489"/>
              <a:gd name="connsiteY2" fmla="*/ 584461 h 852081"/>
              <a:gd name="connsiteX3" fmla="*/ 353000 w 871489"/>
              <a:gd name="connsiteY3" fmla="*/ 703524 h 852081"/>
              <a:gd name="connsiteX4" fmla="*/ 464125 w 871489"/>
              <a:gd name="connsiteY4" fmla="*/ 820998 h 852081"/>
              <a:gd name="connsiteX5" fmla="*/ 734822 w 871489"/>
              <a:gd name="connsiteY5" fmla="*/ 844285 h 852081"/>
              <a:gd name="connsiteX6" fmla="*/ 837187 w 871489"/>
              <a:gd name="connsiteY6" fmla="*/ 720986 h 852081"/>
              <a:gd name="connsiteX7" fmla="*/ 846712 w 871489"/>
              <a:gd name="connsiteY7" fmla="*/ 527311 h 852081"/>
              <a:gd name="connsiteX8" fmla="*/ 719712 w 871489"/>
              <a:gd name="connsiteY8" fmla="*/ 379673 h 852081"/>
              <a:gd name="connsiteX9" fmla="*/ 654625 w 871489"/>
              <a:gd name="connsiteY9" fmla="*/ 217748 h 852081"/>
              <a:gd name="connsiteX10" fmla="*/ 476825 w 871489"/>
              <a:gd name="connsiteY10" fmla="*/ 32011 h 852081"/>
              <a:gd name="connsiteX11" fmla="*/ 283149 w 871489"/>
              <a:gd name="connsiteY11" fmla="*/ 9785 h 852081"/>
              <a:gd name="connsiteX12" fmla="*/ 62487 w 871489"/>
              <a:gd name="connsiteY12" fmla="*/ 136785 h 852081"/>
              <a:gd name="connsiteX0" fmla="*/ 62487 w 877802"/>
              <a:gd name="connsiteY0" fmla="*/ 136785 h 854090"/>
              <a:gd name="connsiteX1" fmla="*/ 573 w 877802"/>
              <a:gd name="connsiteY1" fmla="*/ 363797 h 854090"/>
              <a:gd name="connsiteX2" fmla="*/ 87887 w 877802"/>
              <a:gd name="connsiteY2" fmla="*/ 584461 h 854090"/>
              <a:gd name="connsiteX3" fmla="*/ 353000 w 877802"/>
              <a:gd name="connsiteY3" fmla="*/ 703524 h 854090"/>
              <a:gd name="connsiteX4" fmla="*/ 464125 w 877802"/>
              <a:gd name="connsiteY4" fmla="*/ 820998 h 854090"/>
              <a:gd name="connsiteX5" fmla="*/ 734822 w 877802"/>
              <a:gd name="connsiteY5" fmla="*/ 844285 h 854090"/>
              <a:gd name="connsiteX6" fmla="*/ 869847 w 877802"/>
              <a:gd name="connsiteY6" fmla="*/ 693829 h 854090"/>
              <a:gd name="connsiteX7" fmla="*/ 846712 w 877802"/>
              <a:gd name="connsiteY7" fmla="*/ 527311 h 854090"/>
              <a:gd name="connsiteX8" fmla="*/ 719712 w 877802"/>
              <a:gd name="connsiteY8" fmla="*/ 379673 h 854090"/>
              <a:gd name="connsiteX9" fmla="*/ 654625 w 877802"/>
              <a:gd name="connsiteY9" fmla="*/ 217748 h 854090"/>
              <a:gd name="connsiteX10" fmla="*/ 476825 w 877802"/>
              <a:gd name="connsiteY10" fmla="*/ 32011 h 854090"/>
              <a:gd name="connsiteX11" fmla="*/ 283149 w 877802"/>
              <a:gd name="connsiteY11" fmla="*/ 9785 h 854090"/>
              <a:gd name="connsiteX12" fmla="*/ 62487 w 877802"/>
              <a:gd name="connsiteY12" fmla="*/ 136785 h 854090"/>
              <a:gd name="connsiteX0" fmla="*/ 62487 w 877803"/>
              <a:gd name="connsiteY0" fmla="*/ 136785 h 845284"/>
              <a:gd name="connsiteX1" fmla="*/ 573 w 877803"/>
              <a:gd name="connsiteY1" fmla="*/ 363797 h 845284"/>
              <a:gd name="connsiteX2" fmla="*/ 87887 w 877803"/>
              <a:gd name="connsiteY2" fmla="*/ 584461 h 845284"/>
              <a:gd name="connsiteX3" fmla="*/ 353000 w 877803"/>
              <a:gd name="connsiteY3" fmla="*/ 703524 h 845284"/>
              <a:gd name="connsiteX4" fmla="*/ 522913 w 877803"/>
              <a:gd name="connsiteY4" fmla="*/ 755046 h 845284"/>
              <a:gd name="connsiteX5" fmla="*/ 734822 w 877803"/>
              <a:gd name="connsiteY5" fmla="*/ 844285 h 845284"/>
              <a:gd name="connsiteX6" fmla="*/ 869847 w 877803"/>
              <a:gd name="connsiteY6" fmla="*/ 693829 h 845284"/>
              <a:gd name="connsiteX7" fmla="*/ 846712 w 877803"/>
              <a:gd name="connsiteY7" fmla="*/ 527311 h 845284"/>
              <a:gd name="connsiteX8" fmla="*/ 719712 w 877803"/>
              <a:gd name="connsiteY8" fmla="*/ 379673 h 845284"/>
              <a:gd name="connsiteX9" fmla="*/ 654625 w 877803"/>
              <a:gd name="connsiteY9" fmla="*/ 217748 h 845284"/>
              <a:gd name="connsiteX10" fmla="*/ 476825 w 877803"/>
              <a:gd name="connsiteY10" fmla="*/ 32011 h 845284"/>
              <a:gd name="connsiteX11" fmla="*/ 283149 w 877803"/>
              <a:gd name="connsiteY11" fmla="*/ 9785 h 845284"/>
              <a:gd name="connsiteX12" fmla="*/ 62487 w 877803"/>
              <a:gd name="connsiteY12" fmla="*/ 136785 h 845284"/>
              <a:gd name="connsiteX0" fmla="*/ 62487 w 877803"/>
              <a:gd name="connsiteY0" fmla="*/ 136785 h 845284"/>
              <a:gd name="connsiteX1" fmla="*/ 573 w 877803"/>
              <a:gd name="connsiteY1" fmla="*/ 363797 h 845284"/>
              <a:gd name="connsiteX2" fmla="*/ 87887 w 877803"/>
              <a:gd name="connsiteY2" fmla="*/ 584461 h 845284"/>
              <a:gd name="connsiteX3" fmla="*/ 337759 w 877803"/>
              <a:gd name="connsiteY3" fmla="*/ 641451 h 845284"/>
              <a:gd name="connsiteX4" fmla="*/ 522913 w 877803"/>
              <a:gd name="connsiteY4" fmla="*/ 755046 h 845284"/>
              <a:gd name="connsiteX5" fmla="*/ 734822 w 877803"/>
              <a:gd name="connsiteY5" fmla="*/ 844285 h 845284"/>
              <a:gd name="connsiteX6" fmla="*/ 869847 w 877803"/>
              <a:gd name="connsiteY6" fmla="*/ 693829 h 845284"/>
              <a:gd name="connsiteX7" fmla="*/ 846712 w 877803"/>
              <a:gd name="connsiteY7" fmla="*/ 527311 h 845284"/>
              <a:gd name="connsiteX8" fmla="*/ 719712 w 877803"/>
              <a:gd name="connsiteY8" fmla="*/ 379673 h 845284"/>
              <a:gd name="connsiteX9" fmla="*/ 654625 w 877803"/>
              <a:gd name="connsiteY9" fmla="*/ 217748 h 845284"/>
              <a:gd name="connsiteX10" fmla="*/ 476825 w 877803"/>
              <a:gd name="connsiteY10" fmla="*/ 32011 h 845284"/>
              <a:gd name="connsiteX11" fmla="*/ 283149 w 877803"/>
              <a:gd name="connsiteY11" fmla="*/ 9785 h 845284"/>
              <a:gd name="connsiteX12" fmla="*/ 62487 w 877803"/>
              <a:gd name="connsiteY12" fmla="*/ 136785 h 845284"/>
              <a:gd name="connsiteX0" fmla="*/ 62487 w 877803"/>
              <a:gd name="connsiteY0" fmla="*/ 136785 h 845284"/>
              <a:gd name="connsiteX1" fmla="*/ 573 w 877803"/>
              <a:gd name="connsiteY1" fmla="*/ 363797 h 845284"/>
              <a:gd name="connsiteX2" fmla="*/ 87887 w 877803"/>
              <a:gd name="connsiteY2" fmla="*/ 584461 h 845284"/>
              <a:gd name="connsiteX3" fmla="*/ 363887 w 877803"/>
              <a:gd name="connsiteY3" fmla="*/ 660849 h 845284"/>
              <a:gd name="connsiteX4" fmla="*/ 522913 w 877803"/>
              <a:gd name="connsiteY4" fmla="*/ 755046 h 845284"/>
              <a:gd name="connsiteX5" fmla="*/ 734822 w 877803"/>
              <a:gd name="connsiteY5" fmla="*/ 844285 h 845284"/>
              <a:gd name="connsiteX6" fmla="*/ 869847 w 877803"/>
              <a:gd name="connsiteY6" fmla="*/ 693829 h 845284"/>
              <a:gd name="connsiteX7" fmla="*/ 846712 w 877803"/>
              <a:gd name="connsiteY7" fmla="*/ 527311 h 845284"/>
              <a:gd name="connsiteX8" fmla="*/ 719712 w 877803"/>
              <a:gd name="connsiteY8" fmla="*/ 379673 h 845284"/>
              <a:gd name="connsiteX9" fmla="*/ 654625 w 877803"/>
              <a:gd name="connsiteY9" fmla="*/ 217748 h 845284"/>
              <a:gd name="connsiteX10" fmla="*/ 476825 w 877803"/>
              <a:gd name="connsiteY10" fmla="*/ 32011 h 845284"/>
              <a:gd name="connsiteX11" fmla="*/ 283149 w 877803"/>
              <a:gd name="connsiteY11" fmla="*/ 9785 h 845284"/>
              <a:gd name="connsiteX12" fmla="*/ 62487 w 877803"/>
              <a:gd name="connsiteY12" fmla="*/ 136785 h 845284"/>
              <a:gd name="connsiteX0" fmla="*/ 62487 w 880044"/>
              <a:gd name="connsiteY0" fmla="*/ 136785 h 841456"/>
              <a:gd name="connsiteX1" fmla="*/ 573 w 880044"/>
              <a:gd name="connsiteY1" fmla="*/ 363797 h 841456"/>
              <a:gd name="connsiteX2" fmla="*/ 87887 w 880044"/>
              <a:gd name="connsiteY2" fmla="*/ 584461 h 841456"/>
              <a:gd name="connsiteX3" fmla="*/ 363887 w 880044"/>
              <a:gd name="connsiteY3" fmla="*/ 660849 h 841456"/>
              <a:gd name="connsiteX4" fmla="*/ 522913 w 880044"/>
              <a:gd name="connsiteY4" fmla="*/ 755046 h 841456"/>
              <a:gd name="connsiteX5" fmla="*/ 704338 w 880044"/>
              <a:gd name="connsiteY5" fmla="*/ 840405 h 841456"/>
              <a:gd name="connsiteX6" fmla="*/ 869847 w 880044"/>
              <a:gd name="connsiteY6" fmla="*/ 693829 h 841456"/>
              <a:gd name="connsiteX7" fmla="*/ 846712 w 880044"/>
              <a:gd name="connsiteY7" fmla="*/ 527311 h 841456"/>
              <a:gd name="connsiteX8" fmla="*/ 719712 w 880044"/>
              <a:gd name="connsiteY8" fmla="*/ 379673 h 841456"/>
              <a:gd name="connsiteX9" fmla="*/ 654625 w 880044"/>
              <a:gd name="connsiteY9" fmla="*/ 217748 h 841456"/>
              <a:gd name="connsiteX10" fmla="*/ 476825 w 880044"/>
              <a:gd name="connsiteY10" fmla="*/ 32011 h 841456"/>
              <a:gd name="connsiteX11" fmla="*/ 283149 w 880044"/>
              <a:gd name="connsiteY11" fmla="*/ 9785 h 841456"/>
              <a:gd name="connsiteX12" fmla="*/ 62487 w 880044"/>
              <a:gd name="connsiteY12" fmla="*/ 136785 h 841456"/>
              <a:gd name="connsiteX0" fmla="*/ 62487 w 939661"/>
              <a:gd name="connsiteY0" fmla="*/ 136785 h 842032"/>
              <a:gd name="connsiteX1" fmla="*/ 573 w 939661"/>
              <a:gd name="connsiteY1" fmla="*/ 363797 h 842032"/>
              <a:gd name="connsiteX2" fmla="*/ 87887 w 939661"/>
              <a:gd name="connsiteY2" fmla="*/ 584461 h 842032"/>
              <a:gd name="connsiteX3" fmla="*/ 363887 w 939661"/>
              <a:gd name="connsiteY3" fmla="*/ 660849 h 842032"/>
              <a:gd name="connsiteX4" fmla="*/ 522913 w 939661"/>
              <a:gd name="connsiteY4" fmla="*/ 755046 h 842032"/>
              <a:gd name="connsiteX5" fmla="*/ 704338 w 939661"/>
              <a:gd name="connsiteY5" fmla="*/ 840405 h 842032"/>
              <a:gd name="connsiteX6" fmla="*/ 935169 w 939661"/>
              <a:gd name="connsiteY6" fmla="*/ 676371 h 842032"/>
              <a:gd name="connsiteX7" fmla="*/ 846712 w 939661"/>
              <a:gd name="connsiteY7" fmla="*/ 527311 h 842032"/>
              <a:gd name="connsiteX8" fmla="*/ 719712 w 939661"/>
              <a:gd name="connsiteY8" fmla="*/ 379673 h 842032"/>
              <a:gd name="connsiteX9" fmla="*/ 654625 w 939661"/>
              <a:gd name="connsiteY9" fmla="*/ 217748 h 842032"/>
              <a:gd name="connsiteX10" fmla="*/ 476825 w 939661"/>
              <a:gd name="connsiteY10" fmla="*/ 32011 h 842032"/>
              <a:gd name="connsiteX11" fmla="*/ 283149 w 939661"/>
              <a:gd name="connsiteY11" fmla="*/ 9785 h 842032"/>
              <a:gd name="connsiteX12" fmla="*/ 62487 w 939661"/>
              <a:gd name="connsiteY12" fmla="*/ 136785 h 842032"/>
              <a:gd name="connsiteX0" fmla="*/ 62487 w 936681"/>
              <a:gd name="connsiteY0" fmla="*/ 136785 h 944775"/>
              <a:gd name="connsiteX1" fmla="*/ 573 w 936681"/>
              <a:gd name="connsiteY1" fmla="*/ 363797 h 944775"/>
              <a:gd name="connsiteX2" fmla="*/ 87887 w 936681"/>
              <a:gd name="connsiteY2" fmla="*/ 584461 h 944775"/>
              <a:gd name="connsiteX3" fmla="*/ 363887 w 936681"/>
              <a:gd name="connsiteY3" fmla="*/ 660849 h 944775"/>
              <a:gd name="connsiteX4" fmla="*/ 522913 w 936681"/>
              <a:gd name="connsiteY4" fmla="*/ 755046 h 944775"/>
              <a:gd name="connsiteX5" fmla="*/ 704338 w 936681"/>
              <a:gd name="connsiteY5" fmla="*/ 840405 h 944775"/>
              <a:gd name="connsiteX6" fmla="*/ 887421 w 936681"/>
              <a:gd name="connsiteY6" fmla="*/ 939936 h 944775"/>
              <a:gd name="connsiteX7" fmla="*/ 935169 w 936681"/>
              <a:gd name="connsiteY7" fmla="*/ 676371 h 944775"/>
              <a:gd name="connsiteX8" fmla="*/ 846712 w 936681"/>
              <a:gd name="connsiteY8" fmla="*/ 527311 h 944775"/>
              <a:gd name="connsiteX9" fmla="*/ 719712 w 936681"/>
              <a:gd name="connsiteY9" fmla="*/ 379673 h 944775"/>
              <a:gd name="connsiteX10" fmla="*/ 654625 w 936681"/>
              <a:gd name="connsiteY10" fmla="*/ 217748 h 944775"/>
              <a:gd name="connsiteX11" fmla="*/ 476825 w 936681"/>
              <a:gd name="connsiteY11" fmla="*/ 32011 h 944775"/>
              <a:gd name="connsiteX12" fmla="*/ 283149 w 936681"/>
              <a:gd name="connsiteY12" fmla="*/ 9785 h 944775"/>
              <a:gd name="connsiteX13" fmla="*/ 62487 w 936681"/>
              <a:gd name="connsiteY13" fmla="*/ 136785 h 944775"/>
              <a:gd name="connsiteX0" fmla="*/ 62487 w 1010157"/>
              <a:gd name="connsiteY0" fmla="*/ 136785 h 944775"/>
              <a:gd name="connsiteX1" fmla="*/ 573 w 1010157"/>
              <a:gd name="connsiteY1" fmla="*/ 363797 h 944775"/>
              <a:gd name="connsiteX2" fmla="*/ 87887 w 1010157"/>
              <a:gd name="connsiteY2" fmla="*/ 584461 h 944775"/>
              <a:gd name="connsiteX3" fmla="*/ 363887 w 1010157"/>
              <a:gd name="connsiteY3" fmla="*/ 660849 h 944775"/>
              <a:gd name="connsiteX4" fmla="*/ 522913 w 1010157"/>
              <a:gd name="connsiteY4" fmla="*/ 755046 h 944775"/>
              <a:gd name="connsiteX5" fmla="*/ 704338 w 1010157"/>
              <a:gd name="connsiteY5" fmla="*/ 840405 h 944775"/>
              <a:gd name="connsiteX6" fmla="*/ 887421 w 1010157"/>
              <a:gd name="connsiteY6" fmla="*/ 939936 h 944775"/>
              <a:gd name="connsiteX7" fmla="*/ 1009798 w 1010157"/>
              <a:gd name="connsiteY7" fmla="*/ 735112 h 944775"/>
              <a:gd name="connsiteX8" fmla="*/ 846712 w 1010157"/>
              <a:gd name="connsiteY8" fmla="*/ 527311 h 944775"/>
              <a:gd name="connsiteX9" fmla="*/ 719712 w 1010157"/>
              <a:gd name="connsiteY9" fmla="*/ 379673 h 944775"/>
              <a:gd name="connsiteX10" fmla="*/ 654625 w 1010157"/>
              <a:gd name="connsiteY10" fmla="*/ 217748 h 944775"/>
              <a:gd name="connsiteX11" fmla="*/ 476825 w 1010157"/>
              <a:gd name="connsiteY11" fmla="*/ 32011 h 944775"/>
              <a:gd name="connsiteX12" fmla="*/ 283149 w 1010157"/>
              <a:gd name="connsiteY12" fmla="*/ 9785 h 944775"/>
              <a:gd name="connsiteX13" fmla="*/ 62487 w 1010157"/>
              <a:gd name="connsiteY13" fmla="*/ 136785 h 94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10157" h="944775">
                <a:moveTo>
                  <a:pt x="62487" y="136785"/>
                </a:moveTo>
                <a:cubicBezTo>
                  <a:pt x="15391" y="195787"/>
                  <a:pt x="-3660" y="289184"/>
                  <a:pt x="573" y="363797"/>
                </a:cubicBezTo>
                <a:cubicBezTo>
                  <a:pt x="4806" y="438410"/>
                  <a:pt x="36558" y="524930"/>
                  <a:pt x="87887" y="584461"/>
                </a:cubicBezTo>
                <a:cubicBezTo>
                  <a:pt x="236583" y="695056"/>
                  <a:pt x="291383" y="632418"/>
                  <a:pt x="363887" y="660849"/>
                </a:cubicBezTo>
                <a:cubicBezTo>
                  <a:pt x="436391" y="689280"/>
                  <a:pt x="470526" y="726206"/>
                  <a:pt x="522913" y="755046"/>
                </a:cubicBezTo>
                <a:cubicBezTo>
                  <a:pt x="575300" y="783886"/>
                  <a:pt x="643587" y="809590"/>
                  <a:pt x="704338" y="840405"/>
                </a:cubicBezTo>
                <a:cubicBezTo>
                  <a:pt x="765089" y="871220"/>
                  <a:pt x="848949" y="967275"/>
                  <a:pt x="887421" y="939936"/>
                </a:cubicBezTo>
                <a:cubicBezTo>
                  <a:pt x="925893" y="912597"/>
                  <a:pt x="1016583" y="803883"/>
                  <a:pt x="1009798" y="735112"/>
                </a:cubicBezTo>
                <a:cubicBezTo>
                  <a:pt x="1003013" y="666341"/>
                  <a:pt x="895060" y="586551"/>
                  <a:pt x="846712" y="527311"/>
                </a:cubicBezTo>
                <a:cubicBezTo>
                  <a:pt x="798364" y="468071"/>
                  <a:pt x="769188" y="440792"/>
                  <a:pt x="719712" y="379673"/>
                </a:cubicBezTo>
                <a:cubicBezTo>
                  <a:pt x="670236" y="318554"/>
                  <a:pt x="693254" y="298710"/>
                  <a:pt x="654625" y="217748"/>
                </a:cubicBezTo>
                <a:cubicBezTo>
                  <a:pt x="615996" y="136786"/>
                  <a:pt x="538738" y="66672"/>
                  <a:pt x="476825" y="32011"/>
                </a:cubicBezTo>
                <a:cubicBezTo>
                  <a:pt x="414912" y="-2650"/>
                  <a:pt x="352205" y="-7677"/>
                  <a:pt x="283149" y="9785"/>
                </a:cubicBezTo>
                <a:cubicBezTo>
                  <a:pt x="214093" y="27247"/>
                  <a:pt x="109583" y="77783"/>
                  <a:pt x="62487" y="136785"/>
                </a:cubicBezTo>
                <a:close/>
              </a:path>
            </a:pathLst>
          </a:custGeom>
          <a:noFill/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91" name="Forme libre : forme 90">
            <a:extLst>
              <a:ext uri="{FF2B5EF4-FFF2-40B4-BE49-F238E27FC236}">
                <a16:creationId xmlns:a16="http://schemas.microsoft.com/office/drawing/2014/main" id="{93E785EA-E97D-4CDF-AC70-CD359F68E3FC}"/>
              </a:ext>
            </a:extLst>
          </p:cNvPr>
          <p:cNvSpPr/>
          <p:nvPr/>
        </p:nvSpPr>
        <p:spPr>
          <a:xfrm>
            <a:off x="10428675" y="5489435"/>
            <a:ext cx="142829" cy="183626"/>
          </a:xfrm>
          <a:custGeom>
            <a:avLst/>
            <a:gdLst>
              <a:gd name="connsiteX0" fmla="*/ 0 w 788987"/>
              <a:gd name="connsiteY0" fmla="*/ 122237 h 825500"/>
              <a:gd name="connsiteX1" fmla="*/ 30162 w 788987"/>
              <a:gd name="connsiteY1" fmla="*/ 552450 h 825500"/>
              <a:gd name="connsiteX2" fmla="*/ 295275 w 788987"/>
              <a:gd name="connsiteY2" fmla="*/ 650875 h 825500"/>
              <a:gd name="connsiteX3" fmla="*/ 547687 w 788987"/>
              <a:gd name="connsiteY3" fmla="*/ 825500 h 825500"/>
              <a:gd name="connsiteX4" fmla="*/ 779462 w 788987"/>
              <a:gd name="connsiteY4" fmla="*/ 688975 h 825500"/>
              <a:gd name="connsiteX5" fmla="*/ 788987 w 788987"/>
              <a:gd name="connsiteY5" fmla="*/ 495300 h 825500"/>
              <a:gd name="connsiteX6" fmla="*/ 661987 w 788987"/>
              <a:gd name="connsiteY6" fmla="*/ 347662 h 825500"/>
              <a:gd name="connsiteX7" fmla="*/ 596900 w 788987"/>
              <a:gd name="connsiteY7" fmla="*/ 185737 h 825500"/>
              <a:gd name="connsiteX8" fmla="*/ 419100 w 788987"/>
              <a:gd name="connsiteY8" fmla="*/ 0 h 825500"/>
              <a:gd name="connsiteX9" fmla="*/ 107950 w 788987"/>
              <a:gd name="connsiteY9" fmla="*/ 14287 h 825500"/>
              <a:gd name="connsiteX10" fmla="*/ 0 w 788987"/>
              <a:gd name="connsiteY10" fmla="*/ 122237 h 825500"/>
              <a:gd name="connsiteX0" fmla="*/ 9159 w 798146"/>
              <a:gd name="connsiteY0" fmla="*/ 122237 h 825500"/>
              <a:gd name="connsiteX1" fmla="*/ 39321 w 798146"/>
              <a:gd name="connsiteY1" fmla="*/ 552450 h 825500"/>
              <a:gd name="connsiteX2" fmla="*/ 304434 w 798146"/>
              <a:gd name="connsiteY2" fmla="*/ 650875 h 825500"/>
              <a:gd name="connsiteX3" fmla="*/ 556846 w 798146"/>
              <a:gd name="connsiteY3" fmla="*/ 825500 h 825500"/>
              <a:gd name="connsiteX4" fmla="*/ 788621 w 798146"/>
              <a:gd name="connsiteY4" fmla="*/ 688975 h 825500"/>
              <a:gd name="connsiteX5" fmla="*/ 798146 w 798146"/>
              <a:gd name="connsiteY5" fmla="*/ 495300 h 825500"/>
              <a:gd name="connsiteX6" fmla="*/ 671146 w 798146"/>
              <a:gd name="connsiteY6" fmla="*/ 347662 h 825500"/>
              <a:gd name="connsiteX7" fmla="*/ 606059 w 798146"/>
              <a:gd name="connsiteY7" fmla="*/ 185737 h 825500"/>
              <a:gd name="connsiteX8" fmla="*/ 428259 w 798146"/>
              <a:gd name="connsiteY8" fmla="*/ 0 h 825500"/>
              <a:gd name="connsiteX9" fmla="*/ 117109 w 798146"/>
              <a:gd name="connsiteY9" fmla="*/ 14287 h 825500"/>
              <a:gd name="connsiteX10" fmla="*/ 9159 w 798146"/>
              <a:gd name="connsiteY10" fmla="*/ 122237 h 825500"/>
              <a:gd name="connsiteX0" fmla="*/ 9159 w 798146"/>
              <a:gd name="connsiteY0" fmla="*/ 122237 h 825500"/>
              <a:gd name="connsiteX1" fmla="*/ 39321 w 798146"/>
              <a:gd name="connsiteY1" fmla="*/ 552450 h 825500"/>
              <a:gd name="connsiteX2" fmla="*/ 304434 w 798146"/>
              <a:gd name="connsiteY2" fmla="*/ 650875 h 825500"/>
              <a:gd name="connsiteX3" fmla="*/ 556846 w 798146"/>
              <a:gd name="connsiteY3" fmla="*/ 825500 h 825500"/>
              <a:gd name="connsiteX4" fmla="*/ 788621 w 798146"/>
              <a:gd name="connsiteY4" fmla="*/ 688975 h 825500"/>
              <a:gd name="connsiteX5" fmla="*/ 798146 w 798146"/>
              <a:gd name="connsiteY5" fmla="*/ 495300 h 825500"/>
              <a:gd name="connsiteX6" fmla="*/ 671146 w 798146"/>
              <a:gd name="connsiteY6" fmla="*/ 347662 h 825500"/>
              <a:gd name="connsiteX7" fmla="*/ 606059 w 798146"/>
              <a:gd name="connsiteY7" fmla="*/ 185737 h 825500"/>
              <a:gd name="connsiteX8" fmla="*/ 428259 w 798146"/>
              <a:gd name="connsiteY8" fmla="*/ 0 h 825500"/>
              <a:gd name="connsiteX9" fmla="*/ 117109 w 798146"/>
              <a:gd name="connsiteY9" fmla="*/ 14287 h 825500"/>
              <a:gd name="connsiteX10" fmla="*/ 9159 w 798146"/>
              <a:gd name="connsiteY10" fmla="*/ 122237 h 825500"/>
              <a:gd name="connsiteX0" fmla="*/ 9159 w 798146"/>
              <a:gd name="connsiteY0" fmla="*/ 122237 h 832998"/>
              <a:gd name="connsiteX1" fmla="*/ 39321 w 798146"/>
              <a:gd name="connsiteY1" fmla="*/ 552450 h 832998"/>
              <a:gd name="connsiteX2" fmla="*/ 304434 w 798146"/>
              <a:gd name="connsiteY2" fmla="*/ 650875 h 832998"/>
              <a:gd name="connsiteX3" fmla="*/ 556846 w 798146"/>
              <a:gd name="connsiteY3" fmla="*/ 825500 h 832998"/>
              <a:gd name="connsiteX4" fmla="*/ 788621 w 798146"/>
              <a:gd name="connsiteY4" fmla="*/ 688975 h 832998"/>
              <a:gd name="connsiteX5" fmla="*/ 798146 w 798146"/>
              <a:gd name="connsiteY5" fmla="*/ 495300 h 832998"/>
              <a:gd name="connsiteX6" fmla="*/ 671146 w 798146"/>
              <a:gd name="connsiteY6" fmla="*/ 347662 h 832998"/>
              <a:gd name="connsiteX7" fmla="*/ 606059 w 798146"/>
              <a:gd name="connsiteY7" fmla="*/ 185737 h 832998"/>
              <a:gd name="connsiteX8" fmla="*/ 428259 w 798146"/>
              <a:gd name="connsiteY8" fmla="*/ 0 h 832998"/>
              <a:gd name="connsiteX9" fmla="*/ 117109 w 798146"/>
              <a:gd name="connsiteY9" fmla="*/ 14287 h 832998"/>
              <a:gd name="connsiteX10" fmla="*/ 9159 w 798146"/>
              <a:gd name="connsiteY10" fmla="*/ 122237 h 832998"/>
              <a:gd name="connsiteX0" fmla="*/ 9159 w 831017"/>
              <a:gd name="connsiteY0" fmla="*/ 122237 h 832998"/>
              <a:gd name="connsiteX1" fmla="*/ 39321 w 831017"/>
              <a:gd name="connsiteY1" fmla="*/ 552450 h 832998"/>
              <a:gd name="connsiteX2" fmla="*/ 304434 w 831017"/>
              <a:gd name="connsiteY2" fmla="*/ 650875 h 832998"/>
              <a:gd name="connsiteX3" fmla="*/ 556846 w 831017"/>
              <a:gd name="connsiteY3" fmla="*/ 825500 h 832998"/>
              <a:gd name="connsiteX4" fmla="*/ 788621 w 831017"/>
              <a:gd name="connsiteY4" fmla="*/ 688975 h 832998"/>
              <a:gd name="connsiteX5" fmla="*/ 798146 w 831017"/>
              <a:gd name="connsiteY5" fmla="*/ 495300 h 832998"/>
              <a:gd name="connsiteX6" fmla="*/ 671146 w 831017"/>
              <a:gd name="connsiteY6" fmla="*/ 347662 h 832998"/>
              <a:gd name="connsiteX7" fmla="*/ 606059 w 831017"/>
              <a:gd name="connsiteY7" fmla="*/ 185737 h 832998"/>
              <a:gd name="connsiteX8" fmla="*/ 428259 w 831017"/>
              <a:gd name="connsiteY8" fmla="*/ 0 h 832998"/>
              <a:gd name="connsiteX9" fmla="*/ 117109 w 831017"/>
              <a:gd name="connsiteY9" fmla="*/ 14287 h 832998"/>
              <a:gd name="connsiteX10" fmla="*/ 9159 w 831017"/>
              <a:gd name="connsiteY10" fmla="*/ 122237 h 832998"/>
              <a:gd name="connsiteX0" fmla="*/ 9159 w 824842"/>
              <a:gd name="connsiteY0" fmla="*/ 122237 h 832998"/>
              <a:gd name="connsiteX1" fmla="*/ 39321 w 824842"/>
              <a:gd name="connsiteY1" fmla="*/ 552450 h 832998"/>
              <a:gd name="connsiteX2" fmla="*/ 304434 w 824842"/>
              <a:gd name="connsiteY2" fmla="*/ 650875 h 832998"/>
              <a:gd name="connsiteX3" fmla="*/ 556846 w 824842"/>
              <a:gd name="connsiteY3" fmla="*/ 825500 h 832998"/>
              <a:gd name="connsiteX4" fmla="*/ 788621 w 824842"/>
              <a:gd name="connsiteY4" fmla="*/ 688975 h 832998"/>
              <a:gd name="connsiteX5" fmla="*/ 798146 w 824842"/>
              <a:gd name="connsiteY5" fmla="*/ 495300 h 832998"/>
              <a:gd name="connsiteX6" fmla="*/ 671146 w 824842"/>
              <a:gd name="connsiteY6" fmla="*/ 347662 h 832998"/>
              <a:gd name="connsiteX7" fmla="*/ 606059 w 824842"/>
              <a:gd name="connsiteY7" fmla="*/ 185737 h 832998"/>
              <a:gd name="connsiteX8" fmla="*/ 428259 w 824842"/>
              <a:gd name="connsiteY8" fmla="*/ 0 h 832998"/>
              <a:gd name="connsiteX9" fmla="*/ 117109 w 824842"/>
              <a:gd name="connsiteY9" fmla="*/ 14287 h 832998"/>
              <a:gd name="connsiteX10" fmla="*/ 9159 w 824842"/>
              <a:gd name="connsiteY10" fmla="*/ 122237 h 832998"/>
              <a:gd name="connsiteX0" fmla="*/ 9159 w 824842"/>
              <a:gd name="connsiteY0" fmla="*/ 122237 h 832998"/>
              <a:gd name="connsiteX1" fmla="*/ 39321 w 824842"/>
              <a:gd name="connsiteY1" fmla="*/ 552450 h 832998"/>
              <a:gd name="connsiteX2" fmla="*/ 304434 w 824842"/>
              <a:gd name="connsiteY2" fmla="*/ 650875 h 832998"/>
              <a:gd name="connsiteX3" fmla="*/ 556846 w 824842"/>
              <a:gd name="connsiteY3" fmla="*/ 825500 h 832998"/>
              <a:gd name="connsiteX4" fmla="*/ 788621 w 824842"/>
              <a:gd name="connsiteY4" fmla="*/ 688975 h 832998"/>
              <a:gd name="connsiteX5" fmla="*/ 798146 w 824842"/>
              <a:gd name="connsiteY5" fmla="*/ 495300 h 832998"/>
              <a:gd name="connsiteX6" fmla="*/ 671146 w 824842"/>
              <a:gd name="connsiteY6" fmla="*/ 347662 h 832998"/>
              <a:gd name="connsiteX7" fmla="*/ 606059 w 824842"/>
              <a:gd name="connsiteY7" fmla="*/ 185737 h 832998"/>
              <a:gd name="connsiteX8" fmla="*/ 428259 w 824842"/>
              <a:gd name="connsiteY8" fmla="*/ 0 h 832998"/>
              <a:gd name="connsiteX9" fmla="*/ 117109 w 824842"/>
              <a:gd name="connsiteY9" fmla="*/ 14287 h 832998"/>
              <a:gd name="connsiteX10" fmla="*/ 9159 w 824842"/>
              <a:gd name="connsiteY10" fmla="*/ 122237 h 832998"/>
              <a:gd name="connsiteX0" fmla="*/ 9159 w 824842"/>
              <a:gd name="connsiteY0" fmla="*/ 122237 h 832998"/>
              <a:gd name="connsiteX1" fmla="*/ 39321 w 824842"/>
              <a:gd name="connsiteY1" fmla="*/ 552450 h 832998"/>
              <a:gd name="connsiteX2" fmla="*/ 304434 w 824842"/>
              <a:gd name="connsiteY2" fmla="*/ 650875 h 832998"/>
              <a:gd name="connsiteX3" fmla="*/ 556846 w 824842"/>
              <a:gd name="connsiteY3" fmla="*/ 825500 h 832998"/>
              <a:gd name="connsiteX4" fmla="*/ 788621 w 824842"/>
              <a:gd name="connsiteY4" fmla="*/ 688975 h 832998"/>
              <a:gd name="connsiteX5" fmla="*/ 798146 w 824842"/>
              <a:gd name="connsiteY5" fmla="*/ 495300 h 832998"/>
              <a:gd name="connsiteX6" fmla="*/ 671146 w 824842"/>
              <a:gd name="connsiteY6" fmla="*/ 347662 h 832998"/>
              <a:gd name="connsiteX7" fmla="*/ 606059 w 824842"/>
              <a:gd name="connsiteY7" fmla="*/ 185737 h 832998"/>
              <a:gd name="connsiteX8" fmla="*/ 428259 w 824842"/>
              <a:gd name="connsiteY8" fmla="*/ 0 h 832998"/>
              <a:gd name="connsiteX9" fmla="*/ 117109 w 824842"/>
              <a:gd name="connsiteY9" fmla="*/ 14287 h 832998"/>
              <a:gd name="connsiteX10" fmla="*/ 9159 w 824842"/>
              <a:gd name="connsiteY10" fmla="*/ 122237 h 832998"/>
              <a:gd name="connsiteX0" fmla="*/ 9159 w 824842"/>
              <a:gd name="connsiteY0" fmla="*/ 150578 h 861339"/>
              <a:gd name="connsiteX1" fmla="*/ 39321 w 824842"/>
              <a:gd name="connsiteY1" fmla="*/ 580791 h 861339"/>
              <a:gd name="connsiteX2" fmla="*/ 304434 w 824842"/>
              <a:gd name="connsiteY2" fmla="*/ 679216 h 861339"/>
              <a:gd name="connsiteX3" fmla="*/ 556846 w 824842"/>
              <a:gd name="connsiteY3" fmla="*/ 853841 h 861339"/>
              <a:gd name="connsiteX4" fmla="*/ 788621 w 824842"/>
              <a:gd name="connsiteY4" fmla="*/ 717316 h 861339"/>
              <a:gd name="connsiteX5" fmla="*/ 798146 w 824842"/>
              <a:gd name="connsiteY5" fmla="*/ 523641 h 861339"/>
              <a:gd name="connsiteX6" fmla="*/ 671146 w 824842"/>
              <a:gd name="connsiteY6" fmla="*/ 376003 h 861339"/>
              <a:gd name="connsiteX7" fmla="*/ 606059 w 824842"/>
              <a:gd name="connsiteY7" fmla="*/ 214078 h 861339"/>
              <a:gd name="connsiteX8" fmla="*/ 428259 w 824842"/>
              <a:gd name="connsiteY8" fmla="*/ 28341 h 861339"/>
              <a:gd name="connsiteX9" fmla="*/ 117109 w 824842"/>
              <a:gd name="connsiteY9" fmla="*/ 42628 h 861339"/>
              <a:gd name="connsiteX10" fmla="*/ 9159 w 824842"/>
              <a:gd name="connsiteY10" fmla="*/ 150578 h 861339"/>
              <a:gd name="connsiteX0" fmla="*/ 9159 w 824842"/>
              <a:gd name="connsiteY0" fmla="*/ 135765 h 846526"/>
              <a:gd name="connsiteX1" fmla="*/ 39321 w 824842"/>
              <a:gd name="connsiteY1" fmla="*/ 565978 h 846526"/>
              <a:gd name="connsiteX2" fmla="*/ 304434 w 824842"/>
              <a:gd name="connsiteY2" fmla="*/ 664403 h 846526"/>
              <a:gd name="connsiteX3" fmla="*/ 556846 w 824842"/>
              <a:gd name="connsiteY3" fmla="*/ 839028 h 846526"/>
              <a:gd name="connsiteX4" fmla="*/ 788621 w 824842"/>
              <a:gd name="connsiteY4" fmla="*/ 702503 h 846526"/>
              <a:gd name="connsiteX5" fmla="*/ 798146 w 824842"/>
              <a:gd name="connsiteY5" fmla="*/ 508828 h 846526"/>
              <a:gd name="connsiteX6" fmla="*/ 671146 w 824842"/>
              <a:gd name="connsiteY6" fmla="*/ 361190 h 846526"/>
              <a:gd name="connsiteX7" fmla="*/ 606059 w 824842"/>
              <a:gd name="connsiteY7" fmla="*/ 199265 h 846526"/>
              <a:gd name="connsiteX8" fmla="*/ 428259 w 824842"/>
              <a:gd name="connsiteY8" fmla="*/ 13528 h 846526"/>
              <a:gd name="connsiteX9" fmla="*/ 117109 w 824842"/>
              <a:gd name="connsiteY9" fmla="*/ 27815 h 846526"/>
              <a:gd name="connsiteX10" fmla="*/ 9159 w 824842"/>
              <a:gd name="connsiteY10" fmla="*/ 135765 h 846526"/>
              <a:gd name="connsiteX0" fmla="*/ 9159 w 824842"/>
              <a:gd name="connsiteY0" fmla="*/ 135765 h 846526"/>
              <a:gd name="connsiteX1" fmla="*/ 39321 w 824842"/>
              <a:gd name="connsiteY1" fmla="*/ 565978 h 846526"/>
              <a:gd name="connsiteX2" fmla="*/ 304434 w 824842"/>
              <a:gd name="connsiteY2" fmla="*/ 664403 h 846526"/>
              <a:gd name="connsiteX3" fmla="*/ 556846 w 824842"/>
              <a:gd name="connsiteY3" fmla="*/ 839028 h 846526"/>
              <a:gd name="connsiteX4" fmla="*/ 788621 w 824842"/>
              <a:gd name="connsiteY4" fmla="*/ 702503 h 846526"/>
              <a:gd name="connsiteX5" fmla="*/ 798146 w 824842"/>
              <a:gd name="connsiteY5" fmla="*/ 508828 h 846526"/>
              <a:gd name="connsiteX6" fmla="*/ 671146 w 824842"/>
              <a:gd name="connsiteY6" fmla="*/ 361190 h 846526"/>
              <a:gd name="connsiteX7" fmla="*/ 606059 w 824842"/>
              <a:gd name="connsiteY7" fmla="*/ 199265 h 846526"/>
              <a:gd name="connsiteX8" fmla="*/ 428259 w 824842"/>
              <a:gd name="connsiteY8" fmla="*/ 13528 h 846526"/>
              <a:gd name="connsiteX9" fmla="*/ 117109 w 824842"/>
              <a:gd name="connsiteY9" fmla="*/ 27815 h 846526"/>
              <a:gd name="connsiteX10" fmla="*/ 9159 w 824842"/>
              <a:gd name="connsiteY10" fmla="*/ 135765 h 846526"/>
              <a:gd name="connsiteX0" fmla="*/ 57613 w 873296"/>
              <a:gd name="connsiteY0" fmla="*/ 135765 h 846526"/>
              <a:gd name="connsiteX1" fmla="*/ 87775 w 873296"/>
              <a:gd name="connsiteY1" fmla="*/ 565978 h 846526"/>
              <a:gd name="connsiteX2" fmla="*/ 352888 w 873296"/>
              <a:gd name="connsiteY2" fmla="*/ 664403 h 846526"/>
              <a:gd name="connsiteX3" fmla="*/ 605300 w 873296"/>
              <a:gd name="connsiteY3" fmla="*/ 839028 h 846526"/>
              <a:gd name="connsiteX4" fmla="*/ 837075 w 873296"/>
              <a:gd name="connsiteY4" fmla="*/ 702503 h 846526"/>
              <a:gd name="connsiteX5" fmla="*/ 846600 w 873296"/>
              <a:gd name="connsiteY5" fmla="*/ 508828 h 846526"/>
              <a:gd name="connsiteX6" fmla="*/ 719600 w 873296"/>
              <a:gd name="connsiteY6" fmla="*/ 361190 h 846526"/>
              <a:gd name="connsiteX7" fmla="*/ 654513 w 873296"/>
              <a:gd name="connsiteY7" fmla="*/ 199265 h 846526"/>
              <a:gd name="connsiteX8" fmla="*/ 476713 w 873296"/>
              <a:gd name="connsiteY8" fmla="*/ 13528 h 846526"/>
              <a:gd name="connsiteX9" fmla="*/ 165563 w 873296"/>
              <a:gd name="connsiteY9" fmla="*/ 27815 h 846526"/>
              <a:gd name="connsiteX10" fmla="*/ 57613 w 873296"/>
              <a:gd name="connsiteY10" fmla="*/ 135765 h 846526"/>
              <a:gd name="connsiteX0" fmla="*/ 57613 w 873296"/>
              <a:gd name="connsiteY0" fmla="*/ 123874 h 834635"/>
              <a:gd name="connsiteX1" fmla="*/ 87775 w 873296"/>
              <a:gd name="connsiteY1" fmla="*/ 554087 h 834635"/>
              <a:gd name="connsiteX2" fmla="*/ 352888 w 873296"/>
              <a:gd name="connsiteY2" fmla="*/ 652512 h 834635"/>
              <a:gd name="connsiteX3" fmla="*/ 605300 w 873296"/>
              <a:gd name="connsiteY3" fmla="*/ 827137 h 834635"/>
              <a:gd name="connsiteX4" fmla="*/ 837075 w 873296"/>
              <a:gd name="connsiteY4" fmla="*/ 690612 h 834635"/>
              <a:gd name="connsiteX5" fmla="*/ 846600 w 873296"/>
              <a:gd name="connsiteY5" fmla="*/ 496937 h 834635"/>
              <a:gd name="connsiteX6" fmla="*/ 719600 w 873296"/>
              <a:gd name="connsiteY6" fmla="*/ 349299 h 834635"/>
              <a:gd name="connsiteX7" fmla="*/ 654513 w 873296"/>
              <a:gd name="connsiteY7" fmla="*/ 187374 h 834635"/>
              <a:gd name="connsiteX8" fmla="*/ 476713 w 873296"/>
              <a:gd name="connsiteY8" fmla="*/ 1637 h 834635"/>
              <a:gd name="connsiteX9" fmla="*/ 57613 w 873296"/>
              <a:gd name="connsiteY9" fmla="*/ 123874 h 834635"/>
              <a:gd name="connsiteX0" fmla="*/ 91225 w 906908"/>
              <a:gd name="connsiteY0" fmla="*/ 165752 h 876513"/>
              <a:gd name="connsiteX1" fmla="*/ 121387 w 906908"/>
              <a:gd name="connsiteY1" fmla="*/ 595965 h 876513"/>
              <a:gd name="connsiteX2" fmla="*/ 386500 w 906908"/>
              <a:gd name="connsiteY2" fmla="*/ 694390 h 876513"/>
              <a:gd name="connsiteX3" fmla="*/ 638912 w 906908"/>
              <a:gd name="connsiteY3" fmla="*/ 869015 h 876513"/>
              <a:gd name="connsiteX4" fmla="*/ 870687 w 906908"/>
              <a:gd name="connsiteY4" fmla="*/ 732490 h 876513"/>
              <a:gd name="connsiteX5" fmla="*/ 880212 w 906908"/>
              <a:gd name="connsiteY5" fmla="*/ 538815 h 876513"/>
              <a:gd name="connsiteX6" fmla="*/ 753212 w 906908"/>
              <a:gd name="connsiteY6" fmla="*/ 391177 h 876513"/>
              <a:gd name="connsiteX7" fmla="*/ 688125 w 906908"/>
              <a:gd name="connsiteY7" fmla="*/ 229252 h 876513"/>
              <a:gd name="connsiteX8" fmla="*/ 510325 w 906908"/>
              <a:gd name="connsiteY8" fmla="*/ 43515 h 876513"/>
              <a:gd name="connsiteX9" fmla="*/ 91225 w 906908"/>
              <a:gd name="connsiteY9" fmla="*/ 165752 h 876513"/>
              <a:gd name="connsiteX0" fmla="*/ 75711 w 891394"/>
              <a:gd name="connsiteY0" fmla="*/ 146718 h 857479"/>
              <a:gd name="connsiteX1" fmla="*/ 105873 w 891394"/>
              <a:gd name="connsiteY1" fmla="*/ 576931 h 857479"/>
              <a:gd name="connsiteX2" fmla="*/ 370986 w 891394"/>
              <a:gd name="connsiteY2" fmla="*/ 675356 h 857479"/>
              <a:gd name="connsiteX3" fmla="*/ 623398 w 891394"/>
              <a:gd name="connsiteY3" fmla="*/ 849981 h 857479"/>
              <a:gd name="connsiteX4" fmla="*/ 855173 w 891394"/>
              <a:gd name="connsiteY4" fmla="*/ 713456 h 857479"/>
              <a:gd name="connsiteX5" fmla="*/ 864698 w 891394"/>
              <a:gd name="connsiteY5" fmla="*/ 519781 h 857479"/>
              <a:gd name="connsiteX6" fmla="*/ 737698 w 891394"/>
              <a:gd name="connsiteY6" fmla="*/ 372143 h 857479"/>
              <a:gd name="connsiteX7" fmla="*/ 672611 w 891394"/>
              <a:gd name="connsiteY7" fmla="*/ 210218 h 857479"/>
              <a:gd name="connsiteX8" fmla="*/ 494811 w 891394"/>
              <a:gd name="connsiteY8" fmla="*/ 24481 h 857479"/>
              <a:gd name="connsiteX9" fmla="*/ 75711 w 891394"/>
              <a:gd name="connsiteY9" fmla="*/ 146718 h 857479"/>
              <a:gd name="connsiteX0" fmla="*/ 75711 w 891394"/>
              <a:gd name="connsiteY0" fmla="*/ 142397 h 853158"/>
              <a:gd name="connsiteX1" fmla="*/ 105873 w 891394"/>
              <a:gd name="connsiteY1" fmla="*/ 572610 h 853158"/>
              <a:gd name="connsiteX2" fmla="*/ 370986 w 891394"/>
              <a:gd name="connsiteY2" fmla="*/ 671035 h 853158"/>
              <a:gd name="connsiteX3" fmla="*/ 623398 w 891394"/>
              <a:gd name="connsiteY3" fmla="*/ 845660 h 853158"/>
              <a:gd name="connsiteX4" fmla="*/ 855173 w 891394"/>
              <a:gd name="connsiteY4" fmla="*/ 709135 h 853158"/>
              <a:gd name="connsiteX5" fmla="*/ 864698 w 891394"/>
              <a:gd name="connsiteY5" fmla="*/ 515460 h 853158"/>
              <a:gd name="connsiteX6" fmla="*/ 737698 w 891394"/>
              <a:gd name="connsiteY6" fmla="*/ 367822 h 853158"/>
              <a:gd name="connsiteX7" fmla="*/ 672611 w 891394"/>
              <a:gd name="connsiteY7" fmla="*/ 205897 h 853158"/>
              <a:gd name="connsiteX8" fmla="*/ 494811 w 891394"/>
              <a:gd name="connsiteY8" fmla="*/ 20160 h 853158"/>
              <a:gd name="connsiteX9" fmla="*/ 75711 w 891394"/>
              <a:gd name="connsiteY9" fmla="*/ 142397 h 853158"/>
              <a:gd name="connsiteX0" fmla="*/ 75711 w 891394"/>
              <a:gd name="connsiteY0" fmla="*/ 142397 h 853158"/>
              <a:gd name="connsiteX1" fmla="*/ 105873 w 891394"/>
              <a:gd name="connsiteY1" fmla="*/ 572610 h 853158"/>
              <a:gd name="connsiteX2" fmla="*/ 370986 w 891394"/>
              <a:gd name="connsiteY2" fmla="*/ 671035 h 853158"/>
              <a:gd name="connsiteX3" fmla="*/ 623398 w 891394"/>
              <a:gd name="connsiteY3" fmla="*/ 845660 h 853158"/>
              <a:gd name="connsiteX4" fmla="*/ 855173 w 891394"/>
              <a:gd name="connsiteY4" fmla="*/ 709135 h 853158"/>
              <a:gd name="connsiteX5" fmla="*/ 864698 w 891394"/>
              <a:gd name="connsiteY5" fmla="*/ 515460 h 853158"/>
              <a:gd name="connsiteX6" fmla="*/ 737698 w 891394"/>
              <a:gd name="connsiteY6" fmla="*/ 367822 h 853158"/>
              <a:gd name="connsiteX7" fmla="*/ 672611 w 891394"/>
              <a:gd name="connsiteY7" fmla="*/ 205897 h 853158"/>
              <a:gd name="connsiteX8" fmla="*/ 494811 w 891394"/>
              <a:gd name="connsiteY8" fmla="*/ 20160 h 853158"/>
              <a:gd name="connsiteX9" fmla="*/ 75711 w 891394"/>
              <a:gd name="connsiteY9" fmla="*/ 142397 h 853158"/>
              <a:gd name="connsiteX0" fmla="*/ 75711 w 891394"/>
              <a:gd name="connsiteY0" fmla="*/ 154259 h 865020"/>
              <a:gd name="connsiteX1" fmla="*/ 105873 w 891394"/>
              <a:gd name="connsiteY1" fmla="*/ 584472 h 865020"/>
              <a:gd name="connsiteX2" fmla="*/ 370986 w 891394"/>
              <a:gd name="connsiteY2" fmla="*/ 682897 h 865020"/>
              <a:gd name="connsiteX3" fmla="*/ 623398 w 891394"/>
              <a:gd name="connsiteY3" fmla="*/ 857522 h 865020"/>
              <a:gd name="connsiteX4" fmla="*/ 855173 w 891394"/>
              <a:gd name="connsiteY4" fmla="*/ 720997 h 865020"/>
              <a:gd name="connsiteX5" fmla="*/ 864698 w 891394"/>
              <a:gd name="connsiteY5" fmla="*/ 527322 h 865020"/>
              <a:gd name="connsiteX6" fmla="*/ 737698 w 891394"/>
              <a:gd name="connsiteY6" fmla="*/ 379684 h 865020"/>
              <a:gd name="connsiteX7" fmla="*/ 672611 w 891394"/>
              <a:gd name="connsiteY7" fmla="*/ 217759 h 865020"/>
              <a:gd name="connsiteX8" fmla="*/ 494811 w 891394"/>
              <a:gd name="connsiteY8" fmla="*/ 32022 h 865020"/>
              <a:gd name="connsiteX9" fmla="*/ 75711 w 891394"/>
              <a:gd name="connsiteY9" fmla="*/ 154259 h 865020"/>
              <a:gd name="connsiteX0" fmla="*/ 75711 w 891394"/>
              <a:gd name="connsiteY0" fmla="*/ 154259 h 865020"/>
              <a:gd name="connsiteX1" fmla="*/ 105873 w 891394"/>
              <a:gd name="connsiteY1" fmla="*/ 584472 h 865020"/>
              <a:gd name="connsiteX2" fmla="*/ 370986 w 891394"/>
              <a:gd name="connsiteY2" fmla="*/ 682897 h 865020"/>
              <a:gd name="connsiteX3" fmla="*/ 623398 w 891394"/>
              <a:gd name="connsiteY3" fmla="*/ 857522 h 865020"/>
              <a:gd name="connsiteX4" fmla="*/ 855173 w 891394"/>
              <a:gd name="connsiteY4" fmla="*/ 720997 h 865020"/>
              <a:gd name="connsiteX5" fmla="*/ 864698 w 891394"/>
              <a:gd name="connsiteY5" fmla="*/ 527322 h 865020"/>
              <a:gd name="connsiteX6" fmla="*/ 737698 w 891394"/>
              <a:gd name="connsiteY6" fmla="*/ 379684 h 865020"/>
              <a:gd name="connsiteX7" fmla="*/ 672611 w 891394"/>
              <a:gd name="connsiteY7" fmla="*/ 217759 h 865020"/>
              <a:gd name="connsiteX8" fmla="*/ 494811 w 891394"/>
              <a:gd name="connsiteY8" fmla="*/ 32022 h 865020"/>
              <a:gd name="connsiteX9" fmla="*/ 75711 w 891394"/>
              <a:gd name="connsiteY9" fmla="*/ 154259 h 865020"/>
              <a:gd name="connsiteX0" fmla="*/ 75711 w 891394"/>
              <a:gd name="connsiteY0" fmla="*/ 154259 h 865020"/>
              <a:gd name="connsiteX1" fmla="*/ 105873 w 891394"/>
              <a:gd name="connsiteY1" fmla="*/ 584472 h 865020"/>
              <a:gd name="connsiteX2" fmla="*/ 370986 w 891394"/>
              <a:gd name="connsiteY2" fmla="*/ 682897 h 865020"/>
              <a:gd name="connsiteX3" fmla="*/ 623398 w 891394"/>
              <a:gd name="connsiteY3" fmla="*/ 857522 h 865020"/>
              <a:gd name="connsiteX4" fmla="*/ 855173 w 891394"/>
              <a:gd name="connsiteY4" fmla="*/ 720997 h 865020"/>
              <a:gd name="connsiteX5" fmla="*/ 864698 w 891394"/>
              <a:gd name="connsiteY5" fmla="*/ 527322 h 865020"/>
              <a:gd name="connsiteX6" fmla="*/ 737698 w 891394"/>
              <a:gd name="connsiteY6" fmla="*/ 379684 h 865020"/>
              <a:gd name="connsiteX7" fmla="*/ 672611 w 891394"/>
              <a:gd name="connsiteY7" fmla="*/ 217759 h 865020"/>
              <a:gd name="connsiteX8" fmla="*/ 494811 w 891394"/>
              <a:gd name="connsiteY8" fmla="*/ 32022 h 865020"/>
              <a:gd name="connsiteX9" fmla="*/ 75711 w 891394"/>
              <a:gd name="connsiteY9" fmla="*/ 154259 h 865020"/>
              <a:gd name="connsiteX0" fmla="*/ 75711 w 891394"/>
              <a:gd name="connsiteY0" fmla="*/ 154259 h 865020"/>
              <a:gd name="connsiteX1" fmla="*/ 105873 w 891394"/>
              <a:gd name="connsiteY1" fmla="*/ 584472 h 865020"/>
              <a:gd name="connsiteX2" fmla="*/ 370986 w 891394"/>
              <a:gd name="connsiteY2" fmla="*/ 682897 h 865020"/>
              <a:gd name="connsiteX3" fmla="*/ 623398 w 891394"/>
              <a:gd name="connsiteY3" fmla="*/ 857522 h 865020"/>
              <a:gd name="connsiteX4" fmla="*/ 855173 w 891394"/>
              <a:gd name="connsiteY4" fmla="*/ 720997 h 865020"/>
              <a:gd name="connsiteX5" fmla="*/ 864698 w 891394"/>
              <a:gd name="connsiteY5" fmla="*/ 527322 h 865020"/>
              <a:gd name="connsiteX6" fmla="*/ 737698 w 891394"/>
              <a:gd name="connsiteY6" fmla="*/ 379684 h 865020"/>
              <a:gd name="connsiteX7" fmla="*/ 672611 w 891394"/>
              <a:gd name="connsiteY7" fmla="*/ 217759 h 865020"/>
              <a:gd name="connsiteX8" fmla="*/ 494811 w 891394"/>
              <a:gd name="connsiteY8" fmla="*/ 32022 h 865020"/>
              <a:gd name="connsiteX9" fmla="*/ 75711 w 891394"/>
              <a:gd name="connsiteY9" fmla="*/ 154259 h 865020"/>
              <a:gd name="connsiteX0" fmla="*/ 75711 w 895393"/>
              <a:gd name="connsiteY0" fmla="*/ 154259 h 865020"/>
              <a:gd name="connsiteX1" fmla="*/ 105873 w 895393"/>
              <a:gd name="connsiteY1" fmla="*/ 584472 h 865020"/>
              <a:gd name="connsiteX2" fmla="*/ 370986 w 895393"/>
              <a:gd name="connsiteY2" fmla="*/ 682897 h 865020"/>
              <a:gd name="connsiteX3" fmla="*/ 623398 w 895393"/>
              <a:gd name="connsiteY3" fmla="*/ 857522 h 865020"/>
              <a:gd name="connsiteX4" fmla="*/ 855173 w 895393"/>
              <a:gd name="connsiteY4" fmla="*/ 720997 h 865020"/>
              <a:gd name="connsiteX5" fmla="*/ 864698 w 895393"/>
              <a:gd name="connsiteY5" fmla="*/ 527322 h 865020"/>
              <a:gd name="connsiteX6" fmla="*/ 737698 w 895393"/>
              <a:gd name="connsiteY6" fmla="*/ 379684 h 865020"/>
              <a:gd name="connsiteX7" fmla="*/ 672611 w 895393"/>
              <a:gd name="connsiteY7" fmla="*/ 217759 h 865020"/>
              <a:gd name="connsiteX8" fmla="*/ 494811 w 895393"/>
              <a:gd name="connsiteY8" fmla="*/ 32022 h 865020"/>
              <a:gd name="connsiteX9" fmla="*/ 75711 w 895393"/>
              <a:gd name="connsiteY9" fmla="*/ 154259 h 865020"/>
              <a:gd name="connsiteX0" fmla="*/ 75711 w 898094"/>
              <a:gd name="connsiteY0" fmla="*/ 154259 h 865020"/>
              <a:gd name="connsiteX1" fmla="*/ 105873 w 898094"/>
              <a:gd name="connsiteY1" fmla="*/ 584472 h 865020"/>
              <a:gd name="connsiteX2" fmla="*/ 370986 w 898094"/>
              <a:gd name="connsiteY2" fmla="*/ 682897 h 865020"/>
              <a:gd name="connsiteX3" fmla="*/ 623398 w 898094"/>
              <a:gd name="connsiteY3" fmla="*/ 857522 h 865020"/>
              <a:gd name="connsiteX4" fmla="*/ 855173 w 898094"/>
              <a:gd name="connsiteY4" fmla="*/ 720997 h 865020"/>
              <a:gd name="connsiteX5" fmla="*/ 864698 w 898094"/>
              <a:gd name="connsiteY5" fmla="*/ 527322 h 865020"/>
              <a:gd name="connsiteX6" fmla="*/ 737698 w 898094"/>
              <a:gd name="connsiteY6" fmla="*/ 379684 h 865020"/>
              <a:gd name="connsiteX7" fmla="*/ 672611 w 898094"/>
              <a:gd name="connsiteY7" fmla="*/ 217759 h 865020"/>
              <a:gd name="connsiteX8" fmla="*/ 494811 w 898094"/>
              <a:gd name="connsiteY8" fmla="*/ 32022 h 865020"/>
              <a:gd name="connsiteX9" fmla="*/ 75711 w 898094"/>
              <a:gd name="connsiteY9" fmla="*/ 154259 h 865020"/>
              <a:gd name="connsiteX0" fmla="*/ 75711 w 892381"/>
              <a:gd name="connsiteY0" fmla="*/ 154259 h 863481"/>
              <a:gd name="connsiteX1" fmla="*/ 105873 w 892381"/>
              <a:gd name="connsiteY1" fmla="*/ 584472 h 863481"/>
              <a:gd name="connsiteX2" fmla="*/ 370986 w 892381"/>
              <a:gd name="connsiteY2" fmla="*/ 682897 h 863481"/>
              <a:gd name="connsiteX3" fmla="*/ 685310 w 892381"/>
              <a:gd name="connsiteY3" fmla="*/ 855935 h 863481"/>
              <a:gd name="connsiteX4" fmla="*/ 855173 w 892381"/>
              <a:gd name="connsiteY4" fmla="*/ 720997 h 863481"/>
              <a:gd name="connsiteX5" fmla="*/ 864698 w 892381"/>
              <a:gd name="connsiteY5" fmla="*/ 527322 h 863481"/>
              <a:gd name="connsiteX6" fmla="*/ 737698 w 892381"/>
              <a:gd name="connsiteY6" fmla="*/ 379684 h 863481"/>
              <a:gd name="connsiteX7" fmla="*/ 672611 w 892381"/>
              <a:gd name="connsiteY7" fmla="*/ 217759 h 863481"/>
              <a:gd name="connsiteX8" fmla="*/ 494811 w 892381"/>
              <a:gd name="connsiteY8" fmla="*/ 32022 h 863481"/>
              <a:gd name="connsiteX9" fmla="*/ 75711 w 892381"/>
              <a:gd name="connsiteY9" fmla="*/ 154259 h 863481"/>
              <a:gd name="connsiteX0" fmla="*/ 75711 w 892381"/>
              <a:gd name="connsiteY0" fmla="*/ 154259 h 857802"/>
              <a:gd name="connsiteX1" fmla="*/ 105873 w 892381"/>
              <a:gd name="connsiteY1" fmla="*/ 584472 h 857802"/>
              <a:gd name="connsiteX2" fmla="*/ 370986 w 892381"/>
              <a:gd name="connsiteY2" fmla="*/ 682897 h 857802"/>
              <a:gd name="connsiteX3" fmla="*/ 685310 w 892381"/>
              <a:gd name="connsiteY3" fmla="*/ 855935 h 857802"/>
              <a:gd name="connsiteX4" fmla="*/ 855173 w 892381"/>
              <a:gd name="connsiteY4" fmla="*/ 720997 h 857802"/>
              <a:gd name="connsiteX5" fmla="*/ 864698 w 892381"/>
              <a:gd name="connsiteY5" fmla="*/ 527322 h 857802"/>
              <a:gd name="connsiteX6" fmla="*/ 737698 w 892381"/>
              <a:gd name="connsiteY6" fmla="*/ 379684 h 857802"/>
              <a:gd name="connsiteX7" fmla="*/ 672611 w 892381"/>
              <a:gd name="connsiteY7" fmla="*/ 217759 h 857802"/>
              <a:gd name="connsiteX8" fmla="*/ 494811 w 892381"/>
              <a:gd name="connsiteY8" fmla="*/ 32022 h 857802"/>
              <a:gd name="connsiteX9" fmla="*/ 75711 w 892381"/>
              <a:gd name="connsiteY9" fmla="*/ 154259 h 857802"/>
              <a:gd name="connsiteX0" fmla="*/ 75711 w 892381"/>
              <a:gd name="connsiteY0" fmla="*/ 154259 h 861587"/>
              <a:gd name="connsiteX1" fmla="*/ 105873 w 892381"/>
              <a:gd name="connsiteY1" fmla="*/ 584472 h 861587"/>
              <a:gd name="connsiteX2" fmla="*/ 370986 w 892381"/>
              <a:gd name="connsiteY2" fmla="*/ 682897 h 861587"/>
              <a:gd name="connsiteX3" fmla="*/ 482111 w 892381"/>
              <a:gd name="connsiteY3" fmla="*/ 821009 h 861587"/>
              <a:gd name="connsiteX4" fmla="*/ 685310 w 892381"/>
              <a:gd name="connsiteY4" fmla="*/ 855935 h 861587"/>
              <a:gd name="connsiteX5" fmla="*/ 855173 w 892381"/>
              <a:gd name="connsiteY5" fmla="*/ 720997 h 861587"/>
              <a:gd name="connsiteX6" fmla="*/ 864698 w 892381"/>
              <a:gd name="connsiteY6" fmla="*/ 527322 h 861587"/>
              <a:gd name="connsiteX7" fmla="*/ 737698 w 892381"/>
              <a:gd name="connsiteY7" fmla="*/ 379684 h 861587"/>
              <a:gd name="connsiteX8" fmla="*/ 672611 w 892381"/>
              <a:gd name="connsiteY8" fmla="*/ 217759 h 861587"/>
              <a:gd name="connsiteX9" fmla="*/ 494811 w 892381"/>
              <a:gd name="connsiteY9" fmla="*/ 32022 h 861587"/>
              <a:gd name="connsiteX10" fmla="*/ 75711 w 892381"/>
              <a:gd name="connsiteY10" fmla="*/ 154259 h 861587"/>
              <a:gd name="connsiteX0" fmla="*/ 75711 w 892381"/>
              <a:gd name="connsiteY0" fmla="*/ 154259 h 861587"/>
              <a:gd name="connsiteX1" fmla="*/ 105873 w 892381"/>
              <a:gd name="connsiteY1" fmla="*/ 584472 h 861587"/>
              <a:gd name="connsiteX2" fmla="*/ 370986 w 892381"/>
              <a:gd name="connsiteY2" fmla="*/ 703535 h 861587"/>
              <a:gd name="connsiteX3" fmla="*/ 482111 w 892381"/>
              <a:gd name="connsiteY3" fmla="*/ 821009 h 861587"/>
              <a:gd name="connsiteX4" fmla="*/ 685310 w 892381"/>
              <a:gd name="connsiteY4" fmla="*/ 855935 h 861587"/>
              <a:gd name="connsiteX5" fmla="*/ 855173 w 892381"/>
              <a:gd name="connsiteY5" fmla="*/ 720997 h 861587"/>
              <a:gd name="connsiteX6" fmla="*/ 864698 w 892381"/>
              <a:gd name="connsiteY6" fmla="*/ 527322 h 861587"/>
              <a:gd name="connsiteX7" fmla="*/ 737698 w 892381"/>
              <a:gd name="connsiteY7" fmla="*/ 379684 h 861587"/>
              <a:gd name="connsiteX8" fmla="*/ 672611 w 892381"/>
              <a:gd name="connsiteY8" fmla="*/ 217759 h 861587"/>
              <a:gd name="connsiteX9" fmla="*/ 494811 w 892381"/>
              <a:gd name="connsiteY9" fmla="*/ 32022 h 861587"/>
              <a:gd name="connsiteX10" fmla="*/ 75711 w 892381"/>
              <a:gd name="connsiteY10" fmla="*/ 154259 h 861587"/>
              <a:gd name="connsiteX0" fmla="*/ 75711 w 892381"/>
              <a:gd name="connsiteY0" fmla="*/ 154259 h 861587"/>
              <a:gd name="connsiteX1" fmla="*/ 105873 w 892381"/>
              <a:gd name="connsiteY1" fmla="*/ 584472 h 861587"/>
              <a:gd name="connsiteX2" fmla="*/ 370986 w 892381"/>
              <a:gd name="connsiteY2" fmla="*/ 703535 h 861587"/>
              <a:gd name="connsiteX3" fmla="*/ 482111 w 892381"/>
              <a:gd name="connsiteY3" fmla="*/ 821009 h 861587"/>
              <a:gd name="connsiteX4" fmla="*/ 685310 w 892381"/>
              <a:gd name="connsiteY4" fmla="*/ 855935 h 861587"/>
              <a:gd name="connsiteX5" fmla="*/ 855173 w 892381"/>
              <a:gd name="connsiteY5" fmla="*/ 720997 h 861587"/>
              <a:gd name="connsiteX6" fmla="*/ 864698 w 892381"/>
              <a:gd name="connsiteY6" fmla="*/ 527322 h 861587"/>
              <a:gd name="connsiteX7" fmla="*/ 737698 w 892381"/>
              <a:gd name="connsiteY7" fmla="*/ 379684 h 861587"/>
              <a:gd name="connsiteX8" fmla="*/ 672611 w 892381"/>
              <a:gd name="connsiteY8" fmla="*/ 217759 h 861587"/>
              <a:gd name="connsiteX9" fmla="*/ 494811 w 892381"/>
              <a:gd name="connsiteY9" fmla="*/ 32022 h 861587"/>
              <a:gd name="connsiteX10" fmla="*/ 75711 w 892381"/>
              <a:gd name="connsiteY10" fmla="*/ 154259 h 861587"/>
              <a:gd name="connsiteX0" fmla="*/ 73908 w 890578"/>
              <a:gd name="connsiteY0" fmla="*/ 154259 h 861587"/>
              <a:gd name="connsiteX1" fmla="*/ 104070 w 890578"/>
              <a:gd name="connsiteY1" fmla="*/ 584472 h 861587"/>
              <a:gd name="connsiteX2" fmla="*/ 369183 w 890578"/>
              <a:gd name="connsiteY2" fmla="*/ 703535 h 861587"/>
              <a:gd name="connsiteX3" fmla="*/ 480308 w 890578"/>
              <a:gd name="connsiteY3" fmla="*/ 821009 h 861587"/>
              <a:gd name="connsiteX4" fmla="*/ 683507 w 890578"/>
              <a:gd name="connsiteY4" fmla="*/ 855935 h 861587"/>
              <a:gd name="connsiteX5" fmla="*/ 853370 w 890578"/>
              <a:gd name="connsiteY5" fmla="*/ 720997 h 861587"/>
              <a:gd name="connsiteX6" fmla="*/ 862895 w 890578"/>
              <a:gd name="connsiteY6" fmla="*/ 527322 h 861587"/>
              <a:gd name="connsiteX7" fmla="*/ 735895 w 890578"/>
              <a:gd name="connsiteY7" fmla="*/ 379684 h 861587"/>
              <a:gd name="connsiteX8" fmla="*/ 670808 w 890578"/>
              <a:gd name="connsiteY8" fmla="*/ 217759 h 861587"/>
              <a:gd name="connsiteX9" fmla="*/ 493008 w 890578"/>
              <a:gd name="connsiteY9" fmla="*/ 32022 h 861587"/>
              <a:gd name="connsiteX10" fmla="*/ 73908 w 890578"/>
              <a:gd name="connsiteY10" fmla="*/ 154259 h 861587"/>
              <a:gd name="connsiteX0" fmla="*/ 75169 w 887077"/>
              <a:gd name="connsiteY0" fmla="*/ 108097 h 832888"/>
              <a:gd name="connsiteX1" fmla="*/ 100569 w 887077"/>
              <a:gd name="connsiteY1" fmla="*/ 555773 h 832888"/>
              <a:gd name="connsiteX2" fmla="*/ 365682 w 887077"/>
              <a:gd name="connsiteY2" fmla="*/ 674836 h 832888"/>
              <a:gd name="connsiteX3" fmla="*/ 476807 w 887077"/>
              <a:gd name="connsiteY3" fmla="*/ 792310 h 832888"/>
              <a:gd name="connsiteX4" fmla="*/ 680006 w 887077"/>
              <a:gd name="connsiteY4" fmla="*/ 827236 h 832888"/>
              <a:gd name="connsiteX5" fmla="*/ 849869 w 887077"/>
              <a:gd name="connsiteY5" fmla="*/ 692298 h 832888"/>
              <a:gd name="connsiteX6" fmla="*/ 859394 w 887077"/>
              <a:gd name="connsiteY6" fmla="*/ 498623 h 832888"/>
              <a:gd name="connsiteX7" fmla="*/ 732394 w 887077"/>
              <a:gd name="connsiteY7" fmla="*/ 350985 h 832888"/>
              <a:gd name="connsiteX8" fmla="*/ 667307 w 887077"/>
              <a:gd name="connsiteY8" fmla="*/ 189060 h 832888"/>
              <a:gd name="connsiteX9" fmla="*/ 489507 w 887077"/>
              <a:gd name="connsiteY9" fmla="*/ 3323 h 832888"/>
              <a:gd name="connsiteX10" fmla="*/ 75169 w 887077"/>
              <a:gd name="connsiteY10" fmla="*/ 108097 h 832888"/>
              <a:gd name="connsiteX0" fmla="*/ 17164 w 829072"/>
              <a:gd name="connsiteY0" fmla="*/ 136785 h 861576"/>
              <a:gd name="connsiteX1" fmla="*/ 42564 w 829072"/>
              <a:gd name="connsiteY1" fmla="*/ 584461 h 861576"/>
              <a:gd name="connsiteX2" fmla="*/ 307677 w 829072"/>
              <a:gd name="connsiteY2" fmla="*/ 703524 h 861576"/>
              <a:gd name="connsiteX3" fmla="*/ 418802 w 829072"/>
              <a:gd name="connsiteY3" fmla="*/ 820998 h 861576"/>
              <a:gd name="connsiteX4" fmla="*/ 622001 w 829072"/>
              <a:gd name="connsiteY4" fmla="*/ 855924 h 861576"/>
              <a:gd name="connsiteX5" fmla="*/ 791864 w 829072"/>
              <a:gd name="connsiteY5" fmla="*/ 720986 h 861576"/>
              <a:gd name="connsiteX6" fmla="*/ 801389 w 829072"/>
              <a:gd name="connsiteY6" fmla="*/ 527311 h 861576"/>
              <a:gd name="connsiteX7" fmla="*/ 674389 w 829072"/>
              <a:gd name="connsiteY7" fmla="*/ 379673 h 861576"/>
              <a:gd name="connsiteX8" fmla="*/ 609302 w 829072"/>
              <a:gd name="connsiteY8" fmla="*/ 217748 h 861576"/>
              <a:gd name="connsiteX9" fmla="*/ 431502 w 829072"/>
              <a:gd name="connsiteY9" fmla="*/ 32011 h 861576"/>
              <a:gd name="connsiteX10" fmla="*/ 237826 w 829072"/>
              <a:gd name="connsiteY10" fmla="*/ 9785 h 861576"/>
              <a:gd name="connsiteX11" fmla="*/ 17164 w 829072"/>
              <a:gd name="connsiteY11" fmla="*/ 136785 h 861576"/>
              <a:gd name="connsiteX0" fmla="*/ 28029 w 839937"/>
              <a:gd name="connsiteY0" fmla="*/ 136785 h 861576"/>
              <a:gd name="connsiteX1" fmla="*/ 5802 w 839937"/>
              <a:gd name="connsiteY1" fmla="*/ 347922 h 861576"/>
              <a:gd name="connsiteX2" fmla="*/ 53429 w 839937"/>
              <a:gd name="connsiteY2" fmla="*/ 584461 h 861576"/>
              <a:gd name="connsiteX3" fmla="*/ 318542 w 839937"/>
              <a:gd name="connsiteY3" fmla="*/ 703524 h 861576"/>
              <a:gd name="connsiteX4" fmla="*/ 429667 w 839937"/>
              <a:gd name="connsiteY4" fmla="*/ 820998 h 861576"/>
              <a:gd name="connsiteX5" fmla="*/ 632866 w 839937"/>
              <a:gd name="connsiteY5" fmla="*/ 855924 h 861576"/>
              <a:gd name="connsiteX6" fmla="*/ 802729 w 839937"/>
              <a:gd name="connsiteY6" fmla="*/ 720986 h 861576"/>
              <a:gd name="connsiteX7" fmla="*/ 812254 w 839937"/>
              <a:gd name="connsiteY7" fmla="*/ 527311 h 861576"/>
              <a:gd name="connsiteX8" fmla="*/ 685254 w 839937"/>
              <a:gd name="connsiteY8" fmla="*/ 379673 h 861576"/>
              <a:gd name="connsiteX9" fmla="*/ 620167 w 839937"/>
              <a:gd name="connsiteY9" fmla="*/ 217748 h 861576"/>
              <a:gd name="connsiteX10" fmla="*/ 442367 w 839937"/>
              <a:gd name="connsiteY10" fmla="*/ 32011 h 861576"/>
              <a:gd name="connsiteX11" fmla="*/ 248691 w 839937"/>
              <a:gd name="connsiteY11" fmla="*/ 9785 h 861576"/>
              <a:gd name="connsiteX12" fmla="*/ 28029 w 839937"/>
              <a:gd name="connsiteY12" fmla="*/ 136785 h 861576"/>
              <a:gd name="connsiteX0" fmla="*/ 62487 w 874395"/>
              <a:gd name="connsiteY0" fmla="*/ 136785 h 861576"/>
              <a:gd name="connsiteX1" fmla="*/ 573 w 874395"/>
              <a:gd name="connsiteY1" fmla="*/ 363797 h 861576"/>
              <a:gd name="connsiteX2" fmla="*/ 87887 w 874395"/>
              <a:gd name="connsiteY2" fmla="*/ 584461 h 861576"/>
              <a:gd name="connsiteX3" fmla="*/ 353000 w 874395"/>
              <a:gd name="connsiteY3" fmla="*/ 703524 h 861576"/>
              <a:gd name="connsiteX4" fmla="*/ 464125 w 874395"/>
              <a:gd name="connsiteY4" fmla="*/ 820998 h 861576"/>
              <a:gd name="connsiteX5" fmla="*/ 667324 w 874395"/>
              <a:gd name="connsiteY5" fmla="*/ 855924 h 861576"/>
              <a:gd name="connsiteX6" fmla="*/ 837187 w 874395"/>
              <a:gd name="connsiteY6" fmla="*/ 720986 h 861576"/>
              <a:gd name="connsiteX7" fmla="*/ 846712 w 874395"/>
              <a:gd name="connsiteY7" fmla="*/ 527311 h 861576"/>
              <a:gd name="connsiteX8" fmla="*/ 719712 w 874395"/>
              <a:gd name="connsiteY8" fmla="*/ 379673 h 861576"/>
              <a:gd name="connsiteX9" fmla="*/ 654625 w 874395"/>
              <a:gd name="connsiteY9" fmla="*/ 217748 h 861576"/>
              <a:gd name="connsiteX10" fmla="*/ 476825 w 874395"/>
              <a:gd name="connsiteY10" fmla="*/ 32011 h 861576"/>
              <a:gd name="connsiteX11" fmla="*/ 283149 w 874395"/>
              <a:gd name="connsiteY11" fmla="*/ 9785 h 861576"/>
              <a:gd name="connsiteX12" fmla="*/ 62487 w 874395"/>
              <a:gd name="connsiteY12" fmla="*/ 136785 h 861576"/>
              <a:gd name="connsiteX0" fmla="*/ 62487 w 871489"/>
              <a:gd name="connsiteY0" fmla="*/ 136785 h 852081"/>
              <a:gd name="connsiteX1" fmla="*/ 573 w 871489"/>
              <a:gd name="connsiteY1" fmla="*/ 363797 h 852081"/>
              <a:gd name="connsiteX2" fmla="*/ 87887 w 871489"/>
              <a:gd name="connsiteY2" fmla="*/ 584461 h 852081"/>
              <a:gd name="connsiteX3" fmla="*/ 353000 w 871489"/>
              <a:gd name="connsiteY3" fmla="*/ 703524 h 852081"/>
              <a:gd name="connsiteX4" fmla="*/ 464125 w 871489"/>
              <a:gd name="connsiteY4" fmla="*/ 820998 h 852081"/>
              <a:gd name="connsiteX5" fmla="*/ 734822 w 871489"/>
              <a:gd name="connsiteY5" fmla="*/ 844285 h 852081"/>
              <a:gd name="connsiteX6" fmla="*/ 837187 w 871489"/>
              <a:gd name="connsiteY6" fmla="*/ 720986 h 852081"/>
              <a:gd name="connsiteX7" fmla="*/ 846712 w 871489"/>
              <a:gd name="connsiteY7" fmla="*/ 527311 h 852081"/>
              <a:gd name="connsiteX8" fmla="*/ 719712 w 871489"/>
              <a:gd name="connsiteY8" fmla="*/ 379673 h 852081"/>
              <a:gd name="connsiteX9" fmla="*/ 654625 w 871489"/>
              <a:gd name="connsiteY9" fmla="*/ 217748 h 852081"/>
              <a:gd name="connsiteX10" fmla="*/ 476825 w 871489"/>
              <a:gd name="connsiteY10" fmla="*/ 32011 h 852081"/>
              <a:gd name="connsiteX11" fmla="*/ 283149 w 871489"/>
              <a:gd name="connsiteY11" fmla="*/ 9785 h 852081"/>
              <a:gd name="connsiteX12" fmla="*/ 62487 w 871489"/>
              <a:gd name="connsiteY12" fmla="*/ 136785 h 852081"/>
              <a:gd name="connsiteX0" fmla="*/ 62487 w 877802"/>
              <a:gd name="connsiteY0" fmla="*/ 136785 h 854090"/>
              <a:gd name="connsiteX1" fmla="*/ 573 w 877802"/>
              <a:gd name="connsiteY1" fmla="*/ 363797 h 854090"/>
              <a:gd name="connsiteX2" fmla="*/ 87887 w 877802"/>
              <a:gd name="connsiteY2" fmla="*/ 584461 h 854090"/>
              <a:gd name="connsiteX3" fmla="*/ 353000 w 877802"/>
              <a:gd name="connsiteY3" fmla="*/ 703524 h 854090"/>
              <a:gd name="connsiteX4" fmla="*/ 464125 w 877802"/>
              <a:gd name="connsiteY4" fmla="*/ 820998 h 854090"/>
              <a:gd name="connsiteX5" fmla="*/ 734822 w 877802"/>
              <a:gd name="connsiteY5" fmla="*/ 844285 h 854090"/>
              <a:gd name="connsiteX6" fmla="*/ 869847 w 877802"/>
              <a:gd name="connsiteY6" fmla="*/ 693829 h 854090"/>
              <a:gd name="connsiteX7" fmla="*/ 846712 w 877802"/>
              <a:gd name="connsiteY7" fmla="*/ 527311 h 854090"/>
              <a:gd name="connsiteX8" fmla="*/ 719712 w 877802"/>
              <a:gd name="connsiteY8" fmla="*/ 379673 h 854090"/>
              <a:gd name="connsiteX9" fmla="*/ 654625 w 877802"/>
              <a:gd name="connsiteY9" fmla="*/ 217748 h 854090"/>
              <a:gd name="connsiteX10" fmla="*/ 476825 w 877802"/>
              <a:gd name="connsiteY10" fmla="*/ 32011 h 854090"/>
              <a:gd name="connsiteX11" fmla="*/ 283149 w 877802"/>
              <a:gd name="connsiteY11" fmla="*/ 9785 h 854090"/>
              <a:gd name="connsiteX12" fmla="*/ 62487 w 877802"/>
              <a:gd name="connsiteY12" fmla="*/ 136785 h 854090"/>
              <a:gd name="connsiteX0" fmla="*/ 62487 w 877803"/>
              <a:gd name="connsiteY0" fmla="*/ 136785 h 845284"/>
              <a:gd name="connsiteX1" fmla="*/ 573 w 877803"/>
              <a:gd name="connsiteY1" fmla="*/ 363797 h 845284"/>
              <a:gd name="connsiteX2" fmla="*/ 87887 w 877803"/>
              <a:gd name="connsiteY2" fmla="*/ 584461 h 845284"/>
              <a:gd name="connsiteX3" fmla="*/ 353000 w 877803"/>
              <a:gd name="connsiteY3" fmla="*/ 703524 h 845284"/>
              <a:gd name="connsiteX4" fmla="*/ 522913 w 877803"/>
              <a:gd name="connsiteY4" fmla="*/ 755046 h 845284"/>
              <a:gd name="connsiteX5" fmla="*/ 734822 w 877803"/>
              <a:gd name="connsiteY5" fmla="*/ 844285 h 845284"/>
              <a:gd name="connsiteX6" fmla="*/ 869847 w 877803"/>
              <a:gd name="connsiteY6" fmla="*/ 693829 h 845284"/>
              <a:gd name="connsiteX7" fmla="*/ 846712 w 877803"/>
              <a:gd name="connsiteY7" fmla="*/ 527311 h 845284"/>
              <a:gd name="connsiteX8" fmla="*/ 719712 w 877803"/>
              <a:gd name="connsiteY8" fmla="*/ 379673 h 845284"/>
              <a:gd name="connsiteX9" fmla="*/ 654625 w 877803"/>
              <a:gd name="connsiteY9" fmla="*/ 217748 h 845284"/>
              <a:gd name="connsiteX10" fmla="*/ 476825 w 877803"/>
              <a:gd name="connsiteY10" fmla="*/ 32011 h 845284"/>
              <a:gd name="connsiteX11" fmla="*/ 283149 w 877803"/>
              <a:gd name="connsiteY11" fmla="*/ 9785 h 845284"/>
              <a:gd name="connsiteX12" fmla="*/ 62487 w 877803"/>
              <a:gd name="connsiteY12" fmla="*/ 136785 h 845284"/>
              <a:gd name="connsiteX0" fmla="*/ 62487 w 877803"/>
              <a:gd name="connsiteY0" fmla="*/ 136785 h 845284"/>
              <a:gd name="connsiteX1" fmla="*/ 573 w 877803"/>
              <a:gd name="connsiteY1" fmla="*/ 363797 h 845284"/>
              <a:gd name="connsiteX2" fmla="*/ 87887 w 877803"/>
              <a:gd name="connsiteY2" fmla="*/ 584461 h 845284"/>
              <a:gd name="connsiteX3" fmla="*/ 337759 w 877803"/>
              <a:gd name="connsiteY3" fmla="*/ 641451 h 845284"/>
              <a:gd name="connsiteX4" fmla="*/ 522913 w 877803"/>
              <a:gd name="connsiteY4" fmla="*/ 755046 h 845284"/>
              <a:gd name="connsiteX5" fmla="*/ 734822 w 877803"/>
              <a:gd name="connsiteY5" fmla="*/ 844285 h 845284"/>
              <a:gd name="connsiteX6" fmla="*/ 869847 w 877803"/>
              <a:gd name="connsiteY6" fmla="*/ 693829 h 845284"/>
              <a:gd name="connsiteX7" fmla="*/ 846712 w 877803"/>
              <a:gd name="connsiteY7" fmla="*/ 527311 h 845284"/>
              <a:gd name="connsiteX8" fmla="*/ 719712 w 877803"/>
              <a:gd name="connsiteY8" fmla="*/ 379673 h 845284"/>
              <a:gd name="connsiteX9" fmla="*/ 654625 w 877803"/>
              <a:gd name="connsiteY9" fmla="*/ 217748 h 845284"/>
              <a:gd name="connsiteX10" fmla="*/ 476825 w 877803"/>
              <a:gd name="connsiteY10" fmla="*/ 32011 h 845284"/>
              <a:gd name="connsiteX11" fmla="*/ 283149 w 877803"/>
              <a:gd name="connsiteY11" fmla="*/ 9785 h 845284"/>
              <a:gd name="connsiteX12" fmla="*/ 62487 w 877803"/>
              <a:gd name="connsiteY12" fmla="*/ 136785 h 845284"/>
              <a:gd name="connsiteX0" fmla="*/ 62487 w 877803"/>
              <a:gd name="connsiteY0" fmla="*/ 136785 h 845284"/>
              <a:gd name="connsiteX1" fmla="*/ 573 w 877803"/>
              <a:gd name="connsiteY1" fmla="*/ 363797 h 845284"/>
              <a:gd name="connsiteX2" fmla="*/ 87887 w 877803"/>
              <a:gd name="connsiteY2" fmla="*/ 584461 h 845284"/>
              <a:gd name="connsiteX3" fmla="*/ 363887 w 877803"/>
              <a:gd name="connsiteY3" fmla="*/ 660849 h 845284"/>
              <a:gd name="connsiteX4" fmla="*/ 522913 w 877803"/>
              <a:gd name="connsiteY4" fmla="*/ 755046 h 845284"/>
              <a:gd name="connsiteX5" fmla="*/ 734822 w 877803"/>
              <a:gd name="connsiteY5" fmla="*/ 844285 h 845284"/>
              <a:gd name="connsiteX6" fmla="*/ 869847 w 877803"/>
              <a:gd name="connsiteY6" fmla="*/ 693829 h 845284"/>
              <a:gd name="connsiteX7" fmla="*/ 846712 w 877803"/>
              <a:gd name="connsiteY7" fmla="*/ 527311 h 845284"/>
              <a:gd name="connsiteX8" fmla="*/ 719712 w 877803"/>
              <a:gd name="connsiteY8" fmla="*/ 379673 h 845284"/>
              <a:gd name="connsiteX9" fmla="*/ 654625 w 877803"/>
              <a:gd name="connsiteY9" fmla="*/ 217748 h 845284"/>
              <a:gd name="connsiteX10" fmla="*/ 476825 w 877803"/>
              <a:gd name="connsiteY10" fmla="*/ 32011 h 845284"/>
              <a:gd name="connsiteX11" fmla="*/ 283149 w 877803"/>
              <a:gd name="connsiteY11" fmla="*/ 9785 h 845284"/>
              <a:gd name="connsiteX12" fmla="*/ 62487 w 877803"/>
              <a:gd name="connsiteY12" fmla="*/ 136785 h 845284"/>
              <a:gd name="connsiteX0" fmla="*/ 62487 w 880044"/>
              <a:gd name="connsiteY0" fmla="*/ 136785 h 841456"/>
              <a:gd name="connsiteX1" fmla="*/ 573 w 880044"/>
              <a:gd name="connsiteY1" fmla="*/ 363797 h 841456"/>
              <a:gd name="connsiteX2" fmla="*/ 87887 w 880044"/>
              <a:gd name="connsiteY2" fmla="*/ 584461 h 841456"/>
              <a:gd name="connsiteX3" fmla="*/ 363887 w 880044"/>
              <a:gd name="connsiteY3" fmla="*/ 660849 h 841456"/>
              <a:gd name="connsiteX4" fmla="*/ 522913 w 880044"/>
              <a:gd name="connsiteY4" fmla="*/ 755046 h 841456"/>
              <a:gd name="connsiteX5" fmla="*/ 704338 w 880044"/>
              <a:gd name="connsiteY5" fmla="*/ 840405 h 841456"/>
              <a:gd name="connsiteX6" fmla="*/ 869847 w 880044"/>
              <a:gd name="connsiteY6" fmla="*/ 693829 h 841456"/>
              <a:gd name="connsiteX7" fmla="*/ 846712 w 880044"/>
              <a:gd name="connsiteY7" fmla="*/ 527311 h 841456"/>
              <a:gd name="connsiteX8" fmla="*/ 719712 w 880044"/>
              <a:gd name="connsiteY8" fmla="*/ 379673 h 841456"/>
              <a:gd name="connsiteX9" fmla="*/ 654625 w 880044"/>
              <a:gd name="connsiteY9" fmla="*/ 217748 h 841456"/>
              <a:gd name="connsiteX10" fmla="*/ 476825 w 880044"/>
              <a:gd name="connsiteY10" fmla="*/ 32011 h 841456"/>
              <a:gd name="connsiteX11" fmla="*/ 283149 w 880044"/>
              <a:gd name="connsiteY11" fmla="*/ 9785 h 841456"/>
              <a:gd name="connsiteX12" fmla="*/ 62487 w 880044"/>
              <a:gd name="connsiteY12" fmla="*/ 136785 h 841456"/>
              <a:gd name="connsiteX0" fmla="*/ 62487 w 939661"/>
              <a:gd name="connsiteY0" fmla="*/ 136785 h 842032"/>
              <a:gd name="connsiteX1" fmla="*/ 573 w 939661"/>
              <a:gd name="connsiteY1" fmla="*/ 363797 h 842032"/>
              <a:gd name="connsiteX2" fmla="*/ 87887 w 939661"/>
              <a:gd name="connsiteY2" fmla="*/ 584461 h 842032"/>
              <a:gd name="connsiteX3" fmla="*/ 363887 w 939661"/>
              <a:gd name="connsiteY3" fmla="*/ 660849 h 842032"/>
              <a:gd name="connsiteX4" fmla="*/ 522913 w 939661"/>
              <a:gd name="connsiteY4" fmla="*/ 755046 h 842032"/>
              <a:gd name="connsiteX5" fmla="*/ 704338 w 939661"/>
              <a:gd name="connsiteY5" fmla="*/ 840405 h 842032"/>
              <a:gd name="connsiteX6" fmla="*/ 935169 w 939661"/>
              <a:gd name="connsiteY6" fmla="*/ 676371 h 842032"/>
              <a:gd name="connsiteX7" fmla="*/ 846712 w 939661"/>
              <a:gd name="connsiteY7" fmla="*/ 527311 h 842032"/>
              <a:gd name="connsiteX8" fmla="*/ 719712 w 939661"/>
              <a:gd name="connsiteY8" fmla="*/ 379673 h 842032"/>
              <a:gd name="connsiteX9" fmla="*/ 654625 w 939661"/>
              <a:gd name="connsiteY9" fmla="*/ 217748 h 842032"/>
              <a:gd name="connsiteX10" fmla="*/ 476825 w 939661"/>
              <a:gd name="connsiteY10" fmla="*/ 32011 h 842032"/>
              <a:gd name="connsiteX11" fmla="*/ 283149 w 939661"/>
              <a:gd name="connsiteY11" fmla="*/ 9785 h 842032"/>
              <a:gd name="connsiteX12" fmla="*/ 62487 w 939661"/>
              <a:gd name="connsiteY12" fmla="*/ 136785 h 842032"/>
              <a:gd name="connsiteX0" fmla="*/ 62487 w 936681"/>
              <a:gd name="connsiteY0" fmla="*/ 136785 h 944775"/>
              <a:gd name="connsiteX1" fmla="*/ 573 w 936681"/>
              <a:gd name="connsiteY1" fmla="*/ 363797 h 944775"/>
              <a:gd name="connsiteX2" fmla="*/ 87887 w 936681"/>
              <a:gd name="connsiteY2" fmla="*/ 584461 h 944775"/>
              <a:gd name="connsiteX3" fmla="*/ 363887 w 936681"/>
              <a:gd name="connsiteY3" fmla="*/ 660849 h 944775"/>
              <a:gd name="connsiteX4" fmla="*/ 522913 w 936681"/>
              <a:gd name="connsiteY4" fmla="*/ 755046 h 944775"/>
              <a:gd name="connsiteX5" fmla="*/ 704338 w 936681"/>
              <a:gd name="connsiteY5" fmla="*/ 840405 h 944775"/>
              <a:gd name="connsiteX6" fmla="*/ 887421 w 936681"/>
              <a:gd name="connsiteY6" fmla="*/ 939936 h 944775"/>
              <a:gd name="connsiteX7" fmla="*/ 935169 w 936681"/>
              <a:gd name="connsiteY7" fmla="*/ 676371 h 944775"/>
              <a:gd name="connsiteX8" fmla="*/ 846712 w 936681"/>
              <a:gd name="connsiteY8" fmla="*/ 527311 h 944775"/>
              <a:gd name="connsiteX9" fmla="*/ 719712 w 936681"/>
              <a:gd name="connsiteY9" fmla="*/ 379673 h 944775"/>
              <a:gd name="connsiteX10" fmla="*/ 654625 w 936681"/>
              <a:gd name="connsiteY10" fmla="*/ 217748 h 944775"/>
              <a:gd name="connsiteX11" fmla="*/ 476825 w 936681"/>
              <a:gd name="connsiteY11" fmla="*/ 32011 h 944775"/>
              <a:gd name="connsiteX12" fmla="*/ 283149 w 936681"/>
              <a:gd name="connsiteY12" fmla="*/ 9785 h 944775"/>
              <a:gd name="connsiteX13" fmla="*/ 62487 w 936681"/>
              <a:gd name="connsiteY13" fmla="*/ 136785 h 944775"/>
              <a:gd name="connsiteX0" fmla="*/ 62487 w 1010157"/>
              <a:gd name="connsiteY0" fmla="*/ 136785 h 944775"/>
              <a:gd name="connsiteX1" fmla="*/ 573 w 1010157"/>
              <a:gd name="connsiteY1" fmla="*/ 363797 h 944775"/>
              <a:gd name="connsiteX2" fmla="*/ 87887 w 1010157"/>
              <a:gd name="connsiteY2" fmla="*/ 584461 h 944775"/>
              <a:gd name="connsiteX3" fmla="*/ 363887 w 1010157"/>
              <a:gd name="connsiteY3" fmla="*/ 660849 h 944775"/>
              <a:gd name="connsiteX4" fmla="*/ 522913 w 1010157"/>
              <a:gd name="connsiteY4" fmla="*/ 755046 h 944775"/>
              <a:gd name="connsiteX5" fmla="*/ 704338 w 1010157"/>
              <a:gd name="connsiteY5" fmla="*/ 840405 h 944775"/>
              <a:gd name="connsiteX6" fmla="*/ 887421 w 1010157"/>
              <a:gd name="connsiteY6" fmla="*/ 939936 h 944775"/>
              <a:gd name="connsiteX7" fmla="*/ 1009798 w 1010157"/>
              <a:gd name="connsiteY7" fmla="*/ 735112 h 944775"/>
              <a:gd name="connsiteX8" fmla="*/ 846712 w 1010157"/>
              <a:gd name="connsiteY8" fmla="*/ 527311 h 944775"/>
              <a:gd name="connsiteX9" fmla="*/ 719712 w 1010157"/>
              <a:gd name="connsiteY9" fmla="*/ 379673 h 944775"/>
              <a:gd name="connsiteX10" fmla="*/ 654625 w 1010157"/>
              <a:gd name="connsiteY10" fmla="*/ 217748 h 944775"/>
              <a:gd name="connsiteX11" fmla="*/ 476825 w 1010157"/>
              <a:gd name="connsiteY11" fmla="*/ 32011 h 944775"/>
              <a:gd name="connsiteX12" fmla="*/ 283149 w 1010157"/>
              <a:gd name="connsiteY12" fmla="*/ 9785 h 944775"/>
              <a:gd name="connsiteX13" fmla="*/ 62487 w 1010157"/>
              <a:gd name="connsiteY13" fmla="*/ 136785 h 944775"/>
              <a:gd name="connsiteX0" fmla="*/ 62487 w 1012509"/>
              <a:gd name="connsiteY0" fmla="*/ 136785 h 840537"/>
              <a:gd name="connsiteX1" fmla="*/ 573 w 1012509"/>
              <a:gd name="connsiteY1" fmla="*/ 363797 h 840537"/>
              <a:gd name="connsiteX2" fmla="*/ 87887 w 1012509"/>
              <a:gd name="connsiteY2" fmla="*/ 584461 h 840537"/>
              <a:gd name="connsiteX3" fmla="*/ 363887 w 1012509"/>
              <a:gd name="connsiteY3" fmla="*/ 660849 h 840537"/>
              <a:gd name="connsiteX4" fmla="*/ 522913 w 1012509"/>
              <a:gd name="connsiteY4" fmla="*/ 755046 h 840537"/>
              <a:gd name="connsiteX5" fmla="*/ 704338 w 1012509"/>
              <a:gd name="connsiteY5" fmla="*/ 840405 h 840537"/>
              <a:gd name="connsiteX6" fmla="*/ 1009798 w 1012509"/>
              <a:gd name="connsiteY6" fmla="*/ 735112 h 840537"/>
              <a:gd name="connsiteX7" fmla="*/ 846712 w 1012509"/>
              <a:gd name="connsiteY7" fmla="*/ 527311 h 840537"/>
              <a:gd name="connsiteX8" fmla="*/ 719712 w 1012509"/>
              <a:gd name="connsiteY8" fmla="*/ 379673 h 840537"/>
              <a:gd name="connsiteX9" fmla="*/ 654625 w 1012509"/>
              <a:gd name="connsiteY9" fmla="*/ 217748 h 840537"/>
              <a:gd name="connsiteX10" fmla="*/ 476825 w 1012509"/>
              <a:gd name="connsiteY10" fmla="*/ 32011 h 840537"/>
              <a:gd name="connsiteX11" fmla="*/ 283149 w 1012509"/>
              <a:gd name="connsiteY11" fmla="*/ 9785 h 840537"/>
              <a:gd name="connsiteX12" fmla="*/ 62487 w 1012509"/>
              <a:gd name="connsiteY12" fmla="*/ 136785 h 840537"/>
              <a:gd name="connsiteX0" fmla="*/ 62487 w 1020325"/>
              <a:gd name="connsiteY0" fmla="*/ 136785 h 764348"/>
              <a:gd name="connsiteX1" fmla="*/ 573 w 1020325"/>
              <a:gd name="connsiteY1" fmla="*/ 363797 h 764348"/>
              <a:gd name="connsiteX2" fmla="*/ 87887 w 1020325"/>
              <a:gd name="connsiteY2" fmla="*/ 584461 h 764348"/>
              <a:gd name="connsiteX3" fmla="*/ 363887 w 1020325"/>
              <a:gd name="connsiteY3" fmla="*/ 660849 h 764348"/>
              <a:gd name="connsiteX4" fmla="*/ 522913 w 1020325"/>
              <a:gd name="connsiteY4" fmla="*/ 755046 h 764348"/>
              <a:gd name="connsiteX5" fmla="*/ 1009798 w 1020325"/>
              <a:gd name="connsiteY5" fmla="*/ 735112 h 764348"/>
              <a:gd name="connsiteX6" fmla="*/ 846712 w 1020325"/>
              <a:gd name="connsiteY6" fmla="*/ 527311 h 764348"/>
              <a:gd name="connsiteX7" fmla="*/ 719712 w 1020325"/>
              <a:gd name="connsiteY7" fmla="*/ 379673 h 764348"/>
              <a:gd name="connsiteX8" fmla="*/ 654625 w 1020325"/>
              <a:gd name="connsiteY8" fmla="*/ 217748 h 764348"/>
              <a:gd name="connsiteX9" fmla="*/ 476825 w 1020325"/>
              <a:gd name="connsiteY9" fmla="*/ 32011 h 764348"/>
              <a:gd name="connsiteX10" fmla="*/ 283149 w 1020325"/>
              <a:gd name="connsiteY10" fmla="*/ 9785 h 764348"/>
              <a:gd name="connsiteX11" fmla="*/ 62487 w 1020325"/>
              <a:gd name="connsiteY11" fmla="*/ 136785 h 764348"/>
              <a:gd name="connsiteX0" fmla="*/ 62487 w 852699"/>
              <a:gd name="connsiteY0" fmla="*/ 136785 h 758613"/>
              <a:gd name="connsiteX1" fmla="*/ 573 w 852699"/>
              <a:gd name="connsiteY1" fmla="*/ 363797 h 758613"/>
              <a:gd name="connsiteX2" fmla="*/ 87887 w 852699"/>
              <a:gd name="connsiteY2" fmla="*/ 584461 h 758613"/>
              <a:gd name="connsiteX3" fmla="*/ 363887 w 852699"/>
              <a:gd name="connsiteY3" fmla="*/ 660849 h 758613"/>
              <a:gd name="connsiteX4" fmla="*/ 522913 w 852699"/>
              <a:gd name="connsiteY4" fmla="*/ 755046 h 758613"/>
              <a:gd name="connsiteX5" fmla="*/ 846712 w 852699"/>
              <a:gd name="connsiteY5" fmla="*/ 527311 h 758613"/>
              <a:gd name="connsiteX6" fmla="*/ 719712 w 852699"/>
              <a:gd name="connsiteY6" fmla="*/ 379673 h 758613"/>
              <a:gd name="connsiteX7" fmla="*/ 654625 w 852699"/>
              <a:gd name="connsiteY7" fmla="*/ 217748 h 758613"/>
              <a:gd name="connsiteX8" fmla="*/ 476825 w 852699"/>
              <a:gd name="connsiteY8" fmla="*/ 32011 h 758613"/>
              <a:gd name="connsiteX9" fmla="*/ 283149 w 852699"/>
              <a:gd name="connsiteY9" fmla="*/ 9785 h 758613"/>
              <a:gd name="connsiteX10" fmla="*/ 62487 w 852699"/>
              <a:gd name="connsiteY10" fmla="*/ 136785 h 758613"/>
              <a:gd name="connsiteX0" fmla="*/ 62487 w 861350"/>
              <a:gd name="connsiteY0" fmla="*/ 136785 h 670028"/>
              <a:gd name="connsiteX1" fmla="*/ 573 w 861350"/>
              <a:gd name="connsiteY1" fmla="*/ 363797 h 670028"/>
              <a:gd name="connsiteX2" fmla="*/ 87887 w 861350"/>
              <a:gd name="connsiteY2" fmla="*/ 584461 h 670028"/>
              <a:gd name="connsiteX3" fmla="*/ 363887 w 861350"/>
              <a:gd name="connsiteY3" fmla="*/ 660849 h 670028"/>
              <a:gd name="connsiteX4" fmla="*/ 846712 w 861350"/>
              <a:gd name="connsiteY4" fmla="*/ 527311 h 670028"/>
              <a:gd name="connsiteX5" fmla="*/ 719712 w 861350"/>
              <a:gd name="connsiteY5" fmla="*/ 379673 h 670028"/>
              <a:gd name="connsiteX6" fmla="*/ 654625 w 861350"/>
              <a:gd name="connsiteY6" fmla="*/ 217748 h 670028"/>
              <a:gd name="connsiteX7" fmla="*/ 476825 w 861350"/>
              <a:gd name="connsiteY7" fmla="*/ 32011 h 670028"/>
              <a:gd name="connsiteX8" fmla="*/ 283149 w 861350"/>
              <a:gd name="connsiteY8" fmla="*/ 9785 h 670028"/>
              <a:gd name="connsiteX9" fmla="*/ 62487 w 861350"/>
              <a:gd name="connsiteY9" fmla="*/ 136785 h 670028"/>
              <a:gd name="connsiteX0" fmla="*/ 62487 w 878868"/>
              <a:gd name="connsiteY0" fmla="*/ 136785 h 592256"/>
              <a:gd name="connsiteX1" fmla="*/ 573 w 878868"/>
              <a:gd name="connsiteY1" fmla="*/ 363797 h 592256"/>
              <a:gd name="connsiteX2" fmla="*/ 87887 w 878868"/>
              <a:gd name="connsiteY2" fmla="*/ 584461 h 592256"/>
              <a:gd name="connsiteX3" fmla="*/ 846712 w 878868"/>
              <a:gd name="connsiteY3" fmla="*/ 527311 h 592256"/>
              <a:gd name="connsiteX4" fmla="*/ 719712 w 878868"/>
              <a:gd name="connsiteY4" fmla="*/ 379673 h 592256"/>
              <a:gd name="connsiteX5" fmla="*/ 654625 w 878868"/>
              <a:gd name="connsiteY5" fmla="*/ 217748 h 592256"/>
              <a:gd name="connsiteX6" fmla="*/ 476825 w 878868"/>
              <a:gd name="connsiteY6" fmla="*/ 32011 h 592256"/>
              <a:gd name="connsiteX7" fmla="*/ 283149 w 878868"/>
              <a:gd name="connsiteY7" fmla="*/ 9785 h 592256"/>
              <a:gd name="connsiteX8" fmla="*/ 62487 w 878868"/>
              <a:gd name="connsiteY8" fmla="*/ 136785 h 592256"/>
              <a:gd name="connsiteX0" fmla="*/ 62487 w 730139"/>
              <a:gd name="connsiteY0" fmla="*/ 136785 h 600536"/>
              <a:gd name="connsiteX1" fmla="*/ 573 w 730139"/>
              <a:gd name="connsiteY1" fmla="*/ 363797 h 600536"/>
              <a:gd name="connsiteX2" fmla="*/ 87887 w 730139"/>
              <a:gd name="connsiteY2" fmla="*/ 584461 h 600536"/>
              <a:gd name="connsiteX3" fmla="*/ 444098 w 730139"/>
              <a:gd name="connsiteY3" fmla="*/ 568763 h 600536"/>
              <a:gd name="connsiteX4" fmla="*/ 719712 w 730139"/>
              <a:gd name="connsiteY4" fmla="*/ 379673 h 600536"/>
              <a:gd name="connsiteX5" fmla="*/ 654625 w 730139"/>
              <a:gd name="connsiteY5" fmla="*/ 217748 h 600536"/>
              <a:gd name="connsiteX6" fmla="*/ 476825 w 730139"/>
              <a:gd name="connsiteY6" fmla="*/ 32011 h 600536"/>
              <a:gd name="connsiteX7" fmla="*/ 283149 w 730139"/>
              <a:gd name="connsiteY7" fmla="*/ 9785 h 600536"/>
              <a:gd name="connsiteX8" fmla="*/ 62487 w 730139"/>
              <a:gd name="connsiteY8" fmla="*/ 136785 h 600536"/>
              <a:gd name="connsiteX0" fmla="*/ 62487 w 658610"/>
              <a:gd name="connsiteY0" fmla="*/ 136785 h 599332"/>
              <a:gd name="connsiteX1" fmla="*/ 573 w 658610"/>
              <a:gd name="connsiteY1" fmla="*/ 363797 h 599332"/>
              <a:gd name="connsiteX2" fmla="*/ 87887 w 658610"/>
              <a:gd name="connsiteY2" fmla="*/ 584461 h 599332"/>
              <a:gd name="connsiteX3" fmla="*/ 444098 w 658610"/>
              <a:gd name="connsiteY3" fmla="*/ 568763 h 599332"/>
              <a:gd name="connsiteX4" fmla="*/ 587949 w 658610"/>
              <a:gd name="connsiteY4" fmla="*/ 405582 h 599332"/>
              <a:gd name="connsiteX5" fmla="*/ 654625 w 658610"/>
              <a:gd name="connsiteY5" fmla="*/ 217748 h 599332"/>
              <a:gd name="connsiteX6" fmla="*/ 476825 w 658610"/>
              <a:gd name="connsiteY6" fmla="*/ 32011 h 599332"/>
              <a:gd name="connsiteX7" fmla="*/ 283149 w 658610"/>
              <a:gd name="connsiteY7" fmla="*/ 9785 h 599332"/>
              <a:gd name="connsiteX8" fmla="*/ 62487 w 658610"/>
              <a:gd name="connsiteY8" fmla="*/ 136785 h 59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58610" h="599332">
                <a:moveTo>
                  <a:pt x="62487" y="136785"/>
                </a:moveTo>
                <a:cubicBezTo>
                  <a:pt x="15391" y="195787"/>
                  <a:pt x="-3660" y="289184"/>
                  <a:pt x="573" y="363797"/>
                </a:cubicBezTo>
                <a:cubicBezTo>
                  <a:pt x="4806" y="438410"/>
                  <a:pt x="36558" y="524930"/>
                  <a:pt x="87887" y="584461"/>
                </a:cubicBezTo>
                <a:cubicBezTo>
                  <a:pt x="228910" y="611713"/>
                  <a:pt x="360754" y="598576"/>
                  <a:pt x="444098" y="568763"/>
                </a:cubicBezTo>
                <a:cubicBezTo>
                  <a:pt x="527442" y="538950"/>
                  <a:pt x="552861" y="464084"/>
                  <a:pt x="587949" y="405582"/>
                </a:cubicBezTo>
                <a:cubicBezTo>
                  <a:pt x="623037" y="347080"/>
                  <a:pt x="673146" y="280010"/>
                  <a:pt x="654625" y="217748"/>
                </a:cubicBezTo>
                <a:cubicBezTo>
                  <a:pt x="636104" y="155486"/>
                  <a:pt x="538738" y="66672"/>
                  <a:pt x="476825" y="32011"/>
                </a:cubicBezTo>
                <a:cubicBezTo>
                  <a:pt x="414912" y="-2650"/>
                  <a:pt x="352205" y="-7677"/>
                  <a:pt x="283149" y="9785"/>
                </a:cubicBezTo>
                <a:cubicBezTo>
                  <a:pt x="214093" y="27247"/>
                  <a:pt x="109583" y="77783"/>
                  <a:pt x="62487" y="136785"/>
                </a:cubicBezTo>
                <a:close/>
              </a:path>
            </a:pathLst>
          </a:custGeom>
          <a:noFill/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92" name="Forme libre : forme 91">
            <a:extLst>
              <a:ext uri="{FF2B5EF4-FFF2-40B4-BE49-F238E27FC236}">
                <a16:creationId xmlns:a16="http://schemas.microsoft.com/office/drawing/2014/main" id="{AE4B5DCF-C693-413A-84CE-495DCA010597}"/>
              </a:ext>
            </a:extLst>
          </p:cNvPr>
          <p:cNvSpPr/>
          <p:nvPr/>
        </p:nvSpPr>
        <p:spPr>
          <a:xfrm rot="17952554">
            <a:off x="10820449" y="5244256"/>
            <a:ext cx="240603" cy="451989"/>
          </a:xfrm>
          <a:custGeom>
            <a:avLst/>
            <a:gdLst>
              <a:gd name="connsiteX0" fmla="*/ 0 w 788987"/>
              <a:gd name="connsiteY0" fmla="*/ 122237 h 825500"/>
              <a:gd name="connsiteX1" fmla="*/ 30162 w 788987"/>
              <a:gd name="connsiteY1" fmla="*/ 552450 h 825500"/>
              <a:gd name="connsiteX2" fmla="*/ 295275 w 788987"/>
              <a:gd name="connsiteY2" fmla="*/ 650875 h 825500"/>
              <a:gd name="connsiteX3" fmla="*/ 547687 w 788987"/>
              <a:gd name="connsiteY3" fmla="*/ 825500 h 825500"/>
              <a:gd name="connsiteX4" fmla="*/ 779462 w 788987"/>
              <a:gd name="connsiteY4" fmla="*/ 688975 h 825500"/>
              <a:gd name="connsiteX5" fmla="*/ 788987 w 788987"/>
              <a:gd name="connsiteY5" fmla="*/ 495300 h 825500"/>
              <a:gd name="connsiteX6" fmla="*/ 661987 w 788987"/>
              <a:gd name="connsiteY6" fmla="*/ 347662 h 825500"/>
              <a:gd name="connsiteX7" fmla="*/ 596900 w 788987"/>
              <a:gd name="connsiteY7" fmla="*/ 185737 h 825500"/>
              <a:gd name="connsiteX8" fmla="*/ 419100 w 788987"/>
              <a:gd name="connsiteY8" fmla="*/ 0 h 825500"/>
              <a:gd name="connsiteX9" fmla="*/ 107950 w 788987"/>
              <a:gd name="connsiteY9" fmla="*/ 14287 h 825500"/>
              <a:gd name="connsiteX10" fmla="*/ 0 w 788987"/>
              <a:gd name="connsiteY10" fmla="*/ 122237 h 825500"/>
              <a:gd name="connsiteX0" fmla="*/ 9159 w 798146"/>
              <a:gd name="connsiteY0" fmla="*/ 122237 h 825500"/>
              <a:gd name="connsiteX1" fmla="*/ 39321 w 798146"/>
              <a:gd name="connsiteY1" fmla="*/ 552450 h 825500"/>
              <a:gd name="connsiteX2" fmla="*/ 304434 w 798146"/>
              <a:gd name="connsiteY2" fmla="*/ 650875 h 825500"/>
              <a:gd name="connsiteX3" fmla="*/ 556846 w 798146"/>
              <a:gd name="connsiteY3" fmla="*/ 825500 h 825500"/>
              <a:gd name="connsiteX4" fmla="*/ 788621 w 798146"/>
              <a:gd name="connsiteY4" fmla="*/ 688975 h 825500"/>
              <a:gd name="connsiteX5" fmla="*/ 798146 w 798146"/>
              <a:gd name="connsiteY5" fmla="*/ 495300 h 825500"/>
              <a:gd name="connsiteX6" fmla="*/ 671146 w 798146"/>
              <a:gd name="connsiteY6" fmla="*/ 347662 h 825500"/>
              <a:gd name="connsiteX7" fmla="*/ 606059 w 798146"/>
              <a:gd name="connsiteY7" fmla="*/ 185737 h 825500"/>
              <a:gd name="connsiteX8" fmla="*/ 428259 w 798146"/>
              <a:gd name="connsiteY8" fmla="*/ 0 h 825500"/>
              <a:gd name="connsiteX9" fmla="*/ 117109 w 798146"/>
              <a:gd name="connsiteY9" fmla="*/ 14287 h 825500"/>
              <a:gd name="connsiteX10" fmla="*/ 9159 w 798146"/>
              <a:gd name="connsiteY10" fmla="*/ 122237 h 825500"/>
              <a:gd name="connsiteX0" fmla="*/ 9159 w 798146"/>
              <a:gd name="connsiteY0" fmla="*/ 122237 h 825500"/>
              <a:gd name="connsiteX1" fmla="*/ 39321 w 798146"/>
              <a:gd name="connsiteY1" fmla="*/ 552450 h 825500"/>
              <a:gd name="connsiteX2" fmla="*/ 304434 w 798146"/>
              <a:gd name="connsiteY2" fmla="*/ 650875 h 825500"/>
              <a:gd name="connsiteX3" fmla="*/ 556846 w 798146"/>
              <a:gd name="connsiteY3" fmla="*/ 825500 h 825500"/>
              <a:gd name="connsiteX4" fmla="*/ 788621 w 798146"/>
              <a:gd name="connsiteY4" fmla="*/ 688975 h 825500"/>
              <a:gd name="connsiteX5" fmla="*/ 798146 w 798146"/>
              <a:gd name="connsiteY5" fmla="*/ 495300 h 825500"/>
              <a:gd name="connsiteX6" fmla="*/ 671146 w 798146"/>
              <a:gd name="connsiteY6" fmla="*/ 347662 h 825500"/>
              <a:gd name="connsiteX7" fmla="*/ 606059 w 798146"/>
              <a:gd name="connsiteY7" fmla="*/ 185737 h 825500"/>
              <a:gd name="connsiteX8" fmla="*/ 428259 w 798146"/>
              <a:gd name="connsiteY8" fmla="*/ 0 h 825500"/>
              <a:gd name="connsiteX9" fmla="*/ 117109 w 798146"/>
              <a:gd name="connsiteY9" fmla="*/ 14287 h 825500"/>
              <a:gd name="connsiteX10" fmla="*/ 9159 w 798146"/>
              <a:gd name="connsiteY10" fmla="*/ 122237 h 825500"/>
              <a:gd name="connsiteX0" fmla="*/ 9159 w 798146"/>
              <a:gd name="connsiteY0" fmla="*/ 122237 h 832998"/>
              <a:gd name="connsiteX1" fmla="*/ 39321 w 798146"/>
              <a:gd name="connsiteY1" fmla="*/ 552450 h 832998"/>
              <a:gd name="connsiteX2" fmla="*/ 304434 w 798146"/>
              <a:gd name="connsiteY2" fmla="*/ 650875 h 832998"/>
              <a:gd name="connsiteX3" fmla="*/ 556846 w 798146"/>
              <a:gd name="connsiteY3" fmla="*/ 825500 h 832998"/>
              <a:gd name="connsiteX4" fmla="*/ 788621 w 798146"/>
              <a:gd name="connsiteY4" fmla="*/ 688975 h 832998"/>
              <a:gd name="connsiteX5" fmla="*/ 798146 w 798146"/>
              <a:gd name="connsiteY5" fmla="*/ 495300 h 832998"/>
              <a:gd name="connsiteX6" fmla="*/ 671146 w 798146"/>
              <a:gd name="connsiteY6" fmla="*/ 347662 h 832998"/>
              <a:gd name="connsiteX7" fmla="*/ 606059 w 798146"/>
              <a:gd name="connsiteY7" fmla="*/ 185737 h 832998"/>
              <a:gd name="connsiteX8" fmla="*/ 428259 w 798146"/>
              <a:gd name="connsiteY8" fmla="*/ 0 h 832998"/>
              <a:gd name="connsiteX9" fmla="*/ 117109 w 798146"/>
              <a:gd name="connsiteY9" fmla="*/ 14287 h 832998"/>
              <a:gd name="connsiteX10" fmla="*/ 9159 w 798146"/>
              <a:gd name="connsiteY10" fmla="*/ 122237 h 832998"/>
              <a:gd name="connsiteX0" fmla="*/ 9159 w 831017"/>
              <a:gd name="connsiteY0" fmla="*/ 122237 h 832998"/>
              <a:gd name="connsiteX1" fmla="*/ 39321 w 831017"/>
              <a:gd name="connsiteY1" fmla="*/ 552450 h 832998"/>
              <a:gd name="connsiteX2" fmla="*/ 304434 w 831017"/>
              <a:gd name="connsiteY2" fmla="*/ 650875 h 832998"/>
              <a:gd name="connsiteX3" fmla="*/ 556846 w 831017"/>
              <a:gd name="connsiteY3" fmla="*/ 825500 h 832998"/>
              <a:gd name="connsiteX4" fmla="*/ 788621 w 831017"/>
              <a:gd name="connsiteY4" fmla="*/ 688975 h 832998"/>
              <a:gd name="connsiteX5" fmla="*/ 798146 w 831017"/>
              <a:gd name="connsiteY5" fmla="*/ 495300 h 832998"/>
              <a:gd name="connsiteX6" fmla="*/ 671146 w 831017"/>
              <a:gd name="connsiteY6" fmla="*/ 347662 h 832998"/>
              <a:gd name="connsiteX7" fmla="*/ 606059 w 831017"/>
              <a:gd name="connsiteY7" fmla="*/ 185737 h 832998"/>
              <a:gd name="connsiteX8" fmla="*/ 428259 w 831017"/>
              <a:gd name="connsiteY8" fmla="*/ 0 h 832998"/>
              <a:gd name="connsiteX9" fmla="*/ 117109 w 831017"/>
              <a:gd name="connsiteY9" fmla="*/ 14287 h 832998"/>
              <a:gd name="connsiteX10" fmla="*/ 9159 w 831017"/>
              <a:gd name="connsiteY10" fmla="*/ 122237 h 832998"/>
              <a:gd name="connsiteX0" fmla="*/ 9159 w 824842"/>
              <a:gd name="connsiteY0" fmla="*/ 122237 h 832998"/>
              <a:gd name="connsiteX1" fmla="*/ 39321 w 824842"/>
              <a:gd name="connsiteY1" fmla="*/ 552450 h 832998"/>
              <a:gd name="connsiteX2" fmla="*/ 304434 w 824842"/>
              <a:gd name="connsiteY2" fmla="*/ 650875 h 832998"/>
              <a:gd name="connsiteX3" fmla="*/ 556846 w 824842"/>
              <a:gd name="connsiteY3" fmla="*/ 825500 h 832998"/>
              <a:gd name="connsiteX4" fmla="*/ 788621 w 824842"/>
              <a:gd name="connsiteY4" fmla="*/ 688975 h 832998"/>
              <a:gd name="connsiteX5" fmla="*/ 798146 w 824842"/>
              <a:gd name="connsiteY5" fmla="*/ 495300 h 832998"/>
              <a:gd name="connsiteX6" fmla="*/ 671146 w 824842"/>
              <a:gd name="connsiteY6" fmla="*/ 347662 h 832998"/>
              <a:gd name="connsiteX7" fmla="*/ 606059 w 824842"/>
              <a:gd name="connsiteY7" fmla="*/ 185737 h 832998"/>
              <a:gd name="connsiteX8" fmla="*/ 428259 w 824842"/>
              <a:gd name="connsiteY8" fmla="*/ 0 h 832998"/>
              <a:gd name="connsiteX9" fmla="*/ 117109 w 824842"/>
              <a:gd name="connsiteY9" fmla="*/ 14287 h 832998"/>
              <a:gd name="connsiteX10" fmla="*/ 9159 w 824842"/>
              <a:gd name="connsiteY10" fmla="*/ 122237 h 832998"/>
              <a:gd name="connsiteX0" fmla="*/ 9159 w 824842"/>
              <a:gd name="connsiteY0" fmla="*/ 122237 h 832998"/>
              <a:gd name="connsiteX1" fmla="*/ 39321 w 824842"/>
              <a:gd name="connsiteY1" fmla="*/ 552450 h 832998"/>
              <a:gd name="connsiteX2" fmla="*/ 304434 w 824842"/>
              <a:gd name="connsiteY2" fmla="*/ 650875 h 832998"/>
              <a:gd name="connsiteX3" fmla="*/ 556846 w 824842"/>
              <a:gd name="connsiteY3" fmla="*/ 825500 h 832998"/>
              <a:gd name="connsiteX4" fmla="*/ 788621 w 824842"/>
              <a:gd name="connsiteY4" fmla="*/ 688975 h 832998"/>
              <a:gd name="connsiteX5" fmla="*/ 798146 w 824842"/>
              <a:gd name="connsiteY5" fmla="*/ 495300 h 832998"/>
              <a:gd name="connsiteX6" fmla="*/ 671146 w 824842"/>
              <a:gd name="connsiteY6" fmla="*/ 347662 h 832998"/>
              <a:gd name="connsiteX7" fmla="*/ 606059 w 824842"/>
              <a:gd name="connsiteY7" fmla="*/ 185737 h 832998"/>
              <a:gd name="connsiteX8" fmla="*/ 428259 w 824842"/>
              <a:gd name="connsiteY8" fmla="*/ 0 h 832998"/>
              <a:gd name="connsiteX9" fmla="*/ 117109 w 824842"/>
              <a:gd name="connsiteY9" fmla="*/ 14287 h 832998"/>
              <a:gd name="connsiteX10" fmla="*/ 9159 w 824842"/>
              <a:gd name="connsiteY10" fmla="*/ 122237 h 832998"/>
              <a:gd name="connsiteX0" fmla="*/ 9159 w 824842"/>
              <a:gd name="connsiteY0" fmla="*/ 122237 h 832998"/>
              <a:gd name="connsiteX1" fmla="*/ 39321 w 824842"/>
              <a:gd name="connsiteY1" fmla="*/ 552450 h 832998"/>
              <a:gd name="connsiteX2" fmla="*/ 304434 w 824842"/>
              <a:gd name="connsiteY2" fmla="*/ 650875 h 832998"/>
              <a:gd name="connsiteX3" fmla="*/ 556846 w 824842"/>
              <a:gd name="connsiteY3" fmla="*/ 825500 h 832998"/>
              <a:gd name="connsiteX4" fmla="*/ 788621 w 824842"/>
              <a:gd name="connsiteY4" fmla="*/ 688975 h 832998"/>
              <a:gd name="connsiteX5" fmla="*/ 798146 w 824842"/>
              <a:gd name="connsiteY5" fmla="*/ 495300 h 832998"/>
              <a:gd name="connsiteX6" fmla="*/ 671146 w 824842"/>
              <a:gd name="connsiteY6" fmla="*/ 347662 h 832998"/>
              <a:gd name="connsiteX7" fmla="*/ 606059 w 824842"/>
              <a:gd name="connsiteY7" fmla="*/ 185737 h 832998"/>
              <a:gd name="connsiteX8" fmla="*/ 428259 w 824842"/>
              <a:gd name="connsiteY8" fmla="*/ 0 h 832998"/>
              <a:gd name="connsiteX9" fmla="*/ 117109 w 824842"/>
              <a:gd name="connsiteY9" fmla="*/ 14287 h 832998"/>
              <a:gd name="connsiteX10" fmla="*/ 9159 w 824842"/>
              <a:gd name="connsiteY10" fmla="*/ 122237 h 832998"/>
              <a:gd name="connsiteX0" fmla="*/ 9159 w 824842"/>
              <a:gd name="connsiteY0" fmla="*/ 150578 h 861339"/>
              <a:gd name="connsiteX1" fmla="*/ 39321 w 824842"/>
              <a:gd name="connsiteY1" fmla="*/ 580791 h 861339"/>
              <a:gd name="connsiteX2" fmla="*/ 304434 w 824842"/>
              <a:gd name="connsiteY2" fmla="*/ 679216 h 861339"/>
              <a:gd name="connsiteX3" fmla="*/ 556846 w 824842"/>
              <a:gd name="connsiteY3" fmla="*/ 853841 h 861339"/>
              <a:gd name="connsiteX4" fmla="*/ 788621 w 824842"/>
              <a:gd name="connsiteY4" fmla="*/ 717316 h 861339"/>
              <a:gd name="connsiteX5" fmla="*/ 798146 w 824842"/>
              <a:gd name="connsiteY5" fmla="*/ 523641 h 861339"/>
              <a:gd name="connsiteX6" fmla="*/ 671146 w 824842"/>
              <a:gd name="connsiteY6" fmla="*/ 376003 h 861339"/>
              <a:gd name="connsiteX7" fmla="*/ 606059 w 824842"/>
              <a:gd name="connsiteY7" fmla="*/ 214078 h 861339"/>
              <a:gd name="connsiteX8" fmla="*/ 428259 w 824842"/>
              <a:gd name="connsiteY8" fmla="*/ 28341 h 861339"/>
              <a:gd name="connsiteX9" fmla="*/ 117109 w 824842"/>
              <a:gd name="connsiteY9" fmla="*/ 42628 h 861339"/>
              <a:gd name="connsiteX10" fmla="*/ 9159 w 824842"/>
              <a:gd name="connsiteY10" fmla="*/ 150578 h 861339"/>
              <a:gd name="connsiteX0" fmla="*/ 9159 w 824842"/>
              <a:gd name="connsiteY0" fmla="*/ 135765 h 846526"/>
              <a:gd name="connsiteX1" fmla="*/ 39321 w 824842"/>
              <a:gd name="connsiteY1" fmla="*/ 565978 h 846526"/>
              <a:gd name="connsiteX2" fmla="*/ 304434 w 824842"/>
              <a:gd name="connsiteY2" fmla="*/ 664403 h 846526"/>
              <a:gd name="connsiteX3" fmla="*/ 556846 w 824842"/>
              <a:gd name="connsiteY3" fmla="*/ 839028 h 846526"/>
              <a:gd name="connsiteX4" fmla="*/ 788621 w 824842"/>
              <a:gd name="connsiteY4" fmla="*/ 702503 h 846526"/>
              <a:gd name="connsiteX5" fmla="*/ 798146 w 824842"/>
              <a:gd name="connsiteY5" fmla="*/ 508828 h 846526"/>
              <a:gd name="connsiteX6" fmla="*/ 671146 w 824842"/>
              <a:gd name="connsiteY6" fmla="*/ 361190 h 846526"/>
              <a:gd name="connsiteX7" fmla="*/ 606059 w 824842"/>
              <a:gd name="connsiteY7" fmla="*/ 199265 h 846526"/>
              <a:gd name="connsiteX8" fmla="*/ 428259 w 824842"/>
              <a:gd name="connsiteY8" fmla="*/ 13528 h 846526"/>
              <a:gd name="connsiteX9" fmla="*/ 117109 w 824842"/>
              <a:gd name="connsiteY9" fmla="*/ 27815 h 846526"/>
              <a:gd name="connsiteX10" fmla="*/ 9159 w 824842"/>
              <a:gd name="connsiteY10" fmla="*/ 135765 h 846526"/>
              <a:gd name="connsiteX0" fmla="*/ 9159 w 824842"/>
              <a:gd name="connsiteY0" fmla="*/ 135765 h 846526"/>
              <a:gd name="connsiteX1" fmla="*/ 39321 w 824842"/>
              <a:gd name="connsiteY1" fmla="*/ 565978 h 846526"/>
              <a:gd name="connsiteX2" fmla="*/ 304434 w 824842"/>
              <a:gd name="connsiteY2" fmla="*/ 664403 h 846526"/>
              <a:gd name="connsiteX3" fmla="*/ 556846 w 824842"/>
              <a:gd name="connsiteY3" fmla="*/ 839028 h 846526"/>
              <a:gd name="connsiteX4" fmla="*/ 788621 w 824842"/>
              <a:gd name="connsiteY4" fmla="*/ 702503 h 846526"/>
              <a:gd name="connsiteX5" fmla="*/ 798146 w 824842"/>
              <a:gd name="connsiteY5" fmla="*/ 508828 h 846526"/>
              <a:gd name="connsiteX6" fmla="*/ 671146 w 824842"/>
              <a:gd name="connsiteY6" fmla="*/ 361190 h 846526"/>
              <a:gd name="connsiteX7" fmla="*/ 606059 w 824842"/>
              <a:gd name="connsiteY7" fmla="*/ 199265 h 846526"/>
              <a:gd name="connsiteX8" fmla="*/ 428259 w 824842"/>
              <a:gd name="connsiteY8" fmla="*/ 13528 h 846526"/>
              <a:gd name="connsiteX9" fmla="*/ 117109 w 824842"/>
              <a:gd name="connsiteY9" fmla="*/ 27815 h 846526"/>
              <a:gd name="connsiteX10" fmla="*/ 9159 w 824842"/>
              <a:gd name="connsiteY10" fmla="*/ 135765 h 846526"/>
              <a:gd name="connsiteX0" fmla="*/ 57613 w 873296"/>
              <a:gd name="connsiteY0" fmla="*/ 135765 h 846526"/>
              <a:gd name="connsiteX1" fmla="*/ 87775 w 873296"/>
              <a:gd name="connsiteY1" fmla="*/ 565978 h 846526"/>
              <a:gd name="connsiteX2" fmla="*/ 352888 w 873296"/>
              <a:gd name="connsiteY2" fmla="*/ 664403 h 846526"/>
              <a:gd name="connsiteX3" fmla="*/ 605300 w 873296"/>
              <a:gd name="connsiteY3" fmla="*/ 839028 h 846526"/>
              <a:gd name="connsiteX4" fmla="*/ 837075 w 873296"/>
              <a:gd name="connsiteY4" fmla="*/ 702503 h 846526"/>
              <a:gd name="connsiteX5" fmla="*/ 846600 w 873296"/>
              <a:gd name="connsiteY5" fmla="*/ 508828 h 846526"/>
              <a:gd name="connsiteX6" fmla="*/ 719600 w 873296"/>
              <a:gd name="connsiteY6" fmla="*/ 361190 h 846526"/>
              <a:gd name="connsiteX7" fmla="*/ 654513 w 873296"/>
              <a:gd name="connsiteY7" fmla="*/ 199265 h 846526"/>
              <a:gd name="connsiteX8" fmla="*/ 476713 w 873296"/>
              <a:gd name="connsiteY8" fmla="*/ 13528 h 846526"/>
              <a:gd name="connsiteX9" fmla="*/ 165563 w 873296"/>
              <a:gd name="connsiteY9" fmla="*/ 27815 h 846526"/>
              <a:gd name="connsiteX10" fmla="*/ 57613 w 873296"/>
              <a:gd name="connsiteY10" fmla="*/ 135765 h 846526"/>
              <a:gd name="connsiteX0" fmla="*/ 57613 w 873296"/>
              <a:gd name="connsiteY0" fmla="*/ 123874 h 834635"/>
              <a:gd name="connsiteX1" fmla="*/ 87775 w 873296"/>
              <a:gd name="connsiteY1" fmla="*/ 554087 h 834635"/>
              <a:gd name="connsiteX2" fmla="*/ 352888 w 873296"/>
              <a:gd name="connsiteY2" fmla="*/ 652512 h 834635"/>
              <a:gd name="connsiteX3" fmla="*/ 605300 w 873296"/>
              <a:gd name="connsiteY3" fmla="*/ 827137 h 834635"/>
              <a:gd name="connsiteX4" fmla="*/ 837075 w 873296"/>
              <a:gd name="connsiteY4" fmla="*/ 690612 h 834635"/>
              <a:gd name="connsiteX5" fmla="*/ 846600 w 873296"/>
              <a:gd name="connsiteY5" fmla="*/ 496937 h 834635"/>
              <a:gd name="connsiteX6" fmla="*/ 719600 w 873296"/>
              <a:gd name="connsiteY6" fmla="*/ 349299 h 834635"/>
              <a:gd name="connsiteX7" fmla="*/ 654513 w 873296"/>
              <a:gd name="connsiteY7" fmla="*/ 187374 h 834635"/>
              <a:gd name="connsiteX8" fmla="*/ 476713 w 873296"/>
              <a:gd name="connsiteY8" fmla="*/ 1637 h 834635"/>
              <a:gd name="connsiteX9" fmla="*/ 57613 w 873296"/>
              <a:gd name="connsiteY9" fmla="*/ 123874 h 834635"/>
              <a:gd name="connsiteX0" fmla="*/ 91225 w 906908"/>
              <a:gd name="connsiteY0" fmla="*/ 165752 h 876513"/>
              <a:gd name="connsiteX1" fmla="*/ 121387 w 906908"/>
              <a:gd name="connsiteY1" fmla="*/ 595965 h 876513"/>
              <a:gd name="connsiteX2" fmla="*/ 386500 w 906908"/>
              <a:gd name="connsiteY2" fmla="*/ 694390 h 876513"/>
              <a:gd name="connsiteX3" fmla="*/ 638912 w 906908"/>
              <a:gd name="connsiteY3" fmla="*/ 869015 h 876513"/>
              <a:gd name="connsiteX4" fmla="*/ 870687 w 906908"/>
              <a:gd name="connsiteY4" fmla="*/ 732490 h 876513"/>
              <a:gd name="connsiteX5" fmla="*/ 880212 w 906908"/>
              <a:gd name="connsiteY5" fmla="*/ 538815 h 876513"/>
              <a:gd name="connsiteX6" fmla="*/ 753212 w 906908"/>
              <a:gd name="connsiteY6" fmla="*/ 391177 h 876513"/>
              <a:gd name="connsiteX7" fmla="*/ 688125 w 906908"/>
              <a:gd name="connsiteY7" fmla="*/ 229252 h 876513"/>
              <a:gd name="connsiteX8" fmla="*/ 510325 w 906908"/>
              <a:gd name="connsiteY8" fmla="*/ 43515 h 876513"/>
              <a:gd name="connsiteX9" fmla="*/ 91225 w 906908"/>
              <a:gd name="connsiteY9" fmla="*/ 165752 h 876513"/>
              <a:gd name="connsiteX0" fmla="*/ 75711 w 891394"/>
              <a:gd name="connsiteY0" fmla="*/ 146718 h 857479"/>
              <a:gd name="connsiteX1" fmla="*/ 105873 w 891394"/>
              <a:gd name="connsiteY1" fmla="*/ 576931 h 857479"/>
              <a:gd name="connsiteX2" fmla="*/ 370986 w 891394"/>
              <a:gd name="connsiteY2" fmla="*/ 675356 h 857479"/>
              <a:gd name="connsiteX3" fmla="*/ 623398 w 891394"/>
              <a:gd name="connsiteY3" fmla="*/ 849981 h 857479"/>
              <a:gd name="connsiteX4" fmla="*/ 855173 w 891394"/>
              <a:gd name="connsiteY4" fmla="*/ 713456 h 857479"/>
              <a:gd name="connsiteX5" fmla="*/ 864698 w 891394"/>
              <a:gd name="connsiteY5" fmla="*/ 519781 h 857479"/>
              <a:gd name="connsiteX6" fmla="*/ 737698 w 891394"/>
              <a:gd name="connsiteY6" fmla="*/ 372143 h 857479"/>
              <a:gd name="connsiteX7" fmla="*/ 672611 w 891394"/>
              <a:gd name="connsiteY7" fmla="*/ 210218 h 857479"/>
              <a:gd name="connsiteX8" fmla="*/ 494811 w 891394"/>
              <a:gd name="connsiteY8" fmla="*/ 24481 h 857479"/>
              <a:gd name="connsiteX9" fmla="*/ 75711 w 891394"/>
              <a:gd name="connsiteY9" fmla="*/ 146718 h 857479"/>
              <a:gd name="connsiteX0" fmla="*/ 75711 w 891394"/>
              <a:gd name="connsiteY0" fmla="*/ 142397 h 853158"/>
              <a:gd name="connsiteX1" fmla="*/ 105873 w 891394"/>
              <a:gd name="connsiteY1" fmla="*/ 572610 h 853158"/>
              <a:gd name="connsiteX2" fmla="*/ 370986 w 891394"/>
              <a:gd name="connsiteY2" fmla="*/ 671035 h 853158"/>
              <a:gd name="connsiteX3" fmla="*/ 623398 w 891394"/>
              <a:gd name="connsiteY3" fmla="*/ 845660 h 853158"/>
              <a:gd name="connsiteX4" fmla="*/ 855173 w 891394"/>
              <a:gd name="connsiteY4" fmla="*/ 709135 h 853158"/>
              <a:gd name="connsiteX5" fmla="*/ 864698 w 891394"/>
              <a:gd name="connsiteY5" fmla="*/ 515460 h 853158"/>
              <a:gd name="connsiteX6" fmla="*/ 737698 w 891394"/>
              <a:gd name="connsiteY6" fmla="*/ 367822 h 853158"/>
              <a:gd name="connsiteX7" fmla="*/ 672611 w 891394"/>
              <a:gd name="connsiteY7" fmla="*/ 205897 h 853158"/>
              <a:gd name="connsiteX8" fmla="*/ 494811 w 891394"/>
              <a:gd name="connsiteY8" fmla="*/ 20160 h 853158"/>
              <a:gd name="connsiteX9" fmla="*/ 75711 w 891394"/>
              <a:gd name="connsiteY9" fmla="*/ 142397 h 853158"/>
              <a:gd name="connsiteX0" fmla="*/ 75711 w 891394"/>
              <a:gd name="connsiteY0" fmla="*/ 142397 h 853158"/>
              <a:gd name="connsiteX1" fmla="*/ 105873 w 891394"/>
              <a:gd name="connsiteY1" fmla="*/ 572610 h 853158"/>
              <a:gd name="connsiteX2" fmla="*/ 370986 w 891394"/>
              <a:gd name="connsiteY2" fmla="*/ 671035 h 853158"/>
              <a:gd name="connsiteX3" fmla="*/ 623398 w 891394"/>
              <a:gd name="connsiteY3" fmla="*/ 845660 h 853158"/>
              <a:gd name="connsiteX4" fmla="*/ 855173 w 891394"/>
              <a:gd name="connsiteY4" fmla="*/ 709135 h 853158"/>
              <a:gd name="connsiteX5" fmla="*/ 864698 w 891394"/>
              <a:gd name="connsiteY5" fmla="*/ 515460 h 853158"/>
              <a:gd name="connsiteX6" fmla="*/ 737698 w 891394"/>
              <a:gd name="connsiteY6" fmla="*/ 367822 h 853158"/>
              <a:gd name="connsiteX7" fmla="*/ 672611 w 891394"/>
              <a:gd name="connsiteY7" fmla="*/ 205897 h 853158"/>
              <a:gd name="connsiteX8" fmla="*/ 494811 w 891394"/>
              <a:gd name="connsiteY8" fmla="*/ 20160 h 853158"/>
              <a:gd name="connsiteX9" fmla="*/ 75711 w 891394"/>
              <a:gd name="connsiteY9" fmla="*/ 142397 h 853158"/>
              <a:gd name="connsiteX0" fmla="*/ 75711 w 891394"/>
              <a:gd name="connsiteY0" fmla="*/ 154259 h 865020"/>
              <a:gd name="connsiteX1" fmla="*/ 105873 w 891394"/>
              <a:gd name="connsiteY1" fmla="*/ 584472 h 865020"/>
              <a:gd name="connsiteX2" fmla="*/ 370986 w 891394"/>
              <a:gd name="connsiteY2" fmla="*/ 682897 h 865020"/>
              <a:gd name="connsiteX3" fmla="*/ 623398 w 891394"/>
              <a:gd name="connsiteY3" fmla="*/ 857522 h 865020"/>
              <a:gd name="connsiteX4" fmla="*/ 855173 w 891394"/>
              <a:gd name="connsiteY4" fmla="*/ 720997 h 865020"/>
              <a:gd name="connsiteX5" fmla="*/ 864698 w 891394"/>
              <a:gd name="connsiteY5" fmla="*/ 527322 h 865020"/>
              <a:gd name="connsiteX6" fmla="*/ 737698 w 891394"/>
              <a:gd name="connsiteY6" fmla="*/ 379684 h 865020"/>
              <a:gd name="connsiteX7" fmla="*/ 672611 w 891394"/>
              <a:gd name="connsiteY7" fmla="*/ 217759 h 865020"/>
              <a:gd name="connsiteX8" fmla="*/ 494811 w 891394"/>
              <a:gd name="connsiteY8" fmla="*/ 32022 h 865020"/>
              <a:gd name="connsiteX9" fmla="*/ 75711 w 891394"/>
              <a:gd name="connsiteY9" fmla="*/ 154259 h 865020"/>
              <a:gd name="connsiteX0" fmla="*/ 75711 w 891394"/>
              <a:gd name="connsiteY0" fmla="*/ 154259 h 865020"/>
              <a:gd name="connsiteX1" fmla="*/ 105873 w 891394"/>
              <a:gd name="connsiteY1" fmla="*/ 584472 h 865020"/>
              <a:gd name="connsiteX2" fmla="*/ 370986 w 891394"/>
              <a:gd name="connsiteY2" fmla="*/ 682897 h 865020"/>
              <a:gd name="connsiteX3" fmla="*/ 623398 w 891394"/>
              <a:gd name="connsiteY3" fmla="*/ 857522 h 865020"/>
              <a:gd name="connsiteX4" fmla="*/ 855173 w 891394"/>
              <a:gd name="connsiteY4" fmla="*/ 720997 h 865020"/>
              <a:gd name="connsiteX5" fmla="*/ 864698 w 891394"/>
              <a:gd name="connsiteY5" fmla="*/ 527322 h 865020"/>
              <a:gd name="connsiteX6" fmla="*/ 737698 w 891394"/>
              <a:gd name="connsiteY6" fmla="*/ 379684 h 865020"/>
              <a:gd name="connsiteX7" fmla="*/ 672611 w 891394"/>
              <a:gd name="connsiteY7" fmla="*/ 217759 h 865020"/>
              <a:gd name="connsiteX8" fmla="*/ 494811 w 891394"/>
              <a:gd name="connsiteY8" fmla="*/ 32022 h 865020"/>
              <a:gd name="connsiteX9" fmla="*/ 75711 w 891394"/>
              <a:gd name="connsiteY9" fmla="*/ 154259 h 865020"/>
              <a:gd name="connsiteX0" fmla="*/ 75711 w 891394"/>
              <a:gd name="connsiteY0" fmla="*/ 154259 h 865020"/>
              <a:gd name="connsiteX1" fmla="*/ 105873 w 891394"/>
              <a:gd name="connsiteY1" fmla="*/ 584472 h 865020"/>
              <a:gd name="connsiteX2" fmla="*/ 370986 w 891394"/>
              <a:gd name="connsiteY2" fmla="*/ 682897 h 865020"/>
              <a:gd name="connsiteX3" fmla="*/ 623398 w 891394"/>
              <a:gd name="connsiteY3" fmla="*/ 857522 h 865020"/>
              <a:gd name="connsiteX4" fmla="*/ 855173 w 891394"/>
              <a:gd name="connsiteY4" fmla="*/ 720997 h 865020"/>
              <a:gd name="connsiteX5" fmla="*/ 864698 w 891394"/>
              <a:gd name="connsiteY5" fmla="*/ 527322 h 865020"/>
              <a:gd name="connsiteX6" fmla="*/ 737698 w 891394"/>
              <a:gd name="connsiteY6" fmla="*/ 379684 h 865020"/>
              <a:gd name="connsiteX7" fmla="*/ 672611 w 891394"/>
              <a:gd name="connsiteY7" fmla="*/ 217759 h 865020"/>
              <a:gd name="connsiteX8" fmla="*/ 494811 w 891394"/>
              <a:gd name="connsiteY8" fmla="*/ 32022 h 865020"/>
              <a:gd name="connsiteX9" fmla="*/ 75711 w 891394"/>
              <a:gd name="connsiteY9" fmla="*/ 154259 h 865020"/>
              <a:gd name="connsiteX0" fmla="*/ 75711 w 891394"/>
              <a:gd name="connsiteY0" fmla="*/ 154259 h 865020"/>
              <a:gd name="connsiteX1" fmla="*/ 105873 w 891394"/>
              <a:gd name="connsiteY1" fmla="*/ 584472 h 865020"/>
              <a:gd name="connsiteX2" fmla="*/ 370986 w 891394"/>
              <a:gd name="connsiteY2" fmla="*/ 682897 h 865020"/>
              <a:gd name="connsiteX3" fmla="*/ 623398 w 891394"/>
              <a:gd name="connsiteY3" fmla="*/ 857522 h 865020"/>
              <a:gd name="connsiteX4" fmla="*/ 855173 w 891394"/>
              <a:gd name="connsiteY4" fmla="*/ 720997 h 865020"/>
              <a:gd name="connsiteX5" fmla="*/ 864698 w 891394"/>
              <a:gd name="connsiteY5" fmla="*/ 527322 h 865020"/>
              <a:gd name="connsiteX6" fmla="*/ 737698 w 891394"/>
              <a:gd name="connsiteY6" fmla="*/ 379684 h 865020"/>
              <a:gd name="connsiteX7" fmla="*/ 672611 w 891394"/>
              <a:gd name="connsiteY7" fmla="*/ 217759 h 865020"/>
              <a:gd name="connsiteX8" fmla="*/ 494811 w 891394"/>
              <a:gd name="connsiteY8" fmla="*/ 32022 h 865020"/>
              <a:gd name="connsiteX9" fmla="*/ 75711 w 891394"/>
              <a:gd name="connsiteY9" fmla="*/ 154259 h 865020"/>
              <a:gd name="connsiteX0" fmla="*/ 75711 w 895393"/>
              <a:gd name="connsiteY0" fmla="*/ 154259 h 865020"/>
              <a:gd name="connsiteX1" fmla="*/ 105873 w 895393"/>
              <a:gd name="connsiteY1" fmla="*/ 584472 h 865020"/>
              <a:gd name="connsiteX2" fmla="*/ 370986 w 895393"/>
              <a:gd name="connsiteY2" fmla="*/ 682897 h 865020"/>
              <a:gd name="connsiteX3" fmla="*/ 623398 w 895393"/>
              <a:gd name="connsiteY3" fmla="*/ 857522 h 865020"/>
              <a:gd name="connsiteX4" fmla="*/ 855173 w 895393"/>
              <a:gd name="connsiteY4" fmla="*/ 720997 h 865020"/>
              <a:gd name="connsiteX5" fmla="*/ 864698 w 895393"/>
              <a:gd name="connsiteY5" fmla="*/ 527322 h 865020"/>
              <a:gd name="connsiteX6" fmla="*/ 737698 w 895393"/>
              <a:gd name="connsiteY6" fmla="*/ 379684 h 865020"/>
              <a:gd name="connsiteX7" fmla="*/ 672611 w 895393"/>
              <a:gd name="connsiteY7" fmla="*/ 217759 h 865020"/>
              <a:gd name="connsiteX8" fmla="*/ 494811 w 895393"/>
              <a:gd name="connsiteY8" fmla="*/ 32022 h 865020"/>
              <a:gd name="connsiteX9" fmla="*/ 75711 w 895393"/>
              <a:gd name="connsiteY9" fmla="*/ 154259 h 865020"/>
              <a:gd name="connsiteX0" fmla="*/ 75711 w 898094"/>
              <a:gd name="connsiteY0" fmla="*/ 154259 h 865020"/>
              <a:gd name="connsiteX1" fmla="*/ 105873 w 898094"/>
              <a:gd name="connsiteY1" fmla="*/ 584472 h 865020"/>
              <a:gd name="connsiteX2" fmla="*/ 370986 w 898094"/>
              <a:gd name="connsiteY2" fmla="*/ 682897 h 865020"/>
              <a:gd name="connsiteX3" fmla="*/ 623398 w 898094"/>
              <a:gd name="connsiteY3" fmla="*/ 857522 h 865020"/>
              <a:gd name="connsiteX4" fmla="*/ 855173 w 898094"/>
              <a:gd name="connsiteY4" fmla="*/ 720997 h 865020"/>
              <a:gd name="connsiteX5" fmla="*/ 864698 w 898094"/>
              <a:gd name="connsiteY5" fmla="*/ 527322 h 865020"/>
              <a:gd name="connsiteX6" fmla="*/ 737698 w 898094"/>
              <a:gd name="connsiteY6" fmla="*/ 379684 h 865020"/>
              <a:gd name="connsiteX7" fmla="*/ 672611 w 898094"/>
              <a:gd name="connsiteY7" fmla="*/ 217759 h 865020"/>
              <a:gd name="connsiteX8" fmla="*/ 494811 w 898094"/>
              <a:gd name="connsiteY8" fmla="*/ 32022 h 865020"/>
              <a:gd name="connsiteX9" fmla="*/ 75711 w 898094"/>
              <a:gd name="connsiteY9" fmla="*/ 154259 h 865020"/>
              <a:gd name="connsiteX0" fmla="*/ 75711 w 892381"/>
              <a:gd name="connsiteY0" fmla="*/ 154259 h 863481"/>
              <a:gd name="connsiteX1" fmla="*/ 105873 w 892381"/>
              <a:gd name="connsiteY1" fmla="*/ 584472 h 863481"/>
              <a:gd name="connsiteX2" fmla="*/ 370986 w 892381"/>
              <a:gd name="connsiteY2" fmla="*/ 682897 h 863481"/>
              <a:gd name="connsiteX3" fmla="*/ 685310 w 892381"/>
              <a:gd name="connsiteY3" fmla="*/ 855935 h 863481"/>
              <a:gd name="connsiteX4" fmla="*/ 855173 w 892381"/>
              <a:gd name="connsiteY4" fmla="*/ 720997 h 863481"/>
              <a:gd name="connsiteX5" fmla="*/ 864698 w 892381"/>
              <a:gd name="connsiteY5" fmla="*/ 527322 h 863481"/>
              <a:gd name="connsiteX6" fmla="*/ 737698 w 892381"/>
              <a:gd name="connsiteY6" fmla="*/ 379684 h 863481"/>
              <a:gd name="connsiteX7" fmla="*/ 672611 w 892381"/>
              <a:gd name="connsiteY7" fmla="*/ 217759 h 863481"/>
              <a:gd name="connsiteX8" fmla="*/ 494811 w 892381"/>
              <a:gd name="connsiteY8" fmla="*/ 32022 h 863481"/>
              <a:gd name="connsiteX9" fmla="*/ 75711 w 892381"/>
              <a:gd name="connsiteY9" fmla="*/ 154259 h 863481"/>
              <a:gd name="connsiteX0" fmla="*/ 75711 w 892381"/>
              <a:gd name="connsiteY0" fmla="*/ 154259 h 857802"/>
              <a:gd name="connsiteX1" fmla="*/ 105873 w 892381"/>
              <a:gd name="connsiteY1" fmla="*/ 584472 h 857802"/>
              <a:gd name="connsiteX2" fmla="*/ 370986 w 892381"/>
              <a:gd name="connsiteY2" fmla="*/ 682897 h 857802"/>
              <a:gd name="connsiteX3" fmla="*/ 685310 w 892381"/>
              <a:gd name="connsiteY3" fmla="*/ 855935 h 857802"/>
              <a:gd name="connsiteX4" fmla="*/ 855173 w 892381"/>
              <a:gd name="connsiteY4" fmla="*/ 720997 h 857802"/>
              <a:gd name="connsiteX5" fmla="*/ 864698 w 892381"/>
              <a:gd name="connsiteY5" fmla="*/ 527322 h 857802"/>
              <a:gd name="connsiteX6" fmla="*/ 737698 w 892381"/>
              <a:gd name="connsiteY6" fmla="*/ 379684 h 857802"/>
              <a:gd name="connsiteX7" fmla="*/ 672611 w 892381"/>
              <a:gd name="connsiteY7" fmla="*/ 217759 h 857802"/>
              <a:gd name="connsiteX8" fmla="*/ 494811 w 892381"/>
              <a:gd name="connsiteY8" fmla="*/ 32022 h 857802"/>
              <a:gd name="connsiteX9" fmla="*/ 75711 w 892381"/>
              <a:gd name="connsiteY9" fmla="*/ 154259 h 857802"/>
              <a:gd name="connsiteX0" fmla="*/ 75711 w 892381"/>
              <a:gd name="connsiteY0" fmla="*/ 154259 h 861587"/>
              <a:gd name="connsiteX1" fmla="*/ 105873 w 892381"/>
              <a:gd name="connsiteY1" fmla="*/ 584472 h 861587"/>
              <a:gd name="connsiteX2" fmla="*/ 370986 w 892381"/>
              <a:gd name="connsiteY2" fmla="*/ 682897 h 861587"/>
              <a:gd name="connsiteX3" fmla="*/ 482111 w 892381"/>
              <a:gd name="connsiteY3" fmla="*/ 821009 h 861587"/>
              <a:gd name="connsiteX4" fmla="*/ 685310 w 892381"/>
              <a:gd name="connsiteY4" fmla="*/ 855935 h 861587"/>
              <a:gd name="connsiteX5" fmla="*/ 855173 w 892381"/>
              <a:gd name="connsiteY5" fmla="*/ 720997 h 861587"/>
              <a:gd name="connsiteX6" fmla="*/ 864698 w 892381"/>
              <a:gd name="connsiteY6" fmla="*/ 527322 h 861587"/>
              <a:gd name="connsiteX7" fmla="*/ 737698 w 892381"/>
              <a:gd name="connsiteY7" fmla="*/ 379684 h 861587"/>
              <a:gd name="connsiteX8" fmla="*/ 672611 w 892381"/>
              <a:gd name="connsiteY8" fmla="*/ 217759 h 861587"/>
              <a:gd name="connsiteX9" fmla="*/ 494811 w 892381"/>
              <a:gd name="connsiteY9" fmla="*/ 32022 h 861587"/>
              <a:gd name="connsiteX10" fmla="*/ 75711 w 892381"/>
              <a:gd name="connsiteY10" fmla="*/ 154259 h 861587"/>
              <a:gd name="connsiteX0" fmla="*/ 75711 w 892381"/>
              <a:gd name="connsiteY0" fmla="*/ 154259 h 861587"/>
              <a:gd name="connsiteX1" fmla="*/ 105873 w 892381"/>
              <a:gd name="connsiteY1" fmla="*/ 584472 h 861587"/>
              <a:gd name="connsiteX2" fmla="*/ 370986 w 892381"/>
              <a:gd name="connsiteY2" fmla="*/ 703535 h 861587"/>
              <a:gd name="connsiteX3" fmla="*/ 482111 w 892381"/>
              <a:gd name="connsiteY3" fmla="*/ 821009 h 861587"/>
              <a:gd name="connsiteX4" fmla="*/ 685310 w 892381"/>
              <a:gd name="connsiteY4" fmla="*/ 855935 h 861587"/>
              <a:gd name="connsiteX5" fmla="*/ 855173 w 892381"/>
              <a:gd name="connsiteY5" fmla="*/ 720997 h 861587"/>
              <a:gd name="connsiteX6" fmla="*/ 864698 w 892381"/>
              <a:gd name="connsiteY6" fmla="*/ 527322 h 861587"/>
              <a:gd name="connsiteX7" fmla="*/ 737698 w 892381"/>
              <a:gd name="connsiteY7" fmla="*/ 379684 h 861587"/>
              <a:gd name="connsiteX8" fmla="*/ 672611 w 892381"/>
              <a:gd name="connsiteY8" fmla="*/ 217759 h 861587"/>
              <a:gd name="connsiteX9" fmla="*/ 494811 w 892381"/>
              <a:gd name="connsiteY9" fmla="*/ 32022 h 861587"/>
              <a:gd name="connsiteX10" fmla="*/ 75711 w 892381"/>
              <a:gd name="connsiteY10" fmla="*/ 154259 h 861587"/>
              <a:gd name="connsiteX0" fmla="*/ 75711 w 892381"/>
              <a:gd name="connsiteY0" fmla="*/ 154259 h 861587"/>
              <a:gd name="connsiteX1" fmla="*/ 105873 w 892381"/>
              <a:gd name="connsiteY1" fmla="*/ 584472 h 861587"/>
              <a:gd name="connsiteX2" fmla="*/ 370986 w 892381"/>
              <a:gd name="connsiteY2" fmla="*/ 703535 h 861587"/>
              <a:gd name="connsiteX3" fmla="*/ 482111 w 892381"/>
              <a:gd name="connsiteY3" fmla="*/ 821009 h 861587"/>
              <a:gd name="connsiteX4" fmla="*/ 685310 w 892381"/>
              <a:gd name="connsiteY4" fmla="*/ 855935 h 861587"/>
              <a:gd name="connsiteX5" fmla="*/ 855173 w 892381"/>
              <a:gd name="connsiteY5" fmla="*/ 720997 h 861587"/>
              <a:gd name="connsiteX6" fmla="*/ 864698 w 892381"/>
              <a:gd name="connsiteY6" fmla="*/ 527322 h 861587"/>
              <a:gd name="connsiteX7" fmla="*/ 737698 w 892381"/>
              <a:gd name="connsiteY7" fmla="*/ 379684 h 861587"/>
              <a:gd name="connsiteX8" fmla="*/ 672611 w 892381"/>
              <a:gd name="connsiteY8" fmla="*/ 217759 h 861587"/>
              <a:gd name="connsiteX9" fmla="*/ 494811 w 892381"/>
              <a:gd name="connsiteY9" fmla="*/ 32022 h 861587"/>
              <a:gd name="connsiteX10" fmla="*/ 75711 w 892381"/>
              <a:gd name="connsiteY10" fmla="*/ 154259 h 861587"/>
              <a:gd name="connsiteX0" fmla="*/ 73908 w 890578"/>
              <a:gd name="connsiteY0" fmla="*/ 154259 h 861587"/>
              <a:gd name="connsiteX1" fmla="*/ 104070 w 890578"/>
              <a:gd name="connsiteY1" fmla="*/ 584472 h 861587"/>
              <a:gd name="connsiteX2" fmla="*/ 369183 w 890578"/>
              <a:gd name="connsiteY2" fmla="*/ 703535 h 861587"/>
              <a:gd name="connsiteX3" fmla="*/ 480308 w 890578"/>
              <a:gd name="connsiteY3" fmla="*/ 821009 h 861587"/>
              <a:gd name="connsiteX4" fmla="*/ 683507 w 890578"/>
              <a:gd name="connsiteY4" fmla="*/ 855935 h 861587"/>
              <a:gd name="connsiteX5" fmla="*/ 853370 w 890578"/>
              <a:gd name="connsiteY5" fmla="*/ 720997 h 861587"/>
              <a:gd name="connsiteX6" fmla="*/ 862895 w 890578"/>
              <a:gd name="connsiteY6" fmla="*/ 527322 h 861587"/>
              <a:gd name="connsiteX7" fmla="*/ 735895 w 890578"/>
              <a:gd name="connsiteY7" fmla="*/ 379684 h 861587"/>
              <a:gd name="connsiteX8" fmla="*/ 670808 w 890578"/>
              <a:gd name="connsiteY8" fmla="*/ 217759 h 861587"/>
              <a:gd name="connsiteX9" fmla="*/ 493008 w 890578"/>
              <a:gd name="connsiteY9" fmla="*/ 32022 h 861587"/>
              <a:gd name="connsiteX10" fmla="*/ 73908 w 890578"/>
              <a:gd name="connsiteY10" fmla="*/ 154259 h 861587"/>
              <a:gd name="connsiteX0" fmla="*/ 75169 w 887077"/>
              <a:gd name="connsiteY0" fmla="*/ 108097 h 832888"/>
              <a:gd name="connsiteX1" fmla="*/ 100569 w 887077"/>
              <a:gd name="connsiteY1" fmla="*/ 555773 h 832888"/>
              <a:gd name="connsiteX2" fmla="*/ 365682 w 887077"/>
              <a:gd name="connsiteY2" fmla="*/ 674836 h 832888"/>
              <a:gd name="connsiteX3" fmla="*/ 476807 w 887077"/>
              <a:gd name="connsiteY3" fmla="*/ 792310 h 832888"/>
              <a:gd name="connsiteX4" fmla="*/ 680006 w 887077"/>
              <a:gd name="connsiteY4" fmla="*/ 827236 h 832888"/>
              <a:gd name="connsiteX5" fmla="*/ 849869 w 887077"/>
              <a:gd name="connsiteY5" fmla="*/ 692298 h 832888"/>
              <a:gd name="connsiteX6" fmla="*/ 859394 w 887077"/>
              <a:gd name="connsiteY6" fmla="*/ 498623 h 832888"/>
              <a:gd name="connsiteX7" fmla="*/ 732394 w 887077"/>
              <a:gd name="connsiteY7" fmla="*/ 350985 h 832888"/>
              <a:gd name="connsiteX8" fmla="*/ 667307 w 887077"/>
              <a:gd name="connsiteY8" fmla="*/ 189060 h 832888"/>
              <a:gd name="connsiteX9" fmla="*/ 489507 w 887077"/>
              <a:gd name="connsiteY9" fmla="*/ 3323 h 832888"/>
              <a:gd name="connsiteX10" fmla="*/ 75169 w 887077"/>
              <a:gd name="connsiteY10" fmla="*/ 108097 h 832888"/>
              <a:gd name="connsiteX0" fmla="*/ 17164 w 829072"/>
              <a:gd name="connsiteY0" fmla="*/ 136785 h 861576"/>
              <a:gd name="connsiteX1" fmla="*/ 42564 w 829072"/>
              <a:gd name="connsiteY1" fmla="*/ 584461 h 861576"/>
              <a:gd name="connsiteX2" fmla="*/ 307677 w 829072"/>
              <a:gd name="connsiteY2" fmla="*/ 703524 h 861576"/>
              <a:gd name="connsiteX3" fmla="*/ 418802 w 829072"/>
              <a:gd name="connsiteY3" fmla="*/ 820998 h 861576"/>
              <a:gd name="connsiteX4" fmla="*/ 622001 w 829072"/>
              <a:gd name="connsiteY4" fmla="*/ 855924 h 861576"/>
              <a:gd name="connsiteX5" fmla="*/ 791864 w 829072"/>
              <a:gd name="connsiteY5" fmla="*/ 720986 h 861576"/>
              <a:gd name="connsiteX6" fmla="*/ 801389 w 829072"/>
              <a:gd name="connsiteY6" fmla="*/ 527311 h 861576"/>
              <a:gd name="connsiteX7" fmla="*/ 674389 w 829072"/>
              <a:gd name="connsiteY7" fmla="*/ 379673 h 861576"/>
              <a:gd name="connsiteX8" fmla="*/ 609302 w 829072"/>
              <a:gd name="connsiteY8" fmla="*/ 217748 h 861576"/>
              <a:gd name="connsiteX9" fmla="*/ 431502 w 829072"/>
              <a:gd name="connsiteY9" fmla="*/ 32011 h 861576"/>
              <a:gd name="connsiteX10" fmla="*/ 237826 w 829072"/>
              <a:gd name="connsiteY10" fmla="*/ 9785 h 861576"/>
              <a:gd name="connsiteX11" fmla="*/ 17164 w 829072"/>
              <a:gd name="connsiteY11" fmla="*/ 136785 h 861576"/>
              <a:gd name="connsiteX0" fmla="*/ 28029 w 839937"/>
              <a:gd name="connsiteY0" fmla="*/ 136785 h 861576"/>
              <a:gd name="connsiteX1" fmla="*/ 5802 w 839937"/>
              <a:gd name="connsiteY1" fmla="*/ 347922 h 861576"/>
              <a:gd name="connsiteX2" fmla="*/ 53429 w 839937"/>
              <a:gd name="connsiteY2" fmla="*/ 584461 h 861576"/>
              <a:gd name="connsiteX3" fmla="*/ 318542 w 839937"/>
              <a:gd name="connsiteY3" fmla="*/ 703524 h 861576"/>
              <a:gd name="connsiteX4" fmla="*/ 429667 w 839937"/>
              <a:gd name="connsiteY4" fmla="*/ 820998 h 861576"/>
              <a:gd name="connsiteX5" fmla="*/ 632866 w 839937"/>
              <a:gd name="connsiteY5" fmla="*/ 855924 h 861576"/>
              <a:gd name="connsiteX6" fmla="*/ 802729 w 839937"/>
              <a:gd name="connsiteY6" fmla="*/ 720986 h 861576"/>
              <a:gd name="connsiteX7" fmla="*/ 812254 w 839937"/>
              <a:gd name="connsiteY7" fmla="*/ 527311 h 861576"/>
              <a:gd name="connsiteX8" fmla="*/ 685254 w 839937"/>
              <a:gd name="connsiteY8" fmla="*/ 379673 h 861576"/>
              <a:gd name="connsiteX9" fmla="*/ 620167 w 839937"/>
              <a:gd name="connsiteY9" fmla="*/ 217748 h 861576"/>
              <a:gd name="connsiteX10" fmla="*/ 442367 w 839937"/>
              <a:gd name="connsiteY10" fmla="*/ 32011 h 861576"/>
              <a:gd name="connsiteX11" fmla="*/ 248691 w 839937"/>
              <a:gd name="connsiteY11" fmla="*/ 9785 h 861576"/>
              <a:gd name="connsiteX12" fmla="*/ 28029 w 839937"/>
              <a:gd name="connsiteY12" fmla="*/ 136785 h 861576"/>
              <a:gd name="connsiteX0" fmla="*/ 62487 w 874395"/>
              <a:gd name="connsiteY0" fmla="*/ 136785 h 861576"/>
              <a:gd name="connsiteX1" fmla="*/ 573 w 874395"/>
              <a:gd name="connsiteY1" fmla="*/ 363797 h 861576"/>
              <a:gd name="connsiteX2" fmla="*/ 87887 w 874395"/>
              <a:gd name="connsiteY2" fmla="*/ 584461 h 861576"/>
              <a:gd name="connsiteX3" fmla="*/ 353000 w 874395"/>
              <a:gd name="connsiteY3" fmla="*/ 703524 h 861576"/>
              <a:gd name="connsiteX4" fmla="*/ 464125 w 874395"/>
              <a:gd name="connsiteY4" fmla="*/ 820998 h 861576"/>
              <a:gd name="connsiteX5" fmla="*/ 667324 w 874395"/>
              <a:gd name="connsiteY5" fmla="*/ 855924 h 861576"/>
              <a:gd name="connsiteX6" fmla="*/ 837187 w 874395"/>
              <a:gd name="connsiteY6" fmla="*/ 720986 h 861576"/>
              <a:gd name="connsiteX7" fmla="*/ 846712 w 874395"/>
              <a:gd name="connsiteY7" fmla="*/ 527311 h 861576"/>
              <a:gd name="connsiteX8" fmla="*/ 719712 w 874395"/>
              <a:gd name="connsiteY8" fmla="*/ 379673 h 861576"/>
              <a:gd name="connsiteX9" fmla="*/ 654625 w 874395"/>
              <a:gd name="connsiteY9" fmla="*/ 217748 h 861576"/>
              <a:gd name="connsiteX10" fmla="*/ 476825 w 874395"/>
              <a:gd name="connsiteY10" fmla="*/ 32011 h 861576"/>
              <a:gd name="connsiteX11" fmla="*/ 283149 w 874395"/>
              <a:gd name="connsiteY11" fmla="*/ 9785 h 861576"/>
              <a:gd name="connsiteX12" fmla="*/ 62487 w 874395"/>
              <a:gd name="connsiteY12" fmla="*/ 136785 h 861576"/>
              <a:gd name="connsiteX0" fmla="*/ 62487 w 871489"/>
              <a:gd name="connsiteY0" fmla="*/ 136785 h 852081"/>
              <a:gd name="connsiteX1" fmla="*/ 573 w 871489"/>
              <a:gd name="connsiteY1" fmla="*/ 363797 h 852081"/>
              <a:gd name="connsiteX2" fmla="*/ 87887 w 871489"/>
              <a:gd name="connsiteY2" fmla="*/ 584461 h 852081"/>
              <a:gd name="connsiteX3" fmla="*/ 353000 w 871489"/>
              <a:gd name="connsiteY3" fmla="*/ 703524 h 852081"/>
              <a:gd name="connsiteX4" fmla="*/ 464125 w 871489"/>
              <a:gd name="connsiteY4" fmla="*/ 820998 h 852081"/>
              <a:gd name="connsiteX5" fmla="*/ 734822 w 871489"/>
              <a:gd name="connsiteY5" fmla="*/ 844285 h 852081"/>
              <a:gd name="connsiteX6" fmla="*/ 837187 w 871489"/>
              <a:gd name="connsiteY6" fmla="*/ 720986 h 852081"/>
              <a:gd name="connsiteX7" fmla="*/ 846712 w 871489"/>
              <a:gd name="connsiteY7" fmla="*/ 527311 h 852081"/>
              <a:gd name="connsiteX8" fmla="*/ 719712 w 871489"/>
              <a:gd name="connsiteY8" fmla="*/ 379673 h 852081"/>
              <a:gd name="connsiteX9" fmla="*/ 654625 w 871489"/>
              <a:gd name="connsiteY9" fmla="*/ 217748 h 852081"/>
              <a:gd name="connsiteX10" fmla="*/ 476825 w 871489"/>
              <a:gd name="connsiteY10" fmla="*/ 32011 h 852081"/>
              <a:gd name="connsiteX11" fmla="*/ 283149 w 871489"/>
              <a:gd name="connsiteY11" fmla="*/ 9785 h 852081"/>
              <a:gd name="connsiteX12" fmla="*/ 62487 w 871489"/>
              <a:gd name="connsiteY12" fmla="*/ 136785 h 852081"/>
              <a:gd name="connsiteX0" fmla="*/ 62487 w 877802"/>
              <a:gd name="connsiteY0" fmla="*/ 136785 h 854090"/>
              <a:gd name="connsiteX1" fmla="*/ 573 w 877802"/>
              <a:gd name="connsiteY1" fmla="*/ 363797 h 854090"/>
              <a:gd name="connsiteX2" fmla="*/ 87887 w 877802"/>
              <a:gd name="connsiteY2" fmla="*/ 584461 h 854090"/>
              <a:gd name="connsiteX3" fmla="*/ 353000 w 877802"/>
              <a:gd name="connsiteY3" fmla="*/ 703524 h 854090"/>
              <a:gd name="connsiteX4" fmla="*/ 464125 w 877802"/>
              <a:gd name="connsiteY4" fmla="*/ 820998 h 854090"/>
              <a:gd name="connsiteX5" fmla="*/ 734822 w 877802"/>
              <a:gd name="connsiteY5" fmla="*/ 844285 h 854090"/>
              <a:gd name="connsiteX6" fmla="*/ 869847 w 877802"/>
              <a:gd name="connsiteY6" fmla="*/ 693829 h 854090"/>
              <a:gd name="connsiteX7" fmla="*/ 846712 w 877802"/>
              <a:gd name="connsiteY7" fmla="*/ 527311 h 854090"/>
              <a:gd name="connsiteX8" fmla="*/ 719712 w 877802"/>
              <a:gd name="connsiteY8" fmla="*/ 379673 h 854090"/>
              <a:gd name="connsiteX9" fmla="*/ 654625 w 877802"/>
              <a:gd name="connsiteY9" fmla="*/ 217748 h 854090"/>
              <a:gd name="connsiteX10" fmla="*/ 476825 w 877802"/>
              <a:gd name="connsiteY10" fmla="*/ 32011 h 854090"/>
              <a:gd name="connsiteX11" fmla="*/ 283149 w 877802"/>
              <a:gd name="connsiteY11" fmla="*/ 9785 h 854090"/>
              <a:gd name="connsiteX12" fmla="*/ 62487 w 877802"/>
              <a:gd name="connsiteY12" fmla="*/ 136785 h 854090"/>
              <a:gd name="connsiteX0" fmla="*/ 62487 w 877803"/>
              <a:gd name="connsiteY0" fmla="*/ 136785 h 845284"/>
              <a:gd name="connsiteX1" fmla="*/ 573 w 877803"/>
              <a:gd name="connsiteY1" fmla="*/ 363797 h 845284"/>
              <a:gd name="connsiteX2" fmla="*/ 87887 w 877803"/>
              <a:gd name="connsiteY2" fmla="*/ 584461 h 845284"/>
              <a:gd name="connsiteX3" fmla="*/ 353000 w 877803"/>
              <a:gd name="connsiteY3" fmla="*/ 703524 h 845284"/>
              <a:gd name="connsiteX4" fmla="*/ 522913 w 877803"/>
              <a:gd name="connsiteY4" fmla="*/ 755046 h 845284"/>
              <a:gd name="connsiteX5" fmla="*/ 734822 w 877803"/>
              <a:gd name="connsiteY5" fmla="*/ 844285 h 845284"/>
              <a:gd name="connsiteX6" fmla="*/ 869847 w 877803"/>
              <a:gd name="connsiteY6" fmla="*/ 693829 h 845284"/>
              <a:gd name="connsiteX7" fmla="*/ 846712 w 877803"/>
              <a:gd name="connsiteY7" fmla="*/ 527311 h 845284"/>
              <a:gd name="connsiteX8" fmla="*/ 719712 w 877803"/>
              <a:gd name="connsiteY8" fmla="*/ 379673 h 845284"/>
              <a:gd name="connsiteX9" fmla="*/ 654625 w 877803"/>
              <a:gd name="connsiteY9" fmla="*/ 217748 h 845284"/>
              <a:gd name="connsiteX10" fmla="*/ 476825 w 877803"/>
              <a:gd name="connsiteY10" fmla="*/ 32011 h 845284"/>
              <a:gd name="connsiteX11" fmla="*/ 283149 w 877803"/>
              <a:gd name="connsiteY11" fmla="*/ 9785 h 845284"/>
              <a:gd name="connsiteX12" fmla="*/ 62487 w 877803"/>
              <a:gd name="connsiteY12" fmla="*/ 136785 h 845284"/>
              <a:gd name="connsiteX0" fmla="*/ 62487 w 877803"/>
              <a:gd name="connsiteY0" fmla="*/ 136785 h 845284"/>
              <a:gd name="connsiteX1" fmla="*/ 573 w 877803"/>
              <a:gd name="connsiteY1" fmla="*/ 363797 h 845284"/>
              <a:gd name="connsiteX2" fmla="*/ 87887 w 877803"/>
              <a:gd name="connsiteY2" fmla="*/ 584461 h 845284"/>
              <a:gd name="connsiteX3" fmla="*/ 337759 w 877803"/>
              <a:gd name="connsiteY3" fmla="*/ 641451 h 845284"/>
              <a:gd name="connsiteX4" fmla="*/ 522913 w 877803"/>
              <a:gd name="connsiteY4" fmla="*/ 755046 h 845284"/>
              <a:gd name="connsiteX5" fmla="*/ 734822 w 877803"/>
              <a:gd name="connsiteY5" fmla="*/ 844285 h 845284"/>
              <a:gd name="connsiteX6" fmla="*/ 869847 w 877803"/>
              <a:gd name="connsiteY6" fmla="*/ 693829 h 845284"/>
              <a:gd name="connsiteX7" fmla="*/ 846712 w 877803"/>
              <a:gd name="connsiteY7" fmla="*/ 527311 h 845284"/>
              <a:gd name="connsiteX8" fmla="*/ 719712 w 877803"/>
              <a:gd name="connsiteY8" fmla="*/ 379673 h 845284"/>
              <a:gd name="connsiteX9" fmla="*/ 654625 w 877803"/>
              <a:gd name="connsiteY9" fmla="*/ 217748 h 845284"/>
              <a:gd name="connsiteX10" fmla="*/ 476825 w 877803"/>
              <a:gd name="connsiteY10" fmla="*/ 32011 h 845284"/>
              <a:gd name="connsiteX11" fmla="*/ 283149 w 877803"/>
              <a:gd name="connsiteY11" fmla="*/ 9785 h 845284"/>
              <a:gd name="connsiteX12" fmla="*/ 62487 w 877803"/>
              <a:gd name="connsiteY12" fmla="*/ 136785 h 845284"/>
              <a:gd name="connsiteX0" fmla="*/ 62487 w 877803"/>
              <a:gd name="connsiteY0" fmla="*/ 136785 h 845284"/>
              <a:gd name="connsiteX1" fmla="*/ 573 w 877803"/>
              <a:gd name="connsiteY1" fmla="*/ 363797 h 845284"/>
              <a:gd name="connsiteX2" fmla="*/ 87887 w 877803"/>
              <a:gd name="connsiteY2" fmla="*/ 584461 h 845284"/>
              <a:gd name="connsiteX3" fmla="*/ 363887 w 877803"/>
              <a:gd name="connsiteY3" fmla="*/ 660849 h 845284"/>
              <a:gd name="connsiteX4" fmla="*/ 522913 w 877803"/>
              <a:gd name="connsiteY4" fmla="*/ 755046 h 845284"/>
              <a:gd name="connsiteX5" fmla="*/ 734822 w 877803"/>
              <a:gd name="connsiteY5" fmla="*/ 844285 h 845284"/>
              <a:gd name="connsiteX6" fmla="*/ 869847 w 877803"/>
              <a:gd name="connsiteY6" fmla="*/ 693829 h 845284"/>
              <a:gd name="connsiteX7" fmla="*/ 846712 w 877803"/>
              <a:gd name="connsiteY7" fmla="*/ 527311 h 845284"/>
              <a:gd name="connsiteX8" fmla="*/ 719712 w 877803"/>
              <a:gd name="connsiteY8" fmla="*/ 379673 h 845284"/>
              <a:gd name="connsiteX9" fmla="*/ 654625 w 877803"/>
              <a:gd name="connsiteY9" fmla="*/ 217748 h 845284"/>
              <a:gd name="connsiteX10" fmla="*/ 476825 w 877803"/>
              <a:gd name="connsiteY10" fmla="*/ 32011 h 845284"/>
              <a:gd name="connsiteX11" fmla="*/ 283149 w 877803"/>
              <a:gd name="connsiteY11" fmla="*/ 9785 h 845284"/>
              <a:gd name="connsiteX12" fmla="*/ 62487 w 877803"/>
              <a:gd name="connsiteY12" fmla="*/ 136785 h 845284"/>
              <a:gd name="connsiteX0" fmla="*/ 62487 w 880044"/>
              <a:gd name="connsiteY0" fmla="*/ 136785 h 841456"/>
              <a:gd name="connsiteX1" fmla="*/ 573 w 880044"/>
              <a:gd name="connsiteY1" fmla="*/ 363797 h 841456"/>
              <a:gd name="connsiteX2" fmla="*/ 87887 w 880044"/>
              <a:gd name="connsiteY2" fmla="*/ 584461 h 841456"/>
              <a:gd name="connsiteX3" fmla="*/ 363887 w 880044"/>
              <a:gd name="connsiteY3" fmla="*/ 660849 h 841456"/>
              <a:gd name="connsiteX4" fmla="*/ 522913 w 880044"/>
              <a:gd name="connsiteY4" fmla="*/ 755046 h 841456"/>
              <a:gd name="connsiteX5" fmla="*/ 704338 w 880044"/>
              <a:gd name="connsiteY5" fmla="*/ 840405 h 841456"/>
              <a:gd name="connsiteX6" fmla="*/ 869847 w 880044"/>
              <a:gd name="connsiteY6" fmla="*/ 693829 h 841456"/>
              <a:gd name="connsiteX7" fmla="*/ 846712 w 880044"/>
              <a:gd name="connsiteY7" fmla="*/ 527311 h 841456"/>
              <a:gd name="connsiteX8" fmla="*/ 719712 w 880044"/>
              <a:gd name="connsiteY8" fmla="*/ 379673 h 841456"/>
              <a:gd name="connsiteX9" fmla="*/ 654625 w 880044"/>
              <a:gd name="connsiteY9" fmla="*/ 217748 h 841456"/>
              <a:gd name="connsiteX10" fmla="*/ 476825 w 880044"/>
              <a:gd name="connsiteY10" fmla="*/ 32011 h 841456"/>
              <a:gd name="connsiteX11" fmla="*/ 283149 w 880044"/>
              <a:gd name="connsiteY11" fmla="*/ 9785 h 841456"/>
              <a:gd name="connsiteX12" fmla="*/ 62487 w 880044"/>
              <a:gd name="connsiteY12" fmla="*/ 136785 h 841456"/>
              <a:gd name="connsiteX0" fmla="*/ 62487 w 939661"/>
              <a:gd name="connsiteY0" fmla="*/ 136785 h 842032"/>
              <a:gd name="connsiteX1" fmla="*/ 573 w 939661"/>
              <a:gd name="connsiteY1" fmla="*/ 363797 h 842032"/>
              <a:gd name="connsiteX2" fmla="*/ 87887 w 939661"/>
              <a:gd name="connsiteY2" fmla="*/ 584461 h 842032"/>
              <a:gd name="connsiteX3" fmla="*/ 363887 w 939661"/>
              <a:gd name="connsiteY3" fmla="*/ 660849 h 842032"/>
              <a:gd name="connsiteX4" fmla="*/ 522913 w 939661"/>
              <a:gd name="connsiteY4" fmla="*/ 755046 h 842032"/>
              <a:gd name="connsiteX5" fmla="*/ 704338 w 939661"/>
              <a:gd name="connsiteY5" fmla="*/ 840405 h 842032"/>
              <a:gd name="connsiteX6" fmla="*/ 935169 w 939661"/>
              <a:gd name="connsiteY6" fmla="*/ 676371 h 842032"/>
              <a:gd name="connsiteX7" fmla="*/ 846712 w 939661"/>
              <a:gd name="connsiteY7" fmla="*/ 527311 h 842032"/>
              <a:gd name="connsiteX8" fmla="*/ 719712 w 939661"/>
              <a:gd name="connsiteY8" fmla="*/ 379673 h 842032"/>
              <a:gd name="connsiteX9" fmla="*/ 654625 w 939661"/>
              <a:gd name="connsiteY9" fmla="*/ 217748 h 842032"/>
              <a:gd name="connsiteX10" fmla="*/ 476825 w 939661"/>
              <a:gd name="connsiteY10" fmla="*/ 32011 h 842032"/>
              <a:gd name="connsiteX11" fmla="*/ 283149 w 939661"/>
              <a:gd name="connsiteY11" fmla="*/ 9785 h 842032"/>
              <a:gd name="connsiteX12" fmla="*/ 62487 w 939661"/>
              <a:gd name="connsiteY12" fmla="*/ 136785 h 842032"/>
              <a:gd name="connsiteX0" fmla="*/ 62487 w 936681"/>
              <a:gd name="connsiteY0" fmla="*/ 136785 h 944775"/>
              <a:gd name="connsiteX1" fmla="*/ 573 w 936681"/>
              <a:gd name="connsiteY1" fmla="*/ 363797 h 944775"/>
              <a:gd name="connsiteX2" fmla="*/ 87887 w 936681"/>
              <a:gd name="connsiteY2" fmla="*/ 584461 h 944775"/>
              <a:gd name="connsiteX3" fmla="*/ 363887 w 936681"/>
              <a:gd name="connsiteY3" fmla="*/ 660849 h 944775"/>
              <a:gd name="connsiteX4" fmla="*/ 522913 w 936681"/>
              <a:gd name="connsiteY4" fmla="*/ 755046 h 944775"/>
              <a:gd name="connsiteX5" fmla="*/ 704338 w 936681"/>
              <a:gd name="connsiteY5" fmla="*/ 840405 h 944775"/>
              <a:gd name="connsiteX6" fmla="*/ 887421 w 936681"/>
              <a:gd name="connsiteY6" fmla="*/ 939936 h 944775"/>
              <a:gd name="connsiteX7" fmla="*/ 935169 w 936681"/>
              <a:gd name="connsiteY7" fmla="*/ 676371 h 944775"/>
              <a:gd name="connsiteX8" fmla="*/ 846712 w 936681"/>
              <a:gd name="connsiteY8" fmla="*/ 527311 h 944775"/>
              <a:gd name="connsiteX9" fmla="*/ 719712 w 936681"/>
              <a:gd name="connsiteY9" fmla="*/ 379673 h 944775"/>
              <a:gd name="connsiteX10" fmla="*/ 654625 w 936681"/>
              <a:gd name="connsiteY10" fmla="*/ 217748 h 944775"/>
              <a:gd name="connsiteX11" fmla="*/ 476825 w 936681"/>
              <a:gd name="connsiteY11" fmla="*/ 32011 h 944775"/>
              <a:gd name="connsiteX12" fmla="*/ 283149 w 936681"/>
              <a:gd name="connsiteY12" fmla="*/ 9785 h 944775"/>
              <a:gd name="connsiteX13" fmla="*/ 62487 w 936681"/>
              <a:gd name="connsiteY13" fmla="*/ 136785 h 944775"/>
              <a:gd name="connsiteX0" fmla="*/ 62487 w 1010157"/>
              <a:gd name="connsiteY0" fmla="*/ 136785 h 944775"/>
              <a:gd name="connsiteX1" fmla="*/ 573 w 1010157"/>
              <a:gd name="connsiteY1" fmla="*/ 363797 h 944775"/>
              <a:gd name="connsiteX2" fmla="*/ 87887 w 1010157"/>
              <a:gd name="connsiteY2" fmla="*/ 584461 h 944775"/>
              <a:gd name="connsiteX3" fmla="*/ 363887 w 1010157"/>
              <a:gd name="connsiteY3" fmla="*/ 660849 h 944775"/>
              <a:gd name="connsiteX4" fmla="*/ 522913 w 1010157"/>
              <a:gd name="connsiteY4" fmla="*/ 755046 h 944775"/>
              <a:gd name="connsiteX5" fmla="*/ 704338 w 1010157"/>
              <a:gd name="connsiteY5" fmla="*/ 840405 h 944775"/>
              <a:gd name="connsiteX6" fmla="*/ 887421 w 1010157"/>
              <a:gd name="connsiteY6" fmla="*/ 939936 h 944775"/>
              <a:gd name="connsiteX7" fmla="*/ 1009798 w 1010157"/>
              <a:gd name="connsiteY7" fmla="*/ 735112 h 944775"/>
              <a:gd name="connsiteX8" fmla="*/ 846712 w 1010157"/>
              <a:gd name="connsiteY8" fmla="*/ 527311 h 944775"/>
              <a:gd name="connsiteX9" fmla="*/ 719712 w 1010157"/>
              <a:gd name="connsiteY9" fmla="*/ 379673 h 944775"/>
              <a:gd name="connsiteX10" fmla="*/ 654625 w 1010157"/>
              <a:gd name="connsiteY10" fmla="*/ 217748 h 944775"/>
              <a:gd name="connsiteX11" fmla="*/ 476825 w 1010157"/>
              <a:gd name="connsiteY11" fmla="*/ 32011 h 944775"/>
              <a:gd name="connsiteX12" fmla="*/ 283149 w 1010157"/>
              <a:gd name="connsiteY12" fmla="*/ 9785 h 944775"/>
              <a:gd name="connsiteX13" fmla="*/ 62487 w 1010157"/>
              <a:gd name="connsiteY13" fmla="*/ 136785 h 944775"/>
              <a:gd name="connsiteX0" fmla="*/ 62487 w 1012509"/>
              <a:gd name="connsiteY0" fmla="*/ 136785 h 840537"/>
              <a:gd name="connsiteX1" fmla="*/ 573 w 1012509"/>
              <a:gd name="connsiteY1" fmla="*/ 363797 h 840537"/>
              <a:gd name="connsiteX2" fmla="*/ 87887 w 1012509"/>
              <a:gd name="connsiteY2" fmla="*/ 584461 h 840537"/>
              <a:gd name="connsiteX3" fmla="*/ 363887 w 1012509"/>
              <a:gd name="connsiteY3" fmla="*/ 660849 h 840537"/>
              <a:gd name="connsiteX4" fmla="*/ 522913 w 1012509"/>
              <a:gd name="connsiteY4" fmla="*/ 755046 h 840537"/>
              <a:gd name="connsiteX5" fmla="*/ 704338 w 1012509"/>
              <a:gd name="connsiteY5" fmla="*/ 840405 h 840537"/>
              <a:gd name="connsiteX6" fmla="*/ 1009798 w 1012509"/>
              <a:gd name="connsiteY6" fmla="*/ 735112 h 840537"/>
              <a:gd name="connsiteX7" fmla="*/ 846712 w 1012509"/>
              <a:gd name="connsiteY7" fmla="*/ 527311 h 840537"/>
              <a:gd name="connsiteX8" fmla="*/ 719712 w 1012509"/>
              <a:gd name="connsiteY8" fmla="*/ 379673 h 840537"/>
              <a:gd name="connsiteX9" fmla="*/ 654625 w 1012509"/>
              <a:gd name="connsiteY9" fmla="*/ 217748 h 840537"/>
              <a:gd name="connsiteX10" fmla="*/ 476825 w 1012509"/>
              <a:gd name="connsiteY10" fmla="*/ 32011 h 840537"/>
              <a:gd name="connsiteX11" fmla="*/ 283149 w 1012509"/>
              <a:gd name="connsiteY11" fmla="*/ 9785 h 840537"/>
              <a:gd name="connsiteX12" fmla="*/ 62487 w 1012509"/>
              <a:gd name="connsiteY12" fmla="*/ 136785 h 840537"/>
              <a:gd name="connsiteX0" fmla="*/ 62487 w 1020325"/>
              <a:gd name="connsiteY0" fmla="*/ 136785 h 764348"/>
              <a:gd name="connsiteX1" fmla="*/ 573 w 1020325"/>
              <a:gd name="connsiteY1" fmla="*/ 363797 h 764348"/>
              <a:gd name="connsiteX2" fmla="*/ 87887 w 1020325"/>
              <a:gd name="connsiteY2" fmla="*/ 584461 h 764348"/>
              <a:gd name="connsiteX3" fmla="*/ 363887 w 1020325"/>
              <a:gd name="connsiteY3" fmla="*/ 660849 h 764348"/>
              <a:gd name="connsiteX4" fmla="*/ 522913 w 1020325"/>
              <a:gd name="connsiteY4" fmla="*/ 755046 h 764348"/>
              <a:gd name="connsiteX5" fmla="*/ 1009798 w 1020325"/>
              <a:gd name="connsiteY5" fmla="*/ 735112 h 764348"/>
              <a:gd name="connsiteX6" fmla="*/ 846712 w 1020325"/>
              <a:gd name="connsiteY6" fmla="*/ 527311 h 764348"/>
              <a:gd name="connsiteX7" fmla="*/ 719712 w 1020325"/>
              <a:gd name="connsiteY7" fmla="*/ 379673 h 764348"/>
              <a:gd name="connsiteX8" fmla="*/ 654625 w 1020325"/>
              <a:gd name="connsiteY8" fmla="*/ 217748 h 764348"/>
              <a:gd name="connsiteX9" fmla="*/ 476825 w 1020325"/>
              <a:gd name="connsiteY9" fmla="*/ 32011 h 764348"/>
              <a:gd name="connsiteX10" fmla="*/ 283149 w 1020325"/>
              <a:gd name="connsiteY10" fmla="*/ 9785 h 764348"/>
              <a:gd name="connsiteX11" fmla="*/ 62487 w 1020325"/>
              <a:gd name="connsiteY11" fmla="*/ 136785 h 764348"/>
              <a:gd name="connsiteX0" fmla="*/ 62487 w 852699"/>
              <a:gd name="connsiteY0" fmla="*/ 136785 h 758613"/>
              <a:gd name="connsiteX1" fmla="*/ 573 w 852699"/>
              <a:gd name="connsiteY1" fmla="*/ 363797 h 758613"/>
              <a:gd name="connsiteX2" fmla="*/ 87887 w 852699"/>
              <a:gd name="connsiteY2" fmla="*/ 584461 h 758613"/>
              <a:gd name="connsiteX3" fmla="*/ 363887 w 852699"/>
              <a:gd name="connsiteY3" fmla="*/ 660849 h 758613"/>
              <a:gd name="connsiteX4" fmla="*/ 522913 w 852699"/>
              <a:gd name="connsiteY4" fmla="*/ 755046 h 758613"/>
              <a:gd name="connsiteX5" fmla="*/ 846712 w 852699"/>
              <a:gd name="connsiteY5" fmla="*/ 527311 h 758613"/>
              <a:gd name="connsiteX6" fmla="*/ 719712 w 852699"/>
              <a:gd name="connsiteY6" fmla="*/ 379673 h 758613"/>
              <a:gd name="connsiteX7" fmla="*/ 654625 w 852699"/>
              <a:gd name="connsiteY7" fmla="*/ 217748 h 758613"/>
              <a:gd name="connsiteX8" fmla="*/ 476825 w 852699"/>
              <a:gd name="connsiteY8" fmla="*/ 32011 h 758613"/>
              <a:gd name="connsiteX9" fmla="*/ 283149 w 852699"/>
              <a:gd name="connsiteY9" fmla="*/ 9785 h 758613"/>
              <a:gd name="connsiteX10" fmla="*/ 62487 w 852699"/>
              <a:gd name="connsiteY10" fmla="*/ 136785 h 758613"/>
              <a:gd name="connsiteX0" fmla="*/ 62487 w 861350"/>
              <a:gd name="connsiteY0" fmla="*/ 136785 h 670028"/>
              <a:gd name="connsiteX1" fmla="*/ 573 w 861350"/>
              <a:gd name="connsiteY1" fmla="*/ 363797 h 670028"/>
              <a:gd name="connsiteX2" fmla="*/ 87887 w 861350"/>
              <a:gd name="connsiteY2" fmla="*/ 584461 h 670028"/>
              <a:gd name="connsiteX3" fmla="*/ 363887 w 861350"/>
              <a:gd name="connsiteY3" fmla="*/ 660849 h 670028"/>
              <a:gd name="connsiteX4" fmla="*/ 846712 w 861350"/>
              <a:gd name="connsiteY4" fmla="*/ 527311 h 670028"/>
              <a:gd name="connsiteX5" fmla="*/ 719712 w 861350"/>
              <a:gd name="connsiteY5" fmla="*/ 379673 h 670028"/>
              <a:gd name="connsiteX6" fmla="*/ 654625 w 861350"/>
              <a:gd name="connsiteY6" fmla="*/ 217748 h 670028"/>
              <a:gd name="connsiteX7" fmla="*/ 476825 w 861350"/>
              <a:gd name="connsiteY7" fmla="*/ 32011 h 670028"/>
              <a:gd name="connsiteX8" fmla="*/ 283149 w 861350"/>
              <a:gd name="connsiteY8" fmla="*/ 9785 h 670028"/>
              <a:gd name="connsiteX9" fmla="*/ 62487 w 861350"/>
              <a:gd name="connsiteY9" fmla="*/ 136785 h 670028"/>
              <a:gd name="connsiteX0" fmla="*/ 62487 w 878868"/>
              <a:gd name="connsiteY0" fmla="*/ 136785 h 592256"/>
              <a:gd name="connsiteX1" fmla="*/ 573 w 878868"/>
              <a:gd name="connsiteY1" fmla="*/ 363797 h 592256"/>
              <a:gd name="connsiteX2" fmla="*/ 87887 w 878868"/>
              <a:gd name="connsiteY2" fmla="*/ 584461 h 592256"/>
              <a:gd name="connsiteX3" fmla="*/ 846712 w 878868"/>
              <a:gd name="connsiteY3" fmla="*/ 527311 h 592256"/>
              <a:gd name="connsiteX4" fmla="*/ 719712 w 878868"/>
              <a:gd name="connsiteY4" fmla="*/ 379673 h 592256"/>
              <a:gd name="connsiteX5" fmla="*/ 654625 w 878868"/>
              <a:gd name="connsiteY5" fmla="*/ 217748 h 592256"/>
              <a:gd name="connsiteX6" fmla="*/ 476825 w 878868"/>
              <a:gd name="connsiteY6" fmla="*/ 32011 h 592256"/>
              <a:gd name="connsiteX7" fmla="*/ 283149 w 878868"/>
              <a:gd name="connsiteY7" fmla="*/ 9785 h 592256"/>
              <a:gd name="connsiteX8" fmla="*/ 62487 w 878868"/>
              <a:gd name="connsiteY8" fmla="*/ 136785 h 592256"/>
              <a:gd name="connsiteX0" fmla="*/ 62487 w 730139"/>
              <a:gd name="connsiteY0" fmla="*/ 136785 h 600536"/>
              <a:gd name="connsiteX1" fmla="*/ 573 w 730139"/>
              <a:gd name="connsiteY1" fmla="*/ 363797 h 600536"/>
              <a:gd name="connsiteX2" fmla="*/ 87887 w 730139"/>
              <a:gd name="connsiteY2" fmla="*/ 584461 h 600536"/>
              <a:gd name="connsiteX3" fmla="*/ 444098 w 730139"/>
              <a:gd name="connsiteY3" fmla="*/ 568763 h 600536"/>
              <a:gd name="connsiteX4" fmla="*/ 719712 w 730139"/>
              <a:gd name="connsiteY4" fmla="*/ 379673 h 600536"/>
              <a:gd name="connsiteX5" fmla="*/ 654625 w 730139"/>
              <a:gd name="connsiteY5" fmla="*/ 217748 h 600536"/>
              <a:gd name="connsiteX6" fmla="*/ 476825 w 730139"/>
              <a:gd name="connsiteY6" fmla="*/ 32011 h 600536"/>
              <a:gd name="connsiteX7" fmla="*/ 283149 w 730139"/>
              <a:gd name="connsiteY7" fmla="*/ 9785 h 600536"/>
              <a:gd name="connsiteX8" fmla="*/ 62487 w 730139"/>
              <a:gd name="connsiteY8" fmla="*/ 136785 h 600536"/>
              <a:gd name="connsiteX0" fmla="*/ 62487 w 658610"/>
              <a:gd name="connsiteY0" fmla="*/ 136785 h 599332"/>
              <a:gd name="connsiteX1" fmla="*/ 573 w 658610"/>
              <a:gd name="connsiteY1" fmla="*/ 363797 h 599332"/>
              <a:gd name="connsiteX2" fmla="*/ 87887 w 658610"/>
              <a:gd name="connsiteY2" fmla="*/ 584461 h 599332"/>
              <a:gd name="connsiteX3" fmla="*/ 444098 w 658610"/>
              <a:gd name="connsiteY3" fmla="*/ 568763 h 599332"/>
              <a:gd name="connsiteX4" fmla="*/ 587949 w 658610"/>
              <a:gd name="connsiteY4" fmla="*/ 405582 h 599332"/>
              <a:gd name="connsiteX5" fmla="*/ 654625 w 658610"/>
              <a:gd name="connsiteY5" fmla="*/ 217748 h 599332"/>
              <a:gd name="connsiteX6" fmla="*/ 476825 w 658610"/>
              <a:gd name="connsiteY6" fmla="*/ 32011 h 599332"/>
              <a:gd name="connsiteX7" fmla="*/ 283149 w 658610"/>
              <a:gd name="connsiteY7" fmla="*/ 9785 h 599332"/>
              <a:gd name="connsiteX8" fmla="*/ 62487 w 658610"/>
              <a:gd name="connsiteY8" fmla="*/ 136785 h 599332"/>
              <a:gd name="connsiteX0" fmla="*/ 64982 w 661105"/>
              <a:gd name="connsiteY0" fmla="*/ 136785 h 1105934"/>
              <a:gd name="connsiteX1" fmla="*/ 3068 w 661105"/>
              <a:gd name="connsiteY1" fmla="*/ 363797 h 1105934"/>
              <a:gd name="connsiteX2" fmla="*/ 140716 w 661105"/>
              <a:gd name="connsiteY2" fmla="*/ 1104738 h 1105934"/>
              <a:gd name="connsiteX3" fmla="*/ 446593 w 661105"/>
              <a:gd name="connsiteY3" fmla="*/ 568763 h 1105934"/>
              <a:gd name="connsiteX4" fmla="*/ 590444 w 661105"/>
              <a:gd name="connsiteY4" fmla="*/ 405582 h 1105934"/>
              <a:gd name="connsiteX5" fmla="*/ 657120 w 661105"/>
              <a:gd name="connsiteY5" fmla="*/ 217748 h 1105934"/>
              <a:gd name="connsiteX6" fmla="*/ 479320 w 661105"/>
              <a:gd name="connsiteY6" fmla="*/ 32011 h 1105934"/>
              <a:gd name="connsiteX7" fmla="*/ 285644 w 661105"/>
              <a:gd name="connsiteY7" fmla="*/ 9785 h 1105934"/>
              <a:gd name="connsiteX8" fmla="*/ 64982 w 661105"/>
              <a:gd name="connsiteY8" fmla="*/ 136785 h 1105934"/>
              <a:gd name="connsiteX0" fmla="*/ 64982 w 1021759"/>
              <a:gd name="connsiteY0" fmla="*/ 136785 h 1109224"/>
              <a:gd name="connsiteX1" fmla="*/ 3068 w 1021759"/>
              <a:gd name="connsiteY1" fmla="*/ 363797 h 1109224"/>
              <a:gd name="connsiteX2" fmla="*/ 140716 w 1021759"/>
              <a:gd name="connsiteY2" fmla="*/ 1104738 h 1109224"/>
              <a:gd name="connsiteX3" fmla="*/ 1013165 w 1021759"/>
              <a:gd name="connsiteY3" fmla="*/ 914429 h 1109224"/>
              <a:gd name="connsiteX4" fmla="*/ 590444 w 1021759"/>
              <a:gd name="connsiteY4" fmla="*/ 405582 h 1109224"/>
              <a:gd name="connsiteX5" fmla="*/ 657120 w 1021759"/>
              <a:gd name="connsiteY5" fmla="*/ 217748 h 1109224"/>
              <a:gd name="connsiteX6" fmla="*/ 479320 w 1021759"/>
              <a:gd name="connsiteY6" fmla="*/ 32011 h 1109224"/>
              <a:gd name="connsiteX7" fmla="*/ 285644 w 1021759"/>
              <a:gd name="connsiteY7" fmla="*/ 9785 h 1109224"/>
              <a:gd name="connsiteX8" fmla="*/ 64982 w 1021759"/>
              <a:gd name="connsiteY8" fmla="*/ 136785 h 1109224"/>
              <a:gd name="connsiteX0" fmla="*/ 64982 w 1022229"/>
              <a:gd name="connsiteY0" fmla="*/ 136785 h 1108561"/>
              <a:gd name="connsiteX1" fmla="*/ 3068 w 1022229"/>
              <a:gd name="connsiteY1" fmla="*/ 363797 h 1108561"/>
              <a:gd name="connsiteX2" fmla="*/ 140716 w 1022229"/>
              <a:gd name="connsiteY2" fmla="*/ 1104738 h 1108561"/>
              <a:gd name="connsiteX3" fmla="*/ 1013165 w 1022229"/>
              <a:gd name="connsiteY3" fmla="*/ 914429 h 1108561"/>
              <a:gd name="connsiteX4" fmla="*/ 599507 w 1022229"/>
              <a:gd name="connsiteY4" fmla="*/ 544464 h 1108561"/>
              <a:gd name="connsiteX5" fmla="*/ 657120 w 1022229"/>
              <a:gd name="connsiteY5" fmla="*/ 217748 h 1108561"/>
              <a:gd name="connsiteX6" fmla="*/ 479320 w 1022229"/>
              <a:gd name="connsiteY6" fmla="*/ 32011 h 1108561"/>
              <a:gd name="connsiteX7" fmla="*/ 285644 w 1022229"/>
              <a:gd name="connsiteY7" fmla="*/ 9785 h 1108561"/>
              <a:gd name="connsiteX8" fmla="*/ 64982 w 1022229"/>
              <a:gd name="connsiteY8" fmla="*/ 136785 h 1108561"/>
              <a:gd name="connsiteX0" fmla="*/ 64982 w 1022229"/>
              <a:gd name="connsiteY0" fmla="*/ 130998 h 1102774"/>
              <a:gd name="connsiteX1" fmla="*/ 3068 w 1022229"/>
              <a:gd name="connsiteY1" fmla="*/ 358010 h 1102774"/>
              <a:gd name="connsiteX2" fmla="*/ 140716 w 1022229"/>
              <a:gd name="connsiteY2" fmla="*/ 1098951 h 1102774"/>
              <a:gd name="connsiteX3" fmla="*/ 1013165 w 1022229"/>
              <a:gd name="connsiteY3" fmla="*/ 908642 h 1102774"/>
              <a:gd name="connsiteX4" fmla="*/ 599507 w 1022229"/>
              <a:gd name="connsiteY4" fmla="*/ 538677 h 1102774"/>
              <a:gd name="connsiteX5" fmla="*/ 657120 w 1022229"/>
              <a:gd name="connsiteY5" fmla="*/ 211961 h 1102774"/>
              <a:gd name="connsiteX6" fmla="*/ 400643 w 1022229"/>
              <a:gd name="connsiteY6" fmla="*/ 277004 h 1102774"/>
              <a:gd name="connsiteX7" fmla="*/ 285644 w 1022229"/>
              <a:gd name="connsiteY7" fmla="*/ 3998 h 1102774"/>
              <a:gd name="connsiteX8" fmla="*/ 64982 w 1022229"/>
              <a:gd name="connsiteY8" fmla="*/ 130998 h 1102774"/>
              <a:gd name="connsiteX0" fmla="*/ 65789 w 1023036"/>
              <a:gd name="connsiteY0" fmla="*/ 477987 h 1449763"/>
              <a:gd name="connsiteX1" fmla="*/ 3875 w 1023036"/>
              <a:gd name="connsiteY1" fmla="*/ 704999 h 1449763"/>
              <a:gd name="connsiteX2" fmla="*/ 141523 w 1023036"/>
              <a:gd name="connsiteY2" fmla="*/ 1445940 h 1449763"/>
              <a:gd name="connsiteX3" fmla="*/ 1013972 w 1023036"/>
              <a:gd name="connsiteY3" fmla="*/ 1255631 h 1449763"/>
              <a:gd name="connsiteX4" fmla="*/ 600314 w 1023036"/>
              <a:gd name="connsiteY4" fmla="*/ 885666 h 1449763"/>
              <a:gd name="connsiteX5" fmla="*/ 657927 w 1023036"/>
              <a:gd name="connsiteY5" fmla="*/ 558950 h 1449763"/>
              <a:gd name="connsiteX6" fmla="*/ 401450 w 1023036"/>
              <a:gd name="connsiteY6" fmla="*/ 623993 h 1449763"/>
              <a:gd name="connsiteX7" fmla="*/ 345554 w 1023036"/>
              <a:gd name="connsiteY7" fmla="*/ 1107 h 1449763"/>
              <a:gd name="connsiteX8" fmla="*/ 65789 w 1023036"/>
              <a:gd name="connsiteY8" fmla="*/ 477987 h 1449763"/>
              <a:gd name="connsiteX0" fmla="*/ 65789 w 1022653"/>
              <a:gd name="connsiteY0" fmla="*/ 477987 h 1449763"/>
              <a:gd name="connsiteX1" fmla="*/ 3875 w 1022653"/>
              <a:gd name="connsiteY1" fmla="*/ 704999 h 1449763"/>
              <a:gd name="connsiteX2" fmla="*/ 141523 w 1022653"/>
              <a:gd name="connsiteY2" fmla="*/ 1445940 h 1449763"/>
              <a:gd name="connsiteX3" fmla="*/ 1013972 w 1022653"/>
              <a:gd name="connsiteY3" fmla="*/ 1255631 h 1449763"/>
              <a:gd name="connsiteX4" fmla="*/ 600314 w 1022653"/>
              <a:gd name="connsiteY4" fmla="*/ 885666 h 1449763"/>
              <a:gd name="connsiteX5" fmla="*/ 789297 w 1022653"/>
              <a:gd name="connsiteY5" fmla="*/ 512904 h 1449763"/>
              <a:gd name="connsiteX6" fmla="*/ 401450 w 1022653"/>
              <a:gd name="connsiteY6" fmla="*/ 623993 h 1449763"/>
              <a:gd name="connsiteX7" fmla="*/ 345554 w 1022653"/>
              <a:gd name="connsiteY7" fmla="*/ 1107 h 1449763"/>
              <a:gd name="connsiteX8" fmla="*/ 65789 w 1022653"/>
              <a:gd name="connsiteY8" fmla="*/ 477987 h 1449763"/>
              <a:gd name="connsiteX0" fmla="*/ 17811 w 1109463"/>
              <a:gd name="connsiteY0" fmla="*/ 374033 h 1452746"/>
              <a:gd name="connsiteX1" fmla="*/ 90685 w 1109463"/>
              <a:gd name="connsiteY1" fmla="*/ 707982 h 1452746"/>
              <a:gd name="connsiteX2" fmla="*/ 228333 w 1109463"/>
              <a:gd name="connsiteY2" fmla="*/ 1448923 h 1452746"/>
              <a:gd name="connsiteX3" fmla="*/ 1100782 w 1109463"/>
              <a:gd name="connsiteY3" fmla="*/ 1258614 h 1452746"/>
              <a:gd name="connsiteX4" fmla="*/ 687124 w 1109463"/>
              <a:gd name="connsiteY4" fmla="*/ 888649 h 1452746"/>
              <a:gd name="connsiteX5" fmla="*/ 876107 w 1109463"/>
              <a:gd name="connsiteY5" fmla="*/ 515887 h 1452746"/>
              <a:gd name="connsiteX6" fmla="*/ 488260 w 1109463"/>
              <a:gd name="connsiteY6" fmla="*/ 626976 h 1452746"/>
              <a:gd name="connsiteX7" fmla="*/ 432364 w 1109463"/>
              <a:gd name="connsiteY7" fmla="*/ 4090 h 1452746"/>
              <a:gd name="connsiteX8" fmla="*/ 17811 w 1109463"/>
              <a:gd name="connsiteY8" fmla="*/ 374033 h 1452746"/>
              <a:gd name="connsiteX0" fmla="*/ 17811 w 1109463"/>
              <a:gd name="connsiteY0" fmla="*/ 396521 h 1475234"/>
              <a:gd name="connsiteX1" fmla="*/ 90685 w 1109463"/>
              <a:gd name="connsiteY1" fmla="*/ 730470 h 1475234"/>
              <a:gd name="connsiteX2" fmla="*/ 228333 w 1109463"/>
              <a:gd name="connsiteY2" fmla="*/ 1471411 h 1475234"/>
              <a:gd name="connsiteX3" fmla="*/ 1100782 w 1109463"/>
              <a:gd name="connsiteY3" fmla="*/ 1281102 h 1475234"/>
              <a:gd name="connsiteX4" fmla="*/ 687124 w 1109463"/>
              <a:gd name="connsiteY4" fmla="*/ 911137 h 1475234"/>
              <a:gd name="connsiteX5" fmla="*/ 876107 w 1109463"/>
              <a:gd name="connsiteY5" fmla="*/ 538375 h 1475234"/>
              <a:gd name="connsiteX6" fmla="*/ 488260 w 1109463"/>
              <a:gd name="connsiteY6" fmla="*/ 649464 h 1475234"/>
              <a:gd name="connsiteX7" fmla="*/ 432364 w 1109463"/>
              <a:gd name="connsiteY7" fmla="*/ 26578 h 1475234"/>
              <a:gd name="connsiteX8" fmla="*/ 17811 w 1109463"/>
              <a:gd name="connsiteY8" fmla="*/ 396521 h 1475234"/>
              <a:gd name="connsiteX0" fmla="*/ 17811 w 1109463"/>
              <a:gd name="connsiteY0" fmla="*/ 396521 h 1475234"/>
              <a:gd name="connsiteX1" fmla="*/ 90685 w 1109463"/>
              <a:gd name="connsiteY1" fmla="*/ 730470 h 1475234"/>
              <a:gd name="connsiteX2" fmla="*/ 228333 w 1109463"/>
              <a:gd name="connsiteY2" fmla="*/ 1471411 h 1475234"/>
              <a:gd name="connsiteX3" fmla="*/ 1100782 w 1109463"/>
              <a:gd name="connsiteY3" fmla="*/ 1281102 h 1475234"/>
              <a:gd name="connsiteX4" fmla="*/ 687124 w 1109463"/>
              <a:gd name="connsiteY4" fmla="*/ 911137 h 1475234"/>
              <a:gd name="connsiteX5" fmla="*/ 876107 w 1109463"/>
              <a:gd name="connsiteY5" fmla="*/ 538375 h 1475234"/>
              <a:gd name="connsiteX6" fmla="*/ 488260 w 1109463"/>
              <a:gd name="connsiteY6" fmla="*/ 649464 h 1475234"/>
              <a:gd name="connsiteX7" fmla="*/ 432364 w 1109463"/>
              <a:gd name="connsiteY7" fmla="*/ 26578 h 1475234"/>
              <a:gd name="connsiteX8" fmla="*/ 17811 w 1109463"/>
              <a:gd name="connsiteY8" fmla="*/ 396521 h 1475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9463" h="1475234">
                <a:moveTo>
                  <a:pt x="17811" y="396521"/>
                </a:moveTo>
                <a:cubicBezTo>
                  <a:pt x="-39135" y="513836"/>
                  <a:pt x="55598" y="551322"/>
                  <a:pt x="90685" y="730470"/>
                </a:cubicBezTo>
                <a:cubicBezTo>
                  <a:pt x="125772" y="909618"/>
                  <a:pt x="177004" y="1411880"/>
                  <a:pt x="228333" y="1471411"/>
                </a:cubicBezTo>
                <a:cubicBezTo>
                  <a:pt x="369356" y="1498663"/>
                  <a:pt x="1024317" y="1374481"/>
                  <a:pt x="1100782" y="1281102"/>
                </a:cubicBezTo>
                <a:cubicBezTo>
                  <a:pt x="1177247" y="1187723"/>
                  <a:pt x="724570" y="1034925"/>
                  <a:pt x="687124" y="911137"/>
                </a:cubicBezTo>
                <a:cubicBezTo>
                  <a:pt x="649678" y="787349"/>
                  <a:pt x="1029751" y="670837"/>
                  <a:pt x="876107" y="538375"/>
                </a:cubicBezTo>
                <a:cubicBezTo>
                  <a:pt x="722463" y="405913"/>
                  <a:pt x="550173" y="684125"/>
                  <a:pt x="488260" y="649464"/>
                </a:cubicBezTo>
                <a:cubicBezTo>
                  <a:pt x="426347" y="614803"/>
                  <a:pt x="663974" y="156515"/>
                  <a:pt x="432364" y="26578"/>
                </a:cubicBezTo>
                <a:cubicBezTo>
                  <a:pt x="200754" y="-103359"/>
                  <a:pt x="74757" y="279206"/>
                  <a:pt x="17811" y="396521"/>
                </a:cubicBezTo>
                <a:close/>
              </a:path>
            </a:pathLst>
          </a:custGeom>
          <a:noFill/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93" name="Rectangle : coins arrondis 92">
            <a:extLst>
              <a:ext uri="{FF2B5EF4-FFF2-40B4-BE49-F238E27FC236}">
                <a16:creationId xmlns:a16="http://schemas.microsoft.com/office/drawing/2014/main" id="{460D46E0-8B2B-49AE-88AB-FA9D216C994F}"/>
              </a:ext>
            </a:extLst>
          </p:cNvPr>
          <p:cNvSpPr/>
          <p:nvPr/>
        </p:nvSpPr>
        <p:spPr>
          <a:xfrm>
            <a:off x="10216925" y="4078643"/>
            <a:ext cx="1080000" cy="1080000"/>
          </a:xfrm>
          <a:prstGeom prst="roundRect">
            <a:avLst>
              <a:gd name="adj" fmla="val 28509"/>
            </a:avLst>
          </a:prstGeom>
          <a:noFill/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Forme libre : forme 93">
            <a:extLst>
              <a:ext uri="{FF2B5EF4-FFF2-40B4-BE49-F238E27FC236}">
                <a16:creationId xmlns:a16="http://schemas.microsoft.com/office/drawing/2014/main" id="{3FF68CE8-591A-45DD-B7DE-4C49C55667F0}"/>
              </a:ext>
            </a:extLst>
          </p:cNvPr>
          <p:cNvSpPr/>
          <p:nvPr/>
        </p:nvSpPr>
        <p:spPr>
          <a:xfrm rot="5661708">
            <a:off x="10570138" y="4611857"/>
            <a:ext cx="429765" cy="459584"/>
          </a:xfrm>
          <a:custGeom>
            <a:avLst/>
            <a:gdLst>
              <a:gd name="connsiteX0" fmla="*/ 0 w 788987"/>
              <a:gd name="connsiteY0" fmla="*/ 122237 h 825500"/>
              <a:gd name="connsiteX1" fmla="*/ 30162 w 788987"/>
              <a:gd name="connsiteY1" fmla="*/ 552450 h 825500"/>
              <a:gd name="connsiteX2" fmla="*/ 295275 w 788987"/>
              <a:gd name="connsiteY2" fmla="*/ 650875 h 825500"/>
              <a:gd name="connsiteX3" fmla="*/ 547687 w 788987"/>
              <a:gd name="connsiteY3" fmla="*/ 825500 h 825500"/>
              <a:gd name="connsiteX4" fmla="*/ 779462 w 788987"/>
              <a:gd name="connsiteY4" fmla="*/ 688975 h 825500"/>
              <a:gd name="connsiteX5" fmla="*/ 788987 w 788987"/>
              <a:gd name="connsiteY5" fmla="*/ 495300 h 825500"/>
              <a:gd name="connsiteX6" fmla="*/ 661987 w 788987"/>
              <a:gd name="connsiteY6" fmla="*/ 347662 h 825500"/>
              <a:gd name="connsiteX7" fmla="*/ 596900 w 788987"/>
              <a:gd name="connsiteY7" fmla="*/ 185737 h 825500"/>
              <a:gd name="connsiteX8" fmla="*/ 419100 w 788987"/>
              <a:gd name="connsiteY8" fmla="*/ 0 h 825500"/>
              <a:gd name="connsiteX9" fmla="*/ 107950 w 788987"/>
              <a:gd name="connsiteY9" fmla="*/ 14287 h 825500"/>
              <a:gd name="connsiteX10" fmla="*/ 0 w 788987"/>
              <a:gd name="connsiteY10" fmla="*/ 122237 h 825500"/>
              <a:gd name="connsiteX0" fmla="*/ 9159 w 798146"/>
              <a:gd name="connsiteY0" fmla="*/ 122237 h 825500"/>
              <a:gd name="connsiteX1" fmla="*/ 39321 w 798146"/>
              <a:gd name="connsiteY1" fmla="*/ 552450 h 825500"/>
              <a:gd name="connsiteX2" fmla="*/ 304434 w 798146"/>
              <a:gd name="connsiteY2" fmla="*/ 650875 h 825500"/>
              <a:gd name="connsiteX3" fmla="*/ 556846 w 798146"/>
              <a:gd name="connsiteY3" fmla="*/ 825500 h 825500"/>
              <a:gd name="connsiteX4" fmla="*/ 788621 w 798146"/>
              <a:gd name="connsiteY4" fmla="*/ 688975 h 825500"/>
              <a:gd name="connsiteX5" fmla="*/ 798146 w 798146"/>
              <a:gd name="connsiteY5" fmla="*/ 495300 h 825500"/>
              <a:gd name="connsiteX6" fmla="*/ 671146 w 798146"/>
              <a:gd name="connsiteY6" fmla="*/ 347662 h 825500"/>
              <a:gd name="connsiteX7" fmla="*/ 606059 w 798146"/>
              <a:gd name="connsiteY7" fmla="*/ 185737 h 825500"/>
              <a:gd name="connsiteX8" fmla="*/ 428259 w 798146"/>
              <a:gd name="connsiteY8" fmla="*/ 0 h 825500"/>
              <a:gd name="connsiteX9" fmla="*/ 117109 w 798146"/>
              <a:gd name="connsiteY9" fmla="*/ 14287 h 825500"/>
              <a:gd name="connsiteX10" fmla="*/ 9159 w 798146"/>
              <a:gd name="connsiteY10" fmla="*/ 122237 h 825500"/>
              <a:gd name="connsiteX0" fmla="*/ 9159 w 798146"/>
              <a:gd name="connsiteY0" fmla="*/ 122237 h 825500"/>
              <a:gd name="connsiteX1" fmla="*/ 39321 w 798146"/>
              <a:gd name="connsiteY1" fmla="*/ 552450 h 825500"/>
              <a:gd name="connsiteX2" fmla="*/ 304434 w 798146"/>
              <a:gd name="connsiteY2" fmla="*/ 650875 h 825500"/>
              <a:gd name="connsiteX3" fmla="*/ 556846 w 798146"/>
              <a:gd name="connsiteY3" fmla="*/ 825500 h 825500"/>
              <a:gd name="connsiteX4" fmla="*/ 788621 w 798146"/>
              <a:gd name="connsiteY4" fmla="*/ 688975 h 825500"/>
              <a:gd name="connsiteX5" fmla="*/ 798146 w 798146"/>
              <a:gd name="connsiteY5" fmla="*/ 495300 h 825500"/>
              <a:gd name="connsiteX6" fmla="*/ 671146 w 798146"/>
              <a:gd name="connsiteY6" fmla="*/ 347662 h 825500"/>
              <a:gd name="connsiteX7" fmla="*/ 606059 w 798146"/>
              <a:gd name="connsiteY7" fmla="*/ 185737 h 825500"/>
              <a:gd name="connsiteX8" fmla="*/ 428259 w 798146"/>
              <a:gd name="connsiteY8" fmla="*/ 0 h 825500"/>
              <a:gd name="connsiteX9" fmla="*/ 117109 w 798146"/>
              <a:gd name="connsiteY9" fmla="*/ 14287 h 825500"/>
              <a:gd name="connsiteX10" fmla="*/ 9159 w 798146"/>
              <a:gd name="connsiteY10" fmla="*/ 122237 h 825500"/>
              <a:gd name="connsiteX0" fmla="*/ 9159 w 798146"/>
              <a:gd name="connsiteY0" fmla="*/ 122237 h 832998"/>
              <a:gd name="connsiteX1" fmla="*/ 39321 w 798146"/>
              <a:gd name="connsiteY1" fmla="*/ 552450 h 832998"/>
              <a:gd name="connsiteX2" fmla="*/ 304434 w 798146"/>
              <a:gd name="connsiteY2" fmla="*/ 650875 h 832998"/>
              <a:gd name="connsiteX3" fmla="*/ 556846 w 798146"/>
              <a:gd name="connsiteY3" fmla="*/ 825500 h 832998"/>
              <a:gd name="connsiteX4" fmla="*/ 788621 w 798146"/>
              <a:gd name="connsiteY4" fmla="*/ 688975 h 832998"/>
              <a:gd name="connsiteX5" fmla="*/ 798146 w 798146"/>
              <a:gd name="connsiteY5" fmla="*/ 495300 h 832998"/>
              <a:gd name="connsiteX6" fmla="*/ 671146 w 798146"/>
              <a:gd name="connsiteY6" fmla="*/ 347662 h 832998"/>
              <a:gd name="connsiteX7" fmla="*/ 606059 w 798146"/>
              <a:gd name="connsiteY7" fmla="*/ 185737 h 832998"/>
              <a:gd name="connsiteX8" fmla="*/ 428259 w 798146"/>
              <a:gd name="connsiteY8" fmla="*/ 0 h 832998"/>
              <a:gd name="connsiteX9" fmla="*/ 117109 w 798146"/>
              <a:gd name="connsiteY9" fmla="*/ 14287 h 832998"/>
              <a:gd name="connsiteX10" fmla="*/ 9159 w 798146"/>
              <a:gd name="connsiteY10" fmla="*/ 122237 h 832998"/>
              <a:gd name="connsiteX0" fmla="*/ 9159 w 831017"/>
              <a:gd name="connsiteY0" fmla="*/ 122237 h 832998"/>
              <a:gd name="connsiteX1" fmla="*/ 39321 w 831017"/>
              <a:gd name="connsiteY1" fmla="*/ 552450 h 832998"/>
              <a:gd name="connsiteX2" fmla="*/ 304434 w 831017"/>
              <a:gd name="connsiteY2" fmla="*/ 650875 h 832998"/>
              <a:gd name="connsiteX3" fmla="*/ 556846 w 831017"/>
              <a:gd name="connsiteY3" fmla="*/ 825500 h 832998"/>
              <a:gd name="connsiteX4" fmla="*/ 788621 w 831017"/>
              <a:gd name="connsiteY4" fmla="*/ 688975 h 832998"/>
              <a:gd name="connsiteX5" fmla="*/ 798146 w 831017"/>
              <a:gd name="connsiteY5" fmla="*/ 495300 h 832998"/>
              <a:gd name="connsiteX6" fmla="*/ 671146 w 831017"/>
              <a:gd name="connsiteY6" fmla="*/ 347662 h 832998"/>
              <a:gd name="connsiteX7" fmla="*/ 606059 w 831017"/>
              <a:gd name="connsiteY7" fmla="*/ 185737 h 832998"/>
              <a:gd name="connsiteX8" fmla="*/ 428259 w 831017"/>
              <a:gd name="connsiteY8" fmla="*/ 0 h 832998"/>
              <a:gd name="connsiteX9" fmla="*/ 117109 w 831017"/>
              <a:gd name="connsiteY9" fmla="*/ 14287 h 832998"/>
              <a:gd name="connsiteX10" fmla="*/ 9159 w 831017"/>
              <a:gd name="connsiteY10" fmla="*/ 122237 h 832998"/>
              <a:gd name="connsiteX0" fmla="*/ 9159 w 824842"/>
              <a:gd name="connsiteY0" fmla="*/ 122237 h 832998"/>
              <a:gd name="connsiteX1" fmla="*/ 39321 w 824842"/>
              <a:gd name="connsiteY1" fmla="*/ 552450 h 832998"/>
              <a:gd name="connsiteX2" fmla="*/ 304434 w 824842"/>
              <a:gd name="connsiteY2" fmla="*/ 650875 h 832998"/>
              <a:gd name="connsiteX3" fmla="*/ 556846 w 824842"/>
              <a:gd name="connsiteY3" fmla="*/ 825500 h 832998"/>
              <a:gd name="connsiteX4" fmla="*/ 788621 w 824842"/>
              <a:gd name="connsiteY4" fmla="*/ 688975 h 832998"/>
              <a:gd name="connsiteX5" fmla="*/ 798146 w 824842"/>
              <a:gd name="connsiteY5" fmla="*/ 495300 h 832998"/>
              <a:gd name="connsiteX6" fmla="*/ 671146 w 824842"/>
              <a:gd name="connsiteY6" fmla="*/ 347662 h 832998"/>
              <a:gd name="connsiteX7" fmla="*/ 606059 w 824842"/>
              <a:gd name="connsiteY7" fmla="*/ 185737 h 832998"/>
              <a:gd name="connsiteX8" fmla="*/ 428259 w 824842"/>
              <a:gd name="connsiteY8" fmla="*/ 0 h 832998"/>
              <a:gd name="connsiteX9" fmla="*/ 117109 w 824842"/>
              <a:gd name="connsiteY9" fmla="*/ 14287 h 832998"/>
              <a:gd name="connsiteX10" fmla="*/ 9159 w 824842"/>
              <a:gd name="connsiteY10" fmla="*/ 122237 h 832998"/>
              <a:gd name="connsiteX0" fmla="*/ 9159 w 824842"/>
              <a:gd name="connsiteY0" fmla="*/ 122237 h 832998"/>
              <a:gd name="connsiteX1" fmla="*/ 39321 w 824842"/>
              <a:gd name="connsiteY1" fmla="*/ 552450 h 832998"/>
              <a:gd name="connsiteX2" fmla="*/ 304434 w 824842"/>
              <a:gd name="connsiteY2" fmla="*/ 650875 h 832998"/>
              <a:gd name="connsiteX3" fmla="*/ 556846 w 824842"/>
              <a:gd name="connsiteY3" fmla="*/ 825500 h 832998"/>
              <a:gd name="connsiteX4" fmla="*/ 788621 w 824842"/>
              <a:gd name="connsiteY4" fmla="*/ 688975 h 832998"/>
              <a:gd name="connsiteX5" fmla="*/ 798146 w 824842"/>
              <a:gd name="connsiteY5" fmla="*/ 495300 h 832998"/>
              <a:gd name="connsiteX6" fmla="*/ 671146 w 824842"/>
              <a:gd name="connsiteY6" fmla="*/ 347662 h 832998"/>
              <a:gd name="connsiteX7" fmla="*/ 606059 w 824842"/>
              <a:gd name="connsiteY7" fmla="*/ 185737 h 832998"/>
              <a:gd name="connsiteX8" fmla="*/ 428259 w 824842"/>
              <a:gd name="connsiteY8" fmla="*/ 0 h 832998"/>
              <a:gd name="connsiteX9" fmla="*/ 117109 w 824842"/>
              <a:gd name="connsiteY9" fmla="*/ 14287 h 832998"/>
              <a:gd name="connsiteX10" fmla="*/ 9159 w 824842"/>
              <a:gd name="connsiteY10" fmla="*/ 122237 h 832998"/>
              <a:gd name="connsiteX0" fmla="*/ 9159 w 824842"/>
              <a:gd name="connsiteY0" fmla="*/ 122237 h 832998"/>
              <a:gd name="connsiteX1" fmla="*/ 39321 w 824842"/>
              <a:gd name="connsiteY1" fmla="*/ 552450 h 832998"/>
              <a:gd name="connsiteX2" fmla="*/ 304434 w 824842"/>
              <a:gd name="connsiteY2" fmla="*/ 650875 h 832998"/>
              <a:gd name="connsiteX3" fmla="*/ 556846 w 824842"/>
              <a:gd name="connsiteY3" fmla="*/ 825500 h 832998"/>
              <a:gd name="connsiteX4" fmla="*/ 788621 w 824842"/>
              <a:gd name="connsiteY4" fmla="*/ 688975 h 832998"/>
              <a:gd name="connsiteX5" fmla="*/ 798146 w 824842"/>
              <a:gd name="connsiteY5" fmla="*/ 495300 h 832998"/>
              <a:gd name="connsiteX6" fmla="*/ 671146 w 824842"/>
              <a:gd name="connsiteY6" fmla="*/ 347662 h 832998"/>
              <a:gd name="connsiteX7" fmla="*/ 606059 w 824842"/>
              <a:gd name="connsiteY7" fmla="*/ 185737 h 832998"/>
              <a:gd name="connsiteX8" fmla="*/ 428259 w 824842"/>
              <a:gd name="connsiteY8" fmla="*/ 0 h 832998"/>
              <a:gd name="connsiteX9" fmla="*/ 117109 w 824842"/>
              <a:gd name="connsiteY9" fmla="*/ 14287 h 832998"/>
              <a:gd name="connsiteX10" fmla="*/ 9159 w 824842"/>
              <a:gd name="connsiteY10" fmla="*/ 122237 h 832998"/>
              <a:gd name="connsiteX0" fmla="*/ 9159 w 824842"/>
              <a:gd name="connsiteY0" fmla="*/ 150578 h 861339"/>
              <a:gd name="connsiteX1" fmla="*/ 39321 w 824842"/>
              <a:gd name="connsiteY1" fmla="*/ 580791 h 861339"/>
              <a:gd name="connsiteX2" fmla="*/ 304434 w 824842"/>
              <a:gd name="connsiteY2" fmla="*/ 679216 h 861339"/>
              <a:gd name="connsiteX3" fmla="*/ 556846 w 824842"/>
              <a:gd name="connsiteY3" fmla="*/ 853841 h 861339"/>
              <a:gd name="connsiteX4" fmla="*/ 788621 w 824842"/>
              <a:gd name="connsiteY4" fmla="*/ 717316 h 861339"/>
              <a:gd name="connsiteX5" fmla="*/ 798146 w 824842"/>
              <a:gd name="connsiteY5" fmla="*/ 523641 h 861339"/>
              <a:gd name="connsiteX6" fmla="*/ 671146 w 824842"/>
              <a:gd name="connsiteY6" fmla="*/ 376003 h 861339"/>
              <a:gd name="connsiteX7" fmla="*/ 606059 w 824842"/>
              <a:gd name="connsiteY7" fmla="*/ 214078 h 861339"/>
              <a:gd name="connsiteX8" fmla="*/ 428259 w 824842"/>
              <a:gd name="connsiteY8" fmla="*/ 28341 h 861339"/>
              <a:gd name="connsiteX9" fmla="*/ 117109 w 824842"/>
              <a:gd name="connsiteY9" fmla="*/ 42628 h 861339"/>
              <a:gd name="connsiteX10" fmla="*/ 9159 w 824842"/>
              <a:gd name="connsiteY10" fmla="*/ 150578 h 861339"/>
              <a:gd name="connsiteX0" fmla="*/ 9159 w 824842"/>
              <a:gd name="connsiteY0" fmla="*/ 135765 h 846526"/>
              <a:gd name="connsiteX1" fmla="*/ 39321 w 824842"/>
              <a:gd name="connsiteY1" fmla="*/ 565978 h 846526"/>
              <a:gd name="connsiteX2" fmla="*/ 304434 w 824842"/>
              <a:gd name="connsiteY2" fmla="*/ 664403 h 846526"/>
              <a:gd name="connsiteX3" fmla="*/ 556846 w 824842"/>
              <a:gd name="connsiteY3" fmla="*/ 839028 h 846526"/>
              <a:gd name="connsiteX4" fmla="*/ 788621 w 824842"/>
              <a:gd name="connsiteY4" fmla="*/ 702503 h 846526"/>
              <a:gd name="connsiteX5" fmla="*/ 798146 w 824842"/>
              <a:gd name="connsiteY5" fmla="*/ 508828 h 846526"/>
              <a:gd name="connsiteX6" fmla="*/ 671146 w 824842"/>
              <a:gd name="connsiteY6" fmla="*/ 361190 h 846526"/>
              <a:gd name="connsiteX7" fmla="*/ 606059 w 824842"/>
              <a:gd name="connsiteY7" fmla="*/ 199265 h 846526"/>
              <a:gd name="connsiteX8" fmla="*/ 428259 w 824842"/>
              <a:gd name="connsiteY8" fmla="*/ 13528 h 846526"/>
              <a:gd name="connsiteX9" fmla="*/ 117109 w 824842"/>
              <a:gd name="connsiteY9" fmla="*/ 27815 h 846526"/>
              <a:gd name="connsiteX10" fmla="*/ 9159 w 824842"/>
              <a:gd name="connsiteY10" fmla="*/ 135765 h 846526"/>
              <a:gd name="connsiteX0" fmla="*/ 9159 w 824842"/>
              <a:gd name="connsiteY0" fmla="*/ 135765 h 846526"/>
              <a:gd name="connsiteX1" fmla="*/ 39321 w 824842"/>
              <a:gd name="connsiteY1" fmla="*/ 565978 h 846526"/>
              <a:gd name="connsiteX2" fmla="*/ 304434 w 824842"/>
              <a:gd name="connsiteY2" fmla="*/ 664403 h 846526"/>
              <a:gd name="connsiteX3" fmla="*/ 556846 w 824842"/>
              <a:gd name="connsiteY3" fmla="*/ 839028 h 846526"/>
              <a:gd name="connsiteX4" fmla="*/ 788621 w 824842"/>
              <a:gd name="connsiteY4" fmla="*/ 702503 h 846526"/>
              <a:gd name="connsiteX5" fmla="*/ 798146 w 824842"/>
              <a:gd name="connsiteY5" fmla="*/ 508828 h 846526"/>
              <a:gd name="connsiteX6" fmla="*/ 671146 w 824842"/>
              <a:gd name="connsiteY6" fmla="*/ 361190 h 846526"/>
              <a:gd name="connsiteX7" fmla="*/ 606059 w 824842"/>
              <a:gd name="connsiteY7" fmla="*/ 199265 h 846526"/>
              <a:gd name="connsiteX8" fmla="*/ 428259 w 824842"/>
              <a:gd name="connsiteY8" fmla="*/ 13528 h 846526"/>
              <a:gd name="connsiteX9" fmla="*/ 117109 w 824842"/>
              <a:gd name="connsiteY9" fmla="*/ 27815 h 846526"/>
              <a:gd name="connsiteX10" fmla="*/ 9159 w 824842"/>
              <a:gd name="connsiteY10" fmla="*/ 135765 h 846526"/>
              <a:gd name="connsiteX0" fmla="*/ 57613 w 873296"/>
              <a:gd name="connsiteY0" fmla="*/ 135765 h 846526"/>
              <a:gd name="connsiteX1" fmla="*/ 87775 w 873296"/>
              <a:gd name="connsiteY1" fmla="*/ 565978 h 846526"/>
              <a:gd name="connsiteX2" fmla="*/ 352888 w 873296"/>
              <a:gd name="connsiteY2" fmla="*/ 664403 h 846526"/>
              <a:gd name="connsiteX3" fmla="*/ 605300 w 873296"/>
              <a:gd name="connsiteY3" fmla="*/ 839028 h 846526"/>
              <a:gd name="connsiteX4" fmla="*/ 837075 w 873296"/>
              <a:gd name="connsiteY4" fmla="*/ 702503 h 846526"/>
              <a:gd name="connsiteX5" fmla="*/ 846600 w 873296"/>
              <a:gd name="connsiteY5" fmla="*/ 508828 h 846526"/>
              <a:gd name="connsiteX6" fmla="*/ 719600 w 873296"/>
              <a:gd name="connsiteY6" fmla="*/ 361190 h 846526"/>
              <a:gd name="connsiteX7" fmla="*/ 654513 w 873296"/>
              <a:gd name="connsiteY7" fmla="*/ 199265 h 846526"/>
              <a:gd name="connsiteX8" fmla="*/ 476713 w 873296"/>
              <a:gd name="connsiteY8" fmla="*/ 13528 h 846526"/>
              <a:gd name="connsiteX9" fmla="*/ 165563 w 873296"/>
              <a:gd name="connsiteY9" fmla="*/ 27815 h 846526"/>
              <a:gd name="connsiteX10" fmla="*/ 57613 w 873296"/>
              <a:gd name="connsiteY10" fmla="*/ 135765 h 846526"/>
              <a:gd name="connsiteX0" fmla="*/ 57613 w 873296"/>
              <a:gd name="connsiteY0" fmla="*/ 123874 h 834635"/>
              <a:gd name="connsiteX1" fmla="*/ 87775 w 873296"/>
              <a:gd name="connsiteY1" fmla="*/ 554087 h 834635"/>
              <a:gd name="connsiteX2" fmla="*/ 352888 w 873296"/>
              <a:gd name="connsiteY2" fmla="*/ 652512 h 834635"/>
              <a:gd name="connsiteX3" fmla="*/ 605300 w 873296"/>
              <a:gd name="connsiteY3" fmla="*/ 827137 h 834635"/>
              <a:gd name="connsiteX4" fmla="*/ 837075 w 873296"/>
              <a:gd name="connsiteY4" fmla="*/ 690612 h 834635"/>
              <a:gd name="connsiteX5" fmla="*/ 846600 w 873296"/>
              <a:gd name="connsiteY5" fmla="*/ 496937 h 834635"/>
              <a:gd name="connsiteX6" fmla="*/ 719600 w 873296"/>
              <a:gd name="connsiteY6" fmla="*/ 349299 h 834635"/>
              <a:gd name="connsiteX7" fmla="*/ 654513 w 873296"/>
              <a:gd name="connsiteY7" fmla="*/ 187374 h 834635"/>
              <a:gd name="connsiteX8" fmla="*/ 476713 w 873296"/>
              <a:gd name="connsiteY8" fmla="*/ 1637 h 834635"/>
              <a:gd name="connsiteX9" fmla="*/ 57613 w 873296"/>
              <a:gd name="connsiteY9" fmla="*/ 123874 h 834635"/>
              <a:gd name="connsiteX0" fmla="*/ 91225 w 906908"/>
              <a:gd name="connsiteY0" fmla="*/ 165752 h 876513"/>
              <a:gd name="connsiteX1" fmla="*/ 121387 w 906908"/>
              <a:gd name="connsiteY1" fmla="*/ 595965 h 876513"/>
              <a:gd name="connsiteX2" fmla="*/ 386500 w 906908"/>
              <a:gd name="connsiteY2" fmla="*/ 694390 h 876513"/>
              <a:gd name="connsiteX3" fmla="*/ 638912 w 906908"/>
              <a:gd name="connsiteY3" fmla="*/ 869015 h 876513"/>
              <a:gd name="connsiteX4" fmla="*/ 870687 w 906908"/>
              <a:gd name="connsiteY4" fmla="*/ 732490 h 876513"/>
              <a:gd name="connsiteX5" fmla="*/ 880212 w 906908"/>
              <a:gd name="connsiteY5" fmla="*/ 538815 h 876513"/>
              <a:gd name="connsiteX6" fmla="*/ 753212 w 906908"/>
              <a:gd name="connsiteY6" fmla="*/ 391177 h 876513"/>
              <a:gd name="connsiteX7" fmla="*/ 688125 w 906908"/>
              <a:gd name="connsiteY7" fmla="*/ 229252 h 876513"/>
              <a:gd name="connsiteX8" fmla="*/ 510325 w 906908"/>
              <a:gd name="connsiteY8" fmla="*/ 43515 h 876513"/>
              <a:gd name="connsiteX9" fmla="*/ 91225 w 906908"/>
              <a:gd name="connsiteY9" fmla="*/ 165752 h 876513"/>
              <a:gd name="connsiteX0" fmla="*/ 75711 w 891394"/>
              <a:gd name="connsiteY0" fmla="*/ 146718 h 857479"/>
              <a:gd name="connsiteX1" fmla="*/ 105873 w 891394"/>
              <a:gd name="connsiteY1" fmla="*/ 576931 h 857479"/>
              <a:gd name="connsiteX2" fmla="*/ 370986 w 891394"/>
              <a:gd name="connsiteY2" fmla="*/ 675356 h 857479"/>
              <a:gd name="connsiteX3" fmla="*/ 623398 w 891394"/>
              <a:gd name="connsiteY3" fmla="*/ 849981 h 857479"/>
              <a:gd name="connsiteX4" fmla="*/ 855173 w 891394"/>
              <a:gd name="connsiteY4" fmla="*/ 713456 h 857479"/>
              <a:gd name="connsiteX5" fmla="*/ 864698 w 891394"/>
              <a:gd name="connsiteY5" fmla="*/ 519781 h 857479"/>
              <a:gd name="connsiteX6" fmla="*/ 737698 w 891394"/>
              <a:gd name="connsiteY6" fmla="*/ 372143 h 857479"/>
              <a:gd name="connsiteX7" fmla="*/ 672611 w 891394"/>
              <a:gd name="connsiteY7" fmla="*/ 210218 h 857479"/>
              <a:gd name="connsiteX8" fmla="*/ 494811 w 891394"/>
              <a:gd name="connsiteY8" fmla="*/ 24481 h 857479"/>
              <a:gd name="connsiteX9" fmla="*/ 75711 w 891394"/>
              <a:gd name="connsiteY9" fmla="*/ 146718 h 857479"/>
              <a:gd name="connsiteX0" fmla="*/ 75711 w 891394"/>
              <a:gd name="connsiteY0" fmla="*/ 142397 h 853158"/>
              <a:gd name="connsiteX1" fmla="*/ 105873 w 891394"/>
              <a:gd name="connsiteY1" fmla="*/ 572610 h 853158"/>
              <a:gd name="connsiteX2" fmla="*/ 370986 w 891394"/>
              <a:gd name="connsiteY2" fmla="*/ 671035 h 853158"/>
              <a:gd name="connsiteX3" fmla="*/ 623398 w 891394"/>
              <a:gd name="connsiteY3" fmla="*/ 845660 h 853158"/>
              <a:gd name="connsiteX4" fmla="*/ 855173 w 891394"/>
              <a:gd name="connsiteY4" fmla="*/ 709135 h 853158"/>
              <a:gd name="connsiteX5" fmla="*/ 864698 w 891394"/>
              <a:gd name="connsiteY5" fmla="*/ 515460 h 853158"/>
              <a:gd name="connsiteX6" fmla="*/ 737698 w 891394"/>
              <a:gd name="connsiteY6" fmla="*/ 367822 h 853158"/>
              <a:gd name="connsiteX7" fmla="*/ 672611 w 891394"/>
              <a:gd name="connsiteY7" fmla="*/ 205897 h 853158"/>
              <a:gd name="connsiteX8" fmla="*/ 494811 w 891394"/>
              <a:gd name="connsiteY8" fmla="*/ 20160 h 853158"/>
              <a:gd name="connsiteX9" fmla="*/ 75711 w 891394"/>
              <a:gd name="connsiteY9" fmla="*/ 142397 h 853158"/>
              <a:gd name="connsiteX0" fmla="*/ 75711 w 891394"/>
              <a:gd name="connsiteY0" fmla="*/ 142397 h 853158"/>
              <a:gd name="connsiteX1" fmla="*/ 105873 w 891394"/>
              <a:gd name="connsiteY1" fmla="*/ 572610 h 853158"/>
              <a:gd name="connsiteX2" fmla="*/ 370986 w 891394"/>
              <a:gd name="connsiteY2" fmla="*/ 671035 h 853158"/>
              <a:gd name="connsiteX3" fmla="*/ 623398 w 891394"/>
              <a:gd name="connsiteY3" fmla="*/ 845660 h 853158"/>
              <a:gd name="connsiteX4" fmla="*/ 855173 w 891394"/>
              <a:gd name="connsiteY4" fmla="*/ 709135 h 853158"/>
              <a:gd name="connsiteX5" fmla="*/ 864698 w 891394"/>
              <a:gd name="connsiteY5" fmla="*/ 515460 h 853158"/>
              <a:gd name="connsiteX6" fmla="*/ 737698 w 891394"/>
              <a:gd name="connsiteY6" fmla="*/ 367822 h 853158"/>
              <a:gd name="connsiteX7" fmla="*/ 672611 w 891394"/>
              <a:gd name="connsiteY7" fmla="*/ 205897 h 853158"/>
              <a:gd name="connsiteX8" fmla="*/ 494811 w 891394"/>
              <a:gd name="connsiteY8" fmla="*/ 20160 h 853158"/>
              <a:gd name="connsiteX9" fmla="*/ 75711 w 891394"/>
              <a:gd name="connsiteY9" fmla="*/ 142397 h 853158"/>
              <a:gd name="connsiteX0" fmla="*/ 75711 w 891394"/>
              <a:gd name="connsiteY0" fmla="*/ 154259 h 865020"/>
              <a:gd name="connsiteX1" fmla="*/ 105873 w 891394"/>
              <a:gd name="connsiteY1" fmla="*/ 584472 h 865020"/>
              <a:gd name="connsiteX2" fmla="*/ 370986 w 891394"/>
              <a:gd name="connsiteY2" fmla="*/ 682897 h 865020"/>
              <a:gd name="connsiteX3" fmla="*/ 623398 w 891394"/>
              <a:gd name="connsiteY3" fmla="*/ 857522 h 865020"/>
              <a:gd name="connsiteX4" fmla="*/ 855173 w 891394"/>
              <a:gd name="connsiteY4" fmla="*/ 720997 h 865020"/>
              <a:gd name="connsiteX5" fmla="*/ 864698 w 891394"/>
              <a:gd name="connsiteY5" fmla="*/ 527322 h 865020"/>
              <a:gd name="connsiteX6" fmla="*/ 737698 w 891394"/>
              <a:gd name="connsiteY6" fmla="*/ 379684 h 865020"/>
              <a:gd name="connsiteX7" fmla="*/ 672611 w 891394"/>
              <a:gd name="connsiteY7" fmla="*/ 217759 h 865020"/>
              <a:gd name="connsiteX8" fmla="*/ 494811 w 891394"/>
              <a:gd name="connsiteY8" fmla="*/ 32022 h 865020"/>
              <a:gd name="connsiteX9" fmla="*/ 75711 w 891394"/>
              <a:gd name="connsiteY9" fmla="*/ 154259 h 865020"/>
              <a:gd name="connsiteX0" fmla="*/ 75711 w 891394"/>
              <a:gd name="connsiteY0" fmla="*/ 154259 h 865020"/>
              <a:gd name="connsiteX1" fmla="*/ 105873 w 891394"/>
              <a:gd name="connsiteY1" fmla="*/ 584472 h 865020"/>
              <a:gd name="connsiteX2" fmla="*/ 370986 w 891394"/>
              <a:gd name="connsiteY2" fmla="*/ 682897 h 865020"/>
              <a:gd name="connsiteX3" fmla="*/ 623398 w 891394"/>
              <a:gd name="connsiteY3" fmla="*/ 857522 h 865020"/>
              <a:gd name="connsiteX4" fmla="*/ 855173 w 891394"/>
              <a:gd name="connsiteY4" fmla="*/ 720997 h 865020"/>
              <a:gd name="connsiteX5" fmla="*/ 864698 w 891394"/>
              <a:gd name="connsiteY5" fmla="*/ 527322 h 865020"/>
              <a:gd name="connsiteX6" fmla="*/ 737698 w 891394"/>
              <a:gd name="connsiteY6" fmla="*/ 379684 h 865020"/>
              <a:gd name="connsiteX7" fmla="*/ 672611 w 891394"/>
              <a:gd name="connsiteY7" fmla="*/ 217759 h 865020"/>
              <a:gd name="connsiteX8" fmla="*/ 494811 w 891394"/>
              <a:gd name="connsiteY8" fmla="*/ 32022 h 865020"/>
              <a:gd name="connsiteX9" fmla="*/ 75711 w 891394"/>
              <a:gd name="connsiteY9" fmla="*/ 154259 h 865020"/>
              <a:gd name="connsiteX0" fmla="*/ 75711 w 891394"/>
              <a:gd name="connsiteY0" fmla="*/ 154259 h 865020"/>
              <a:gd name="connsiteX1" fmla="*/ 105873 w 891394"/>
              <a:gd name="connsiteY1" fmla="*/ 584472 h 865020"/>
              <a:gd name="connsiteX2" fmla="*/ 370986 w 891394"/>
              <a:gd name="connsiteY2" fmla="*/ 682897 h 865020"/>
              <a:gd name="connsiteX3" fmla="*/ 623398 w 891394"/>
              <a:gd name="connsiteY3" fmla="*/ 857522 h 865020"/>
              <a:gd name="connsiteX4" fmla="*/ 855173 w 891394"/>
              <a:gd name="connsiteY4" fmla="*/ 720997 h 865020"/>
              <a:gd name="connsiteX5" fmla="*/ 864698 w 891394"/>
              <a:gd name="connsiteY5" fmla="*/ 527322 h 865020"/>
              <a:gd name="connsiteX6" fmla="*/ 737698 w 891394"/>
              <a:gd name="connsiteY6" fmla="*/ 379684 h 865020"/>
              <a:gd name="connsiteX7" fmla="*/ 672611 w 891394"/>
              <a:gd name="connsiteY7" fmla="*/ 217759 h 865020"/>
              <a:gd name="connsiteX8" fmla="*/ 494811 w 891394"/>
              <a:gd name="connsiteY8" fmla="*/ 32022 h 865020"/>
              <a:gd name="connsiteX9" fmla="*/ 75711 w 891394"/>
              <a:gd name="connsiteY9" fmla="*/ 154259 h 865020"/>
              <a:gd name="connsiteX0" fmla="*/ 75711 w 891394"/>
              <a:gd name="connsiteY0" fmla="*/ 154259 h 865020"/>
              <a:gd name="connsiteX1" fmla="*/ 105873 w 891394"/>
              <a:gd name="connsiteY1" fmla="*/ 584472 h 865020"/>
              <a:gd name="connsiteX2" fmla="*/ 370986 w 891394"/>
              <a:gd name="connsiteY2" fmla="*/ 682897 h 865020"/>
              <a:gd name="connsiteX3" fmla="*/ 623398 w 891394"/>
              <a:gd name="connsiteY3" fmla="*/ 857522 h 865020"/>
              <a:gd name="connsiteX4" fmla="*/ 855173 w 891394"/>
              <a:gd name="connsiteY4" fmla="*/ 720997 h 865020"/>
              <a:gd name="connsiteX5" fmla="*/ 864698 w 891394"/>
              <a:gd name="connsiteY5" fmla="*/ 527322 h 865020"/>
              <a:gd name="connsiteX6" fmla="*/ 737698 w 891394"/>
              <a:gd name="connsiteY6" fmla="*/ 379684 h 865020"/>
              <a:gd name="connsiteX7" fmla="*/ 672611 w 891394"/>
              <a:gd name="connsiteY7" fmla="*/ 217759 h 865020"/>
              <a:gd name="connsiteX8" fmla="*/ 494811 w 891394"/>
              <a:gd name="connsiteY8" fmla="*/ 32022 h 865020"/>
              <a:gd name="connsiteX9" fmla="*/ 75711 w 891394"/>
              <a:gd name="connsiteY9" fmla="*/ 154259 h 865020"/>
              <a:gd name="connsiteX0" fmla="*/ 75711 w 895393"/>
              <a:gd name="connsiteY0" fmla="*/ 154259 h 865020"/>
              <a:gd name="connsiteX1" fmla="*/ 105873 w 895393"/>
              <a:gd name="connsiteY1" fmla="*/ 584472 h 865020"/>
              <a:gd name="connsiteX2" fmla="*/ 370986 w 895393"/>
              <a:gd name="connsiteY2" fmla="*/ 682897 h 865020"/>
              <a:gd name="connsiteX3" fmla="*/ 623398 w 895393"/>
              <a:gd name="connsiteY3" fmla="*/ 857522 h 865020"/>
              <a:gd name="connsiteX4" fmla="*/ 855173 w 895393"/>
              <a:gd name="connsiteY4" fmla="*/ 720997 h 865020"/>
              <a:gd name="connsiteX5" fmla="*/ 864698 w 895393"/>
              <a:gd name="connsiteY5" fmla="*/ 527322 h 865020"/>
              <a:gd name="connsiteX6" fmla="*/ 737698 w 895393"/>
              <a:gd name="connsiteY6" fmla="*/ 379684 h 865020"/>
              <a:gd name="connsiteX7" fmla="*/ 672611 w 895393"/>
              <a:gd name="connsiteY7" fmla="*/ 217759 h 865020"/>
              <a:gd name="connsiteX8" fmla="*/ 494811 w 895393"/>
              <a:gd name="connsiteY8" fmla="*/ 32022 h 865020"/>
              <a:gd name="connsiteX9" fmla="*/ 75711 w 895393"/>
              <a:gd name="connsiteY9" fmla="*/ 154259 h 865020"/>
              <a:gd name="connsiteX0" fmla="*/ 75711 w 898094"/>
              <a:gd name="connsiteY0" fmla="*/ 154259 h 865020"/>
              <a:gd name="connsiteX1" fmla="*/ 105873 w 898094"/>
              <a:gd name="connsiteY1" fmla="*/ 584472 h 865020"/>
              <a:gd name="connsiteX2" fmla="*/ 370986 w 898094"/>
              <a:gd name="connsiteY2" fmla="*/ 682897 h 865020"/>
              <a:gd name="connsiteX3" fmla="*/ 623398 w 898094"/>
              <a:gd name="connsiteY3" fmla="*/ 857522 h 865020"/>
              <a:gd name="connsiteX4" fmla="*/ 855173 w 898094"/>
              <a:gd name="connsiteY4" fmla="*/ 720997 h 865020"/>
              <a:gd name="connsiteX5" fmla="*/ 864698 w 898094"/>
              <a:gd name="connsiteY5" fmla="*/ 527322 h 865020"/>
              <a:gd name="connsiteX6" fmla="*/ 737698 w 898094"/>
              <a:gd name="connsiteY6" fmla="*/ 379684 h 865020"/>
              <a:gd name="connsiteX7" fmla="*/ 672611 w 898094"/>
              <a:gd name="connsiteY7" fmla="*/ 217759 h 865020"/>
              <a:gd name="connsiteX8" fmla="*/ 494811 w 898094"/>
              <a:gd name="connsiteY8" fmla="*/ 32022 h 865020"/>
              <a:gd name="connsiteX9" fmla="*/ 75711 w 898094"/>
              <a:gd name="connsiteY9" fmla="*/ 154259 h 865020"/>
              <a:gd name="connsiteX0" fmla="*/ 75711 w 892381"/>
              <a:gd name="connsiteY0" fmla="*/ 154259 h 863481"/>
              <a:gd name="connsiteX1" fmla="*/ 105873 w 892381"/>
              <a:gd name="connsiteY1" fmla="*/ 584472 h 863481"/>
              <a:gd name="connsiteX2" fmla="*/ 370986 w 892381"/>
              <a:gd name="connsiteY2" fmla="*/ 682897 h 863481"/>
              <a:gd name="connsiteX3" fmla="*/ 685310 w 892381"/>
              <a:gd name="connsiteY3" fmla="*/ 855935 h 863481"/>
              <a:gd name="connsiteX4" fmla="*/ 855173 w 892381"/>
              <a:gd name="connsiteY4" fmla="*/ 720997 h 863481"/>
              <a:gd name="connsiteX5" fmla="*/ 864698 w 892381"/>
              <a:gd name="connsiteY5" fmla="*/ 527322 h 863481"/>
              <a:gd name="connsiteX6" fmla="*/ 737698 w 892381"/>
              <a:gd name="connsiteY6" fmla="*/ 379684 h 863481"/>
              <a:gd name="connsiteX7" fmla="*/ 672611 w 892381"/>
              <a:gd name="connsiteY7" fmla="*/ 217759 h 863481"/>
              <a:gd name="connsiteX8" fmla="*/ 494811 w 892381"/>
              <a:gd name="connsiteY8" fmla="*/ 32022 h 863481"/>
              <a:gd name="connsiteX9" fmla="*/ 75711 w 892381"/>
              <a:gd name="connsiteY9" fmla="*/ 154259 h 863481"/>
              <a:gd name="connsiteX0" fmla="*/ 75711 w 892381"/>
              <a:gd name="connsiteY0" fmla="*/ 154259 h 857802"/>
              <a:gd name="connsiteX1" fmla="*/ 105873 w 892381"/>
              <a:gd name="connsiteY1" fmla="*/ 584472 h 857802"/>
              <a:gd name="connsiteX2" fmla="*/ 370986 w 892381"/>
              <a:gd name="connsiteY2" fmla="*/ 682897 h 857802"/>
              <a:gd name="connsiteX3" fmla="*/ 685310 w 892381"/>
              <a:gd name="connsiteY3" fmla="*/ 855935 h 857802"/>
              <a:gd name="connsiteX4" fmla="*/ 855173 w 892381"/>
              <a:gd name="connsiteY4" fmla="*/ 720997 h 857802"/>
              <a:gd name="connsiteX5" fmla="*/ 864698 w 892381"/>
              <a:gd name="connsiteY5" fmla="*/ 527322 h 857802"/>
              <a:gd name="connsiteX6" fmla="*/ 737698 w 892381"/>
              <a:gd name="connsiteY6" fmla="*/ 379684 h 857802"/>
              <a:gd name="connsiteX7" fmla="*/ 672611 w 892381"/>
              <a:gd name="connsiteY7" fmla="*/ 217759 h 857802"/>
              <a:gd name="connsiteX8" fmla="*/ 494811 w 892381"/>
              <a:gd name="connsiteY8" fmla="*/ 32022 h 857802"/>
              <a:gd name="connsiteX9" fmla="*/ 75711 w 892381"/>
              <a:gd name="connsiteY9" fmla="*/ 154259 h 857802"/>
              <a:gd name="connsiteX0" fmla="*/ 75711 w 892381"/>
              <a:gd name="connsiteY0" fmla="*/ 154259 h 861587"/>
              <a:gd name="connsiteX1" fmla="*/ 105873 w 892381"/>
              <a:gd name="connsiteY1" fmla="*/ 584472 h 861587"/>
              <a:gd name="connsiteX2" fmla="*/ 370986 w 892381"/>
              <a:gd name="connsiteY2" fmla="*/ 682897 h 861587"/>
              <a:gd name="connsiteX3" fmla="*/ 482111 w 892381"/>
              <a:gd name="connsiteY3" fmla="*/ 821009 h 861587"/>
              <a:gd name="connsiteX4" fmla="*/ 685310 w 892381"/>
              <a:gd name="connsiteY4" fmla="*/ 855935 h 861587"/>
              <a:gd name="connsiteX5" fmla="*/ 855173 w 892381"/>
              <a:gd name="connsiteY5" fmla="*/ 720997 h 861587"/>
              <a:gd name="connsiteX6" fmla="*/ 864698 w 892381"/>
              <a:gd name="connsiteY6" fmla="*/ 527322 h 861587"/>
              <a:gd name="connsiteX7" fmla="*/ 737698 w 892381"/>
              <a:gd name="connsiteY7" fmla="*/ 379684 h 861587"/>
              <a:gd name="connsiteX8" fmla="*/ 672611 w 892381"/>
              <a:gd name="connsiteY8" fmla="*/ 217759 h 861587"/>
              <a:gd name="connsiteX9" fmla="*/ 494811 w 892381"/>
              <a:gd name="connsiteY9" fmla="*/ 32022 h 861587"/>
              <a:gd name="connsiteX10" fmla="*/ 75711 w 892381"/>
              <a:gd name="connsiteY10" fmla="*/ 154259 h 861587"/>
              <a:gd name="connsiteX0" fmla="*/ 75711 w 892381"/>
              <a:gd name="connsiteY0" fmla="*/ 154259 h 861587"/>
              <a:gd name="connsiteX1" fmla="*/ 105873 w 892381"/>
              <a:gd name="connsiteY1" fmla="*/ 584472 h 861587"/>
              <a:gd name="connsiteX2" fmla="*/ 370986 w 892381"/>
              <a:gd name="connsiteY2" fmla="*/ 703535 h 861587"/>
              <a:gd name="connsiteX3" fmla="*/ 482111 w 892381"/>
              <a:gd name="connsiteY3" fmla="*/ 821009 h 861587"/>
              <a:gd name="connsiteX4" fmla="*/ 685310 w 892381"/>
              <a:gd name="connsiteY4" fmla="*/ 855935 h 861587"/>
              <a:gd name="connsiteX5" fmla="*/ 855173 w 892381"/>
              <a:gd name="connsiteY5" fmla="*/ 720997 h 861587"/>
              <a:gd name="connsiteX6" fmla="*/ 864698 w 892381"/>
              <a:gd name="connsiteY6" fmla="*/ 527322 h 861587"/>
              <a:gd name="connsiteX7" fmla="*/ 737698 w 892381"/>
              <a:gd name="connsiteY7" fmla="*/ 379684 h 861587"/>
              <a:gd name="connsiteX8" fmla="*/ 672611 w 892381"/>
              <a:gd name="connsiteY8" fmla="*/ 217759 h 861587"/>
              <a:gd name="connsiteX9" fmla="*/ 494811 w 892381"/>
              <a:gd name="connsiteY9" fmla="*/ 32022 h 861587"/>
              <a:gd name="connsiteX10" fmla="*/ 75711 w 892381"/>
              <a:gd name="connsiteY10" fmla="*/ 154259 h 861587"/>
              <a:gd name="connsiteX0" fmla="*/ 75711 w 892381"/>
              <a:gd name="connsiteY0" fmla="*/ 154259 h 861587"/>
              <a:gd name="connsiteX1" fmla="*/ 105873 w 892381"/>
              <a:gd name="connsiteY1" fmla="*/ 584472 h 861587"/>
              <a:gd name="connsiteX2" fmla="*/ 370986 w 892381"/>
              <a:gd name="connsiteY2" fmla="*/ 703535 h 861587"/>
              <a:gd name="connsiteX3" fmla="*/ 482111 w 892381"/>
              <a:gd name="connsiteY3" fmla="*/ 821009 h 861587"/>
              <a:gd name="connsiteX4" fmla="*/ 685310 w 892381"/>
              <a:gd name="connsiteY4" fmla="*/ 855935 h 861587"/>
              <a:gd name="connsiteX5" fmla="*/ 855173 w 892381"/>
              <a:gd name="connsiteY5" fmla="*/ 720997 h 861587"/>
              <a:gd name="connsiteX6" fmla="*/ 864698 w 892381"/>
              <a:gd name="connsiteY6" fmla="*/ 527322 h 861587"/>
              <a:gd name="connsiteX7" fmla="*/ 737698 w 892381"/>
              <a:gd name="connsiteY7" fmla="*/ 379684 h 861587"/>
              <a:gd name="connsiteX8" fmla="*/ 672611 w 892381"/>
              <a:gd name="connsiteY8" fmla="*/ 217759 h 861587"/>
              <a:gd name="connsiteX9" fmla="*/ 494811 w 892381"/>
              <a:gd name="connsiteY9" fmla="*/ 32022 h 861587"/>
              <a:gd name="connsiteX10" fmla="*/ 75711 w 892381"/>
              <a:gd name="connsiteY10" fmla="*/ 154259 h 861587"/>
              <a:gd name="connsiteX0" fmla="*/ 73908 w 890578"/>
              <a:gd name="connsiteY0" fmla="*/ 154259 h 861587"/>
              <a:gd name="connsiteX1" fmla="*/ 104070 w 890578"/>
              <a:gd name="connsiteY1" fmla="*/ 584472 h 861587"/>
              <a:gd name="connsiteX2" fmla="*/ 369183 w 890578"/>
              <a:gd name="connsiteY2" fmla="*/ 703535 h 861587"/>
              <a:gd name="connsiteX3" fmla="*/ 480308 w 890578"/>
              <a:gd name="connsiteY3" fmla="*/ 821009 h 861587"/>
              <a:gd name="connsiteX4" fmla="*/ 683507 w 890578"/>
              <a:gd name="connsiteY4" fmla="*/ 855935 h 861587"/>
              <a:gd name="connsiteX5" fmla="*/ 853370 w 890578"/>
              <a:gd name="connsiteY5" fmla="*/ 720997 h 861587"/>
              <a:gd name="connsiteX6" fmla="*/ 862895 w 890578"/>
              <a:gd name="connsiteY6" fmla="*/ 527322 h 861587"/>
              <a:gd name="connsiteX7" fmla="*/ 735895 w 890578"/>
              <a:gd name="connsiteY7" fmla="*/ 379684 h 861587"/>
              <a:gd name="connsiteX8" fmla="*/ 670808 w 890578"/>
              <a:gd name="connsiteY8" fmla="*/ 217759 h 861587"/>
              <a:gd name="connsiteX9" fmla="*/ 493008 w 890578"/>
              <a:gd name="connsiteY9" fmla="*/ 32022 h 861587"/>
              <a:gd name="connsiteX10" fmla="*/ 73908 w 890578"/>
              <a:gd name="connsiteY10" fmla="*/ 154259 h 861587"/>
              <a:gd name="connsiteX0" fmla="*/ 75169 w 887077"/>
              <a:gd name="connsiteY0" fmla="*/ 108097 h 832888"/>
              <a:gd name="connsiteX1" fmla="*/ 100569 w 887077"/>
              <a:gd name="connsiteY1" fmla="*/ 555773 h 832888"/>
              <a:gd name="connsiteX2" fmla="*/ 365682 w 887077"/>
              <a:gd name="connsiteY2" fmla="*/ 674836 h 832888"/>
              <a:gd name="connsiteX3" fmla="*/ 476807 w 887077"/>
              <a:gd name="connsiteY3" fmla="*/ 792310 h 832888"/>
              <a:gd name="connsiteX4" fmla="*/ 680006 w 887077"/>
              <a:gd name="connsiteY4" fmla="*/ 827236 h 832888"/>
              <a:gd name="connsiteX5" fmla="*/ 849869 w 887077"/>
              <a:gd name="connsiteY5" fmla="*/ 692298 h 832888"/>
              <a:gd name="connsiteX6" fmla="*/ 859394 w 887077"/>
              <a:gd name="connsiteY6" fmla="*/ 498623 h 832888"/>
              <a:gd name="connsiteX7" fmla="*/ 732394 w 887077"/>
              <a:gd name="connsiteY7" fmla="*/ 350985 h 832888"/>
              <a:gd name="connsiteX8" fmla="*/ 667307 w 887077"/>
              <a:gd name="connsiteY8" fmla="*/ 189060 h 832888"/>
              <a:gd name="connsiteX9" fmla="*/ 489507 w 887077"/>
              <a:gd name="connsiteY9" fmla="*/ 3323 h 832888"/>
              <a:gd name="connsiteX10" fmla="*/ 75169 w 887077"/>
              <a:gd name="connsiteY10" fmla="*/ 108097 h 832888"/>
              <a:gd name="connsiteX0" fmla="*/ 17164 w 829072"/>
              <a:gd name="connsiteY0" fmla="*/ 136785 h 861576"/>
              <a:gd name="connsiteX1" fmla="*/ 42564 w 829072"/>
              <a:gd name="connsiteY1" fmla="*/ 584461 h 861576"/>
              <a:gd name="connsiteX2" fmla="*/ 307677 w 829072"/>
              <a:gd name="connsiteY2" fmla="*/ 703524 h 861576"/>
              <a:gd name="connsiteX3" fmla="*/ 418802 w 829072"/>
              <a:gd name="connsiteY3" fmla="*/ 820998 h 861576"/>
              <a:gd name="connsiteX4" fmla="*/ 622001 w 829072"/>
              <a:gd name="connsiteY4" fmla="*/ 855924 h 861576"/>
              <a:gd name="connsiteX5" fmla="*/ 791864 w 829072"/>
              <a:gd name="connsiteY5" fmla="*/ 720986 h 861576"/>
              <a:gd name="connsiteX6" fmla="*/ 801389 w 829072"/>
              <a:gd name="connsiteY6" fmla="*/ 527311 h 861576"/>
              <a:gd name="connsiteX7" fmla="*/ 674389 w 829072"/>
              <a:gd name="connsiteY7" fmla="*/ 379673 h 861576"/>
              <a:gd name="connsiteX8" fmla="*/ 609302 w 829072"/>
              <a:gd name="connsiteY8" fmla="*/ 217748 h 861576"/>
              <a:gd name="connsiteX9" fmla="*/ 431502 w 829072"/>
              <a:gd name="connsiteY9" fmla="*/ 32011 h 861576"/>
              <a:gd name="connsiteX10" fmla="*/ 237826 w 829072"/>
              <a:gd name="connsiteY10" fmla="*/ 9785 h 861576"/>
              <a:gd name="connsiteX11" fmla="*/ 17164 w 829072"/>
              <a:gd name="connsiteY11" fmla="*/ 136785 h 861576"/>
              <a:gd name="connsiteX0" fmla="*/ 28029 w 839937"/>
              <a:gd name="connsiteY0" fmla="*/ 136785 h 861576"/>
              <a:gd name="connsiteX1" fmla="*/ 5802 w 839937"/>
              <a:gd name="connsiteY1" fmla="*/ 347922 h 861576"/>
              <a:gd name="connsiteX2" fmla="*/ 53429 w 839937"/>
              <a:gd name="connsiteY2" fmla="*/ 584461 h 861576"/>
              <a:gd name="connsiteX3" fmla="*/ 318542 w 839937"/>
              <a:gd name="connsiteY3" fmla="*/ 703524 h 861576"/>
              <a:gd name="connsiteX4" fmla="*/ 429667 w 839937"/>
              <a:gd name="connsiteY4" fmla="*/ 820998 h 861576"/>
              <a:gd name="connsiteX5" fmla="*/ 632866 w 839937"/>
              <a:gd name="connsiteY5" fmla="*/ 855924 h 861576"/>
              <a:gd name="connsiteX6" fmla="*/ 802729 w 839937"/>
              <a:gd name="connsiteY6" fmla="*/ 720986 h 861576"/>
              <a:gd name="connsiteX7" fmla="*/ 812254 w 839937"/>
              <a:gd name="connsiteY7" fmla="*/ 527311 h 861576"/>
              <a:gd name="connsiteX8" fmla="*/ 685254 w 839937"/>
              <a:gd name="connsiteY8" fmla="*/ 379673 h 861576"/>
              <a:gd name="connsiteX9" fmla="*/ 620167 w 839937"/>
              <a:gd name="connsiteY9" fmla="*/ 217748 h 861576"/>
              <a:gd name="connsiteX10" fmla="*/ 442367 w 839937"/>
              <a:gd name="connsiteY10" fmla="*/ 32011 h 861576"/>
              <a:gd name="connsiteX11" fmla="*/ 248691 w 839937"/>
              <a:gd name="connsiteY11" fmla="*/ 9785 h 861576"/>
              <a:gd name="connsiteX12" fmla="*/ 28029 w 839937"/>
              <a:gd name="connsiteY12" fmla="*/ 136785 h 861576"/>
              <a:gd name="connsiteX0" fmla="*/ 62487 w 874395"/>
              <a:gd name="connsiteY0" fmla="*/ 136785 h 861576"/>
              <a:gd name="connsiteX1" fmla="*/ 573 w 874395"/>
              <a:gd name="connsiteY1" fmla="*/ 363797 h 861576"/>
              <a:gd name="connsiteX2" fmla="*/ 87887 w 874395"/>
              <a:gd name="connsiteY2" fmla="*/ 584461 h 861576"/>
              <a:gd name="connsiteX3" fmla="*/ 353000 w 874395"/>
              <a:gd name="connsiteY3" fmla="*/ 703524 h 861576"/>
              <a:gd name="connsiteX4" fmla="*/ 464125 w 874395"/>
              <a:gd name="connsiteY4" fmla="*/ 820998 h 861576"/>
              <a:gd name="connsiteX5" fmla="*/ 667324 w 874395"/>
              <a:gd name="connsiteY5" fmla="*/ 855924 h 861576"/>
              <a:gd name="connsiteX6" fmla="*/ 837187 w 874395"/>
              <a:gd name="connsiteY6" fmla="*/ 720986 h 861576"/>
              <a:gd name="connsiteX7" fmla="*/ 846712 w 874395"/>
              <a:gd name="connsiteY7" fmla="*/ 527311 h 861576"/>
              <a:gd name="connsiteX8" fmla="*/ 719712 w 874395"/>
              <a:gd name="connsiteY8" fmla="*/ 379673 h 861576"/>
              <a:gd name="connsiteX9" fmla="*/ 654625 w 874395"/>
              <a:gd name="connsiteY9" fmla="*/ 217748 h 861576"/>
              <a:gd name="connsiteX10" fmla="*/ 476825 w 874395"/>
              <a:gd name="connsiteY10" fmla="*/ 32011 h 861576"/>
              <a:gd name="connsiteX11" fmla="*/ 283149 w 874395"/>
              <a:gd name="connsiteY11" fmla="*/ 9785 h 861576"/>
              <a:gd name="connsiteX12" fmla="*/ 62487 w 874395"/>
              <a:gd name="connsiteY12" fmla="*/ 136785 h 861576"/>
              <a:gd name="connsiteX0" fmla="*/ 62487 w 871489"/>
              <a:gd name="connsiteY0" fmla="*/ 136785 h 852081"/>
              <a:gd name="connsiteX1" fmla="*/ 573 w 871489"/>
              <a:gd name="connsiteY1" fmla="*/ 363797 h 852081"/>
              <a:gd name="connsiteX2" fmla="*/ 87887 w 871489"/>
              <a:gd name="connsiteY2" fmla="*/ 584461 h 852081"/>
              <a:gd name="connsiteX3" fmla="*/ 353000 w 871489"/>
              <a:gd name="connsiteY3" fmla="*/ 703524 h 852081"/>
              <a:gd name="connsiteX4" fmla="*/ 464125 w 871489"/>
              <a:gd name="connsiteY4" fmla="*/ 820998 h 852081"/>
              <a:gd name="connsiteX5" fmla="*/ 734822 w 871489"/>
              <a:gd name="connsiteY5" fmla="*/ 844285 h 852081"/>
              <a:gd name="connsiteX6" fmla="*/ 837187 w 871489"/>
              <a:gd name="connsiteY6" fmla="*/ 720986 h 852081"/>
              <a:gd name="connsiteX7" fmla="*/ 846712 w 871489"/>
              <a:gd name="connsiteY7" fmla="*/ 527311 h 852081"/>
              <a:gd name="connsiteX8" fmla="*/ 719712 w 871489"/>
              <a:gd name="connsiteY8" fmla="*/ 379673 h 852081"/>
              <a:gd name="connsiteX9" fmla="*/ 654625 w 871489"/>
              <a:gd name="connsiteY9" fmla="*/ 217748 h 852081"/>
              <a:gd name="connsiteX10" fmla="*/ 476825 w 871489"/>
              <a:gd name="connsiteY10" fmla="*/ 32011 h 852081"/>
              <a:gd name="connsiteX11" fmla="*/ 283149 w 871489"/>
              <a:gd name="connsiteY11" fmla="*/ 9785 h 852081"/>
              <a:gd name="connsiteX12" fmla="*/ 62487 w 871489"/>
              <a:gd name="connsiteY12" fmla="*/ 136785 h 852081"/>
              <a:gd name="connsiteX0" fmla="*/ 62487 w 877802"/>
              <a:gd name="connsiteY0" fmla="*/ 136785 h 854090"/>
              <a:gd name="connsiteX1" fmla="*/ 573 w 877802"/>
              <a:gd name="connsiteY1" fmla="*/ 363797 h 854090"/>
              <a:gd name="connsiteX2" fmla="*/ 87887 w 877802"/>
              <a:gd name="connsiteY2" fmla="*/ 584461 h 854090"/>
              <a:gd name="connsiteX3" fmla="*/ 353000 w 877802"/>
              <a:gd name="connsiteY3" fmla="*/ 703524 h 854090"/>
              <a:gd name="connsiteX4" fmla="*/ 464125 w 877802"/>
              <a:gd name="connsiteY4" fmla="*/ 820998 h 854090"/>
              <a:gd name="connsiteX5" fmla="*/ 734822 w 877802"/>
              <a:gd name="connsiteY5" fmla="*/ 844285 h 854090"/>
              <a:gd name="connsiteX6" fmla="*/ 869847 w 877802"/>
              <a:gd name="connsiteY6" fmla="*/ 693829 h 854090"/>
              <a:gd name="connsiteX7" fmla="*/ 846712 w 877802"/>
              <a:gd name="connsiteY7" fmla="*/ 527311 h 854090"/>
              <a:gd name="connsiteX8" fmla="*/ 719712 w 877802"/>
              <a:gd name="connsiteY8" fmla="*/ 379673 h 854090"/>
              <a:gd name="connsiteX9" fmla="*/ 654625 w 877802"/>
              <a:gd name="connsiteY9" fmla="*/ 217748 h 854090"/>
              <a:gd name="connsiteX10" fmla="*/ 476825 w 877802"/>
              <a:gd name="connsiteY10" fmla="*/ 32011 h 854090"/>
              <a:gd name="connsiteX11" fmla="*/ 283149 w 877802"/>
              <a:gd name="connsiteY11" fmla="*/ 9785 h 854090"/>
              <a:gd name="connsiteX12" fmla="*/ 62487 w 877802"/>
              <a:gd name="connsiteY12" fmla="*/ 136785 h 854090"/>
              <a:gd name="connsiteX0" fmla="*/ 62487 w 877803"/>
              <a:gd name="connsiteY0" fmla="*/ 136785 h 845284"/>
              <a:gd name="connsiteX1" fmla="*/ 573 w 877803"/>
              <a:gd name="connsiteY1" fmla="*/ 363797 h 845284"/>
              <a:gd name="connsiteX2" fmla="*/ 87887 w 877803"/>
              <a:gd name="connsiteY2" fmla="*/ 584461 h 845284"/>
              <a:gd name="connsiteX3" fmla="*/ 353000 w 877803"/>
              <a:gd name="connsiteY3" fmla="*/ 703524 h 845284"/>
              <a:gd name="connsiteX4" fmla="*/ 522913 w 877803"/>
              <a:gd name="connsiteY4" fmla="*/ 755046 h 845284"/>
              <a:gd name="connsiteX5" fmla="*/ 734822 w 877803"/>
              <a:gd name="connsiteY5" fmla="*/ 844285 h 845284"/>
              <a:gd name="connsiteX6" fmla="*/ 869847 w 877803"/>
              <a:gd name="connsiteY6" fmla="*/ 693829 h 845284"/>
              <a:gd name="connsiteX7" fmla="*/ 846712 w 877803"/>
              <a:gd name="connsiteY7" fmla="*/ 527311 h 845284"/>
              <a:gd name="connsiteX8" fmla="*/ 719712 w 877803"/>
              <a:gd name="connsiteY8" fmla="*/ 379673 h 845284"/>
              <a:gd name="connsiteX9" fmla="*/ 654625 w 877803"/>
              <a:gd name="connsiteY9" fmla="*/ 217748 h 845284"/>
              <a:gd name="connsiteX10" fmla="*/ 476825 w 877803"/>
              <a:gd name="connsiteY10" fmla="*/ 32011 h 845284"/>
              <a:gd name="connsiteX11" fmla="*/ 283149 w 877803"/>
              <a:gd name="connsiteY11" fmla="*/ 9785 h 845284"/>
              <a:gd name="connsiteX12" fmla="*/ 62487 w 877803"/>
              <a:gd name="connsiteY12" fmla="*/ 136785 h 845284"/>
              <a:gd name="connsiteX0" fmla="*/ 62487 w 877803"/>
              <a:gd name="connsiteY0" fmla="*/ 136785 h 845284"/>
              <a:gd name="connsiteX1" fmla="*/ 573 w 877803"/>
              <a:gd name="connsiteY1" fmla="*/ 363797 h 845284"/>
              <a:gd name="connsiteX2" fmla="*/ 87887 w 877803"/>
              <a:gd name="connsiteY2" fmla="*/ 584461 h 845284"/>
              <a:gd name="connsiteX3" fmla="*/ 337759 w 877803"/>
              <a:gd name="connsiteY3" fmla="*/ 641451 h 845284"/>
              <a:gd name="connsiteX4" fmla="*/ 522913 w 877803"/>
              <a:gd name="connsiteY4" fmla="*/ 755046 h 845284"/>
              <a:gd name="connsiteX5" fmla="*/ 734822 w 877803"/>
              <a:gd name="connsiteY5" fmla="*/ 844285 h 845284"/>
              <a:gd name="connsiteX6" fmla="*/ 869847 w 877803"/>
              <a:gd name="connsiteY6" fmla="*/ 693829 h 845284"/>
              <a:gd name="connsiteX7" fmla="*/ 846712 w 877803"/>
              <a:gd name="connsiteY7" fmla="*/ 527311 h 845284"/>
              <a:gd name="connsiteX8" fmla="*/ 719712 w 877803"/>
              <a:gd name="connsiteY8" fmla="*/ 379673 h 845284"/>
              <a:gd name="connsiteX9" fmla="*/ 654625 w 877803"/>
              <a:gd name="connsiteY9" fmla="*/ 217748 h 845284"/>
              <a:gd name="connsiteX10" fmla="*/ 476825 w 877803"/>
              <a:gd name="connsiteY10" fmla="*/ 32011 h 845284"/>
              <a:gd name="connsiteX11" fmla="*/ 283149 w 877803"/>
              <a:gd name="connsiteY11" fmla="*/ 9785 h 845284"/>
              <a:gd name="connsiteX12" fmla="*/ 62487 w 877803"/>
              <a:gd name="connsiteY12" fmla="*/ 136785 h 845284"/>
              <a:gd name="connsiteX0" fmla="*/ 62487 w 877803"/>
              <a:gd name="connsiteY0" fmla="*/ 136785 h 845284"/>
              <a:gd name="connsiteX1" fmla="*/ 573 w 877803"/>
              <a:gd name="connsiteY1" fmla="*/ 363797 h 845284"/>
              <a:gd name="connsiteX2" fmla="*/ 87887 w 877803"/>
              <a:gd name="connsiteY2" fmla="*/ 584461 h 845284"/>
              <a:gd name="connsiteX3" fmla="*/ 363887 w 877803"/>
              <a:gd name="connsiteY3" fmla="*/ 660849 h 845284"/>
              <a:gd name="connsiteX4" fmla="*/ 522913 w 877803"/>
              <a:gd name="connsiteY4" fmla="*/ 755046 h 845284"/>
              <a:gd name="connsiteX5" fmla="*/ 734822 w 877803"/>
              <a:gd name="connsiteY5" fmla="*/ 844285 h 845284"/>
              <a:gd name="connsiteX6" fmla="*/ 869847 w 877803"/>
              <a:gd name="connsiteY6" fmla="*/ 693829 h 845284"/>
              <a:gd name="connsiteX7" fmla="*/ 846712 w 877803"/>
              <a:gd name="connsiteY7" fmla="*/ 527311 h 845284"/>
              <a:gd name="connsiteX8" fmla="*/ 719712 w 877803"/>
              <a:gd name="connsiteY8" fmla="*/ 379673 h 845284"/>
              <a:gd name="connsiteX9" fmla="*/ 654625 w 877803"/>
              <a:gd name="connsiteY9" fmla="*/ 217748 h 845284"/>
              <a:gd name="connsiteX10" fmla="*/ 476825 w 877803"/>
              <a:gd name="connsiteY10" fmla="*/ 32011 h 845284"/>
              <a:gd name="connsiteX11" fmla="*/ 283149 w 877803"/>
              <a:gd name="connsiteY11" fmla="*/ 9785 h 845284"/>
              <a:gd name="connsiteX12" fmla="*/ 62487 w 877803"/>
              <a:gd name="connsiteY12" fmla="*/ 136785 h 845284"/>
              <a:gd name="connsiteX0" fmla="*/ 62487 w 880044"/>
              <a:gd name="connsiteY0" fmla="*/ 136785 h 841456"/>
              <a:gd name="connsiteX1" fmla="*/ 573 w 880044"/>
              <a:gd name="connsiteY1" fmla="*/ 363797 h 841456"/>
              <a:gd name="connsiteX2" fmla="*/ 87887 w 880044"/>
              <a:gd name="connsiteY2" fmla="*/ 584461 h 841456"/>
              <a:gd name="connsiteX3" fmla="*/ 363887 w 880044"/>
              <a:gd name="connsiteY3" fmla="*/ 660849 h 841456"/>
              <a:gd name="connsiteX4" fmla="*/ 522913 w 880044"/>
              <a:gd name="connsiteY4" fmla="*/ 755046 h 841456"/>
              <a:gd name="connsiteX5" fmla="*/ 704338 w 880044"/>
              <a:gd name="connsiteY5" fmla="*/ 840405 h 841456"/>
              <a:gd name="connsiteX6" fmla="*/ 869847 w 880044"/>
              <a:gd name="connsiteY6" fmla="*/ 693829 h 841456"/>
              <a:gd name="connsiteX7" fmla="*/ 846712 w 880044"/>
              <a:gd name="connsiteY7" fmla="*/ 527311 h 841456"/>
              <a:gd name="connsiteX8" fmla="*/ 719712 w 880044"/>
              <a:gd name="connsiteY8" fmla="*/ 379673 h 841456"/>
              <a:gd name="connsiteX9" fmla="*/ 654625 w 880044"/>
              <a:gd name="connsiteY9" fmla="*/ 217748 h 841456"/>
              <a:gd name="connsiteX10" fmla="*/ 476825 w 880044"/>
              <a:gd name="connsiteY10" fmla="*/ 32011 h 841456"/>
              <a:gd name="connsiteX11" fmla="*/ 283149 w 880044"/>
              <a:gd name="connsiteY11" fmla="*/ 9785 h 841456"/>
              <a:gd name="connsiteX12" fmla="*/ 62487 w 880044"/>
              <a:gd name="connsiteY12" fmla="*/ 136785 h 841456"/>
              <a:gd name="connsiteX0" fmla="*/ 62487 w 939661"/>
              <a:gd name="connsiteY0" fmla="*/ 136785 h 842032"/>
              <a:gd name="connsiteX1" fmla="*/ 573 w 939661"/>
              <a:gd name="connsiteY1" fmla="*/ 363797 h 842032"/>
              <a:gd name="connsiteX2" fmla="*/ 87887 w 939661"/>
              <a:gd name="connsiteY2" fmla="*/ 584461 h 842032"/>
              <a:gd name="connsiteX3" fmla="*/ 363887 w 939661"/>
              <a:gd name="connsiteY3" fmla="*/ 660849 h 842032"/>
              <a:gd name="connsiteX4" fmla="*/ 522913 w 939661"/>
              <a:gd name="connsiteY4" fmla="*/ 755046 h 842032"/>
              <a:gd name="connsiteX5" fmla="*/ 704338 w 939661"/>
              <a:gd name="connsiteY5" fmla="*/ 840405 h 842032"/>
              <a:gd name="connsiteX6" fmla="*/ 935169 w 939661"/>
              <a:gd name="connsiteY6" fmla="*/ 676371 h 842032"/>
              <a:gd name="connsiteX7" fmla="*/ 846712 w 939661"/>
              <a:gd name="connsiteY7" fmla="*/ 527311 h 842032"/>
              <a:gd name="connsiteX8" fmla="*/ 719712 w 939661"/>
              <a:gd name="connsiteY8" fmla="*/ 379673 h 842032"/>
              <a:gd name="connsiteX9" fmla="*/ 654625 w 939661"/>
              <a:gd name="connsiteY9" fmla="*/ 217748 h 842032"/>
              <a:gd name="connsiteX10" fmla="*/ 476825 w 939661"/>
              <a:gd name="connsiteY10" fmla="*/ 32011 h 842032"/>
              <a:gd name="connsiteX11" fmla="*/ 283149 w 939661"/>
              <a:gd name="connsiteY11" fmla="*/ 9785 h 842032"/>
              <a:gd name="connsiteX12" fmla="*/ 62487 w 939661"/>
              <a:gd name="connsiteY12" fmla="*/ 136785 h 842032"/>
              <a:gd name="connsiteX0" fmla="*/ 62487 w 936681"/>
              <a:gd name="connsiteY0" fmla="*/ 136785 h 944775"/>
              <a:gd name="connsiteX1" fmla="*/ 573 w 936681"/>
              <a:gd name="connsiteY1" fmla="*/ 363797 h 944775"/>
              <a:gd name="connsiteX2" fmla="*/ 87887 w 936681"/>
              <a:gd name="connsiteY2" fmla="*/ 584461 h 944775"/>
              <a:gd name="connsiteX3" fmla="*/ 363887 w 936681"/>
              <a:gd name="connsiteY3" fmla="*/ 660849 h 944775"/>
              <a:gd name="connsiteX4" fmla="*/ 522913 w 936681"/>
              <a:gd name="connsiteY4" fmla="*/ 755046 h 944775"/>
              <a:gd name="connsiteX5" fmla="*/ 704338 w 936681"/>
              <a:gd name="connsiteY5" fmla="*/ 840405 h 944775"/>
              <a:gd name="connsiteX6" fmla="*/ 887421 w 936681"/>
              <a:gd name="connsiteY6" fmla="*/ 939936 h 944775"/>
              <a:gd name="connsiteX7" fmla="*/ 935169 w 936681"/>
              <a:gd name="connsiteY7" fmla="*/ 676371 h 944775"/>
              <a:gd name="connsiteX8" fmla="*/ 846712 w 936681"/>
              <a:gd name="connsiteY8" fmla="*/ 527311 h 944775"/>
              <a:gd name="connsiteX9" fmla="*/ 719712 w 936681"/>
              <a:gd name="connsiteY9" fmla="*/ 379673 h 944775"/>
              <a:gd name="connsiteX10" fmla="*/ 654625 w 936681"/>
              <a:gd name="connsiteY10" fmla="*/ 217748 h 944775"/>
              <a:gd name="connsiteX11" fmla="*/ 476825 w 936681"/>
              <a:gd name="connsiteY11" fmla="*/ 32011 h 944775"/>
              <a:gd name="connsiteX12" fmla="*/ 283149 w 936681"/>
              <a:gd name="connsiteY12" fmla="*/ 9785 h 944775"/>
              <a:gd name="connsiteX13" fmla="*/ 62487 w 936681"/>
              <a:gd name="connsiteY13" fmla="*/ 136785 h 944775"/>
              <a:gd name="connsiteX0" fmla="*/ 62487 w 1010157"/>
              <a:gd name="connsiteY0" fmla="*/ 136785 h 944775"/>
              <a:gd name="connsiteX1" fmla="*/ 573 w 1010157"/>
              <a:gd name="connsiteY1" fmla="*/ 363797 h 944775"/>
              <a:gd name="connsiteX2" fmla="*/ 87887 w 1010157"/>
              <a:gd name="connsiteY2" fmla="*/ 584461 h 944775"/>
              <a:gd name="connsiteX3" fmla="*/ 363887 w 1010157"/>
              <a:gd name="connsiteY3" fmla="*/ 660849 h 944775"/>
              <a:gd name="connsiteX4" fmla="*/ 522913 w 1010157"/>
              <a:gd name="connsiteY4" fmla="*/ 755046 h 944775"/>
              <a:gd name="connsiteX5" fmla="*/ 704338 w 1010157"/>
              <a:gd name="connsiteY5" fmla="*/ 840405 h 944775"/>
              <a:gd name="connsiteX6" fmla="*/ 887421 w 1010157"/>
              <a:gd name="connsiteY6" fmla="*/ 939936 h 944775"/>
              <a:gd name="connsiteX7" fmla="*/ 1009798 w 1010157"/>
              <a:gd name="connsiteY7" fmla="*/ 735112 h 944775"/>
              <a:gd name="connsiteX8" fmla="*/ 846712 w 1010157"/>
              <a:gd name="connsiteY8" fmla="*/ 527311 h 944775"/>
              <a:gd name="connsiteX9" fmla="*/ 719712 w 1010157"/>
              <a:gd name="connsiteY9" fmla="*/ 379673 h 944775"/>
              <a:gd name="connsiteX10" fmla="*/ 654625 w 1010157"/>
              <a:gd name="connsiteY10" fmla="*/ 217748 h 944775"/>
              <a:gd name="connsiteX11" fmla="*/ 476825 w 1010157"/>
              <a:gd name="connsiteY11" fmla="*/ 32011 h 944775"/>
              <a:gd name="connsiteX12" fmla="*/ 283149 w 1010157"/>
              <a:gd name="connsiteY12" fmla="*/ 9785 h 944775"/>
              <a:gd name="connsiteX13" fmla="*/ 62487 w 1010157"/>
              <a:gd name="connsiteY13" fmla="*/ 136785 h 94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10157" h="944775">
                <a:moveTo>
                  <a:pt x="62487" y="136785"/>
                </a:moveTo>
                <a:cubicBezTo>
                  <a:pt x="15391" y="195787"/>
                  <a:pt x="-3660" y="289184"/>
                  <a:pt x="573" y="363797"/>
                </a:cubicBezTo>
                <a:cubicBezTo>
                  <a:pt x="4806" y="438410"/>
                  <a:pt x="36558" y="524930"/>
                  <a:pt x="87887" y="584461"/>
                </a:cubicBezTo>
                <a:cubicBezTo>
                  <a:pt x="236583" y="695056"/>
                  <a:pt x="291383" y="632418"/>
                  <a:pt x="363887" y="660849"/>
                </a:cubicBezTo>
                <a:cubicBezTo>
                  <a:pt x="436391" y="689280"/>
                  <a:pt x="470526" y="726206"/>
                  <a:pt x="522913" y="755046"/>
                </a:cubicBezTo>
                <a:cubicBezTo>
                  <a:pt x="575300" y="783886"/>
                  <a:pt x="643587" y="809590"/>
                  <a:pt x="704338" y="840405"/>
                </a:cubicBezTo>
                <a:cubicBezTo>
                  <a:pt x="765089" y="871220"/>
                  <a:pt x="848949" y="967275"/>
                  <a:pt x="887421" y="939936"/>
                </a:cubicBezTo>
                <a:cubicBezTo>
                  <a:pt x="925893" y="912597"/>
                  <a:pt x="1016583" y="803883"/>
                  <a:pt x="1009798" y="735112"/>
                </a:cubicBezTo>
                <a:cubicBezTo>
                  <a:pt x="1003013" y="666341"/>
                  <a:pt x="895060" y="586551"/>
                  <a:pt x="846712" y="527311"/>
                </a:cubicBezTo>
                <a:cubicBezTo>
                  <a:pt x="798364" y="468071"/>
                  <a:pt x="769188" y="440792"/>
                  <a:pt x="719712" y="379673"/>
                </a:cubicBezTo>
                <a:cubicBezTo>
                  <a:pt x="670236" y="318554"/>
                  <a:pt x="693254" y="298710"/>
                  <a:pt x="654625" y="217748"/>
                </a:cubicBezTo>
                <a:cubicBezTo>
                  <a:pt x="615996" y="136786"/>
                  <a:pt x="538738" y="66672"/>
                  <a:pt x="476825" y="32011"/>
                </a:cubicBezTo>
                <a:cubicBezTo>
                  <a:pt x="414912" y="-2650"/>
                  <a:pt x="352205" y="-7677"/>
                  <a:pt x="283149" y="9785"/>
                </a:cubicBezTo>
                <a:cubicBezTo>
                  <a:pt x="214093" y="27247"/>
                  <a:pt x="109583" y="77783"/>
                  <a:pt x="62487" y="136785"/>
                </a:cubicBezTo>
                <a:close/>
              </a:path>
            </a:pathLst>
          </a:custGeom>
          <a:solidFill>
            <a:schemeClr val="bg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95" name="Forme libre : forme 94">
            <a:extLst>
              <a:ext uri="{FF2B5EF4-FFF2-40B4-BE49-F238E27FC236}">
                <a16:creationId xmlns:a16="http://schemas.microsoft.com/office/drawing/2014/main" id="{CE2B7092-63D1-453D-BBC0-824A60D65C94}"/>
              </a:ext>
            </a:extLst>
          </p:cNvPr>
          <p:cNvSpPr/>
          <p:nvPr/>
        </p:nvSpPr>
        <p:spPr>
          <a:xfrm>
            <a:off x="10442759" y="4341027"/>
            <a:ext cx="142829" cy="183626"/>
          </a:xfrm>
          <a:custGeom>
            <a:avLst/>
            <a:gdLst>
              <a:gd name="connsiteX0" fmla="*/ 0 w 788987"/>
              <a:gd name="connsiteY0" fmla="*/ 122237 h 825500"/>
              <a:gd name="connsiteX1" fmla="*/ 30162 w 788987"/>
              <a:gd name="connsiteY1" fmla="*/ 552450 h 825500"/>
              <a:gd name="connsiteX2" fmla="*/ 295275 w 788987"/>
              <a:gd name="connsiteY2" fmla="*/ 650875 h 825500"/>
              <a:gd name="connsiteX3" fmla="*/ 547687 w 788987"/>
              <a:gd name="connsiteY3" fmla="*/ 825500 h 825500"/>
              <a:gd name="connsiteX4" fmla="*/ 779462 w 788987"/>
              <a:gd name="connsiteY4" fmla="*/ 688975 h 825500"/>
              <a:gd name="connsiteX5" fmla="*/ 788987 w 788987"/>
              <a:gd name="connsiteY5" fmla="*/ 495300 h 825500"/>
              <a:gd name="connsiteX6" fmla="*/ 661987 w 788987"/>
              <a:gd name="connsiteY6" fmla="*/ 347662 h 825500"/>
              <a:gd name="connsiteX7" fmla="*/ 596900 w 788987"/>
              <a:gd name="connsiteY7" fmla="*/ 185737 h 825500"/>
              <a:gd name="connsiteX8" fmla="*/ 419100 w 788987"/>
              <a:gd name="connsiteY8" fmla="*/ 0 h 825500"/>
              <a:gd name="connsiteX9" fmla="*/ 107950 w 788987"/>
              <a:gd name="connsiteY9" fmla="*/ 14287 h 825500"/>
              <a:gd name="connsiteX10" fmla="*/ 0 w 788987"/>
              <a:gd name="connsiteY10" fmla="*/ 122237 h 825500"/>
              <a:gd name="connsiteX0" fmla="*/ 9159 w 798146"/>
              <a:gd name="connsiteY0" fmla="*/ 122237 h 825500"/>
              <a:gd name="connsiteX1" fmla="*/ 39321 w 798146"/>
              <a:gd name="connsiteY1" fmla="*/ 552450 h 825500"/>
              <a:gd name="connsiteX2" fmla="*/ 304434 w 798146"/>
              <a:gd name="connsiteY2" fmla="*/ 650875 h 825500"/>
              <a:gd name="connsiteX3" fmla="*/ 556846 w 798146"/>
              <a:gd name="connsiteY3" fmla="*/ 825500 h 825500"/>
              <a:gd name="connsiteX4" fmla="*/ 788621 w 798146"/>
              <a:gd name="connsiteY4" fmla="*/ 688975 h 825500"/>
              <a:gd name="connsiteX5" fmla="*/ 798146 w 798146"/>
              <a:gd name="connsiteY5" fmla="*/ 495300 h 825500"/>
              <a:gd name="connsiteX6" fmla="*/ 671146 w 798146"/>
              <a:gd name="connsiteY6" fmla="*/ 347662 h 825500"/>
              <a:gd name="connsiteX7" fmla="*/ 606059 w 798146"/>
              <a:gd name="connsiteY7" fmla="*/ 185737 h 825500"/>
              <a:gd name="connsiteX8" fmla="*/ 428259 w 798146"/>
              <a:gd name="connsiteY8" fmla="*/ 0 h 825500"/>
              <a:gd name="connsiteX9" fmla="*/ 117109 w 798146"/>
              <a:gd name="connsiteY9" fmla="*/ 14287 h 825500"/>
              <a:gd name="connsiteX10" fmla="*/ 9159 w 798146"/>
              <a:gd name="connsiteY10" fmla="*/ 122237 h 825500"/>
              <a:gd name="connsiteX0" fmla="*/ 9159 w 798146"/>
              <a:gd name="connsiteY0" fmla="*/ 122237 h 825500"/>
              <a:gd name="connsiteX1" fmla="*/ 39321 w 798146"/>
              <a:gd name="connsiteY1" fmla="*/ 552450 h 825500"/>
              <a:gd name="connsiteX2" fmla="*/ 304434 w 798146"/>
              <a:gd name="connsiteY2" fmla="*/ 650875 h 825500"/>
              <a:gd name="connsiteX3" fmla="*/ 556846 w 798146"/>
              <a:gd name="connsiteY3" fmla="*/ 825500 h 825500"/>
              <a:gd name="connsiteX4" fmla="*/ 788621 w 798146"/>
              <a:gd name="connsiteY4" fmla="*/ 688975 h 825500"/>
              <a:gd name="connsiteX5" fmla="*/ 798146 w 798146"/>
              <a:gd name="connsiteY5" fmla="*/ 495300 h 825500"/>
              <a:gd name="connsiteX6" fmla="*/ 671146 w 798146"/>
              <a:gd name="connsiteY6" fmla="*/ 347662 h 825500"/>
              <a:gd name="connsiteX7" fmla="*/ 606059 w 798146"/>
              <a:gd name="connsiteY7" fmla="*/ 185737 h 825500"/>
              <a:gd name="connsiteX8" fmla="*/ 428259 w 798146"/>
              <a:gd name="connsiteY8" fmla="*/ 0 h 825500"/>
              <a:gd name="connsiteX9" fmla="*/ 117109 w 798146"/>
              <a:gd name="connsiteY9" fmla="*/ 14287 h 825500"/>
              <a:gd name="connsiteX10" fmla="*/ 9159 w 798146"/>
              <a:gd name="connsiteY10" fmla="*/ 122237 h 825500"/>
              <a:gd name="connsiteX0" fmla="*/ 9159 w 798146"/>
              <a:gd name="connsiteY0" fmla="*/ 122237 h 832998"/>
              <a:gd name="connsiteX1" fmla="*/ 39321 w 798146"/>
              <a:gd name="connsiteY1" fmla="*/ 552450 h 832998"/>
              <a:gd name="connsiteX2" fmla="*/ 304434 w 798146"/>
              <a:gd name="connsiteY2" fmla="*/ 650875 h 832998"/>
              <a:gd name="connsiteX3" fmla="*/ 556846 w 798146"/>
              <a:gd name="connsiteY3" fmla="*/ 825500 h 832998"/>
              <a:gd name="connsiteX4" fmla="*/ 788621 w 798146"/>
              <a:gd name="connsiteY4" fmla="*/ 688975 h 832998"/>
              <a:gd name="connsiteX5" fmla="*/ 798146 w 798146"/>
              <a:gd name="connsiteY5" fmla="*/ 495300 h 832998"/>
              <a:gd name="connsiteX6" fmla="*/ 671146 w 798146"/>
              <a:gd name="connsiteY6" fmla="*/ 347662 h 832998"/>
              <a:gd name="connsiteX7" fmla="*/ 606059 w 798146"/>
              <a:gd name="connsiteY7" fmla="*/ 185737 h 832998"/>
              <a:gd name="connsiteX8" fmla="*/ 428259 w 798146"/>
              <a:gd name="connsiteY8" fmla="*/ 0 h 832998"/>
              <a:gd name="connsiteX9" fmla="*/ 117109 w 798146"/>
              <a:gd name="connsiteY9" fmla="*/ 14287 h 832998"/>
              <a:gd name="connsiteX10" fmla="*/ 9159 w 798146"/>
              <a:gd name="connsiteY10" fmla="*/ 122237 h 832998"/>
              <a:gd name="connsiteX0" fmla="*/ 9159 w 831017"/>
              <a:gd name="connsiteY0" fmla="*/ 122237 h 832998"/>
              <a:gd name="connsiteX1" fmla="*/ 39321 w 831017"/>
              <a:gd name="connsiteY1" fmla="*/ 552450 h 832998"/>
              <a:gd name="connsiteX2" fmla="*/ 304434 w 831017"/>
              <a:gd name="connsiteY2" fmla="*/ 650875 h 832998"/>
              <a:gd name="connsiteX3" fmla="*/ 556846 w 831017"/>
              <a:gd name="connsiteY3" fmla="*/ 825500 h 832998"/>
              <a:gd name="connsiteX4" fmla="*/ 788621 w 831017"/>
              <a:gd name="connsiteY4" fmla="*/ 688975 h 832998"/>
              <a:gd name="connsiteX5" fmla="*/ 798146 w 831017"/>
              <a:gd name="connsiteY5" fmla="*/ 495300 h 832998"/>
              <a:gd name="connsiteX6" fmla="*/ 671146 w 831017"/>
              <a:gd name="connsiteY6" fmla="*/ 347662 h 832998"/>
              <a:gd name="connsiteX7" fmla="*/ 606059 w 831017"/>
              <a:gd name="connsiteY7" fmla="*/ 185737 h 832998"/>
              <a:gd name="connsiteX8" fmla="*/ 428259 w 831017"/>
              <a:gd name="connsiteY8" fmla="*/ 0 h 832998"/>
              <a:gd name="connsiteX9" fmla="*/ 117109 w 831017"/>
              <a:gd name="connsiteY9" fmla="*/ 14287 h 832998"/>
              <a:gd name="connsiteX10" fmla="*/ 9159 w 831017"/>
              <a:gd name="connsiteY10" fmla="*/ 122237 h 832998"/>
              <a:gd name="connsiteX0" fmla="*/ 9159 w 824842"/>
              <a:gd name="connsiteY0" fmla="*/ 122237 h 832998"/>
              <a:gd name="connsiteX1" fmla="*/ 39321 w 824842"/>
              <a:gd name="connsiteY1" fmla="*/ 552450 h 832998"/>
              <a:gd name="connsiteX2" fmla="*/ 304434 w 824842"/>
              <a:gd name="connsiteY2" fmla="*/ 650875 h 832998"/>
              <a:gd name="connsiteX3" fmla="*/ 556846 w 824842"/>
              <a:gd name="connsiteY3" fmla="*/ 825500 h 832998"/>
              <a:gd name="connsiteX4" fmla="*/ 788621 w 824842"/>
              <a:gd name="connsiteY4" fmla="*/ 688975 h 832998"/>
              <a:gd name="connsiteX5" fmla="*/ 798146 w 824842"/>
              <a:gd name="connsiteY5" fmla="*/ 495300 h 832998"/>
              <a:gd name="connsiteX6" fmla="*/ 671146 w 824842"/>
              <a:gd name="connsiteY6" fmla="*/ 347662 h 832998"/>
              <a:gd name="connsiteX7" fmla="*/ 606059 w 824842"/>
              <a:gd name="connsiteY7" fmla="*/ 185737 h 832998"/>
              <a:gd name="connsiteX8" fmla="*/ 428259 w 824842"/>
              <a:gd name="connsiteY8" fmla="*/ 0 h 832998"/>
              <a:gd name="connsiteX9" fmla="*/ 117109 w 824842"/>
              <a:gd name="connsiteY9" fmla="*/ 14287 h 832998"/>
              <a:gd name="connsiteX10" fmla="*/ 9159 w 824842"/>
              <a:gd name="connsiteY10" fmla="*/ 122237 h 832998"/>
              <a:gd name="connsiteX0" fmla="*/ 9159 w 824842"/>
              <a:gd name="connsiteY0" fmla="*/ 122237 h 832998"/>
              <a:gd name="connsiteX1" fmla="*/ 39321 w 824842"/>
              <a:gd name="connsiteY1" fmla="*/ 552450 h 832998"/>
              <a:gd name="connsiteX2" fmla="*/ 304434 w 824842"/>
              <a:gd name="connsiteY2" fmla="*/ 650875 h 832998"/>
              <a:gd name="connsiteX3" fmla="*/ 556846 w 824842"/>
              <a:gd name="connsiteY3" fmla="*/ 825500 h 832998"/>
              <a:gd name="connsiteX4" fmla="*/ 788621 w 824842"/>
              <a:gd name="connsiteY4" fmla="*/ 688975 h 832998"/>
              <a:gd name="connsiteX5" fmla="*/ 798146 w 824842"/>
              <a:gd name="connsiteY5" fmla="*/ 495300 h 832998"/>
              <a:gd name="connsiteX6" fmla="*/ 671146 w 824842"/>
              <a:gd name="connsiteY6" fmla="*/ 347662 h 832998"/>
              <a:gd name="connsiteX7" fmla="*/ 606059 w 824842"/>
              <a:gd name="connsiteY7" fmla="*/ 185737 h 832998"/>
              <a:gd name="connsiteX8" fmla="*/ 428259 w 824842"/>
              <a:gd name="connsiteY8" fmla="*/ 0 h 832998"/>
              <a:gd name="connsiteX9" fmla="*/ 117109 w 824842"/>
              <a:gd name="connsiteY9" fmla="*/ 14287 h 832998"/>
              <a:gd name="connsiteX10" fmla="*/ 9159 w 824842"/>
              <a:gd name="connsiteY10" fmla="*/ 122237 h 832998"/>
              <a:gd name="connsiteX0" fmla="*/ 9159 w 824842"/>
              <a:gd name="connsiteY0" fmla="*/ 122237 h 832998"/>
              <a:gd name="connsiteX1" fmla="*/ 39321 w 824842"/>
              <a:gd name="connsiteY1" fmla="*/ 552450 h 832998"/>
              <a:gd name="connsiteX2" fmla="*/ 304434 w 824842"/>
              <a:gd name="connsiteY2" fmla="*/ 650875 h 832998"/>
              <a:gd name="connsiteX3" fmla="*/ 556846 w 824842"/>
              <a:gd name="connsiteY3" fmla="*/ 825500 h 832998"/>
              <a:gd name="connsiteX4" fmla="*/ 788621 w 824842"/>
              <a:gd name="connsiteY4" fmla="*/ 688975 h 832998"/>
              <a:gd name="connsiteX5" fmla="*/ 798146 w 824842"/>
              <a:gd name="connsiteY5" fmla="*/ 495300 h 832998"/>
              <a:gd name="connsiteX6" fmla="*/ 671146 w 824842"/>
              <a:gd name="connsiteY6" fmla="*/ 347662 h 832998"/>
              <a:gd name="connsiteX7" fmla="*/ 606059 w 824842"/>
              <a:gd name="connsiteY7" fmla="*/ 185737 h 832998"/>
              <a:gd name="connsiteX8" fmla="*/ 428259 w 824842"/>
              <a:gd name="connsiteY8" fmla="*/ 0 h 832998"/>
              <a:gd name="connsiteX9" fmla="*/ 117109 w 824842"/>
              <a:gd name="connsiteY9" fmla="*/ 14287 h 832998"/>
              <a:gd name="connsiteX10" fmla="*/ 9159 w 824842"/>
              <a:gd name="connsiteY10" fmla="*/ 122237 h 832998"/>
              <a:gd name="connsiteX0" fmla="*/ 9159 w 824842"/>
              <a:gd name="connsiteY0" fmla="*/ 150578 h 861339"/>
              <a:gd name="connsiteX1" fmla="*/ 39321 w 824842"/>
              <a:gd name="connsiteY1" fmla="*/ 580791 h 861339"/>
              <a:gd name="connsiteX2" fmla="*/ 304434 w 824842"/>
              <a:gd name="connsiteY2" fmla="*/ 679216 h 861339"/>
              <a:gd name="connsiteX3" fmla="*/ 556846 w 824842"/>
              <a:gd name="connsiteY3" fmla="*/ 853841 h 861339"/>
              <a:gd name="connsiteX4" fmla="*/ 788621 w 824842"/>
              <a:gd name="connsiteY4" fmla="*/ 717316 h 861339"/>
              <a:gd name="connsiteX5" fmla="*/ 798146 w 824842"/>
              <a:gd name="connsiteY5" fmla="*/ 523641 h 861339"/>
              <a:gd name="connsiteX6" fmla="*/ 671146 w 824842"/>
              <a:gd name="connsiteY6" fmla="*/ 376003 h 861339"/>
              <a:gd name="connsiteX7" fmla="*/ 606059 w 824842"/>
              <a:gd name="connsiteY7" fmla="*/ 214078 h 861339"/>
              <a:gd name="connsiteX8" fmla="*/ 428259 w 824842"/>
              <a:gd name="connsiteY8" fmla="*/ 28341 h 861339"/>
              <a:gd name="connsiteX9" fmla="*/ 117109 w 824842"/>
              <a:gd name="connsiteY9" fmla="*/ 42628 h 861339"/>
              <a:gd name="connsiteX10" fmla="*/ 9159 w 824842"/>
              <a:gd name="connsiteY10" fmla="*/ 150578 h 861339"/>
              <a:gd name="connsiteX0" fmla="*/ 9159 w 824842"/>
              <a:gd name="connsiteY0" fmla="*/ 135765 h 846526"/>
              <a:gd name="connsiteX1" fmla="*/ 39321 w 824842"/>
              <a:gd name="connsiteY1" fmla="*/ 565978 h 846526"/>
              <a:gd name="connsiteX2" fmla="*/ 304434 w 824842"/>
              <a:gd name="connsiteY2" fmla="*/ 664403 h 846526"/>
              <a:gd name="connsiteX3" fmla="*/ 556846 w 824842"/>
              <a:gd name="connsiteY3" fmla="*/ 839028 h 846526"/>
              <a:gd name="connsiteX4" fmla="*/ 788621 w 824842"/>
              <a:gd name="connsiteY4" fmla="*/ 702503 h 846526"/>
              <a:gd name="connsiteX5" fmla="*/ 798146 w 824842"/>
              <a:gd name="connsiteY5" fmla="*/ 508828 h 846526"/>
              <a:gd name="connsiteX6" fmla="*/ 671146 w 824842"/>
              <a:gd name="connsiteY6" fmla="*/ 361190 h 846526"/>
              <a:gd name="connsiteX7" fmla="*/ 606059 w 824842"/>
              <a:gd name="connsiteY7" fmla="*/ 199265 h 846526"/>
              <a:gd name="connsiteX8" fmla="*/ 428259 w 824842"/>
              <a:gd name="connsiteY8" fmla="*/ 13528 h 846526"/>
              <a:gd name="connsiteX9" fmla="*/ 117109 w 824842"/>
              <a:gd name="connsiteY9" fmla="*/ 27815 h 846526"/>
              <a:gd name="connsiteX10" fmla="*/ 9159 w 824842"/>
              <a:gd name="connsiteY10" fmla="*/ 135765 h 846526"/>
              <a:gd name="connsiteX0" fmla="*/ 9159 w 824842"/>
              <a:gd name="connsiteY0" fmla="*/ 135765 h 846526"/>
              <a:gd name="connsiteX1" fmla="*/ 39321 w 824842"/>
              <a:gd name="connsiteY1" fmla="*/ 565978 h 846526"/>
              <a:gd name="connsiteX2" fmla="*/ 304434 w 824842"/>
              <a:gd name="connsiteY2" fmla="*/ 664403 h 846526"/>
              <a:gd name="connsiteX3" fmla="*/ 556846 w 824842"/>
              <a:gd name="connsiteY3" fmla="*/ 839028 h 846526"/>
              <a:gd name="connsiteX4" fmla="*/ 788621 w 824842"/>
              <a:gd name="connsiteY4" fmla="*/ 702503 h 846526"/>
              <a:gd name="connsiteX5" fmla="*/ 798146 w 824842"/>
              <a:gd name="connsiteY5" fmla="*/ 508828 h 846526"/>
              <a:gd name="connsiteX6" fmla="*/ 671146 w 824842"/>
              <a:gd name="connsiteY6" fmla="*/ 361190 h 846526"/>
              <a:gd name="connsiteX7" fmla="*/ 606059 w 824842"/>
              <a:gd name="connsiteY7" fmla="*/ 199265 h 846526"/>
              <a:gd name="connsiteX8" fmla="*/ 428259 w 824842"/>
              <a:gd name="connsiteY8" fmla="*/ 13528 h 846526"/>
              <a:gd name="connsiteX9" fmla="*/ 117109 w 824842"/>
              <a:gd name="connsiteY9" fmla="*/ 27815 h 846526"/>
              <a:gd name="connsiteX10" fmla="*/ 9159 w 824842"/>
              <a:gd name="connsiteY10" fmla="*/ 135765 h 846526"/>
              <a:gd name="connsiteX0" fmla="*/ 57613 w 873296"/>
              <a:gd name="connsiteY0" fmla="*/ 135765 h 846526"/>
              <a:gd name="connsiteX1" fmla="*/ 87775 w 873296"/>
              <a:gd name="connsiteY1" fmla="*/ 565978 h 846526"/>
              <a:gd name="connsiteX2" fmla="*/ 352888 w 873296"/>
              <a:gd name="connsiteY2" fmla="*/ 664403 h 846526"/>
              <a:gd name="connsiteX3" fmla="*/ 605300 w 873296"/>
              <a:gd name="connsiteY3" fmla="*/ 839028 h 846526"/>
              <a:gd name="connsiteX4" fmla="*/ 837075 w 873296"/>
              <a:gd name="connsiteY4" fmla="*/ 702503 h 846526"/>
              <a:gd name="connsiteX5" fmla="*/ 846600 w 873296"/>
              <a:gd name="connsiteY5" fmla="*/ 508828 h 846526"/>
              <a:gd name="connsiteX6" fmla="*/ 719600 w 873296"/>
              <a:gd name="connsiteY6" fmla="*/ 361190 h 846526"/>
              <a:gd name="connsiteX7" fmla="*/ 654513 w 873296"/>
              <a:gd name="connsiteY7" fmla="*/ 199265 h 846526"/>
              <a:gd name="connsiteX8" fmla="*/ 476713 w 873296"/>
              <a:gd name="connsiteY8" fmla="*/ 13528 h 846526"/>
              <a:gd name="connsiteX9" fmla="*/ 165563 w 873296"/>
              <a:gd name="connsiteY9" fmla="*/ 27815 h 846526"/>
              <a:gd name="connsiteX10" fmla="*/ 57613 w 873296"/>
              <a:gd name="connsiteY10" fmla="*/ 135765 h 846526"/>
              <a:gd name="connsiteX0" fmla="*/ 57613 w 873296"/>
              <a:gd name="connsiteY0" fmla="*/ 123874 h 834635"/>
              <a:gd name="connsiteX1" fmla="*/ 87775 w 873296"/>
              <a:gd name="connsiteY1" fmla="*/ 554087 h 834635"/>
              <a:gd name="connsiteX2" fmla="*/ 352888 w 873296"/>
              <a:gd name="connsiteY2" fmla="*/ 652512 h 834635"/>
              <a:gd name="connsiteX3" fmla="*/ 605300 w 873296"/>
              <a:gd name="connsiteY3" fmla="*/ 827137 h 834635"/>
              <a:gd name="connsiteX4" fmla="*/ 837075 w 873296"/>
              <a:gd name="connsiteY4" fmla="*/ 690612 h 834635"/>
              <a:gd name="connsiteX5" fmla="*/ 846600 w 873296"/>
              <a:gd name="connsiteY5" fmla="*/ 496937 h 834635"/>
              <a:gd name="connsiteX6" fmla="*/ 719600 w 873296"/>
              <a:gd name="connsiteY6" fmla="*/ 349299 h 834635"/>
              <a:gd name="connsiteX7" fmla="*/ 654513 w 873296"/>
              <a:gd name="connsiteY7" fmla="*/ 187374 h 834635"/>
              <a:gd name="connsiteX8" fmla="*/ 476713 w 873296"/>
              <a:gd name="connsiteY8" fmla="*/ 1637 h 834635"/>
              <a:gd name="connsiteX9" fmla="*/ 57613 w 873296"/>
              <a:gd name="connsiteY9" fmla="*/ 123874 h 834635"/>
              <a:gd name="connsiteX0" fmla="*/ 91225 w 906908"/>
              <a:gd name="connsiteY0" fmla="*/ 165752 h 876513"/>
              <a:gd name="connsiteX1" fmla="*/ 121387 w 906908"/>
              <a:gd name="connsiteY1" fmla="*/ 595965 h 876513"/>
              <a:gd name="connsiteX2" fmla="*/ 386500 w 906908"/>
              <a:gd name="connsiteY2" fmla="*/ 694390 h 876513"/>
              <a:gd name="connsiteX3" fmla="*/ 638912 w 906908"/>
              <a:gd name="connsiteY3" fmla="*/ 869015 h 876513"/>
              <a:gd name="connsiteX4" fmla="*/ 870687 w 906908"/>
              <a:gd name="connsiteY4" fmla="*/ 732490 h 876513"/>
              <a:gd name="connsiteX5" fmla="*/ 880212 w 906908"/>
              <a:gd name="connsiteY5" fmla="*/ 538815 h 876513"/>
              <a:gd name="connsiteX6" fmla="*/ 753212 w 906908"/>
              <a:gd name="connsiteY6" fmla="*/ 391177 h 876513"/>
              <a:gd name="connsiteX7" fmla="*/ 688125 w 906908"/>
              <a:gd name="connsiteY7" fmla="*/ 229252 h 876513"/>
              <a:gd name="connsiteX8" fmla="*/ 510325 w 906908"/>
              <a:gd name="connsiteY8" fmla="*/ 43515 h 876513"/>
              <a:gd name="connsiteX9" fmla="*/ 91225 w 906908"/>
              <a:gd name="connsiteY9" fmla="*/ 165752 h 876513"/>
              <a:gd name="connsiteX0" fmla="*/ 75711 w 891394"/>
              <a:gd name="connsiteY0" fmla="*/ 146718 h 857479"/>
              <a:gd name="connsiteX1" fmla="*/ 105873 w 891394"/>
              <a:gd name="connsiteY1" fmla="*/ 576931 h 857479"/>
              <a:gd name="connsiteX2" fmla="*/ 370986 w 891394"/>
              <a:gd name="connsiteY2" fmla="*/ 675356 h 857479"/>
              <a:gd name="connsiteX3" fmla="*/ 623398 w 891394"/>
              <a:gd name="connsiteY3" fmla="*/ 849981 h 857479"/>
              <a:gd name="connsiteX4" fmla="*/ 855173 w 891394"/>
              <a:gd name="connsiteY4" fmla="*/ 713456 h 857479"/>
              <a:gd name="connsiteX5" fmla="*/ 864698 w 891394"/>
              <a:gd name="connsiteY5" fmla="*/ 519781 h 857479"/>
              <a:gd name="connsiteX6" fmla="*/ 737698 w 891394"/>
              <a:gd name="connsiteY6" fmla="*/ 372143 h 857479"/>
              <a:gd name="connsiteX7" fmla="*/ 672611 w 891394"/>
              <a:gd name="connsiteY7" fmla="*/ 210218 h 857479"/>
              <a:gd name="connsiteX8" fmla="*/ 494811 w 891394"/>
              <a:gd name="connsiteY8" fmla="*/ 24481 h 857479"/>
              <a:gd name="connsiteX9" fmla="*/ 75711 w 891394"/>
              <a:gd name="connsiteY9" fmla="*/ 146718 h 857479"/>
              <a:gd name="connsiteX0" fmla="*/ 75711 w 891394"/>
              <a:gd name="connsiteY0" fmla="*/ 142397 h 853158"/>
              <a:gd name="connsiteX1" fmla="*/ 105873 w 891394"/>
              <a:gd name="connsiteY1" fmla="*/ 572610 h 853158"/>
              <a:gd name="connsiteX2" fmla="*/ 370986 w 891394"/>
              <a:gd name="connsiteY2" fmla="*/ 671035 h 853158"/>
              <a:gd name="connsiteX3" fmla="*/ 623398 w 891394"/>
              <a:gd name="connsiteY3" fmla="*/ 845660 h 853158"/>
              <a:gd name="connsiteX4" fmla="*/ 855173 w 891394"/>
              <a:gd name="connsiteY4" fmla="*/ 709135 h 853158"/>
              <a:gd name="connsiteX5" fmla="*/ 864698 w 891394"/>
              <a:gd name="connsiteY5" fmla="*/ 515460 h 853158"/>
              <a:gd name="connsiteX6" fmla="*/ 737698 w 891394"/>
              <a:gd name="connsiteY6" fmla="*/ 367822 h 853158"/>
              <a:gd name="connsiteX7" fmla="*/ 672611 w 891394"/>
              <a:gd name="connsiteY7" fmla="*/ 205897 h 853158"/>
              <a:gd name="connsiteX8" fmla="*/ 494811 w 891394"/>
              <a:gd name="connsiteY8" fmla="*/ 20160 h 853158"/>
              <a:gd name="connsiteX9" fmla="*/ 75711 w 891394"/>
              <a:gd name="connsiteY9" fmla="*/ 142397 h 853158"/>
              <a:gd name="connsiteX0" fmla="*/ 75711 w 891394"/>
              <a:gd name="connsiteY0" fmla="*/ 142397 h 853158"/>
              <a:gd name="connsiteX1" fmla="*/ 105873 w 891394"/>
              <a:gd name="connsiteY1" fmla="*/ 572610 h 853158"/>
              <a:gd name="connsiteX2" fmla="*/ 370986 w 891394"/>
              <a:gd name="connsiteY2" fmla="*/ 671035 h 853158"/>
              <a:gd name="connsiteX3" fmla="*/ 623398 w 891394"/>
              <a:gd name="connsiteY3" fmla="*/ 845660 h 853158"/>
              <a:gd name="connsiteX4" fmla="*/ 855173 w 891394"/>
              <a:gd name="connsiteY4" fmla="*/ 709135 h 853158"/>
              <a:gd name="connsiteX5" fmla="*/ 864698 w 891394"/>
              <a:gd name="connsiteY5" fmla="*/ 515460 h 853158"/>
              <a:gd name="connsiteX6" fmla="*/ 737698 w 891394"/>
              <a:gd name="connsiteY6" fmla="*/ 367822 h 853158"/>
              <a:gd name="connsiteX7" fmla="*/ 672611 w 891394"/>
              <a:gd name="connsiteY7" fmla="*/ 205897 h 853158"/>
              <a:gd name="connsiteX8" fmla="*/ 494811 w 891394"/>
              <a:gd name="connsiteY8" fmla="*/ 20160 h 853158"/>
              <a:gd name="connsiteX9" fmla="*/ 75711 w 891394"/>
              <a:gd name="connsiteY9" fmla="*/ 142397 h 853158"/>
              <a:gd name="connsiteX0" fmla="*/ 75711 w 891394"/>
              <a:gd name="connsiteY0" fmla="*/ 154259 h 865020"/>
              <a:gd name="connsiteX1" fmla="*/ 105873 w 891394"/>
              <a:gd name="connsiteY1" fmla="*/ 584472 h 865020"/>
              <a:gd name="connsiteX2" fmla="*/ 370986 w 891394"/>
              <a:gd name="connsiteY2" fmla="*/ 682897 h 865020"/>
              <a:gd name="connsiteX3" fmla="*/ 623398 w 891394"/>
              <a:gd name="connsiteY3" fmla="*/ 857522 h 865020"/>
              <a:gd name="connsiteX4" fmla="*/ 855173 w 891394"/>
              <a:gd name="connsiteY4" fmla="*/ 720997 h 865020"/>
              <a:gd name="connsiteX5" fmla="*/ 864698 w 891394"/>
              <a:gd name="connsiteY5" fmla="*/ 527322 h 865020"/>
              <a:gd name="connsiteX6" fmla="*/ 737698 w 891394"/>
              <a:gd name="connsiteY6" fmla="*/ 379684 h 865020"/>
              <a:gd name="connsiteX7" fmla="*/ 672611 w 891394"/>
              <a:gd name="connsiteY7" fmla="*/ 217759 h 865020"/>
              <a:gd name="connsiteX8" fmla="*/ 494811 w 891394"/>
              <a:gd name="connsiteY8" fmla="*/ 32022 h 865020"/>
              <a:gd name="connsiteX9" fmla="*/ 75711 w 891394"/>
              <a:gd name="connsiteY9" fmla="*/ 154259 h 865020"/>
              <a:gd name="connsiteX0" fmla="*/ 75711 w 891394"/>
              <a:gd name="connsiteY0" fmla="*/ 154259 h 865020"/>
              <a:gd name="connsiteX1" fmla="*/ 105873 w 891394"/>
              <a:gd name="connsiteY1" fmla="*/ 584472 h 865020"/>
              <a:gd name="connsiteX2" fmla="*/ 370986 w 891394"/>
              <a:gd name="connsiteY2" fmla="*/ 682897 h 865020"/>
              <a:gd name="connsiteX3" fmla="*/ 623398 w 891394"/>
              <a:gd name="connsiteY3" fmla="*/ 857522 h 865020"/>
              <a:gd name="connsiteX4" fmla="*/ 855173 w 891394"/>
              <a:gd name="connsiteY4" fmla="*/ 720997 h 865020"/>
              <a:gd name="connsiteX5" fmla="*/ 864698 w 891394"/>
              <a:gd name="connsiteY5" fmla="*/ 527322 h 865020"/>
              <a:gd name="connsiteX6" fmla="*/ 737698 w 891394"/>
              <a:gd name="connsiteY6" fmla="*/ 379684 h 865020"/>
              <a:gd name="connsiteX7" fmla="*/ 672611 w 891394"/>
              <a:gd name="connsiteY7" fmla="*/ 217759 h 865020"/>
              <a:gd name="connsiteX8" fmla="*/ 494811 w 891394"/>
              <a:gd name="connsiteY8" fmla="*/ 32022 h 865020"/>
              <a:gd name="connsiteX9" fmla="*/ 75711 w 891394"/>
              <a:gd name="connsiteY9" fmla="*/ 154259 h 865020"/>
              <a:gd name="connsiteX0" fmla="*/ 75711 w 891394"/>
              <a:gd name="connsiteY0" fmla="*/ 154259 h 865020"/>
              <a:gd name="connsiteX1" fmla="*/ 105873 w 891394"/>
              <a:gd name="connsiteY1" fmla="*/ 584472 h 865020"/>
              <a:gd name="connsiteX2" fmla="*/ 370986 w 891394"/>
              <a:gd name="connsiteY2" fmla="*/ 682897 h 865020"/>
              <a:gd name="connsiteX3" fmla="*/ 623398 w 891394"/>
              <a:gd name="connsiteY3" fmla="*/ 857522 h 865020"/>
              <a:gd name="connsiteX4" fmla="*/ 855173 w 891394"/>
              <a:gd name="connsiteY4" fmla="*/ 720997 h 865020"/>
              <a:gd name="connsiteX5" fmla="*/ 864698 w 891394"/>
              <a:gd name="connsiteY5" fmla="*/ 527322 h 865020"/>
              <a:gd name="connsiteX6" fmla="*/ 737698 w 891394"/>
              <a:gd name="connsiteY6" fmla="*/ 379684 h 865020"/>
              <a:gd name="connsiteX7" fmla="*/ 672611 w 891394"/>
              <a:gd name="connsiteY7" fmla="*/ 217759 h 865020"/>
              <a:gd name="connsiteX8" fmla="*/ 494811 w 891394"/>
              <a:gd name="connsiteY8" fmla="*/ 32022 h 865020"/>
              <a:gd name="connsiteX9" fmla="*/ 75711 w 891394"/>
              <a:gd name="connsiteY9" fmla="*/ 154259 h 865020"/>
              <a:gd name="connsiteX0" fmla="*/ 75711 w 891394"/>
              <a:gd name="connsiteY0" fmla="*/ 154259 h 865020"/>
              <a:gd name="connsiteX1" fmla="*/ 105873 w 891394"/>
              <a:gd name="connsiteY1" fmla="*/ 584472 h 865020"/>
              <a:gd name="connsiteX2" fmla="*/ 370986 w 891394"/>
              <a:gd name="connsiteY2" fmla="*/ 682897 h 865020"/>
              <a:gd name="connsiteX3" fmla="*/ 623398 w 891394"/>
              <a:gd name="connsiteY3" fmla="*/ 857522 h 865020"/>
              <a:gd name="connsiteX4" fmla="*/ 855173 w 891394"/>
              <a:gd name="connsiteY4" fmla="*/ 720997 h 865020"/>
              <a:gd name="connsiteX5" fmla="*/ 864698 w 891394"/>
              <a:gd name="connsiteY5" fmla="*/ 527322 h 865020"/>
              <a:gd name="connsiteX6" fmla="*/ 737698 w 891394"/>
              <a:gd name="connsiteY6" fmla="*/ 379684 h 865020"/>
              <a:gd name="connsiteX7" fmla="*/ 672611 w 891394"/>
              <a:gd name="connsiteY7" fmla="*/ 217759 h 865020"/>
              <a:gd name="connsiteX8" fmla="*/ 494811 w 891394"/>
              <a:gd name="connsiteY8" fmla="*/ 32022 h 865020"/>
              <a:gd name="connsiteX9" fmla="*/ 75711 w 891394"/>
              <a:gd name="connsiteY9" fmla="*/ 154259 h 865020"/>
              <a:gd name="connsiteX0" fmla="*/ 75711 w 895393"/>
              <a:gd name="connsiteY0" fmla="*/ 154259 h 865020"/>
              <a:gd name="connsiteX1" fmla="*/ 105873 w 895393"/>
              <a:gd name="connsiteY1" fmla="*/ 584472 h 865020"/>
              <a:gd name="connsiteX2" fmla="*/ 370986 w 895393"/>
              <a:gd name="connsiteY2" fmla="*/ 682897 h 865020"/>
              <a:gd name="connsiteX3" fmla="*/ 623398 w 895393"/>
              <a:gd name="connsiteY3" fmla="*/ 857522 h 865020"/>
              <a:gd name="connsiteX4" fmla="*/ 855173 w 895393"/>
              <a:gd name="connsiteY4" fmla="*/ 720997 h 865020"/>
              <a:gd name="connsiteX5" fmla="*/ 864698 w 895393"/>
              <a:gd name="connsiteY5" fmla="*/ 527322 h 865020"/>
              <a:gd name="connsiteX6" fmla="*/ 737698 w 895393"/>
              <a:gd name="connsiteY6" fmla="*/ 379684 h 865020"/>
              <a:gd name="connsiteX7" fmla="*/ 672611 w 895393"/>
              <a:gd name="connsiteY7" fmla="*/ 217759 h 865020"/>
              <a:gd name="connsiteX8" fmla="*/ 494811 w 895393"/>
              <a:gd name="connsiteY8" fmla="*/ 32022 h 865020"/>
              <a:gd name="connsiteX9" fmla="*/ 75711 w 895393"/>
              <a:gd name="connsiteY9" fmla="*/ 154259 h 865020"/>
              <a:gd name="connsiteX0" fmla="*/ 75711 w 898094"/>
              <a:gd name="connsiteY0" fmla="*/ 154259 h 865020"/>
              <a:gd name="connsiteX1" fmla="*/ 105873 w 898094"/>
              <a:gd name="connsiteY1" fmla="*/ 584472 h 865020"/>
              <a:gd name="connsiteX2" fmla="*/ 370986 w 898094"/>
              <a:gd name="connsiteY2" fmla="*/ 682897 h 865020"/>
              <a:gd name="connsiteX3" fmla="*/ 623398 w 898094"/>
              <a:gd name="connsiteY3" fmla="*/ 857522 h 865020"/>
              <a:gd name="connsiteX4" fmla="*/ 855173 w 898094"/>
              <a:gd name="connsiteY4" fmla="*/ 720997 h 865020"/>
              <a:gd name="connsiteX5" fmla="*/ 864698 w 898094"/>
              <a:gd name="connsiteY5" fmla="*/ 527322 h 865020"/>
              <a:gd name="connsiteX6" fmla="*/ 737698 w 898094"/>
              <a:gd name="connsiteY6" fmla="*/ 379684 h 865020"/>
              <a:gd name="connsiteX7" fmla="*/ 672611 w 898094"/>
              <a:gd name="connsiteY7" fmla="*/ 217759 h 865020"/>
              <a:gd name="connsiteX8" fmla="*/ 494811 w 898094"/>
              <a:gd name="connsiteY8" fmla="*/ 32022 h 865020"/>
              <a:gd name="connsiteX9" fmla="*/ 75711 w 898094"/>
              <a:gd name="connsiteY9" fmla="*/ 154259 h 865020"/>
              <a:gd name="connsiteX0" fmla="*/ 75711 w 892381"/>
              <a:gd name="connsiteY0" fmla="*/ 154259 h 863481"/>
              <a:gd name="connsiteX1" fmla="*/ 105873 w 892381"/>
              <a:gd name="connsiteY1" fmla="*/ 584472 h 863481"/>
              <a:gd name="connsiteX2" fmla="*/ 370986 w 892381"/>
              <a:gd name="connsiteY2" fmla="*/ 682897 h 863481"/>
              <a:gd name="connsiteX3" fmla="*/ 685310 w 892381"/>
              <a:gd name="connsiteY3" fmla="*/ 855935 h 863481"/>
              <a:gd name="connsiteX4" fmla="*/ 855173 w 892381"/>
              <a:gd name="connsiteY4" fmla="*/ 720997 h 863481"/>
              <a:gd name="connsiteX5" fmla="*/ 864698 w 892381"/>
              <a:gd name="connsiteY5" fmla="*/ 527322 h 863481"/>
              <a:gd name="connsiteX6" fmla="*/ 737698 w 892381"/>
              <a:gd name="connsiteY6" fmla="*/ 379684 h 863481"/>
              <a:gd name="connsiteX7" fmla="*/ 672611 w 892381"/>
              <a:gd name="connsiteY7" fmla="*/ 217759 h 863481"/>
              <a:gd name="connsiteX8" fmla="*/ 494811 w 892381"/>
              <a:gd name="connsiteY8" fmla="*/ 32022 h 863481"/>
              <a:gd name="connsiteX9" fmla="*/ 75711 w 892381"/>
              <a:gd name="connsiteY9" fmla="*/ 154259 h 863481"/>
              <a:gd name="connsiteX0" fmla="*/ 75711 w 892381"/>
              <a:gd name="connsiteY0" fmla="*/ 154259 h 857802"/>
              <a:gd name="connsiteX1" fmla="*/ 105873 w 892381"/>
              <a:gd name="connsiteY1" fmla="*/ 584472 h 857802"/>
              <a:gd name="connsiteX2" fmla="*/ 370986 w 892381"/>
              <a:gd name="connsiteY2" fmla="*/ 682897 h 857802"/>
              <a:gd name="connsiteX3" fmla="*/ 685310 w 892381"/>
              <a:gd name="connsiteY3" fmla="*/ 855935 h 857802"/>
              <a:gd name="connsiteX4" fmla="*/ 855173 w 892381"/>
              <a:gd name="connsiteY4" fmla="*/ 720997 h 857802"/>
              <a:gd name="connsiteX5" fmla="*/ 864698 w 892381"/>
              <a:gd name="connsiteY5" fmla="*/ 527322 h 857802"/>
              <a:gd name="connsiteX6" fmla="*/ 737698 w 892381"/>
              <a:gd name="connsiteY6" fmla="*/ 379684 h 857802"/>
              <a:gd name="connsiteX7" fmla="*/ 672611 w 892381"/>
              <a:gd name="connsiteY7" fmla="*/ 217759 h 857802"/>
              <a:gd name="connsiteX8" fmla="*/ 494811 w 892381"/>
              <a:gd name="connsiteY8" fmla="*/ 32022 h 857802"/>
              <a:gd name="connsiteX9" fmla="*/ 75711 w 892381"/>
              <a:gd name="connsiteY9" fmla="*/ 154259 h 857802"/>
              <a:gd name="connsiteX0" fmla="*/ 75711 w 892381"/>
              <a:gd name="connsiteY0" fmla="*/ 154259 h 861587"/>
              <a:gd name="connsiteX1" fmla="*/ 105873 w 892381"/>
              <a:gd name="connsiteY1" fmla="*/ 584472 h 861587"/>
              <a:gd name="connsiteX2" fmla="*/ 370986 w 892381"/>
              <a:gd name="connsiteY2" fmla="*/ 682897 h 861587"/>
              <a:gd name="connsiteX3" fmla="*/ 482111 w 892381"/>
              <a:gd name="connsiteY3" fmla="*/ 821009 h 861587"/>
              <a:gd name="connsiteX4" fmla="*/ 685310 w 892381"/>
              <a:gd name="connsiteY4" fmla="*/ 855935 h 861587"/>
              <a:gd name="connsiteX5" fmla="*/ 855173 w 892381"/>
              <a:gd name="connsiteY5" fmla="*/ 720997 h 861587"/>
              <a:gd name="connsiteX6" fmla="*/ 864698 w 892381"/>
              <a:gd name="connsiteY6" fmla="*/ 527322 h 861587"/>
              <a:gd name="connsiteX7" fmla="*/ 737698 w 892381"/>
              <a:gd name="connsiteY7" fmla="*/ 379684 h 861587"/>
              <a:gd name="connsiteX8" fmla="*/ 672611 w 892381"/>
              <a:gd name="connsiteY8" fmla="*/ 217759 h 861587"/>
              <a:gd name="connsiteX9" fmla="*/ 494811 w 892381"/>
              <a:gd name="connsiteY9" fmla="*/ 32022 h 861587"/>
              <a:gd name="connsiteX10" fmla="*/ 75711 w 892381"/>
              <a:gd name="connsiteY10" fmla="*/ 154259 h 861587"/>
              <a:gd name="connsiteX0" fmla="*/ 75711 w 892381"/>
              <a:gd name="connsiteY0" fmla="*/ 154259 h 861587"/>
              <a:gd name="connsiteX1" fmla="*/ 105873 w 892381"/>
              <a:gd name="connsiteY1" fmla="*/ 584472 h 861587"/>
              <a:gd name="connsiteX2" fmla="*/ 370986 w 892381"/>
              <a:gd name="connsiteY2" fmla="*/ 703535 h 861587"/>
              <a:gd name="connsiteX3" fmla="*/ 482111 w 892381"/>
              <a:gd name="connsiteY3" fmla="*/ 821009 h 861587"/>
              <a:gd name="connsiteX4" fmla="*/ 685310 w 892381"/>
              <a:gd name="connsiteY4" fmla="*/ 855935 h 861587"/>
              <a:gd name="connsiteX5" fmla="*/ 855173 w 892381"/>
              <a:gd name="connsiteY5" fmla="*/ 720997 h 861587"/>
              <a:gd name="connsiteX6" fmla="*/ 864698 w 892381"/>
              <a:gd name="connsiteY6" fmla="*/ 527322 h 861587"/>
              <a:gd name="connsiteX7" fmla="*/ 737698 w 892381"/>
              <a:gd name="connsiteY7" fmla="*/ 379684 h 861587"/>
              <a:gd name="connsiteX8" fmla="*/ 672611 w 892381"/>
              <a:gd name="connsiteY8" fmla="*/ 217759 h 861587"/>
              <a:gd name="connsiteX9" fmla="*/ 494811 w 892381"/>
              <a:gd name="connsiteY9" fmla="*/ 32022 h 861587"/>
              <a:gd name="connsiteX10" fmla="*/ 75711 w 892381"/>
              <a:gd name="connsiteY10" fmla="*/ 154259 h 861587"/>
              <a:gd name="connsiteX0" fmla="*/ 75711 w 892381"/>
              <a:gd name="connsiteY0" fmla="*/ 154259 h 861587"/>
              <a:gd name="connsiteX1" fmla="*/ 105873 w 892381"/>
              <a:gd name="connsiteY1" fmla="*/ 584472 h 861587"/>
              <a:gd name="connsiteX2" fmla="*/ 370986 w 892381"/>
              <a:gd name="connsiteY2" fmla="*/ 703535 h 861587"/>
              <a:gd name="connsiteX3" fmla="*/ 482111 w 892381"/>
              <a:gd name="connsiteY3" fmla="*/ 821009 h 861587"/>
              <a:gd name="connsiteX4" fmla="*/ 685310 w 892381"/>
              <a:gd name="connsiteY4" fmla="*/ 855935 h 861587"/>
              <a:gd name="connsiteX5" fmla="*/ 855173 w 892381"/>
              <a:gd name="connsiteY5" fmla="*/ 720997 h 861587"/>
              <a:gd name="connsiteX6" fmla="*/ 864698 w 892381"/>
              <a:gd name="connsiteY6" fmla="*/ 527322 h 861587"/>
              <a:gd name="connsiteX7" fmla="*/ 737698 w 892381"/>
              <a:gd name="connsiteY7" fmla="*/ 379684 h 861587"/>
              <a:gd name="connsiteX8" fmla="*/ 672611 w 892381"/>
              <a:gd name="connsiteY8" fmla="*/ 217759 h 861587"/>
              <a:gd name="connsiteX9" fmla="*/ 494811 w 892381"/>
              <a:gd name="connsiteY9" fmla="*/ 32022 h 861587"/>
              <a:gd name="connsiteX10" fmla="*/ 75711 w 892381"/>
              <a:gd name="connsiteY10" fmla="*/ 154259 h 861587"/>
              <a:gd name="connsiteX0" fmla="*/ 73908 w 890578"/>
              <a:gd name="connsiteY0" fmla="*/ 154259 h 861587"/>
              <a:gd name="connsiteX1" fmla="*/ 104070 w 890578"/>
              <a:gd name="connsiteY1" fmla="*/ 584472 h 861587"/>
              <a:gd name="connsiteX2" fmla="*/ 369183 w 890578"/>
              <a:gd name="connsiteY2" fmla="*/ 703535 h 861587"/>
              <a:gd name="connsiteX3" fmla="*/ 480308 w 890578"/>
              <a:gd name="connsiteY3" fmla="*/ 821009 h 861587"/>
              <a:gd name="connsiteX4" fmla="*/ 683507 w 890578"/>
              <a:gd name="connsiteY4" fmla="*/ 855935 h 861587"/>
              <a:gd name="connsiteX5" fmla="*/ 853370 w 890578"/>
              <a:gd name="connsiteY5" fmla="*/ 720997 h 861587"/>
              <a:gd name="connsiteX6" fmla="*/ 862895 w 890578"/>
              <a:gd name="connsiteY6" fmla="*/ 527322 h 861587"/>
              <a:gd name="connsiteX7" fmla="*/ 735895 w 890578"/>
              <a:gd name="connsiteY7" fmla="*/ 379684 h 861587"/>
              <a:gd name="connsiteX8" fmla="*/ 670808 w 890578"/>
              <a:gd name="connsiteY8" fmla="*/ 217759 h 861587"/>
              <a:gd name="connsiteX9" fmla="*/ 493008 w 890578"/>
              <a:gd name="connsiteY9" fmla="*/ 32022 h 861587"/>
              <a:gd name="connsiteX10" fmla="*/ 73908 w 890578"/>
              <a:gd name="connsiteY10" fmla="*/ 154259 h 861587"/>
              <a:gd name="connsiteX0" fmla="*/ 75169 w 887077"/>
              <a:gd name="connsiteY0" fmla="*/ 108097 h 832888"/>
              <a:gd name="connsiteX1" fmla="*/ 100569 w 887077"/>
              <a:gd name="connsiteY1" fmla="*/ 555773 h 832888"/>
              <a:gd name="connsiteX2" fmla="*/ 365682 w 887077"/>
              <a:gd name="connsiteY2" fmla="*/ 674836 h 832888"/>
              <a:gd name="connsiteX3" fmla="*/ 476807 w 887077"/>
              <a:gd name="connsiteY3" fmla="*/ 792310 h 832888"/>
              <a:gd name="connsiteX4" fmla="*/ 680006 w 887077"/>
              <a:gd name="connsiteY4" fmla="*/ 827236 h 832888"/>
              <a:gd name="connsiteX5" fmla="*/ 849869 w 887077"/>
              <a:gd name="connsiteY5" fmla="*/ 692298 h 832888"/>
              <a:gd name="connsiteX6" fmla="*/ 859394 w 887077"/>
              <a:gd name="connsiteY6" fmla="*/ 498623 h 832888"/>
              <a:gd name="connsiteX7" fmla="*/ 732394 w 887077"/>
              <a:gd name="connsiteY7" fmla="*/ 350985 h 832888"/>
              <a:gd name="connsiteX8" fmla="*/ 667307 w 887077"/>
              <a:gd name="connsiteY8" fmla="*/ 189060 h 832888"/>
              <a:gd name="connsiteX9" fmla="*/ 489507 w 887077"/>
              <a:gd name="connsiteY9" fmla="*/ 3323 h 832888"/>
              <a:gd name="connsiteX10" fmla="*/ 75169 w 887077"/>
              <a:gd name="connsiteY10" fmla="*/ 108097 h 832888"/>
              <a:gd name="connsiteX0" fmla="*/ 17164 w 829072"/>
              <a:gd name="connsiteY0" fmla="*/ 136785 h 861576"/>
              <a:gd name="connsiteX1" fmla="*/ 42564 w 829072"/>
              <a:gd name="connsiteY1" fmla="*/ 584461 h 861576"/>
              <a:gd name="connsiteX2" fmla="*/ 307677 w 829072"/>
              <a:gd name="connsiteY2" fmla="*/ 703524 h 861576"/>
              <a:gd name="connsiteX3" fmla="*/ 418802 w 829072"/>
              <a:gd name="connsiteY3" fmla="*/ 820998 h 861576"/>
              <a:gd name="connsiteX4" fmla="*/ 622001 w 829072"/>
              <a:gd name="connsiteY4" fmla="*/ 855924 h 861576"/>
              <a:gd name="connsiteX5" fmla="*/ 791864 w 829072"/>
              <a:gd name="connsiteY5" fmla="*/ 720986 h 861576"/>
              <a:gd name="connsiteX6" fmla="*/ 801389 w 829072"/>
              <a:gd name="connsiteY6" fmla="*/ 527311 h 861576"/>
              <a:gd name="connsiteX7" fmla="*/ 674389 w 829072"/>
              <a:gd name="connsiteY7" fmla="*/ 379673 h 861576"/>
              <a:gd name="connsiteX8" fmla="*/ 609302 w 829072"/>
              <a:gd name="connsiteY8" fmla="*/ 217748 h 861576"/>
              <a:gd name="connsiteX9" fmla="*/ 431502 w 829072"/>
              <a:gd name="connsiteY9" fmla="*/ 32011 h 861576"/>
              <a:gd name="connsiteX10" fmla="*/ 237826 w 829072"/>
              <a:gd name="connsiteY10" fmla="*/ 9785 h 861576"/>
              <a:gd name="connsiteX11" fmla="*/ 17164 w 829072"/>
              <a:gd name="connsiteY11" fmla="*/ 136785 h 861576"/>
              <a:gd name="connsiteX0" fmla="*/ 28029 w 839937"/>
              <a:gd name="connsiteY0" fmla="*/ 136785 h 861576"/>
              <a:gd name="connsiteX1" fmla="*/ 5802 w 839937"/>
              <a:gd name="connsiteY1" fmla="*/ 347922 h 861576"/>
              <a:gd name="connsiteX2" fmla="*/ 53429 w 839937"/>
              <a:gd name="connsiteY2" fmla="*/ 584461 h 861576"/>
              <a:gd name="connsiteX3" fmla="*/ 318542 w 839937"/>
              <a:gd name="connsiteY3" fmla="*/ 703524 h 861576"/>
              <a:gd name="connsiteX4" fmla="*/ 429667 w 839937"/>
              <a:gd name="connsiteY4" fmla="*/ 820998 h 861576"/>
              <a:gd name="connsiteX5" fmla="*/ 632866 w 839937"/>
              <a:gd name="connsiteY5" fmla="*/ 855924 h 861576"/>
              <a:gd name="connsiteX6" fmla="*/ 802729 w 839937"/>
              <a:gd name="connsiteY6" fmla="*/ 720986 h 861576"/>
              <a:gd name="connsiteX7" fmla="*/ 812254 w 839937"/>
              <a:gd name="connsiteY7" fmla="*/ 527311 h 861576"/>
              <a:gd name="connsiteX8" fmla="*/ 685254 w 839937"/>
              <a:gd name="connsiteY8" fmla="*/ 379673 h 861576"/>
              <a:gd name="connsiteX9" fmla="*/ 620167 w 839937"/>
              <a:gd name="connsiteY9" fmla="*/ 217748 h 861576"/>
              <a:gd name="connsiteX10" fmla="*/ 442367 w 839937"/>
              <a:gd name="connsiteY10" fmla="*/ 32011 h 861576"/>
              <a:gd name="connsiteX11" fmla="*/ 248691 w 839937"/>
              <a:gd name="connsiteY11" fmla="*/ 9785 h 861576"/>
              <a:gd name="connsiteX12" fmla="*/ 28029 w 839937"/>
              <a:gd name="connsiteY12" fmla="*/ 136785 h 861576"/>
              <a:gd name="connsiteX0" fmla="*/ 62487 w 874395"/>
              <a:gd name="connsiteY0" fmla="*/ 136785 h 861576"/>
              <a:gd name="connsiteX1" fmla="*/ 573 w 874395"/>
              <a:gd name="connsiteY1" fmla="*/ 363797 h 861576"/>
              <a:gd name="connsiteX2" fmla="*/ 87887 w 874395"/>
              <a:gd name="connsiteY2" fmla="*/ 584461 h 861576"/>
              <a:gd name="connsiteX3" fmla="*/ 353000 w 874395"/>
              <a:gd name="connsiteY3" fmla="*/ 703524 h 861576"/>
              <a:gd name="connsiteX4" fmla="*/ 464125 w 874395"/>
              <a:gd name="connsiteY4" fmla="*/ 820998 h 861576"/>
              <a:gd name="connsiteX5" fmla="*/ 667324 w 874395"/>
              <a:gd name="connsiteY5" fmla="*/ 855924 h 861576"/>
              <a:gd name="connsiteX6" fmla="*/ 837187 w 874395"/>
              <a:gd name="connsiteY6" fmla="*/ 720986 h 861576"/>
              <a:gd name="connsiteX7" fmla="*/ 846712 w 874395"/>
              <a:gd name="connsiteY7" fmla="*/ 527311 h 861576"/>
              <a:gd name="connsiteX8" fmla="*/ 719712 w 874395"/>
              <a:gd name="connsiteY8" fmla="*/ 379673 h 861576"/>
              <a:gd name="connsiteX9" fmla="*/ 654625 w 874395"/>
              <a:gd name="connsiteY9" fmla="*/ 217748 h 861576"/>
              <a:gd name="connsiteX10" fmla="*/ 476825 w 874395"/>
              <a:gd name="connsiteY10" fmla="*/ 32011 h 861576"/>
              <a:gd name="connsiteX11" fmla="*/ 283149 w 874395"/>
              <a:gd name="connsiteY11" fmla="*/ 9785 h 861576"/>
              <a:gd name="connsiteX12" fmla="*/ 62487 w 874395"/>
              <a:gd name="connsiteY12" fmla="*/ 136785 h 861576"/>
              <a:gd name="connsiteX0" fmla="*/ 62487 w 871489"/>
              <a:gd name="connsiteY0" fmla="*/ 136785 h 852081"/>
              <a:gd name="connsiteX1" fmla="*/ 573 w 871489"/>
              <a:gd name="connsiteY1" fmla="*/ 363797 h 852081"/>
              <a:gd name="connsiteX2" fmla="*/ 87887 w 871489"/>
              <a:gd name="connsiteY2" fmla="*/ 584461 h 852081"/>
              <a:gd name="connsiteX3" fmla="*/ 353000 w 871489"/>
              <a:gd name="connsiteY3" fmla="*/ 703524 h 852081"/>
              <a:gd name="connsiteX4" fmla="*/ 464125 w 871489"/>
              <a:gd name="connsiteY4" fmla="*/ 820998 h 852081"/>
              <a:gd name="connsiteX5" fmla="*/ 734822 w 871489"/>
              <a:gd name="connsiteY5" fmla="*/ 844285 h 852081"/>
              <a:gd name="connsiteX6" fmla="*/ 837187 w 871489"/>
              <a:gd name="connsiteY6" fmla="*/ 720986 h 852081"/>
              <a:gd name="connsiteX7" fmla="*/ 846712 w 871489"/>
              <a:gd name="connsiteY7" fmla="*/ 527311 h 852081"/>
              <a:gd name="connsiteX8" fmla="*/ 719712 w 871489"/>
              <a:gd name="connsiteY8" fmla="*/ 379673 h 852081"/>
              <a:gd name="connsiteX9" fmla="*/ 654625 w 871489"/>
              <a:gd name="connsiteY9" fmla="*/ 217748 h 852081"/>
              <a:gd name="connsiteX10" fmla="*/ 476825 w 871489"/>
              <a:gd name="connsiteY10" fmla="*/ 32011 h 852081"/>
              <a:gd name="connsiteX11" fmla="*/ 283149 w 871489"/>
              <a:gd name="connsiteY11" fmla="*/ 9785 h 852081"/>
              <a:gd name="connsiteX12" fmla="*/ 62487 w 871489"/>
              <a:gd name="connsiteY12" fmla="*/ 136785 h 852081"/>
              <a:gd name="connsiteX0" fmla="*/ 62487 w 877802"/>
              <a:gd name="connsiteY0" fmla="*/ 136785 h 854090"/>
              <a:gd name="connsiteX1" fmla="*/ 573 w 877802"/>
              <a:gd name="connsiteY1" fmla="*/ 363797 h 854090"/>
              <a:gd name="connsiteX2" fmla="*/ 87887 w 877802"/>
              <a:gd name="connsiteY2" fmla="*/ 584461 h 854090"/>
              <a:gd name="connsiteX3" fmla="*/ 353000 w 877802"/>
              <a:gd name="connsiteY3" fmla="*/ 703524 h 854090"/>
              <a:gd name="connsiteX4" fmla="*/ 464125 w 877802"/>
              <a:gd name="connsiteY4" fmla="*/ 820998 h 854090"/>
              <a:gd name="connsiteX5" fmla="*/ 734822 w 877802"/>
              <a:gd name="connsiteY5" fmla="*/ 844285 h 854090"/>
              <a:gd name="connsiteX6" fmla="*/ 869847 w 877802"/>
              <a:gd name="connsiteY6" fmla="*/ 693829 h 854090"/>
              <a:gd name="connsiteX7" fmla="*/ 846712 w 877802"/>
              <a:gd name="connsiteY7" fmla="*/ 527311 h 854090"/>
              <a:gd name="connsiteX8" fmla="*/ 719712 w 877802"/>
              <a:gd name="connsiteY8" fmla="*/ 379673 h 854090"/>
              <a:gd name="connsiteX9" fmla="*/ 654625 w 877802"/>
              <a:gd name="connsiteY9" fmla="*/ 217748 h 854090"/>
              <a:gd name="connsiteX10" fmla="*/ 476825 w 877802"/>
              <a:gd name="connsiteY10" fmla="*/ 32011 h 854090"/>
              <a:gd name="connsiteX11" fmla="*/ 283149 w 877802"/>
              <a:gd name="connsiteY11" fmla="*/ 9785 h 854090"/>
              <a:gd name="connsiteX12" fmla="*/ 62487 w 877802"/>
              <a:gd name="connsiteY12" fmla="*/ 136785 h 854090"/>
              <a:gd name="connsiteX0" fmla="*/ 62487 w 877803"/>
              <a:gd name="connsiteY0" fmla="*/ 136785 h 845284"/>
              <a:gd name="connsiteX1" fmla="*/ 573 w 877803"/>
              <a:gd name="connsiteY1" fmla="*/ 363797 h 845284"/>
              <a:gd name="connsiteX2" fmla="*/ 87887 w 877803"/>
              <a:gd name="connsiteY2" fmla="*/ 584461 h 845284"/>
              <a:gd name="connsiteX3" fmla="*/ 353000 w 877803"/>
              <a:gd name="connsiteY3" fmla="*/ 703524 h 845284"/>
              <a:gd name="connsiteX4" fmla="*/ 522913 w 877803"/>
              <a:gd name="connsiteY4" fmla="*/ 755046 h 845284"/>
              <a:gd name="connsiteX5" fmla="*/ 734822 w 877803"/>
              <a:gd name="connsiteY5" fmla="*/ 844285 h 845284"/>
              <a:gd name="connsiteX6" fmla="*/ 869847 w 877803"/>
              <a:gd name="connsiteY6" fmla="*/ 693829 h 845284"/>
              <a:gd name="connsiteX7" fmla="*/ 846712 w 877803"/>
              <a:gd name="connsiteY7" fmla="*/ 527311 h 845284"/>
              <a:gd name="connsiteX8" fmla="*/ 719712 w 877803"/>
              <a:gd name="connsiteY8" fmla="*/ 379673 h 845284"/>
              <a:gd name="connsiteX9" fmla="*/ 654625 w 877803"/>
              <a:gd name="connsiteY9" fmla="*/ 217748 h 845284"/>
              <a:gd name="connsiteX10" fmla="*/ 476825 w 877803"/>
              <a:gd name="connsiteY10" fmla="*/ 32011 h 845284"/>
              <a:gd name="connsiteX11" fmla="*/ 283149 w 877803"/>
              <a:gd name="connsiteY11" fmla="*/ 9785 h 845284"/>
              <a:gd name="connsiteX12" fmla="*/ 62487 w 877803"/>
              <a:gd name="connsiteY12" fmla="*/ 136785 h 845284"/>
              <a:gd name="connsiteX0" fmla="*/ 62487 w 877803"/>
              <a:gd name="connsiteY0" fmla="*/ 136785 h 845284"/>
              <a:gd name="connsiteX1" fmla="*/ 573 w 877803"/>
              <a:gd name="connsiteY1" fmla="*/ 363797 h 845284"/>
              <a:gd name="connsiteX2" fmla="*/ 87887 w 877803"/>
              <a:gd name="connsiteY2" fmla="*/ 584461 h 845284"/>
              <a:gd name="connsiteX3" fmla="*/ 337759 w 877803"/>
              <a:gd name="connsiteY3" fmla="*/ 641451 h 845284"/>
              <a:gd name="connsiteX4" fmla="*/ 522913 w 877803"/>
              <a:gd name="connsiteY4" fmla="*/ 755046 h 845284"/>
              <a:gd name="connsiteX5" fmla="*/ 734822 w 877803"/>
              <a:gd name="connsiteY5" fmla="*/ 844285 h 845284"/>
              <a:gd name="connsiteX6" fmla="*/ 869847 w 877803"/>
              <a:gd name="connsiteY6" fmla="*/ 693829 h 845284"/>
              <a:gd name="connsiteX7" fmla="*/ 846712 w 877803"/>
              <a:gd name="connsiteY7" fmla="*/ 527311 h 845284"/>
              <a:gd name="connsiteX8" fmla="*/ 719712 w 877803"/>
              <a:gd name="connsiteY8" fmla="*/ 379673 h 845284"/>
              <a:gd name="connsiteX9" fmla="*/ 654625 w 877803"/>
              <a:gd name="connsiteY9" fmla="*/ 217748 h 845284"/>
              <a:gd name="connsiteX10" fmla="*/ 476825 w 877803"/>
              <a:gd name="connsiteY10" fmla="*/ 32011 h 845284"/>
              <a:gd name="connsiteX11" fmla="*/ 283149 w 877803"/>
              <a:gd name="connsiteY11" fmla="*/ 9785 h 845284"/>
              <a:gd name="connsiteX12" fmla="*/ 62487 w 877803"/>
              <a:gd name="connsiteY12" fmla="*/ 136785 h 845284"/>
              <a:gd name="connsiteX0" fmla="*/ 62487 w 877803"/>
              <a:gd name="connsiteY0" fmla="*/ 136785 h 845284"/>
              <a:gd name="connsiteX1" fmla="*/ 573 w 877803"/>
              <a:gd name="connsiteY1" fmla="*/ 363797 h 845284"/>
              <a:gd name="connsiteX2" fmla="*/ 87887 w 877803"/>
              <a:gd name="connsiteY2" fmla="*/ 584461 h 845284"/>
              <a:gd name="connsiteX3" fmla="*/ 363887 w 877803"/>
              <a:gd name="connsiteY3" fmla="*/ 660849 h 845284"/>
              <a:gd name="connsiteX4" fmla="*/ 522913 w 877803"/>
              <a:gd name="connsiteY4" fmla="*/ 755046 h 845284"/>
              <a:gd name="connsiteX5" fmla="*/ 734822 w 877803"/>
              <a:gd name="connsiteY5" fmla="*/ 844285 h 845284"/>
              <a:gd name="connsiteX6" fmla="*/ 869847 w 877803"/>
              <a:gd name="connsiteY6" fmla="*/ 693829 h 845284"/>
              <a:gd name="connsiteX7" fmla="*/ 846712 w 877803"/>
              <a:gd name="connsiteY7" fmla="*/ 527311 h 845284"/>
              <a:gd name="connsiteX8" fmla="*/ 719712 w 877803"/>
              <a:gd name="connsiteY8" fmla="*/ 379673 h 845284"/>
              <a:gd name="connsiteX9" fmla="*/ 654625 w 877803"/>
              <a:gd name="connsiteY9" fmla="*/ 217748 h 845284"/>
              <a:gd name="connsiteX10" fmla="*/ 476825 w 877803"/>
              <a:gd name="connsiteY10" fmla="*/ 32011 h 845284"/>
              <a:gd name="connsiteX11" fmla="*/ 283149 w 877803"/>
              <a:gd name="connsiteY11" fmla="*/ 9785 h 845284"/>
              <a:gd name="connsiteX12" fmla="*/ 62487 w 877803"/>
              <a:gd name="connsiteY12" fmla="*/ 136785 h 845284"/>
              <a:gd name="connsiteX0" fmla="*/ 62487 w 880044"/>
              <a:gd name="connsiteY0" fmla="*/ 136785 h 841456"/>
              <a:gd name="connsiteX1" fmla="*/ 573 w 880044"/>
              <a:gd name="connsiteY1" fmla="*/ 363797 h 841456"/>
              <a:gd name="connsiteX2" fmla="*/ 87887 w 880044"/>
              <a:gd name="connsiteY2" fmla="*/ 584461 h 841456"/>
              <a:gd name="connsiteX3" fmla="*/ 363887 w 880044"/>
              <a:gd name="connsiteY3" fmla="*/ 660849 h 841456"/>
              <a:gd name="connsiteX4" fmla="*/ 522913 w 880044"/>
              <a:gd name="connsiteY4" fmla="*/ 755046 h 841456"/>
              <a:gd name="connsiteX5" fmla="*/ 704338 w 880044"/>
              <a:gd name="connsiteY5" fmla="*/ 840405 h 841456"/>
              <a:gd name="connsiteX6" fmla="*/ 869847 w 880044"/>
              <a:gd name="connsiteY6" fmla="*/ 693829 h 841456"/>
              <a:gd name="connsiteX7" fmla="*/ 846712 w 880044"/>
              <a:gd name="connsiteY7" fmla="*/ 527311 h 841456"/>
              <a:gd name="connsiteX8" fmla="*/ 719712 w 880044"/>
              <a:gd name="connsiteY8" fmla="*/ 379673 h 841456"/>
              <a:gd name="connsiteX9" fmla="*/ 654625 w 880044"/>
              <a:gd name="connsiteY9" fmla="*/ 217748 h 841456"/>
              <a:gd name="connsiteX10" fmla="*/ 476825 w 880044"/>
              <a:gd name="connsiteY10" fmla="*/ 32011 h 841456"/>
              <a:gd name="connsiteX11" fmla="*/ 283149 w 880044"/>
              <a:gd name="connsiteY11" fmla="*/ 9785 h 841456"/>
              <a:gd name="connsiteX12" fmla="*/ 62487 w 880044"/>
              <a:gd name="connsiteY12" fmla="*/ 136785 h 841456"/>
              <a:gd name="connsiteX0" fmla="*/ 62487 w 939661"/>
              <a:gd name="connsiteY0" fmla="*/ 136785 h 842032"/>
              <a:gd name="connsiteX1" fmla="*/ 573 w 939661"/>
              <a:gd name="connsiteY1" fmla="*/ 363797 h 842032"/>
              <a:gd name="connsiteX2" fmla="*/ 87887 w 939661"/>
              <a:gd name="connsiteY2" fmla="*/ 584461 h 842032"/>
              <a:gd name="connsiteX3" fmla="*/ 363887 w 939661"/>
              <a:gd name="connsiteY3" fmla="*/ 660849 h 842032"/>
              <a:gd name="connsiteX4" fmla="*/ 522913 w 939661"/>
              <a:gd name="connsiteY4" fmla="*/ 755046 h 842032"/>
              <a:gd name="connsiteX5" fmla="*/ 704338 w 939661"/>
              <a:gd name="connsiteY5" fmla="*/ 840405 h 842032"/>
              <a:gd name="connsiteX6" fmla="*/ 935169 w 939661"/>
              <a:gd name="connsiteY6" fmla="*/ 676371 h 842032"/>
              <a:gd name="connsiteX7" fmla="*/ 846712 w 939661"/>
              <a:gd name="connsiteY7" fmla="*/ 527311 h 842032"/>
              <a:gd name="connsiteX8" fmla="*/ 719712 w 939661"/>
              <a:gd name="connsiteY8" fmla="*/ 379673 h 842032"/>
              <a:gd name="connsiteX9" fmla="*/ 654625 w 939661"/>
              <a:gd name="connsiteY9" fmla="*/ 217748 h 842032"/>
              <a:gd name="connsiteX10" fmla="*/ 476825 w 939661"/>
              <a:gd name="connsiteY10" fmla="*/ 32011 h 842032"/>
              <a:gd name="connsiteX11" fmla="*/ 283149 w 939661"/>
              <a:gd name="connsiteY11" fmla="*/ 9785 h 842032"/>
              <a:gd name="connsiteX12" fmla="*/ 62487 w 939661"/>
              <a:gd name="connsiteY12" fmla="*/ 136785 h 842032"/>
              <a:gd name="connsiteX0" fmla="*/ 62487 w 936681"/>
              <a:gd name="connsiteY0" fmla="*/ 136785 h 944775"/>
              <a:gd name="connsiteX1" fmla="*/ 573 w 936681"/>
              <a:gd name="connsiteY1" fmla="*/ 363797 h 944775"/>
              <a:gd name="connsiteX2" fmla="*/ 87887 w 936681"/>
              <a:gd name="connsiteY2" fmla="*/ 584461 h 944775"/>
              <a:gd name="connsiteX3" fmla="*/ 363887 w 936681"/>
              <a:gd name="connsiteY3" fmla="*/ 660849 h 944775"/>
              <a:gd name="connsiteX4" fmla="*/ 522913 w 936681"/>
              <a:gd name="connsiteY4" fmla="*/ 755046 h 944775"/>
              <a:gd name="connsiteX5" fmla="*/ 704338 w 936681"/>
              <a:gd name="connsiteY5" fmla="*/ 840405 h 944775"/>
              <a:gd name="connsiteX6" fmla="*/ 887421 w 936681"/>
              <a:gd name="connsiteY6" fmla="*/ 939936 h 944775"/>
              <a:gd name="connsiteX7" fmla="*/ 935169 w 936681"/>
              <a:gd name="connsiteY7" fmla="*/ 676371 h 944775"/>
              <a:gd name="connsiteX8" fmla="*/ 846712 w 936681"/>
              <a:gd name="connsiteY8" fmla="*/ 527311 h 944775"/>
              <a:gd name="connsiteX9" fmla="*/ 719712 w 936681"/>
              <a:gd name="connsiteY9" fmla="*/ 379673 h 944775"/>
              <a:gd name="connsiteX10" fmla="*/ 654625 w 936681"/>
              <a:gd name="connsiteY10" fmla="*/ 217748 h 944775"/>
              <a:gd name="connsiteX11" fmla="*/ 476825 w 936681"/>
              <a:gd name="connsiteY11" fmla="*/ 32011 h 944775"/>
              <a:gd name="connsiteX12" fmla="*/ 283149 w 936681"/>
              <a:gd name="connsiteY12" fmla="*/ 9785 h 944775"/>
              <a:gd name="connsiteX13" fmla="*/ 62487 w 936681"/>
              <a:gd name="connsiteY13" fmla="*/ 136785 h 944775"/>
              <a:gd name="connsiteX0" fmla="*/ 62487 w 1010157"/>
              <a:gd name="connsiteY0" fmla="*/ 136785 h 944775"/>
              <a:gd name="connsiteX1" fmla="*/ 573 w 1010157"/>
              <a:gd name="connsiteY1" fmla="*/ 363797 h 944775"/>
              <a:gd name="connsiteX2" fmla="*/ 87887 w 1010157"/>
              <a:gd name="connsiteY2" fmla="*/ 584461 h 944775"/>
              <a:gd name="connsiteX3" fmla="*/ 363887 w 1010157"/>
              <a:gd name="connsiteY3" fmla="*/ 660849 h 944775"/>
              <a:gd name="connsiteX4" fmla="*/ 522913 w 1010157"/>
              <a:gd name="connsiteY4" fmla="*/ 755046 h 944775"/>
              <a:gd name="connsiteX5" fmla="*/ 704338 w 1010157"/>
              <a:gd name="connsiteY5" fmla="*/ 840405 h 944775"/>
              <a:gd name="connsiteX6" fmla="*/ 887421 w 1010157"/>
              <a:gd name="connsiteY6" fmla="*/ 939936 h 944775"/>
              <a:gd name="connsiteX7" fmla="*/ 1009798 w 1010157"/>
              <a:gd name="connsiteY7" fmla="*/ 735112 h 944775"/>
              <a:gd name="connsiteX8" fmla="*/ 846712 w 1010157"/>
              <a:gd name="connsiteY8" fmla="*/ 527311 h 944775"/>
              <a:gd name="connsiteX9" fmla="*/ 719712 w 1010157"/>
              <a:gd name="connsiteY9" fmla="*/ 379673 h 944775"/>
              <a:gd name="connsiteX10" fmla="*/ 654625 w 1010157"/>
              <a:gd name="connsiteY10" fmla="*/ 217748 h 944775"/>
              <a:gd name="connsiteX11" fmla="*/ 476825 w 1010157"/>
              <a:gd name="connsiteY11" fmla="*/ 32011 h 944775"/>
              <a:gd name="connsiteX12" fmla="*/ 283149 w 1010157"/>
              <a:gd name="connsiteY12" fmla="*/ 9785 h 944775"/>
              <a:gd name="connsiteX13" fmla="*/ 62487 w 1010157"/>
              <a:gd name="connsiteY13" fmla="*/ 136785 h 944775"/>
              <a:gd name="connsiteX0" fmla="*/ 62487 w 1012509"/>
              <a:gd name="connsiteY0" fmla="*/ 136785 h 840537"/>
              <a:gd name="connsiteX1" fmla="*/ 573 w 1012509"/>
              <a:gd name="connsiteY1" fmla="*/ 363797 h 840537"/>
              <a:gd name="connsiteX2" fmla="*/ 87887 w 1012509"/>
              <a:gd name="connsiteY2" fmla="*/ 584461 h 840537"/>
              <a:gd name="connsiteX3" fmla="*/ 363887 w 1012509"/>
              <a:gd name="connsiteY3" fmla="*/ 660849 h 840537"/>
              <a:gd name="connsiteX4" fmla="*/ 522913 w 1012509"/>
              <a:gd name="connsiteY4" fmla="*/ 755046 h 840537"/>
              <a:gd name="connsiteX5" fmla="*/ 704338 w 1012509"/>
              <a:gd name="connsiteY5" fmla="*/ 840405 h 840537"/>
              <a:gd name="connsiteX6" fmla="*/ 1009798 w 1012509"/>
              <a:gd name="connsiteY6" fmla="*/ 735112 h 840537"/>
              <a:gd name="connsiteX7" fmla="*/ 846712 w 1012509"/>
              <a:gd name="connsiteY7" fmla="*/ 527311 h 840537"/>
              <a:gd name="connsiteX8" fmla="*/ 719712 w 1012509"/>
              <a:gd name="connsiteY8" fmla="*/ 379673 h 840537"/>
              <a:gd name="connsiteX9" fmla="*/ 654625 w 1012509"/>
              <a:gd name="connsiteY9" fmla="*/ 217748 h 840537"/>
              <a:gd name="connsiteX10" fmla="*/ 476825 w 1012509"/>
              <a:gd name="connsiteY10" fmla="*/ 32011 h 840537"/>
              <a:gd name="connsiteX11" fmla="*/ 283149 w 1012509"/>
              <a:gd name="connsiteY11" fmla="*/ 9785 h 840537"/>
              <a:gd name="connsiteX12" fmla="*/ 62487 w 1012509"/>
              <a:gd name="connsiteY12" fmla="*/ 136785 h 840537"/>
              <a:gd name="connsiteX0" fmla="*/ 62487 w 1020325"/>
              <a:gd name="connsiteY0" fmla="*/ 136785 h 764348"/>
              <a:gd name="connsiteX1" fmla="*/ 573 w 1020325"/>
              <a:gd name="connsiteY1" fmla="*/ 363797 h 764348"/>
              <a:gd name="connsiteX2" fmla="*/ 87887 w 1020325"/>
              <a:gd name="connsiteY2" fmla="*/ 584461 h 764348"/>
              <a:gd name="connsiteX3" fmla="*/ 363887 w 1020325"/>
              <a:gd name="connsiteY3" fmla="*/ 660849 h 764348"/>
              <a:gd name="connsiteX4" fmla="*/ 522913 w 1020325"/>
              <a:gd name="connsiteY4" fmla="*/ 755046 h 764348"/>
              <a:gd name="connsiteX5" fmla="*/ 1009798 w 1020325"/>
              <a:gd name="connsiteY5" fmla="*/ 735112 h 764348"/>
              <a:gd name="connsiteX6" fmla="*/ 846712 w 1020325"/>
              <a:gd name="connsiteY6" fmla="*/ 527311 h 764348"/>
              <a:gd name="connsiteX7" fmla="*/ 719712 w 1020325"/>
              <a:gd name="connsiteY7" fmla="*/ 379673 h 764348"/>
              <a:gd name="connsiteX8" fmla="*/ 654625 w 1020325"/>
              <a:gd name="connsiteY8" fmla="*/ 217748 h 764348"/>
              <a:gd name="connsiteX9" fmla="*/ 476825 w 1020325"/>
              <a:gd name="connsiteY9" fmla="*/ 32011 h 764348"/>
              <a:gd name="connsiteX10" fmla="*/ 283149 w 1020325"/>
              <a:gd name="connsiteY10" fmla="*/ 9785 h 764348"/>
              <a:gd name="connsiteX11" fmla="*/ 62487 w 1020325"/>
              <a:gd name="connsiteY11" fmla="*/ 136785 h 764348"/>
              <a:gd name="connsiteX0" fmla="*/ 62487 w 852699"/>
              <a:gd name="connsiteY0" fmla="*/ 136785 h 758613"/>
              <a:gd name="connsiteX1" fmla="*/ 573 w 852699"/>
              <a:gd name="connsiteY1" fmla="*/ 363797 h 758613"/>
              <a:gd name="connsiteX2" fmla="*/ 87887 w 852699"/>
              <a:gd name="connsiteY2" fmla="*/ 584461 h 758613"/>
              <a:gd name="connsiteX3" fmla="*/ 363887 w 852699"/>
              <a:gd name="connsiteY3" fmla="*/ 660849 h 758613"/>
              <a:gd name="connsiteX4" fmla="*/ 522913 w 852699"/>
              <a:gd name="connsiteY4" fmla="*/ 755046 h 758613"/>
              <a:gd name="connsiteX5" fmla="*/ 846712 w 852699"/>
              <a:gd name="connsiteY5" fmla="*/ 527311 h 758613"/>
              <a:gd name="connsiteX6" fmla="*/ 719712 w 852699"/>
              <a:gd name="connsiteY6" fmla="*/ 379673 h 758613"/>
              <a:gd name="connsiteX7" fmla="*/ 654625 w 852699"/>
              <a:gd name="connsiteY7" fmla="*/ 217748 h 758613"/>
              <a:gd name="connsiteX8" fmla="*/ 476825 w 852699"/>
              <a:gd name="connsiteY8" fmla="*/ 32011 h 758613"/>
              <a:gd name="connsiteX9" fmla="*/ 283149 w 852699"/>
              <a:gd name="connsiteY9" fmla="*/ 9785 h 758613"/>
              <a:gd name="connsiteX10" fmla="*/ 62487 w 852699"/>
              <a:gd name="connsiteY10" fmla="*/ 136785 h 758613"/>
              <a:gd name="connsiteX0" fmla="*/ 62487 w 861350"/>
              <a:gd name="connsiteY0" fmla="*/ 136785 h 670028"/>
              <a:gd name="connsiteX1" fmla="*/ 573 w 861350"/>
              <a:gd name="connsiteY1" fmla="*/ 363797 h 670028"/>
              <a:gd name="connsiteX2" fmla="*/ 87887 w 861350"/>
              <a:gd name="connsiteY2" fmla="*/ 584461 h 670028"/>
              <a:gd name="connsiteX3" fmla="*/ 363887 w 861350"/>
              <a:gd name="connsiteY3" fmla="*/ 660849 h 670028"/>
              <a:gd name="connsiteX4" fmla="*/ 846712 w 861350"/>
              <a:gd name="connsiteY4" fmla="*/ 527311 h 670028"/>
              <a:gd name="connsiteX5" fmla="*/ 719712 w 861350"/>
              <a:gd name="connsiteY5" fmla="*/ 379673 h 670028"/>
              <a:gd name="connsiteX6" fmla="*/ 654625 w 861350"/>
              <a:gd name="connsiteY6" fmla="*/ 217748 h 670028"/>
              <a:gd name="connsiteX7" fmla="*/ 476825 w 861350"/>
              <a:gd name="connsiteY7" fmla="*/ 32011 h 670028"/>
              <a:gd name="connsiteX8" fmla="*/ 283149 w 861350"/>
              <a:gd name="connsiteY8" fmla="*/ 9785 h 670028"/>
              <a:gd name="connsiteX9" fmla="*/ 62487 w 861350"/>
              <a:gd name="connsiteY9" fmla="*/ 136785 h 670028"/>
              <a:gd name="connsiteX0" fmla="*/ 62487 w 878868"/>
              <a:gd name="connsiteY0" fmla="*/ 136785 h 592256"/>
              <a:gd name="connsiteX1" fmla="*/ 573 w 878868"/>
              <a:gd name="connsiteY1" fmla="*/ 363797 h 592256"/>
              <a:gd name="connsiteX2" fmla="*/ 87887 w 878868"/>
              <a:gd name="connsiteY2" fmla="*/ 584461 h 592256"/>
              <a:gd name="connsiteX3" fmla="*/ 846712 w 878868"/>
              <a:gd name="connsiteY3" fmla="*/ 527311 h 592256"/>
              <a:gd name="connsiteX4" fmla="*/ 719712 w 878868"/>
              <a:gd name="connsiteY4" fmla="*/ 379673 h 592256"/>
              <a:gd name="connsiteX5" fmla="*/ 654625 w 878868"/>
              <a:gd name="connsiteY5" fmla="*/ 217748 h 592256"/>
              <a:gd name="connsiteX6" fmla="*/ 476825 w 878868"/>
              <a:gd name="connsiteY6" fmla="*/ 32011 h 592256"/>
              <a:gd name="connsiteX7" fmla="*/ 283149 w 878868"/>
              <a:gd name="connsiteY7" fmla="*/ 9785 h 592256"/>
              <a:gd name="connsiteX8" fmla="*/ 62487 w 878868"/>
              <a:gd name="connsiteY8" fmla="*/ 136785 h 592256"/>
              <a:gd name="connsiteX0" fmla="*/ 62487 w 730139"/>
              <a:gd name="connsiteY0" fmla="*/ 136785 h 600536"/>
              <a:gd name="connsiteX1" fmla="*/ 573 w 730139"/>
              <a:gd name="connsiteY1" fmla="*/ 363797 h 600536"/>
              <a:gd name="connsiteX2" fmla="*/ 87887 w 730139"/>
              <a:gd name="connsiteY2" fmla="*/ 584461 h 600536"/>
              <a:gd name="connsiteX3" fmla="*/ 444098 w 730139"/>
              <a:gd name="connsiteY3" fmla="*/ 568763 h 600536"/>
              <a:gd name="connsiteX4" fmla="*/ 719712 w 730139"/>
              <a:gd name="connsiteY4" fmla="*/ 379673 h 600536"/>
              <a:gd name="connsiteX5" fmla="*/ 654625 w 730139"/>
              <a:gd name="connsiteY5" fmla="*/ 217748 h 600536"/>
              <a:gd name="connsiteX6" fmla="*/ 476825 w 730139"/>
              <a:gd name="connsiteY6" fmla="*/ 32011 h 600536"/>
              <a:gd name="connsiteX7" fmla="*/ 283149 w 730139"/>
              <a:gd name="connsiteY7" fmla="*/ 9785 h 600536"/>
              <a:gd name="connsiteX8" fmla="*/ 62487 w 730139"/>
              <a:gd name="connsiteY8" fmla="*/ 136785 h 600536"/>
              <a:gd name="connsiteX0" fmla="*/ 62487 w 658610"/>
              <a:gd name="connsiteY0" fmla="*/ 136785 h 599332"/>
              <a:gd name="connsiteX1" fmla="*/ 573 w 658610"/>
              <a:gd name="connsiteY1" fmla="*/ 363797 h 599332"/>
              <a:gd name="connsiteX2" fmla="*/ 87887 w 658610"/>
              <a:gd name="connsiteY2" fmla="*/ 584461 h 599332"/>
              <a:gd name="connsiteX3" fmla="*/ 444098 w 658610"/>
              <a:gd name="connsiteY3" fmla="*/ 568763 h 599332"/>
              <a:gd name="connsiteX4" fmla="*/ 587949 w 658610"/>
              <a:gd name="connsiteY4" fmla="*/ 405582 h 599332"/>
              <a:gd name="connsiteX5" fmla="*/ 654625 w 658610"/>
              <a:gd name="connsiteY5" fmla="*/ 217748 h 599332"/>
              <a:gd name="connsiteX6" fmla="*/ 476825 w 658610"/>
              <a:gd name="connsiteY6" fmla="*/ 32011 h 599332"/>
              <a:gd name="connsiteX7" fmla="*/ 283149 w 658610"/>
              <a:gd name="connsiteY7" fmla="*/ 9785 h 599332"/>
              <a:gd name="connsiteX8" fmla="*/ 62487 w 658610"/>
              <a:gd name="connsiteY8" fmla="*/ 136785 h 59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58610" h="599332">
                <a:moveTo>
                  <a:pt x="62487" y="136785"/>
                </a:moveTo>
                <a:cubicBezTo>
                  <a:pt x="15391" y="195787"/>
                  <a:pt x="-3660" y="289184"/>
                  <a:pt x="573" y="363797"/>
                </a:cubicBezTo>
                <a:cubicBezTo>
                  <a:pt x="4806" y="438410"/>
                  <a:pt x="36558" y="524930"/>
                  <a:pt x="87887" y="584461"/>
                </a:cubicBezTo>
                <a:cubicBezTo>
                  <a:pt x="228910" y="611713"/>
                  <a:pt x="360754" y="598576"/>
                  <a:pt x="444098" y="568763"/>
                </a:cubicBezTo>
                <a:cubicBezTo>
                  <a:pt x="527442" y="538950"/>
                  <a:pt x="552861" y="464084"/>
                  <a:pt x="587949" y="405582"/>
                </a:cubicBezTo>
                <a:cubicBezTo>
                  <a:pt x="623037" y="347080"/>
                  <a:pt x="673146" y="280010"/>
                  <a:pt x="654625" y="217748"/>
                </a:cubicBezTo>
                <a:cubicBezTo>
                  <a:pt x="636104" y="155486"/>
                  <a:pt x="538738" y="66672"/>
                  <a:pt x="476825" y="32011"/>
                </a:cubicBezTo>
                <a:cubicBezTo>
                  <a:pt x="414912" y="-2650"/>
                  <a:pt x="352205" y="-7677"/>
                  <a:pt x="283149" y="9785"/>
                </a:cubicBezTo>
                <a:cubicBezTo>
                  <a:pt x="214093" y="27247"/>
                  <a:pt x="109583" y="77783"/>
                  <a:pt x="62487" y="136785"/>
                </a:cubicBezTo>
                <a:close/>
              </a:path>
            </a:pathLst>
          </a:custGeom>
          <a:solidFill>
            <a:schemeClr val="bg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96" name="Forme libre : forme 95">
            <a:extLst>
              <a:ext uri="{FF2B5EF4-FFF2-40B4-BE49-F238E27FC236}">
                <a16:creationId xmlns:a16="http://schemas.microsoft.com/office/drawing/2014/main" id="{FCC94F4C-82EB-4756-9CB4-C5E8DEEA1E37}"/>
              </a:ext>
            </a:extLst>
          </p:cNvPr>
          <p:cNvSpPr/>
          <p:nvPr/>
        </p:nvSpPr>
        <p:spPr>
          <a:xfrm rot="17952554">
            <a:off x="10834533" y="4095848"/>
            <a:ext cx="240603" cy="451989"/>
          </a:xfrm>
          <a:custGeom>
            <a:avLst/>
            <a:gdLst>
              <a:gd name="connsiteX0" fmla="*/ 0 w 788987"/>
              <a:gd name="connsiteY0" fmla="*/ 122237 h 825500"/>
              <a:gd name="connsiteX1" fmla="*/ 30162 w 788987"/>
              <a:gd name="connsiteY1" fmla="*/ 552450 h 825500"/>
              <a:gd name="connsiteX2" fmla="*/ 295275 w 788987"/>
              <a:gd name="connsiteY2" fmla="*/ 650875 h 825500"/>
              <a:gd name="connsiteX3" fmla="*/ 547687 w 788987"/>
              <a:gd name="connsiteY3" fmla="*/ 825500 h 825500"/>
              <a:gd name="connsiteX4" fmla="*/ 779462 w 788987"/>
              <a:gd name="connsiteY4" fmla="*/ 688975 h 825500"/>
              <a:gd name="connsiteX5" fmla="*/ 788987 w 788987"/>
              <a:gd name="connsiteY5" fmla="*/ 495300 h 825500"/>
              <a:gd name="connsiteX6" fmla="*/ 661987 w 788987"/>
              <a:gd name="connsiteY6" fmla="*/ 347662 h 825500"/>
              <a:gd name="connsiteX7" fmla="*/ 596900 w 788987"/>
              <a:gd name="connsiteY7" fmla="*/ 185737 h 825500"/>
              <a:gd name="connsiteX8" fmla="*/ 419100 w 788987"/>
              <a:gd name="connsiteY8" fmla="*/ 0 h 825500"/>
              <a:gd name="connsiteX9" fmla="*/ 107950 w 788987"/>
              <a:gd name="connsiteY9" fmla="*/ 14287 h 825500"/>
              <a:gd name="connsiteX10" fmla="*/ 0 w 788987"/>
              <a:gd name="connsiteY10" fmla="*/ 122237 h 825500"/>
              <a:gd name="connsiteX0" fmla="*/ 9159 w 798146"/>
              <a:gd name="connsiteY0" fmla="*/ 122237 h 825500"/>
              <a:gd name="connsiteX1" fmla="*/ 39321 w 798146"/>
              <a:gd name="connsiteY1" fmla="*/ 552450 h 825500"/>
              <a:gd name="connsiteX2" fmla="*/ 304434 w 798146"/>
              <a:gd name="connsiteY2" fmla="*/ 650875 h 825500"/>
              <a:gd name="connsiteX3" fmla="*/ 556846 w 798146"/>
              <a:gd name="connsiteY3" fmla="*/ 825500 h 825500"/>
              <a:gd name="connsiteX4" fmla="*/ 788621 w 798146"/>
              <a:gd name="connsiteY4" fmla="*/ 688975 h 825500"/>
              <a:gd name="connsiteX5" fmla="*/ 798146 w 798146"/>
              <a:gd name="connsiteY5" fmla="*/ 495300 h 825500"/>
              <a:gd name="connsiteX6" fmla="*/ 671146 w 798146"/>
              <a:gd name="connsiteY6" fmla="*/ 347662 h 825500"/>
              <a:gd name="connsiteX7" fmla="*/ 606059 w 798146"/>
              <a:gd name="connsiteY7" fmla="*/ 185737 h 825500"/>
              <a:gd name="connsiteX8" fmla="*/ 428259 w 798146"/>
              <a:gd name="connsiteY8" fmla="*/ 0 h 825500"/>
              <a:gd name="connsiteX9" fmla="*/ 117109 w 798146"/>
              <a:gd name="connsiteY9" fmla="*/ 14287 h 825500"/>
              <a:gd name="connsiteX10" fmla="*/ 9159 w 798146"/>
              <a:gd name="connsiteY10" fmla="*/ 122237 h 825500"/>
              <a:gd name="connsiteX0" fmla="*/ 9159 w 798146"/>
              <a:gd name="connsiteY0" fmla="*/ 122237 h 825500"/>
              <a:gd name="connsiteX1" fmla="*/ 39321 w 798146"/>
              <a:gd name="connsiteY1" fmla="*/ 552450 h 825500"/>
              <a:gd name="connsiteX2" fmla="*/ 304434 w 798146"/>
              <a:gd name="connsiteY2" fmla="*/ 650875 h 825500"/>
              <a:gd name="connsiteX3" fmla="*/ 556846 w 798146"/>
              <a:gd name="connsiteY3" fmla="*/ 825500 h 825500"/>
              <a:gd name="connsiteX4" fmla="*/ 788621 w 798146"/>
              <a:gd name="connsiteY4" fmla="*/ 688975 h 825500"/>
              <a:gd name="connsiteX5" fmla="*/ 798146 w 798146"/>
              <a:gd name="connsiteY5" fmla="*/ 495300 h 825500"/>
              <a:gd name="connsiteX6" fmla="*/ 671146 w 798146"/>
              <a:gd name="connsiteY6" fmla="*/ 347662 h 825500"/>
              <a:gd name="connsiteX7" fmla="*/ 606059 w 798146"/>
              <a:gd name="connsiteY7" fmla="*/ 185737 h 825500"/>
              <a:gd name="connsiteX8" fmla="*/ 428259 w 798146"/>
              <a:gd name="connsiteY8" fmla="*/ 0 h 825500"/>
              <a:gd name="connsiteX9" fmla="*/ 117109 w 798146"/>
              <a:gd name="connsiteY9" fmla="*/ 14287 h 825500"/>
              <a:gd name="connsiteX10" fmla="*/ 9159 w 798146"/>
              <a:gd name="connsiteY10" fmla="*/ 122237 h 825500"/>
              <a:gd name="connsiteX0" fmla="*/ 9159 w 798146"/>
              <a:gd name="connsiteY0" fmla="*/ 122237 h 832998"/>
              <a:gd name="connsiteX1" fmla="*/ 39321 w 798146"/>
              <a:gd name="connsiteY1" fmla="*/ 552450 h 832998"/>
              <a:gd name="connsiteX2" fmla="*/ 304434 w 798146"/>
              <a:gd name="connsiteY2" fmla="*/ 650875 h 832998"/>
              <a:gd name="connsiteX3" fmla="*/ 556846 w 798146"/>
              <a:gd name="connsiteY3" fmla="*/ 825500 h 832998"/>
              <a:gd name="connsiteX4" fmla="*/ 788621 w 798146"/>
              <a:gd name="connsiteY4" fmla="*/ 688975 h 832998"/>
              <a:gd name="connsiteX5" fmla="*/ 798146 w 798146"/>
              <a:gd name="connsiteY5" fmla="*/ 495300 h 832998"/>
              <a:gd name="connsiteX6" fmla="*/ 671146 w 798146"/>
              <a:gd name="connsiteY6" fmla="*/ 347662 h 832998"/>
              <a:gd name="connsiteX7" fmla="*/ 606059 w 798146"/>
              <a:gd name="connsiteY7" fmla="*/ 185737 h 832998"/>
              <a:gd name="connsiteX8" fmla="*/ 428259 w 798146"/>
              <a:gd name="connsiteY8" fmla="*/ 0 h 832998"/>
              <a:gd name="connsiteX9" fmla="*/ 117109 w 798146"/>
              <a:gd name="connsiteY9" fmla="*/ 14287 h 832998"/>
              <a:gd name="connsiteX10" fmla="*/ 9159 w 798146"/>
              <a:gd name="connsiteY10" fmla="*/ 122237 h 832998"/>
              <a:gd name="connsiteX0" fmla="*/ 9159 w 831017"/>
              <a:gd name="connsiteY0" fmla="*/ 122237 h 832998"/>
              <a:gd name="connsiteX1" fmla="*/ 39321 w 831017"/>
              <a:gd name="connsiteY1" fmla="*/ 552450 h 832998"/>
              <a:gd name="connsiteX2" fmla="*/ 304434 w 831017"/>
              <a:gd name="connsiteY2" fmla="*/ 650875 h 832998"/>
              <a:gd name="connsiteX3" fmla="*/ 556846 w 831017"/>
              <a:gd name="connsiteY3" fmla="*/ 825500 h 832998"/>
              <a:gd name="connsiteX4" fmla="*/ 788621 w 831017"/>
              <a:gd name="connsiteY4" fmla="*/ 688975 h 832998"/>
              <a:gd name="connsiteX5" fmla="*/ 798146 w 831017"/>
              <a:gd name="connsiteY5" fmla="*/ 495300 h 832998"/>
              <a:gd name="connsiteX6" fmla="*/ 671146 w 831017"/>
              <a:gd name="connsiteY6" fmla="*/ 347662 h 832998"/>
              <a:gd name="connsiteX7" fmla="*/ 606059 w 831017"/>
              <a:gd name="connsiteY7" fmla="*/ 185737 h 832998"/>
              <a:gd name="connsiteX8" fmla="*/ 428259 w 831017"/>
              <a:gd name="connsiteY8" fmla="*/ 0 h 832998"/>
              <a:gd name="connsiteX9" fmla="*/ 117109 w 831017"/>
              <a:gd name="connsiteY9" fmla="*/ 14287 h 832998"/>
              <a:gd name="connsiteX10" fmla="*/ 9159 w 831017"/>
              <a:gd name="connsiteY10" fmla="*/ 122237 h 832998"/>
              <a:gd name="connsiteX0" fmla="*/ 9159 w 824842"/>
              <a:gd name="connsiteY0" fmla="*/ 122237 h 832998"/>
              <a:gd name="connsiteX1" fmla="*/ 39321 w 824842"/>
              <a:gd name="connsiteY1" fmla="*/ 552450 h 832998"/>
              <a:gd name="connsiteX2" fmla="*/ 304434 w 824842"/>
              <a:gd name="connsiteY2" fmla="*/ 650875 h 832998"/>
              <a:gd name="connsiteX3" fmla="*/ 556846 w 824842"/>
              <a:gd name="connsiteY3" fmla="*/ 825500 h 832998"/>
              <a:gd name="connsiteX4" fmla="*/ 788621 w 824842"/>
              <a:gd name="connsiteY4" fmla="*/ 688975 h 832998"/>
              <a:gd name="connsiteX5" fmla="*/ 798146 w 824842"/>
              <a:gd name="connsiteY5" fmla="*/ 495300 h 832998"/>
              <a:gd name="connsiteX6" fmla="*/ 671146 w 824842"/>
              <a:gd name="connsiteY6" fmla="*/ 347662 h 832998"/>
              <a:gd name="connsiteX7" fmla="*/ 606059 w 824842"/>
              <a:gd name="connsiteY7" fmla="*/ 185737 h 832998"/>
              <a:gd name="connsiteX8" fmla="*/ 428259 w 824842"/>
              <a:gd name="connsiteY8" fmla="*/ 0 h 832998"/>
              <a:gd name="connsiteX9" fmla="*/ 117109 w 824842"/>
              <a:gd name="connsiteY9" fmla="*/ 14287 h 832998"/>
              <a:gd name="connsiteX10" fmla="*/ 9159 w 824842"/>
              <a:gd name="connsiteY10" fmla="*/ 122237 h 832998"/>
              <a:gd name="connsiteX0" fmla="*/ 9159 w 824842"/>
              <a:gd name="connsiteY0" fmla="*/ 122237 h 832998"/>
              <a:gd name="connsiteX1" fmla="*/ 39321 w 824842"/>
              <a:gd name="connsiteY1" fmla="*/ 552450 h 832998"/>
              <a:gd name="connsiteX2" fmla="*/ 304434 w 824842"/>
              <a:gd name="connsiteY2" fmla="*/ 650875 h 832998"/>
              <a:gd name="connsiteX3" fmla="*/ 556846 w 824842"/>
              <a:gd name="connsiteY3" fmla="*/ 825500 h 832998"/>
              <a:gd name="connsiteX4" fmla="*/ 788621 w 824842"/>
              <a:gd name="connsiteY4" fmla="*/ 688975 h 832998"/>
              <a:gd name="connsiteX5" fmla="*/ 798146 w 824842"/>
              <a:gd name="connsiteY5" fmla="*/ 495300 h 832998"/>
              <a:gd name="connsiteX6" fmla="*/ 671146 w 824842"/>
              <a:gd name="connsiteY6" fmla="*/ 347662 h 832998"/>
              <a:gd name="connsiteX7" fmla="*/ 606059 w 824842"/>
              <a:gd name="connsiteY7" fmla="*/ 185737 h 832998"/>
              <a:gd name="connsiteX8" fmla="*/ 428259 w 824842"/>
              <a:gd name="connsiteY8" fmla="*/ 0 h 832998"/>
              <a:gd name="connsiteX9" fmla="*/ 117109 w 824842"/>
              <a:gd name="connsiteY9" fmla="*/ 14287 h 832998"/>
              <a:gd name="connsiteX10" fmla="*/ 9159 w 824842"/>
              <a:gd name="connsiteY10" fmla="*/ 122237 h 832998"/>
              <a:gd name="connsiteX0" fmla="*/ 9159 w 824842"/>
              <a:gd name="connsiteY0" fmla="*/ 122237 h 832998"/>
              <a:gd name="connsiteX1" fmla="*/ 39321 w 824842"/>
              <a:gd name="connsiteY1" fmla="*/ 552450 h 832998"/>
              <a:gd name="connsiteX2" fmla="*/ 304434 w 824842"/>
              <a:gd name="connsiteY2" fmla="*/ 650875 h 832998"/>
              <a:gd name="connsiteX3" fmla="*/ 556846 w 824842"/>
              <a:gd name="connsiteY3" fmla="*/ 825500 h 832998"/>
              <a:gd name="connsiteX4" fmla="*/ 788621 w 824842"/>
              <a:gd name="connsiteY4" fmla="*/ 688975 h 832998"/>
              <a:gd name="connsiteX5" fmla="*/ 798146 w 824842"/>
              <a:gd name="connsiteY5" fmla="*/ 495300 h 832998"/>
              <a:gd name="connsiteX6" fmla="*/ 671146 w 824842"/>
              <a:gd name="connsiteY6" fmla="*/ 347662 h 832998"/>
              <a:gd name="connsiteX7" fmla="*/ 606059 w 824842"/>
              <a:gd name="connsiteY7" fmla="*/ 185737 h 832998"/>
              <a:gd name="connsiteX8" fmla="*/ 428259 w 824842"/>
              <a:gd name="connsiteY8" fmla="*/ 0 h 832998"/>
              <a:gd name="connsiteX9" fmla="*/ 117109 w 824842"/>
              <a:gd name="connsiteY9" fmla="*/ 14287 h 832998"/>
              <a:gd name="connsiteX10" fmla="*/ 9159 w 824842"/>
              <a:gd name="connsiteY10" fmla="*/ 122237 h 832998"/>
              <a:gd name="connsiteX0" fmla="*/ 9159 w 824842"/>
              <a:gd name="connsiteY0" fmla="*/ 150578 h 861339"/>
              <a:gd name="connsiteX1" fmla="*/ 39321 w 824842"/>
              <a:gd name="connsiteY1" fmla="*/ 580791 h 861339"/>
              <a:gd name="connsiteX2" fmla="*/ 304434 w 824842"/>
              <a:gd name="connsiteY2" fmla="*/ 679216 h 861339"/>
              <a:gd name="connsiteX3" fmla="*/ 556846 w 824842"/>
              <a:gd name="connsiteY3" fmla="*/ 853841 h 861339"/>
              <a:gd name="connsiteX4" fmla="*/ 788621 w 824842"/>
              <a:gd name="connsiteY4" fmla="*/ 717316 h 861339"/>
              <a:gd name="connsiteX5" fmla="*/ 798146 w 824842"/>
              <a:gd name="connsiteY5" fmla="*/ 523641 h 861339"/>
              <a:gd name="connsiteX6" fmla="*/ 671146 w 824842"/>
              <a:gd name="connsiteY6" fmla="*/ 376003 h 861339"/>
              <a:gd name="connsiteX7" fmla="*/ 606059 w 824842"/>
              <a:gd name="connsiteY7" fmla="*/ 214078 h 861339"/>
              <a:gd name="connsiteX8" fmla="*/ 428259 w 824842"/>
              <a:gd name="connsiteY8" fmla="*/ 28341 h 861339"/>
              <a:gd name="connsiteX9" fmla="*/ 117109 w 824842"/>
              <a:gd name="connsiteY9" fmla="*/ 42628 h 861339"/>
              <a:gd name="connsiteX10" fmla="*/ 9159 w 824842"/>
              <a:gd name="connsiteY10" fmla="*/ 150578 h 861339"/>
              <a:gd name="connsiteX0" fmla="*/ 9159 w 824842"/>
              <a:gd name="connsiteY0" fmla="*/ 135765 h 846526"/>
              <a:gd name="connsiteX1" fmla="*/ 39321 w 824842"/>
              <a:gd name="connsiteY1" fmla="*/ 565978 h 846526"/>
              <a:gd name="connsiteX2" fmla="*/ 304434 w 824842"/>
              <a:gd name="connsiteY2" fmla="*/ 664403 h 846526"/>
              <a:gd name="connsiteX3" fmla="*/ 556846 w 824842"/>
              <a:gd name="connsiteY3" fmla="*/ 839028 h 846526"/>
              <a:gd name="connsiteX4" fmla="*/ 788621 w 824842"/>
              <a:gd name="connsiteY4" fmla="*/ 702503 h 846526"/>
              <a:gd name="connsiteX5" fmla="*/ 798146 w 824842"/>
              <a:gd name="connsiteY5" fmla="*/ 508828 h 846526"/>
              <a:gd name="connsiteX6" fmla="*/ 671146 w 824842"/>
              <a:gd name="connsiteY6" fmla="*/ 361190 h 846526"/>
              <a:gd name="connsiteX7" fmla="*/ 606059 w 824842"/>
              <a:gd name="connsiteY7" fmla="*/ 199265 h 846526"/>
              <a:gd name="connsiteX8" fmla="*/ 428259 w 824842"/>
              <a:gd name="connsiteY8" fmla="*/ 13528 h 846526"/>
              <a:gd name="connsiteX9" fmla="*/ 117109 w 824842"/>
              <a:gd name="connsiteY9" fmla="*/ 27815 h 846526"/>
              <a:gd name="connsiteX10" fmla="*/ 9159 w 824842"/>
              <a:gd name="connsiteY10" fmla="*/ 135765 h 846526"/>
              <a:gd name="connsiteX0" fmla="*/ 9159 w 824842"/>
              <a:gd name="connsiteY0" fmla="*/ 135765 h 846526"/>
              <a:gd name="connsiteX1" fmla="*/ 39321 w 824842"/>
              <a:gd name="connsiteY1" fmla="*/ 565978 h 846526"/>
              <a:gd name="connsiteX2" fmla="*/ 304434 w 824842"/>
              <a:gd name="connsiteY2" fmla="*/ 664403 h 846526"/>
              <a:gd name="connsiteX3" fmla="*/ 556846 w 824842"/>
              <a:gd name="connsiteY3" fmla="*/ 839028 h 846526"/>
              <a:gd name="connsiteX4" fmla="*/ 788621 w 824842"/>
              <a:gd name="connsiteY4" fmla="*/ 702503 h 846526"/>
              <a:gd name="connsiteX5" fmla="*/ 798146 w 824842"/>
              <a:gd name="connsiteY5" fmla="*/ 508828 h 846526"/>
              <a:gd name="connsiteX6" fmla="*/ 671146 w 824842"/>
              <a:gd name="connsiteY6" fmla="*/ 361190 h 846526"/>
              <a:gd name="connsiteX7" fmla="*/ 606059 w 824842"/>
              <a:gd name="connsiteY7" fmla="*/ 199265 h 846526"/>
              <a:gd name="connsiteX8" fmla="*/ 428259 w 824842"/>
              <a:gd name="connsiteY8" fmla="*/ 13528 h 846526"/>
              <a:gd name="connsiteX9" fmla="*/ 117109 w 824842"/>
              <a:gd name="connsiteY9" fmla="*/ 27815 h 846526"/>
              <a:gd name="connsiteX10" fmla="*/ 9159 w 824842"/>
              <a:gd name="connsiteY10" fmla="*/ 135765 h 846526"/>
              <a:gd name="connsiteX0" fmla="*/ 57613 w 873296"/>
              <a:gd name="connsiteY0" fmla="*/ 135765 h 846526"/>
              <a:gd name="connsiteX1" fmla="*/ 87775 w 873296"/>
              <a:gd name="connsiteY1" fmla="*/ 565978 h 846526"/>
              <a:gd name="connsiteX2" fmla="*/ 352888 w 873296"/>
              <a:gd name="connsiteY2" fmla="*/ 664403 h 846526"/>
              <a:gd name="connsiteX3" fmla="*/ 605300 w 873296"/>
              <a:gd name="connsiteY3" fmla="*/ 839028 h 846526"/>
              <a:gd name="connsiteX4" fmla="*/ 837075 w 873296"/>
              <a:gd name="connsiteY4" fmla="*/ 702503 h 846526"/>
              <a:gd name="connsiteX5" fmla="*/ 846600 w 873296"/>
              <a:gd name="connsiteY5" fmla="*/ 508828 h 846526"/>
              <a:gd name="connsiteX6" fmla="*/ 719600 w 873296"/>
              <a:gd name="connsiteY6" fmla="*/ 361190 h 846526"/>
              <a:gd name="connsiteX7" fmla="*/ 654513 w 873296"/>
              <a:gd name="connsiteY7" fmla="*/ 199265 h 846526"/>
              <a:gd name="connsiteX8" fmla="*/ 476713 w 873296"/>
              <a:gd name="connsiteY8" fmla="*/ 13528 h 846526"/>
              <a:gd name="connsiteX9" fmla="*/ 165563 w 873296"/>
              <a:gd name="connsiteY9" fmla="*/ 27815 h 846526"/>
              <a:gd name="connsiteX10" fmla="*/ 57613 w 873296"/>
              <a:gd name="connsiteY10" fmla="*/ 135765 h 846526"/>
              <a:gd name="connsiteX0" fmla="*/ 57613 w 873296"/>
              <a:gd name="connsiteY0" fmla="*/ 123874 h 834635"/>
              <a:gd name="connsiteX1" fmla="*/ 87775 w 873296"/>
              <a:gd name="connsiteY1" fmla="*/ 554087 h 834635"/>
              <a:gd name="connsiteX2" fmla="*/ 352888 w 873296"/>
              <a:gd name="connsiteY2" fmla="*/ 652512 h 834635"/>
              <a:gd name="connsiteX3" fmla="*/ 605300 w 873296"/>
              <a:gd name="connsiteY3" fmla="*/ 827137 h 834635"/>
              <a:gd name="connsiteX4" fmla="*/ 837075 w 873296"/>
              <a:gd name="connsiteY4" fmla="*/ 690612 h 834635"/>
              <a:gd name="connsiteX5" fmla="*/ 846600 w 873296"/>
              <a:gd name="connsiteY5" fmla="*/ 496937 h 834635"/>
              <a:gd name="connsiteX6" fmla="*/ 719600 w 873296"/>
              <a:gd name="connsiteY6" fmla="*/ 349299 h 834635"/>
              <a:gd name="connsiteX7" fmla="*/ 654513 w 873296"/>
              <a:gd name="connsiteY7" fmla="*/ 187374 h 834635"/>
              <a:gd name="connsiteX8" fmla="*/ 476713 w 873296"/>
              <a:gd name="connsiteY8" fmla="*/ 1637 h 834635"/>
              <a:gd name="connsiteX9" fmla="*/ 57613 w 873296"/>
              <a:gd name="connsiteY9" fmla="*/ 123874 h 834635"/>
              <a:gd name="connsiteX0" fmla="*/ 91225 w 906908"/>
              <a:gd name="connsiteY0" fmla="*/ 165752 h 876513"/>
              <a:gd name="connsiteX1" fmla="*/ 121387 w 906908"/>
              <a:gd name="connsiteY1" fmla="*/ 595965 h 876513"/>
              <a:gd name="connsiteX2" fmla="*/ 386500 w 906908"/>
              <a:gd name="connsiteY2" fmla="*/ 694390 h 876513"/>
              <a:gd name="connsiteX3" fmla="*/ 638912 w 906908"/>
              <a:gd name="connsiteY3" fmla="*/ 869015 h 876513"/>
              <a:gd name="connsiteX4" fmla="*/ 870687 w 906908"/>
              <a:gd name="connsiteY4" fmla="*/ 732490 h 876513"/>
              <a:gd name="connsiteX5" fmla="*/ 880212 w 906908"/>
              <a:gd name="connsiteY5" fmla="*/ 538815 h 876513"/>
              <a:gd name="connsiteX6" fmla="*/ 753212 w 906908"/>
              <a:gd name="connsiteY6" fmla="*/ 391177 h 876513"/>
              <a:gd name="connsiteX7" fmla="*/ 688125 w 906908"/>
              <a:gd name="connsiteY7" fmla="*/ 229252 h 876513"/>
              <a:gd name="connsiteX8" fmla="*/ 510325 w 906908"/>
              <a:gd name="connsiteY8" fmla="*/ 43515 h 876513"/>
              <a:gd name="connsiteX9" fmla="*/ 91225 w 906908"/>
              <a:gd name="connsiteY9" fmla="*/ 165752 h 876513"/>
              <a:gd name="connsiteX0" fmla="*/ 75711 w 891394"/>
              <a:gd name="connsiteY0" fmla="*/ 146718 h 857479"/>
              <a:gd name="connsiteX1" fmla="*/ 105873 w 891394"/>
              <a:gd name="connsiteY1" fmla="*/ 576931 h 857479"/>
              <a:gd name="connsiteX2" fmla="*/ 370986 w 891394"/>
              <a:gd name="connsiteY2" fmla="*/ 675356 h 857479"/>
              <a:gd name="connsiteX3" fmla="*/ 623398 w 891394"/>
              <a:gd name="connsiteY3" fmla="*/ 849981 h 857479"/>
              <a:gd name="connsiteX4" fmla="*/ 855173 w 891394"/>
              <a:gd name="connsiteY4" fmla="*/ 713456 h 857479"/>
              <a:gd name="connsiteX5" fmla="*/ 864698 w 891394"/>
              <a:gd name="connsiteY5" fmla="*/ 519781 h 857479"/>
              <a:gd name="connsiteX6" fmla="*/ 737698 w 891394"/>
              <a:gd name="connsiteY6" fmla="*/ 372143 h 857479"/>
              <a:gd name="connsiteX7" fmla="*/ 672611 w 891394"/>
              <a:gd name="connsiteY7" fmla="*/ 210218 h 857479"/>
              <a:gd name="connsiteX8" fmla="*/ 494811 w 891394"/>
              <a:gd name="connsiteY8" fmla="*/ 24481 h 857479"/>
              <a:gd name="connsiteX9" fmla="*/ 75711 w 891394"/>
              <a:gd name="connsiteY9" fmla="*/ 146718 h 857479"/>
              <a:gd name="connsiteX0" fmla="*/ 75711 w 891394"/>
              <a:gd name="connsiteY0" fmla="*/ 142397 h 853158"/>
              <a:gd name="connsiteX1" fmla="*/ 105873 w 891394"/>
              <a:gd name="connsiteY1" fmla="*/ 572610 h 853158"/>
              <a:gd name="connsiteX2" fmla="*/ 370986 w 891394"/>
              <a:gd name="connsiteY2" fmla="*/ 671035 h 853158"/>
              <a:gd name="connsiteX3" fmla="*/ 623398 w 891394"/>
              <a:gd name="connsiteY3" fmla="*/ 845660 h 853158"/>
              <a:gd name="connsiteX4" fmla="*/ 855173 w 891394"/>
              <a:gd name="connsiteY4" fmla="*/ 709135 h 853158"/>
              <a:gd name="connsiteX5" fmla="*/ 864698 w 891394"/>
              <a:gd name="connsiteY5" fmla="*/ 515460 h 853158"/>
              <a:gd name="connsiteX6" fmla="*/ 737698 w 891394"/>
              <a:gd name="connsiteY6" fmla="*/ 367822 h 853158"/>
              <a:gd name="connsiteX7" fmla="*/ 672611 w 891394"/>
              <a:gd name="connsiteY7" fmla="*/ 205897 h 853158"/>
              <a:gd name="connsiteX8" fmla="*/ 494811 w 891394"/>
              <a:gd name="connsiteY8" fmla="*/ 20160 h 853158"/>
              <a:gd name="connsiteX9" fmla="*/ 75711 w 891394"/>
              <a:gd name="connsiteY9" fmla="*/ 142397 h 853158"/>
              <a:gd name="connsiteX0" fmla="*/ 75711 w 891394"/>
              <a:gd name="connsiteY0" fmla="*/ 142397 h 853158"/>
              <a:gd name="connsiteX1" fmla="*/ 105873 w 891394"/>
              <a:gd name="connsiteY1" fmla="*/ 572610 h 853158"/>
              <a:gd name="connsiteX2" fmla="*/ 370986 w 891394"/>
              <a:gd name="connsiteY2" fmla="*/ 671035 h 853158"/>
              <a:gd name="connsiteX3" fmla="*/ 623398 w 891394"/>
              <a:gd name="connsiteY3" fmla="*/ 845660 h 853158"/>
              <a:gd name="connsiteX4" fmla="*/ 855173 w 891394"/>
              <a:gd name="connsiteY4" fmla="*/ 709135 h 853158"/>
              <a:gd name="connsiteX5" fmla="*/ 864698 w 891394"/>
              <a:gd name="connsiteY5" fmla="*/ 515460 h 853158"/>
              <a:gd name="connsiteX6" fmla="*/ 737698 w 891394"/>
              <a:gd name="connsiteY6" fmla="*/ 367822 h 853158"/>
              <a:gd name="connsiteX7" fmla="*/ 672611 w 891394"/>
              <a:gd name="connsiteY7" fmla="*/ 205897 h 853158"/>
              <a:gd name="connsiteX8" fmla="*/ 494811 w 891394"/>
              <a:gd name="connsiteY8" fmla="*/ 20160 h 853158"/>
              <a:gd name="connsiteX9" fmla="*/ 75711 w 891394"/>
              <a:gd name="connsiteY9" fmla="*/ 142397 h 853158"/>
              <a:gd name="connsiteX0" fmla="*/ 75711 w 891394"/>
              <a:gd name="connsiteY0" fmla="*/ 154259 h 865020"/>
              <a:gd name="connsiteX1" fmla="*/ 105873 w 891394"/>
              <a:gd name="connsiteY1" fmla="*/ 584472 h 865020"/>
              <a:gd name="connsiteX2" fmla="*/ 370986 w 891394"/>
              <a:gd name="connsiteY2" fmla="*/ 682897 h 865020"/>
              <a:gd name="connsiteX3" fmla="*/ 623398 w 891394"/>
              <a:gd name="connsiteY3" fmla="*/ 857522 h 865020"/>
              <a:gd name="connsiteX4" fmla="*/ 855173 w 891394"/>
              <a:gd name="connsiteY4" fmla="*/ 720997 h 865020"/>
              <a:gd name="connsiteX5" fmla="*/ 864698 w 891394"/>
              <a:gd name="connsiteY5" fmla="*/ 527322 h 865020"/>
              <a:gd name="connsiteX6" fmla="*/ 737698 w 891394"/>
              <a:gd name="connsiteY6" fmla="*/ 379684 h 865020"/>
              <a:gd name="connsiteX7" fmla="*/ 672611 w 891394"/>
              <a:gd name="connsiteY7" fmla="*/ 217759 h 865020"/>
              <a:gd name="connsiteX8" fmla="*/ 494811 w 891394"/>
              <a:gd name="connsiteY8" fmla="*/ 32022 h 865020"/>
              <a:gd name="connsiteX9" fmla="*/ 75711 w 891394"/>
              <a:gd name="connsiteY9" fmla="*/ 154259 h 865020"/>
              <a:gd name="connsiteX0" fmla="*/ 75711 w 891394"/>
              <a:gd name="connsiteY0" fmla="*/ 154259 h 865020"/>
              <a:gd name="connsiteX1" fmla="*/ 105873 w 891394"/>
              <a:gd name="connsiteY1" fmla="*/ 584472 h 865020"/>
              <a:gd name="connsiteX2" fmla="*/ 370986 w 891394"/>
              <a:gd name="connsiteY2" fmla="*/ 682897 h 865020"/>
              <a:gd name="connsiteX3" fmla="*/ 623398 w 891394"/>
              <a:gd name="connsiteY3" fmla="*/ 857522 h 865020"/>
              <a:gd name="connsiteX4" fmla="*/ 855173 w 891394"/>
              <a:gd name="connsiteY4" fmla="*/ 720997 h 865020"/>
              <a:gd name="connsiteX5" fmla="*/ 864698 w 891394"/>
              <a:gd name="connsiteY5" fmla="*/ 527322 h 865020"/>
              <a:gd name="connsiteX6" fmla="*/ 737698 w 891394"/>
              <a:gd name="connsiteY6" fmla="*/ 379684 h 865020"/>
              <a:gd name="connsiteX7" fmla="*/ 672611 w 891394"/>
              <a:gd name="connsiteY7" fmla="*/ 217759 h 865020"/>
              <a:gd name="connsiteX8" fmla="*/ 494811 w 891394"/>
              <a:gd name="connsiteY8" fmla="*/ 32022 h 865020"/>
              <a:gd name="connsiteX9" fmla="*/ 75711 w 891394"/>
              <a:gd name="connsiteY9" fmla="*/ 154259 h 865020"/>
              <a:gd name="connsiteX0" fmla="*/ 75711 w 891394"/>
              <a:gd name="connsiteY0" fmla="*/ 154259 h 865020"/>
              <a:gd name="connsiteX1" fmla="*/ 105873 w 891394"/>
              <a:gd name="connsiteY1" fmla="*/ 584472 h 865020"/>
              <a:gd name="connsiteX2" fmla="*/ 370986 w 891394"/>
              <a:gd name="connsiteY2" fmla="*/ 682897 h 865020"/>
              <a:gd name="connsiteX3" fmla="*/ 623398 w 891394"/>
              <a:gd name="connsiteY3" fmla="*/ 857522 h 865020"/>
              <a:gd name="connsiteX4" fmla="*/ 855173 w 891394"/>
              <a:gd name="connsiteY4" fmla="*/ 720997 h 865020"/>
              <a:gd name="connsiteX5" fmla="*/ 864698 w 891394"/>
              <a:gd name="connsiteY5" fmla="*/ 527322 h 865020"/>
              <a:gd name="connsiteX6" fmla="*/ 737698 w 891394"/>
              <a:gd name="connsiteY6" fmla="*/ 379684 h 865020"/>
              <a:gd name="connsiteX7" fmla="*/ 672611 w 891394"/>
              <a:gd name="connsiteY7" fmla="*/ 217759 h 865020"/>
              <a:gd name="connsiteX8" fmla="*/ 494811 w 891394"/>
              <a:gd name="connsiteY8" fmla="*/ 32022 h 865020"/>
              <a:gd name="connsiteX9" fmla="*/ 75711 w 891394"/>
              <a:gd name="connsiteY9" fmla="*/ 154259 h 865020"/>
              <a:gd name="connsiteX0" fmla="*/ 75711 w 891394"/>
              <a:gd name="connsiteY0" fmla="*/ 154259 h 865020"/>
              <a:gd name="connsiteX1" fmla="*/ 105873 w 891394"/>
              <a:gd name="connsiteY1" fmla="*/ 584472 h 865020"/>
              <a:gd name="connsiteX2" fmla="*/ 370986 w 891394"/>
              <a:gd name="connsiteY2" fmla="*/ 682897 h 865020"/>
              <a:gd name="connsiteX3" fmla="*/ 623398 w 891394"/>
              <a:gd name="connsiteY3" fmla="*/ 857522 h 865020"/>
              <a:gd name="connsiteX4" fmla="*/ 855173 w 891394"/>
              <a:gd name="connsiteY4" fmla="*/ 720997 h 865020"/>
              <a:gd name="connsiteX5" fmla="*/ 864698 w 891394"/>
              <a:gd name="connsiteY5" fmla="*/ 527322 h 865020"/>
              <a:gd name="connsiteX6" fmla="*/ 737698 w 891394"/>
              <a:gd name="connsiteY6" fmla="*/ 379684 h 865020"/>
              <a:gd name="connsiteX7" fmla="*/ 672611 w 891394"/>
              <a:gd name="connsiteY7" fmla="*/ 217759 h 865020"/>
              <a:gd name="connsiteX8" fmla="*/ 494811 w 891394"/>
              <a:gd name="connsiteY8" fmla="*/ 32022 h 865020"/>
              <a:gd name="connsiteX9" fmla="*/ 75711 w 891394"/>
              <a:gd name="connsiteY9" fmla="*/ 154259 h 865020"/>
              <a:gd name="connsiteX0" fmla="*/ 75711 w 895393"/>
              <a:gd name="connsiteY0" fmla="*/ 154259 h 865020"/>
              <a:gd name="connsiteX1" fmla="*/ 105873 w 895393"/>
              <a:gd name="connsiteY1" fmla="*/ 584472 h 865020"/>
              <a:gd name="connsiteX2" fmla="*/ 370986 w 895393"/>
              <a:gd name="connsiteY2" fmla="*/ 682897 h 865020"/>
              <a:gd name="connsiteX3" fmla="*/ 623398 w 895393"/>
              <a:gd name="connsiteY3" fmla="*/ 857522 h 865020"/>
              <a:gd name="connsiteX4" fmla="*/ 855173 w 895393"/>
              <a:gd name="connsiteY4" fmla="*/ 720997 h 865020"/>
              <a:gd name="connsiteX5" fmla="*/ 864698 w 895393"/>
              <a:gd name="connsiteY5" fmla="*/ 527322 h 865020"/>
              <a:gd name="connsiteX6" fmla="*/ 737698 w 895393"/>
              <a:gd name="connsiteY6" fmla="*/ 379684 h 865020"/>
              <a:gd name="connsiteX7" fmla="*/ 672611 w 895393"/>
              <a:gd name="connsiteY7" fmla="*/ 217759 h 865020"/>
              <a:gd name="connsiteX8" fmla="*/ 494811 w 895393"/>
              <a:gd name="connsiteY8" fmla="*/ 32022 h 865020"/>
              <a:gd name="connsiteX9" fmla="*/ 75711 w 895393"/>
              <a:gd name="connsiteY9" fmla="*/ 154259 h 865020"/>
              <a:gd name="connsiteX0" fmla="*/ 75711 w 898094"/>
              <a:gd name="connsiteY0" fmla="*/ 154259 h 865020"/>
              <a:gd name="connsiteX1" fmla="*/ 105873 w 898094"/>
              <a:gd name="connsiteY1" fmla="*/ 584472 h 865020"/>
              <a:gd name="connsiteX2" fmla="*/ 370986 w 898094"/>
              <a:gd name="connsiteY2" fmla="*/ 682897 h 865020"/>
              <a:gd name="connsiteX3" fmla="*/ 623398 w 898094"/>
              <a:gd name="connsiteY3" fmla="*/ 857522 h 865020"/>
              <a:gd name="connsiteX4" fmla="*/ 855173 w 898094"/>
              <a:gd name="connsiteY4" fmla="*/ 720997 h 865020"/>
              <a:gd name="connsiteX5" fmla="*/ 864698 w 898094"/>
              <a:gd name="connsiteY5" fmla="*/ 527322 h 865020"/>
              <a:gd name="connsiteX6" fmla="*/ 737698 w 898094"/>
              <a:gd name="connsiteY6" fmla="*/ 379684 h 865020"/>
              <a:gd name="connsiteX7" fmla="*/ 672611 w 898094"/>
              <a:gd name="connsiteY7" fmla="*/ 217759 h 865020"/>
              <a:gd name="connsiteX8" fmla="*/ 494811 w 898094"/>
              <a:gd name="connsiteY8" fmla="*/ 32022 h 865020"/>
              <a:gd name="connsiteX9" fmla="*/ 75711 w 898094"/>
              <a:gd name="connsiteY9" fmla="*/ 154259 h 865020"/>
              <a:gd name="connsiteX0" fmla="*/ 75711 w 892381"/>
              <a:gd name="connsiteY0" fmla="*/ 154259 h 863481"/>
              <a:gd name="connsiteX1" fmla="*/ 105873 w 892381"/>
              <a:gd name="connsiteY1" fmla="*/ 584472 h 863481"/>
              <a:gd name="connsiteX2" fmla="*/ 370986 w 892381"/>
              <a:gd name="connsiteY2" fmla="*/ 682897 h 863481"/>
              <a:gd name="connsiteX3" fmla="*/ 685310 w 892381"/>
              <a:gd name="connsiteY3" fmla="*/ 855935 h 863481"/>
              <a:gd name="connsiteX4" fmla="*/ 855173 w 892381"/>
              <a:gd name="connsiteY4" fmla="*/ 720997 h 863481"/>
              <a:gd name="connsiteX5" fmla="*/ 864698 w 892381"/>
              <a:gd name="connsiteY5" fmla="*/ 527322 h 863481"/>
              <a:gd name="connsiteX6" fmla="*/ 737698 w 892381"/>
              <a:gd name="connsiteY6" fmla="*/ 379684 h 863481"/>
              <a:gd name="connsiteX7" fmla="*/ 672611 w 892381"/>
              <a:gd name="connsiteY7" fmla="*/ 217759 h 863481"/>
              <a:gd name="connsiteX8" fmla="*/ 494811 w 892381"/>
              <a:gd name="connsiteY8" fmla="*/ 32022 h 863481"/>
              <a:gd name="connsiteX9" fmla="*/ 75711 w 892381"/>
              <a:gd name="connsiteY9" fmla="*/ 154259 h 863481"/>
              <a:gd name="connsiteX0" fmla="*/ 75711 w 892381"/>
              <a:gd name="connsiteY0" fmla="*/ 154259 h 857802"/>
              <a:gd name="connsiteX1" fmla="*/ 105873 w 892381"/>
              <a:gd name="connsiteY1" fmla="*/ 584472 h 857802"/>
              <a:gd name="connsiteX2" fmla="*/ 370986 w 892381"/>
              <a:gd name="connsiteY2" fmla="*/ 682897 h 857802"/>
              <a:gd name="connsiteX3" fmla="*/ 685310 w 892381"/>
              <a:gd name="connsiteY3" fmla="*/ 855935 h 857802"/>
              <a:gd name="connsiteX4" fmla="*/ 855173 w 892381"/>
              <a:gd name="connsiteY4" fmla="*/ 720997 h 857802"/>
              <a:gd name="connsiteX5" fmla="*/ 864698 w 892381"/>
              <a:gd name="connsiteY5" fmla="*/ 527322 h 857802"/>
              <a:gd name="connsiteX6" fmla="*/ 737698 w 892381"/>
              <a:gd name="connsiteY6" fmla="*/ 379684 h 857802"/>
              <a:gd name="connsiteX7" fmla="*/ 672611 w 892381"/>
              <a:gd name="connsiteY7" fmla="*/ 217759 h 857802"/>
              <a:gd name="connsiteX8" fmla="*/ 494811 w 892381"/>
              <a:gd name="connsiteY8" fmla="*/ 32022 h 857802"/>
              <a:gd name="connsiteX9" fmla="*/ 75711 w 892381"/>
              <a:gd name="connsiteY9" fmla="*/ 154259 h 857802"/>
              <a:gd name="connsiteX0" fmla="*/ 75711 w 892381"/>
              <a:gd name="connsiteY0" fmla="*/ 154259 h 861587"/>
              <a:gd name="connsiteX1" fmla="*/ 105873 w 892381"/>
              <a:gd name="connsiteY1" fmla="*/ 584472 h 861587"/>
              <a:gd name="connsiteX2" fmla="*/ 370986 w 892381"/>
              <a:gd name="connsiteY2" fmla="*/ 682897 h 861587"/>
              <a:gd name="connsiteX3" fmla="*/ 482111 w 892381"/>
              <a:gd name="connsiteY3" fmla="*/ 821009 h 861587"/>
              <a:gd name="connsiteX4" fmla="*/ 685310 w 892381"/>
              <a:gd name="connsiteY4" fmla="*/ 855935 h 861587"/>
              <a:gd name="connsiteX5" fmla="*/ 855173 w 892381"/>
              <a:gd name="connsiteY5" fmla="*/ 720997 h 861587"/>
              <a:gd name="connsiteX6" fmla="*/ 864698 w 892381"/>
              <a:gd name="connsiteY6" fmla="*/ 527322 h 861587"/>
              <a:gd name="connsiteX7" fmla="*/ 737698 w 892381"/>
              <a:gd name="connsiteY7" fmla="*/ 379684 h 861587"/>
              <a:gd name="connsiteX8" fmla="*/ 672611 w 892381"/>
              <a:gd name="connsiteY8" fmla="*/ 217759 h 861587"/>
              <a:gd name="connsiteX9" fmla="*/ 494811 w 892381"/>
              <a:gd name="connsiteY9" fmla="*/ 32022 h 861587"/>
              <a:gd name="connsiteX10" fmla="*/ 75711 w 892381"/>
              <a:gd name="connsiteY10" fmla="*/ 154259 h 861587"/>
              <a:gd name="connsiteX0" fmla="*/ 75711 w 892381"/>
              <a:gd name="connsiteY0" fmla="*/ 154259 h 861587"/>
              <a:gd name="connsiteX1" fmla="*/ 105873 w 892381"/>
              <a:gd name="connsiteY1" fmla="*/ 584472 h 861587"/>
              <a:gd name="connsiteX2" fmla="*/ 370986 w 892381"/>
              <a:gd name="connsiteY2" fmla="*/ 703535 h 861587"/>
              <a:gd name="connsiteX3" fmla="*/ 482111 w 892381"/>
              <a:gd name="connsiteY3" fmla="*/ 821009 h 861587"/>
              <a:gd name="connsiteX4" fmla="*/ 685310 w 892381"/>
              <a:gd name="connsiteY4" fmla="*/ 855935 h 861587"/>
              <a:gd name="connsiteX5" fmla="*/ 855173 w 892381"/>
              <a:gd name="connsiteY5" fmla="*/ 720997 h 861587"/>
              <a:gd name="connsiteX6" fmla="*/ 864698 w 892381"/>
              <a:gd name="connsiteY6" fmla="*/ 527322 h 861587"/>
              <a:gd name="connsiteX7" fmla="*/ 737698 w 892381"/>
              <a:gd name="connsiteY7" fmla="*/ 379684 h 861587"/>
              <a:gd name="connsiteX8" fmla="*/ 672611 w 892381"/>
              <a:gd name="connsiteY8" fmla="*/ 217759 h 861587"/>
              <a:gd name="connsiteX9" fmla="*/ 494811 w 892381"/>
              <a:gd name="connsiteY9" fmla="*/ 32022 h 861587"/>
              <a:gd name="connsiteX10" fmla="*/ 75711 w 892381"/>
              <a:gd name="connsiteY10" fmla="*/ 154259 h 861587"/>
              <a:gd name="connsiteX0" fmla="*/ 75711 w 892381"/>
              <a:gd name="connsiteY0" fmla="*/ 154259 h 861587"/>
              <a:gd name="connsiteX1" fmla="*/ 105873 w 892381"/>
              <a:gd name="connsiteY1" fmla="*/ 584472 h 861587"/>
              <a:gd name="connsiteX2" fmla="*/ 370986 w 892381"/>
              <a:gd name="connsiteY2" fmla="*/ 703535 h 861587"/>
              <a:gd name="connsiteX3" fmla="*/ 482111 w 892381"/>
              <a:gd name="connsiteY3" fmla="*/ 821009 h 861587"/>
              <a:gd name="connsiteX4" fmla="*/ 685310 w 892381"/>
              <a:gd name="connsiteY4" fmla="*/ 855935 h 861587"/>
              <a:gd name="connsiteX5" fmla="*/ 855173 w 892381"/>
              <a:gd name="connsiteY5" fmla="*/ 720997 h 861587"/>
              <a:gd name="connsiteX6" fmla="*/ 864698 w 892381"/>
              <a:gd name="connsiteY6" fmla="*/ 527322 h 861587"/>
              <a:gd name="connsiteX7" fmla="*/ 737698 w 892381"/>
              <a:gd name="connsiteY7" fmla="*/ 379684 h 861587"/>
              <a:gd name="connsiteX8" fmla="*/ 672611 w 892381"/>
              <a:gd name="connsiteY8" fmla="*/ 217759 h 861587"/>
              <a:gd name="connsiteX9" fmla="*/ 494811 w 892381"/>
              <a:gd name="connsiteY9" fmla="*/ 32022 h 861587"/>
              <a:gd name="connsiteX10" fmla="*/ 75711 w 892381"/>
              <a:gd name="connsiteY10" fmla="*/ 154259 h 861587"/>
              <a:gd name="connsiteX0" fmla="*/ 73908 w 890578"/>
              <a:gd name="connsiteY0" fmla="*/ 154259 h 861587"/>
              <a:gd name="connsiteX1" fmla="*/ 104070 w 890578"/>
              <a:gd name="connsiteY1" fmla="*/ 584472 h 861587"/>
              <a:gd name="connsiteX2" fmla="*/ 369183 w 890578"/>
              <a:gd name="connsiteY2" fmla="*/ 703535 h 861587"/>
              <a:gd name="connsiteX3" fmla="*/ 480308 w 890578"/>
              <a:gd name="connsiteY3" fmla="*/ 821009 h 861587"/>
              <a:gd name="connsiteX4" fmla="*/ 683507 w 890578"/>
              <a:gd name="connsiteY4" fmla="*/ 855935 h 861587"/>
              <a:gd name="connsiteX5" fmla="*/ 853370 w 890578"/>
              <a:gd name="connsiteY5" fmla="*/ 720997 h 861587"/>
              <a:gd name="connsiteX6" fmla="*/ 862895 w 890578"/>
              <a:gd name="connsiteY6" fmla="*/ 527322 h 861587"/>
              <a:gd name="connsiteX7" fmla="*/ 735895 w 890578"/>
              <a:gd name="connsiteY7" fmla="*/ 379684 h 861587"/>
              <a:gd name="connsiteX8" fmla="*/ 670808 w 890578"/>
              <a:gd name="connsiteY8" fmla="*/ 217759 h 861587"/>
              <a:gd name="connsiteX9" fmla="*/ 493008 w 890578"/>
              <a:gd name="connsiteY9" fmla="*/ 32022 h 861587"/>
              <a:gd name="connsiteX10" fmla="*/ 73908 w 890578"/>
              <a:gd name="connsiteY10" fmla="*/ 154259 h 861587"/>
              <a:gd name="connsiteX0" fmla="*/ 75169 w 887077"/>
              <a:gd name="connsiteY0" fmla="*/ 108097 h 832888"/>
              <a:gd name="connsiteX1" fmla="*/ 100569 w 887077"/>
              <a:gd name="connsiteY1" fmla="*/ 555773 h 832888"/>
              <a:gd name="connsiteX2" fmla="*/ 365682 w 887077"/>
              <a:gd name="connsiteY2" fmla="*/ 674836 h 832888"/>
              <a:gd name="connsiteX3" fmla="*/ 476807 w 887077"/>
              <a:gd name="connsiteY3" fmla="*/ 792310 h 832888"/>
              <a:gd name="connsiteX4" fmla="*/ 680006 w 887077"/>
              <a:gd name="connsiteY4" fmla="*/ 827236 h 832888"/>
              <a:gd name="connsiteX5" fmla="*/ 849869 w 887077"/>
              <a:gd name="connsiteY5" fmla="*/ 692298 h 832888"/>
              <a:gd name="connsiteX6" fmla="*/ 859394 w 887077"/>
              <a:gd name="connsiteY6" fmla="*/ 498623 h 832888"/>
              <a:gd name="connsiteX7" fmla="*/ 732394 w 887077"/>
              <a:gd name="connsiteY7" fmla="*/ 350985 h 832888"/>
              <a:gd name="connsiteX8" fmla="*/ 667307 w 887077"/>
              <a:gd name="connsiteY8" fmla="*/ 189060 h 832888"/>
              <a:gd name="connsiteX9" fmla="*/ 489507 w 887077"/>
              <a:gd name="connsiteY9" fmla="*/ 3323 h 832888"/>
              <a:gd name="connsiteX10" fmla="*/ 75169 w 887077"/>
              <a:gd name="connsiteY10" fmla="*/ 108097 h 832888"/>
              <a:gd name="connsiteX0" fmla="*/ 17164 w 829072"/>
              <a:gd name="connsiteY0" fmla="*/ 136785 h 861576"/>
              <a:gd name="connsiteX1" fmla="*/ 42564 w 829072"/>
              <a:gd name="connsiteY1" fmla="*/ 584461 h 861576"/>
              <a:gd name="connsiteX2" fmla="*/ 307677 w 829072"/>
              <a:gd name="connsiteY2" fmla="*/ 703524 h 861576"/>
              <a:gd name="connsiteX3" fmla="*/ 418802 w 829072"/>
              <a:gd name="connsiteY3" fmla="*/ 820998 h 861576"/>
              <a:gd name="connsiteX4" fmla="*/ 622001 w 829072"/>
              <a:gd name="connsiteY4" fmla="*/ 855924 h 861576"/>
              <a:gd name="connsiteX5" fmla="*/ 791864 w 829072"/>
              <a:gd name="connsiteY5" fmla="*/ 720986 h 861576"/>
              <a:gd name="connsiteX6" fmla="*/ 801389 w 829072"/>
              <a:gd name="connsiteY6" fmla="*/ 527311 h 861576"/>
              <a:gd name="connsiteX7" fmla="*/ 674389 w 829072"/>
              <a:gd name="connsiteY7" fmla="*/ 379673 h 861576"/>
              <a:gd name="connsiteX8" fmla="*/ 609302 w 829072"/>
              <a:gd name="connsiteY8" fmla="*/ 217748 h 861576"/>
              <a:gd name="connsiteX9" fmla="*/ 431502 w 829072"/>
              <a:gd name="connsiteY9" fmla="*/ 32011 h 861576"/>
              <a:gd name="connsiteX10" fmla="*/ 237826 w 829072"/>
              <a:gd name="connsiteY10" fmla="*/ 9785 h 861576"/>
              <a:gd name="connsiteX11" fmla="*/ 17164 w 829072"/>
              <a:gd name="connsiteY11" fmla="*/ 136785 h 861576"/>
              <a:gd name="connsiteX0" fmla="*/ 28029 w 839937"/>
              <a:gd name="connsiteY0" fmla="*/ 136785 h 861576"/>
              <a:gd name="connsiteX1" fmla="*/ 5802 w 839937"/>
              <a:gd name="connsiteY1" fmla="*/ 347922 h 861576"/>
              <a:gd name="connsiteX2" fmla="*/ 53429 w 839937"/>
              <a:gd name="connsiteY2" fmla="*/ 584461 h 861576"/>
              <a:gd name="connsiteX3" fmla="*/ 318542 w 839937"/>
              <a:gd name="connsiteY3" fmla="*/ 703524 h 861576"/>
              <a:gd name="connsiteX4" fmla="*/ 429667 w 839937"/>
              <a:gd name="connsiteY4" fmla="*/ 820998 h 861576"/>
              <a:gd name="connsiteX5" fmla="*/ 632866 w 839937"/>
              <a:gd name="connsiteY5" fmla="*/ 855924 h 861576"/>
              <a:gd name="connsiteX6" fmla="*/ 802729 w 839937"/>
              <a:gd name="connsiteY6" fmla="*/ 720986 h 861576"/>
              <a:gd name="connsiteX7" fmla="*/ 812254 w 839937"/>
              <a:gd name="connsiteY7" fmla="*/ 527311 h 861576"/>
              <a:gd name="connsiteX8" fmla="*/ 685254 w 839937"/>
              <a:gd name="connsiteY8" fmla="*/ 379673 h 861576"/>
              <a:gd name="connsiteX9" fmla="*/ 620167 w 839937"/>
              <a:gd name="connsiteY9" fmla="*/ 217748 h 861576"/>
              <a:gd name="connsiteX10" fmla="*/ 442367 w 839937"/>
              <a:gd name="connsiteY10" fmla="*/ 32011 h 861576"/>
              <a:gd name="connsiteX11" fmla="*/ 248691 w 839937"/>
              <a:gd name="connsiteY11" fmla="*/ 9785 h 861576"/>
              <a:gd name="connsiteX12" fmla="*/ 28029 w 839937"/>
              <a:gd name="connsiteY12" fmla="*/ 136785 h 861576"/>
              <a:gd name="connsiteX0" fmla="*/ 62487 w 874395"/>
              <a:gd name="connsiteY0" fmla="*/ 136785 h 861576"/>
              <a:gd name="connsiteX1" fmla="*/ 573 w 874395"/>
              <a:gd name="connsiteY1" fmla="*/ 363797 h 861576"/>
              <a:gd name="connsiteX2" fmla="*/ 87887 w 874395"/>
              <a:gd name="connsiteY2" fmla="*/ 584461 h 861576"/>
              <a:gd name="connsiteX3" fmla="*/ 353000 w 874395"/>
              <a:gd name="connsiteY3" fmla="*/ 703524 h 861576"/>
              <a:gd name="connsiteX4" fmla="*/ 464125 w 874395"/>
              <a:gd name="connsiteY4" fmla="*/ 820998 h 861576"/>
              <a:gd name="connsiteX5" fmla="*/ 667324 w 874395"/>
              <a:gd name="connsiteY5" fmla="*/ 855924 h 861576"/>
              <a:gd name="connsiteX6" fmla="*/ 837187 w 874395"/>
              <a:gd name="connsiteY6" fmla="*/ 720986 h 861576"/>
              <a:gd name="connsiteX7" fmla="*/ 846712 w 874395"/>
              <a:gd name="connsiteY7" fmla="*/ 527311 h 861576"/>
              <a:gd name="connsiteX8" fmla="*/ 719712 w 874395"/>
              <a:gd name="connsiteY8" fmla="*/ 379673 h 861576"/>
              <a:gd name="connsiteX9" fmla="*/ 654625 w 874395"/>
              <a:gd name="connsiteY9" fmla="*/ 217748 h 861576"/>
              <a:gd name="connsiteX10" fmla="*/ 476825 w 874395"/>
              <a:gd name="connsiteY10" fmla="*/ 32011 h 861576"/>
              <a:gd name="connsiteX11" fmla="*/ 283149 w 874395"/>
              <a:gd name="connsiteY11" fmla="*/ 9785 h 861576"/>
              <a:gd name="connsiteX12" fmla="*/ 62487 w 874395"/>
              <a:gd name="connsiteY12" fmla="*/ 136785 h 861576"/>
              <a:gd name="connsiteX0" fmla="*/ 62487 w 871489"/>
              <a:gd name="connsiteY0" fmla="*/ 136785 h 852081"/>
              <a:gd name="connsiteX1" fmla="*/ 573 w 871489"/>
              <a:gd name="connsiteY1" fmla="*/ 363797 h 852081"/>
              <a:gd name="connsiteX2" fmla="*/ 87887 w 871489"/>
              <a:gd name="connsiteY2" fmla="*/ 584461 h 852081"/>
              <a:gd name="connsiteX3" fmla="*/ 353000 w 871489"/>
              <a:gd name="connsiteY3" fmla="*/ 703524 h 852081"/>
              <a:gd name="connsiteX4" fmla="*/ 464125 w 871489"/>
              <a:gd name="connsiteY4" fmla="*/ 820998 h 852081"/>
              <a:gd name="connsiteX5" fmla="*/ 734822 w 871489"/>
              <a:gd name="connsiteY5" fmla="*/ 844285 h 852081"/>
              <a:gd name="connsiteX6" fmla="*/ 837187 w 871489"/>
              <a:gd name="connsiteY6" fmla="*/ 720986 h 852081"/>
              <a:gd name="connsiteX7" fmla="*/ 846712 w 871489"/>
              <a:gd name="connsiteY7" fmla="*/ 527311 h 852081"/>
              <a:gd name="connsiteX8" fmla="*/ 719712 w 871489"/>
              <a:gd name="connsiteY8" fmla="*/ 379673 h 852081"/>
              <a:gd name="connsiteX9" fmla="*/ 654625 w 871489"/>
              <a:gd name="connsiteY9" fmla="*/ 217748 h 852081"/>
              <a:gd name="connsiteX10" fmla="*/ 476825 w 871489"/>
              <a:gd name="connsiteY10" fmla="*/ 32011 h 852081"/>
              <a:gd name="connsiteX11" fmla="*/ 283149 w 871489"/>
              <a:gd name="connsiteY11" fmla="*/ 9785 h 852081"/>
              <a:gd name="connsiteX12" fmla="*/ 62487 w 871489"/>
              <a:gd name="connsiteY12" fmla="*/ 136785 h 852081"/>
              <a:gd name="connsiteX0" fmla="*/ 62487 w 877802"/>
              <a:gd name="connsiteY0" fmla="*/ 136785 h 854090"/>
              <a:gd name="connsiteX1" fmla="*/ 573 w 877802"/>
              <a:gd name="connsiteY1" fmla="*/ 363797 h 854090"/>
              <a:gd name="connsiteX2" fmla="*/ 87887 w 877802"/>
              <a:gd name="connsiteY2" fmla="*/ 584461 h 854090"/>
              <a:gd name="connsiteX3" fmla="*/ 353000 w 877802"/>
              <a:gd name="connsiteY3" fmla="*/ 703524 h 854090"/>
              <a:gd name="connsiteX4" fmla="*/ 464125 w 877802"/>
              <a:gd name="connsiteY4" fmla="*/ 820998 h 854090"/>
              <a:gd name="connsiteX5" fmla="*/ 734822 w 877802"/>
              <a:gd name="connsiteY5" fmla="*/ 844285 h 854090"/>
              <a:gd name="connsiteX6" fmla="*/ 869847 w 877802"/>
              <a:gd name="connsiteY6" fmla="*/ 693829 h 854090"/>
              <a:gd name="connsiteX7" fmla="*/ 846712 w 877802"/>
              <a:gd name="connsiteY7" fmla="*/ 527311 h 854090"/>
              <a:gd name="connsiteX8" fmla="*/ 719712 w 877802"/>
              <a:gd name="connsiteY8" fmla="*/ 379673 h 854090"/>
              <a:gd name="connsiteX9" fmla="*/ 654625 w 877802"/>
              <a:gd name="connsiteY9" fmla="*/ 217748 h 854090"/>
              <a:gd name="connsiteX10" fmla="*/ 476825 w 877802"/>
              <a:gd name="connsiteY10" fmla="*/ 32011 h 854090"/>
              <a:gd name="connsiteX11" fmla="*/ 283149 w 877802"/>
              <a:gd name="connsiteY11" fmla="*/ 9785 h 854090"/>
              <a:gd name="connsiteX12" fmla="*/ 62487 w 877802"/>
              <a:gd name="connsiteY12" fmla="*/ 136785 h 854090"/>
              <a:gd name="connsiteX0" fmla="*/ 62487 w 877803"/>
              <a:gd name="connsiteY0" fmla="*/ 136785 h 845284"/>
              <a:gd name="connsiteX1" fmla="*/ 573 w 877803"/>
              <a:gd name="connsiteY1" fmla="*/ 363797 h 845284"/>
              <a:gd name="connsiteX2" fmla="*/ 87887 w 877803"/>
              <a:gd name="connsiteY2" fmla="*/ 584461 h 845284"/>
              <a:gd name="connsiteX3" fmla="*/ 353000 w 877803"/>
              <a:gd name="connsiteY3" fmla="*/ 703524 h 845284"/>
              <a:gd name="connsiteX4" fmla="*/ 522913 w 877803"/>
              <a:gd name="connsiteY4" fmla="*/ 755046 h 845284"/>
              <a:gd name="connsiteX5" fmla="*/ 734822 w 877803"/>
              <a:gd name="connsiteY5" fmla="*/ 844285 h 845284"/>
              <a:gd name="connsiteX6" fmla="*/ 869847 w 877803"/>
              <a:gd name="connsiteY6" fmla="*/ 693829 h 845284"/>
              <a:gd name="connsiteX7" fmla="*/ 846712 w 877803"/>
              <a:gd name="connsiteY7" fmla="*/ 527311 h 845284"/>
              <a:gd name="connsiteX8" fmla="*/ 719712 w 877803"/>
              <a:gd name="connsiteY8" fmla="*/ 379673 h 845284"/>
              <a:gd name="connsiteX9" fmla="*/ 654625 w 877803"/>
              <a:gd name="connsiteY9" fmla="*/ 217748 h 845284"/>
              <a:gd name="connsiteX10" fmla="*/ 476825 w 877803"/>
              <a:gd name="connsiteY10" fmla="*/ 32011 h 845284"/>
              <a:gd name="connsiteX11" fmla="*/ 283149 w 877803"/>
              <a:gd name="connsiteY11" fmla="*/ 9785 h 845284"/>
              <a:gd name="connsiteX12" fmla="*/ 62487 w 877803"/>
              <a:gd name="connsiteY12" fmla="*/ 136785 h 845284"/>
              <a:gd name="connsiteX0" fmla="*/ 62487 w 877803"/>
              <a:gd name="connsiteY0" fmla="*/ 136785 h 845284"/>
              <a:gd name="connsiteX1" fmla="*/ 573 w 877803"/>
              <a:gd name="connsiteY1" fmla="*/ 363797 h 845284"/>
              <a:gd name="connsiteX2" fmla="*/ 87887 w 877803"/>
              <a:gd name="connsiteY2" fmla="*/ 584461 h 845284"/>
              <a:gd name="connsiteX3" fmla="*/ 337759 w 877803"/>
              <a:gd name="connsiteY3" fmla="*/ 641451 h 845284"/>
              <a:gd name="connsiteX4" fmla="*/ 522913 w 877803"/>
              <a:gd name="connsiteY4" fmla="*/ 755046 h 845284"/>
              <a:gd name="connsiteX5" fmla="*/ 734822 w 877803"/>
              <a:gd name="connsiteY5" fmla="*/ 844285 h 845284"/>
              <a:gd name="connsiteX6" fmla="*/ 869847 w 877803"/>
              <a:gd name="connsiteY6" fmla="*/ 693829 h 845284"/>
              <a:gd name="connsiteX7" fmla="*/ 846712 w 877803"/>
              <a:gd name="connsiteY7" fmla="*/ 527311 h 845284"/>
              <a:gd name="connsiteX8" fmla="*/ 719712 w 877803"/>
              <a:gd name="connsiteY8" fmla="*/ 379673 h 845284"/>
              <a:gd name="connsiteX9" fmla="*/ 654625 w 877803"/>
              <a:gd name="connsiteY9" fmla="*/ 217748 h 845284"/>
              <a:gd name="connsiteX10" fmla="*/ 476825 w 877803"/>
              <a:gd name="connsiteY10" fmla="*/ 32011 h 845284"/>
              <a:gd name="connsiteX11" fmla="*/ 283149 w 877803"/>
              <a:gd name="connsiteY11" fmla="*/ 9785 h 845284"/>
              <a:gd name="connsiteX12" fmla="*/ 62487 w 877803"/>
              <a:gd name="connsiteY12" fmla="*/ 136785 h 845284"/>
              <a:gd name="connsiteX0" fmla="*/ 62487 w 877803"/>
              <a:gd name="connsiteY0" fmla="*/ 136785 h 845284"/>
              <a:gd name="connsiteX1" fmla="*/ 573 w 877803"/>
              <a:gd name="connsiteY1" fmla="*/ 363797 h 845284"/>
              <a:gd name="connsiteX2" fmla="*/ 87887 w 877803"/>
              <a:gd name="connsiteY2" fmla="*/ 584461 h 845284"/>
              <a:gd name="connsiteX3" fmla="*/ 363887 w 877803"/>
              <a:gd name="connsiteY3" fmla="*/ 660849 h 845284"/>
              <a:gd name="connsiteX4" fmla="*/ 522913 w 877803"/>
              <a:gd name="connsiteY4" fmla="*/ 755046 h 845284"/>
              <a:gd name="connsiteX5" fmla="*/ 734822 w 877803"/>
              <a:gd name="connsiteY5" fmla="*/ 844285 h 845284"/>
              <a:gd name="connsiteX6" fmla="*/ 869847 w 877803"/>
              <a:gd name="connsiteY6" fmla="*/ 693829 h 845284"/>
              <a:gd name="connsiteX7" fmla="*/ 846712 w 877803"/>
              <a:gd name="connsiteY7" fmla="*/ 527311 h 845284"/>
              <a:gd name="connsiteX8" fmla="*/ 719712 w 877803"/>
              <a:gd name="connsiteY8" fmla="*/ 379673 h 845284"/>
              <a:gd name="connsiteX9" fmla="*/ 654625 w 877803"/>
              <a:gd name="connsiteY9" fmla="*/ 217748 h 845284"/>
              <a:gd name="connsiteX10" fmla="*/ 476825 w 877803"/>
              <a:gd name="connsiteY10" fmla="*/ 32011 h 845284"/>
              <a:gd name="connsiteX11" fmla="*/ 283149 w 877803"/>
              <a:gd name="connsiteY11" fmla="*/ 9785 h 845284"/>
              <a:gd name="connsiteX12" fmla="*/ 62487 w 877803"/>
              <a:gd name="connsiteY12" fmla="*/ 136785 h 845284"/>
              <a:gd name="connsiteX0" fmla="*/ 62487 w 880044"/>
              <a:gd name="connsiteY0" fmla="*/ 136785 h 841456"/>
              <a:gd name="connsiteX1" fmla="*/ 573 w 880044"/>
              <a:gd name="connsiteY1" fmla="*/ 363797 h 841456"/>
              <a:gd name="connsiteX2" fmla="*/ 87887 w 880044"/>
              <a:gd name="connsiteY2" fmla="*/ 584461 h 841456"/>
              <a:gd name="connsiteX3" fmla="*/ 363887 w 880044"/>
              <a:gd name="connsiteY3" fmla="*/ 660849 h 841456"/>
              <a:gd name="connsiteX4" fmla="*/ 522913 w 880044"/>
              <a:gd name="connsiteY4" fmla="*/ 755046 h 841456"/>
              <a:gd name="connsiteX5" fmla="*/ 704338 w 880044"/>
              <a:gd name="connsiteY5" fmla="*/ 840405 h 841456"/>
              <a:gd name="connsiteX6" fmla="*/ 869847 w 880044"/>
              <a:gd name="connsiteY6" fmla="*/ 693829 h 841456"/>
              <a:gd name="connsiteX7" fmla="*/ 846712 w 880044"/>
              <a:gd name="connsiteY7" fmla="*/ 527311 h 841456"/>
              <a:gd name="connsiteX8" fmla="*/ 719712 w 880044"/>
              <a:gd name="connsiteY8" fmla="*/ 379673 h 841456"/>
              <a:gd name="connsiteX9" fmla="*/ 654625 w 880044"/>
              <a:gd name="connsiteY9" fmla="*/ 217748 h 841456"/>
              <a:gd name="connsiteX10" fmla="*/ 476825 w 880044"/>
              <a:gd name="connsiteY10" fmla="*/ 32011 h 841456"/>
              <a:gd name="connsiteX11" fmla="*/ 283149 w 880044"/>
              <a:gd name="connsiteY11" fmla="*/ 9785 h 841456"/>
              <a:gd name="connsiteX12" fmla="*/ 62487 w 880044"/>
              <a:gd name="connsiteY12" fmla="*/ 136785 h 841456"/>
              <a:gd name="connsiteX0" fmla="*/ 62487 w 939661"/>
              <a:gd name="connsiteY0" fmla="*/ 136785 h 842032"/>
              <a:gd name="connsiteX1" fmla="*/ 573 w 939661"/>
              <a:gd name="connsiteY1" fmla="*/ 363797 h 842032"/>
              <a:gd name="connsiteX2" fmla="*/ 87887 w 939661"/>
              <a:gd name="connsiteY2" fmla="*/ 584461 h 842032"/>
              <a:gd name="connsiteX3" fmla="*/ 363887 w 939661"/>
              <a:gd name="connsiteY3" fmla="*/ 660849 h 842032"/>
              <a:gd name="connsiteX4" fmla="*/ 522913 w 939661"/>
              <a:gd name="connsiteY4" fmla="*/ 755046 h 842032"/>
              <a:gd name="connsiteX5" fmla="*/ 704338 w 939661"/>
              <a:gd name="connsiteY5" fmla="*/ 840405 h 842032"/>
              <a:gd name="connsiteX6" fmla="*/ 935169 w 939661"/>
              <a:gd name="connsiteY6" fmla="*/ 676371 h 842032"/>
              <a:gd name="connsiteX7" fmla="*/ 846712 w 939661"/>
              <a:gd name="connsiteY7" fmla="*/ 527311 h 842032"/>
              <a:gd name="connsiteX8" fmla="*/ 719712 w 939661"/>
              <a:gd name="connsiteY8" fmla="*/ 379673 h 842032"/>
              <a:gd name="connsiteX9" fmla="*/ 654625 w 939661"/>
              <a:gd name="connsiteY9" fmla="*/ 217748 h 842032"/>
              <a:gd name="connsiteX10" fmla="*/ 476825 w 939661"/>
              <a:gd name="connsiteY10" fmla="*/ 32011 h 842032"/>
              <a:gd name="connsiteX11" fmla="*/ 283149 w 939661"/>
              <a:gd name="connsiteY11" fmla="*/ 9785 h 842032"/>
              <a:gd name="connsiteX12" fmla="*/ 62487 w 939661"/>
              <a:gd name="connsiteY12" fmla="*/ 136785 h 842032"/>
              <a:gd name="connsiteX0" fmla="*/ 62487 w 936681"/>
              <a:gd name="connsiteY0" fmla="*/ 136785 h 944775"/>
              <a:gd name="connsiteX1" fmla="*/ 573 w 936681"/>
              <a:gd name="connsiteY1" fmla="*/ 363797 h 944775"/>
              <a:gd name="connsiteX2" fmla="*/ 87887 w 936681"/>
              <a:gd name="connsiteY2" fmla="*/ 584461 h 944775"/>
              <a:gd name="connsiteX3" fmla="*/ 363887 w 936681"/>
              <a:gd name="connsiteY3" fmla="*/ 660849 h 944775"/>
              <a:gd name="connsiteX4" fmla="*/ 522913 w 936681"/>
              <a:gd name="connsiteY4" fmla="*/ 755046 h 944775"/>
              <a:gd name="connsiteX5" fmla="*/ 704338 w 936681"/>
              <a:gd name="connsiteY5" fmla="*/ 840405 h 944775"/>
              <a:gd name="connsiteX6" fmla="*/ 887421 w 936681"/>
              <a:gd name="connsiteY6" fmla="*/ 939936 h 944775"/>
              <a:gd name="connsiteX7" fmla="*/ 935169 w 936681"/>
              <a:gd name="connsiteY7" fmla="*/ 676371 h 944775"/>
              <a:gd name="connsiteX8" fmla="*/ 846712 w 936681"/>
              <a:gd name="connsiteY8" fmla="*/ 527311 h 944775"/>
              <a:gd name="connsiteX9" fmla="*/ 719712 w 936681"/>
              <a:gd name="connsiteY9" fmla="*/ 379673 h 944775"/>
              <a:gd name="connsiteX10" fmla="*/ 654625 w 936681"/>
              <a:gd name="connsiteY10" fmla="*/ 217748 h 944775"/>
              <a:gd name="connsiteX11" fmla="*/ 476825 w 936681"/>
              <a:gd name="connsiteY11" fmla="*/ 32011 h 944775"/>
              <a:gd name="connsiteX12" fmla="*/ 283149 w 936681"/>
              <a:gd name="connsiteY12" fmla="*/ 9785 h 944775"/>
              <a:gd name="connsiteX13" fmla="*/ 62487 w 936681"/>
              <a:gd name="connsiteY13" fmla="*/ 136785 h 944775"/>
              <a:gd name="connsiteX0" fmla="*/ 62487 w 1010157"/>
              <a:gd name="connsiteY0" fmla="*/ 136785 h 944775"/>
              <a:gd name="connsiteX1" fmla="*/ 573 w 1010157"/>
              <a:gd name="connsiteY1" fmla="*/ 363797 h 944775"/>
              <a:gd name="connsiteX2" fmla="*/ 87887 w 1010157"/>
              <a:gd name="connsiteY2" fmla="*/ 584461 h 944775"/>
              <a:gd name="connsiteX3" fmla="*/ 363887 w 1010157"/>
              <a:gd name="connsiteY3" fmla="*/ 660849 h 944775"/>
              <a:gd name="connsiteX4" fmla="*/ 522913 w 1010157"/>
              <a:gd name="connsiteY4" fmla="*/ 755046 h 944775"/>
              <a:gd name="connsiteX5" fmla="*/ 704338 w 1010157"/>
              <a:gd name="connsiteY5" fmla="*/ 840405 h 944775"/>
              <a:gd name="connsiteX6" fmla="*/ 887421 w 1010157"/>
              <a:gd name="connsiteY6" fmla="*/ 939936 h 944775"/>
              <a:gd name="connsiteX7" fmla="*/ 1009798 w 1010157"/>
              <a:gd name="connsiteY7" fmla="*/ 735112 h 944775"/>
              <a:gd name="connsiteX8" fmla="*/ 846712 w 1010157"/>
              <a:gd name="connsiteY8" fmla="*/ 527311 h 944775"/>
              <a:gd name="connsiteX9" fmla="*/ 719712 w 1010157"/>
              <a:gd name="connsiteY9" fmla="*/ 379673 h 944775"/>
              <a:gd name="connsiteX10" fmla="*/ 654625 w 1010157"/>
              <a:gd name="connsiteY10" fmla="*/ 217748 h 944775"/>
              <a:gd name="connsiteX11" fmla="*/ 476825 w 1010157"/>
              <a:gd name="connsiteY11" fmla="*/ 32011 h 944775"/>
              <a:gd name="connsiteX12" fmla="*/ 283149 w 1010157"/>
              <a:gd name="connsiteY12" fmla="*/ 9785 h 944775"/>
              <a:gd name="connsiteX13" fmla="*/ 62487 w 1010157"/>
              <a:gd name="connsiteY13" fmla="*/ 136785 h 944775"/>
              <a:gd name="connsiteX0" fmla="*/ 62487 w 1012509"/>
              <a:gd name="connsiteY0" fmla="*/ 136785 h 840537"/>
              <a:gd name="connsiteX1" fmla="*/ 573 w 1012509"/>
              <a:gd name="connsiteY1" fmla="*/ 363797 h 840537"/>
              <a:gd name="connsiteX2" fmla="*/ 87887 w 1012509"/>
              <a:gd name="connsiteY2" fmla="*/ 584461 h 840537"/>
              <a:gd name="connsiteX3" fmla="*/ 363887 w 1012509"/>
              <a:gd name="connsiteY3" fmla="*/ 660849 h 840537"/>
              <a:gd name="connsiteX4" fmla="*/ 522913 w 1012509"/>
              <a:gd name="connsiteY4" fmla="*/ 755046 h 840537"/>
              <a:gd name="connsiteX5" fmla="*/ 704338 w 1012509"/>
              <a:gd name="connsiteY5" fmla="*/ 840405 h 840537"/>
              <a:gd name="connsiteX6" fmla="*/ 1009798 w 1012509"/>
              <a:gd name="connsiteY6" fmla="*/ 735112 h 840537"/>
              <a:gd name="connsiteX7" fmla="*/ 846712 w 1012509"/>
              <a:gd name="connsiteY7" fmla="*/ 527311 h 840537"/>
              <a:gd name="connsiteX8" fmla="*/ 719712 w 1012509"/>
              <a:gd name="connsiteY8" fmla="*/ 379673 h 840537"/>
              <a:gd name="connsiteX9" fmla="*/ 654625 w 1012509"/>
              <a:gd name="connsiteY9" fmla="*/ 217748 h 840537"/>
              <a:gd name="connsiteX10" fmla="*/ 476825 w 1012509"/>
              <a:gd name="connsiteY10" fmla="*/ 32011 h 840537"/>
              <a:gd name="connsiteX11" fmla="*/ 283149 w 1012509"/>
              <a:gd name="connsiteY11" fmla="*/ 9785 h 840537"/>
              <a:gd name="connsiteX12" fmla="*/ 62487 w 1012509"/>
              <a:gd name="connsiteY12" fmla="*/ 136785 h 840537"/>
              <a:gd name="connsiteX0" fmla="*/ 62487 w 1020325"/>
              <a:gd name="connsiteY0" fmla="*/ 136785 h 764348"/>
              <a:gd name="connsiteX1" fmla="*/ 573 w 1020325"/>
              <a:gd name="connsiteY1" fmla="*/ 363797 h 764348"/>
              <a:gd name="connsiteX2" fmla="*/ 87887 w 1020325"/>
              <a:gd name="connsiteY2" fmla="*/ 584461 h 764348"/>
              <a:gd name="connsiteX3" fmla="*/ 363887 w 1020325"/>
              <a:gd name="connsiteY3" fmla="*/ 660849 h 764348"/>
              <a:gd name="connsiteX4" fmla="*/ 522913 w 1020325"/>
              <a:gd name="connsiteY4" fmla="*/ 755046 h 764348"/>
              <a:gd name="connsiteX5" fmla="*/ 1009798 w 1020325"/>
              <a:gd name="connsiteY5" fmla="*/ 735112 h 764348"/>
              <a:gd name="connsiteX6" fmla="*/ 846712 w 1020325"/>
              <a:gd name="connsiteY6" fmla="*/ 527311 h 764348"/>
              <a:gd name="connsiteX7" fmla="*/ 719712 w 1020325"/>
              <a:gd name="connsiteY7" fmla="*/ 379673 h 764348"/>
              <a:gd name="connsiteX8" fmla="*/ 654625 w 1020325"/>
              <a:gd name="connsiteY8" fmla="*/ 217748 h 764348"/>
              <a:gd name="connsiteX9" fmla="*/ 476825 w 1020325"/>
              <a:gd name="connsiteY9" fmla="*/ 32011 h 764348"/>
              <a:gd name="connsiteX10" fmla="*/ 283149 w 1020325"/>
              <a:gd name="connsiteY10" fmla="*/ 9785 h 764348"/>
              <a:gd name="connsiteX11" fmla="*/ 62487 w 1020325"/>
              <a:gd name="connsiteY11" fmla="*/ 136785 h 764348"/>
              <a:gd name="connsiteX0" fmla="*/ 62487 w 852699"/>
              <a:gd name="connsiteY0" fmla="*/ 136785 h 758613"/>
              <a:gd name="connsiteX1" fmla="*/ 573 w 852699"/>
              <a:gd name="connsiteY1" fmla="*/ 363797 h 758613"/>
              <a:gd name="connsiteX2" fmla="*/ 87887 w 852699"/>
              <a:gd name="connsiteY2" fmla="*/ 584461 h 758613"/>
              <a:gd name="connsiteX3" fmla="*/ 363887 w 852699"/>
              <a:gd name="connsiteY3" fmla="*/ 660849 h 758613"/>
              <a:gd name="connsiteX4" fmla="*/ 522913 w 852699"/>
              <a:gd name="connsiteY4" fmla="*/ 755046 h 758613"/>
              <a:gd name="connsiteX5" fmla="*/ 846712 w 852699"/>
              <a:gd name="connsiteY5" fmla="*/ 527311 h 758613"/>
              <a:gd name="connsiteX6" fmla="*/ 719712 w 852699"/>
              <a:gd name="connsiteY6" fmla="*/ 379673 h 758613"/>
              <a:gd name="connsiteX7" fmla="*/ 654625 w 852699"/>
              <a:gd name="connsiteY7" fmla="*/ 217748 h 758613"/>
              <a:gd name="connsiteX8" fmla="*/ 476825 w 852699"/>
              <a:gd name="connsiteY8" fmla="*/ 32011 h 758613"/>
              <a:gd name="connsiteX9" fmla="*/ 283149 w 852699"/>
              <a:gd name="connsiteY9" fmla="*/ 9785 h 758613"/>
              <a:gd name="connsiteX10" fmla="*/ 62487 w 852699"/>
              <a:gd name="connsiteY10" fmla="*/ 136785 h 758613"/>
              <a:gd name="connsiteX0" fmla="*/ 62487 w 861350"/>
              <a:gd name="connsiteY0" fmla="*/ 136785 h 670028"/>
              <a:gd name="connsiteX1" fmla="*/ 573 w 861350"/>
              <a:gd name="connsiteY1" fmla="*/ 363797 h 670028"/>
              <a:gd name="connsiteX2" fmla="*/ 87887 w 861350"/>
              <a:gd name="connsiteY2" fmla="*/ 584461 h 670028"/>
              <a:gd name="connsiteX3" fmla="*/ 363887 w 861350"/>
              <a:gd name="connsiteY3" fmla="*/ 660849 h 670028"/>
              <a:gd name="connsiteX4" fmla="*/ 846712 w 861350"/>
              <a:gd name="connsiteY4" fmla="*/ 527311 h 670028"/>
              <a:gd name="connsiteX5" fmla="*/ 719712 w 861350"/>
              <a:gd name="connsiteY5" fmla="*/ 379673 h 670028"/>
              <a:gd name="connsiteX6" fmla="*/ 654625 w 861350"/>
              <a:gd name="connsiteY6" fmla="*/ 217748 h 670028"/>
              <a:gd name="connsiteX7" fmla="*/ 476825 w 861350"/>
              <a:gd name="connsiteY7" fmla="*/ 32011 h 670028"/>
              <a:gd name="connsiteX8" fmla="*/ 283149 w 861350"/>
              <a:gd name="connsiteY8" fmla="*/ 9785 h 670028"/>
              <a:gd name="connsiteX9" fmla="*/ 62487 w 861350"/>
              <a:gd name="connsiteY9" fmla="*/ 136785 h 670028"/>
              <a:gd name="connsiteX0" fmla="*/ 62487 w 878868"/>
              <a:gd name="connsiteY0" fmla="*/ 136785 h 592256"/>
              <a:gd name="connsiteX1" fmla="*/ 573 w 878868"/>
              <a:gd name="connsiteY1" fmla="*/ 363797 h 592256"/>
              <a:gd name="connsiteX2" fmla="*/ 87887 w 878868"/>
              <a:gd name="connsiteY2" fmla="*/ 584461 h 592256"/>
              <a:gd name="connsiteX3" fmla="*/ 846712 w 878868"/>
              <a:gd name="connsiteY3" fmla="*/ 527311 h 592256"/>
              <a:gd name="connsiteX4" fmla="*/ 719712 w 878868"/>
              <a:gd name="connsiteY4" fmla="*/ 379673 h 592256"/>
              <a:gd name="connsiteX5" fmla="*/ 654625 w 878868"/>
              <a:gd name="connsiteY5" fmla="*/ 217748 h 592256"/>
              <a:gd name="connsiteX6" fmla="*/ 476825 w 878868"/>
              <a:gd name="connsiteY6" fmla="*/ 32011 h 592256"/>
              <a:gd name="connsiteX7" fmla="*/ 283149 w 878868"/>
              <a:gd name="connsiteY7" fmla="*/ 9785 h 592256"/>
              <a:gd name="connsiteX8" fmla="*/ 62487 w 878868"/>
              <a:gd name="connsiteY8" fmla="*/ 136785 h 592256"/>
              <a:gd name="connsiteX0" fmla="*/ 62487 w 730139"/>
              <a:gd name="connsiteY0" fmla="*/ 136785 h 600536"/>
              <a:gd name="connsiteX1" fmla="*/ 573 w 730139"/>
              <a:gd name="connsiteY1" fmla="*/ 363797 h 600536"/>
              <a:gd name="connsiteX2" fmla="*/ 87887 w 730139"/>
              <a:gd name="connsiteY2" fmla="*/ 584461 h 600536"/>
              <a:gd name="connsiteX3" fmla="*/ 444098 w 730139"/>
              <a:gd name="connsiteY3" fmla="*/ 568763 h 600536"/>
              <a:gd name="connsiteX4" fmla="*/ 719712 w 730139"/>
              <a:gd name="connsiteY4" fmla="*/ 379673 h 600536"/>
              <a:gd name="connsiteX5" fmla="*/ 654625 w 730139"/>
              <a:gd name="connsiteY5" fmla="*/ 217748 h 600536"/>
              <a:gd name="connsiteX6" fmla="*/ 476825 w 730139"/>
              <a:gd name="connsiteY6" fmla="*/ 32011 h 600536"/>
              <a:gd name="connsiteX7" fmla="*/ 283149 w 730139"/>
              <a:gd name="connsiteY7" fmla="*/ 9785 h 600536"/>
              <a:gd name="connsiteX8" fmla="*/ 62487 w 730139"/>
              <a:gd name="connsiteY8" fmla="*/ 136785 h 600536"/>
              <a:gd name="connsiteX0" fmla="*/ 62487 w 658610"/>
              <a:gd name="connsiteY0" fmla="*/ 136785 h 599332"/>
              <a:gd name="connsiteX1" fmla="*/ 573 w 658610"/>
              <a:gd name="connsiteY1" fmla="*/ 363797 h 599332"/>
              <a:gd name="connsiteX2" fmla="*/ 87887 w 658610"/>
              <a:gd name="connsiteY2" fmla="*/ 584461 h 599332"/>
              <a:gd name="connsiteX3" fmla="*/ 444098 w 658610"/>
              <a:gd name="connsiteY3" fmla="*/ 568763 h 599332"/>
              <a:gd name="connsiteX4" fmla="*/ 587949 w 658610"/>
              <a:gd name="connsiteY4" fmla="*/ 405582 h 599332"/>
              <a:gd name="connsiteX5" fmla="*/ 654625 w 658610"/>
              <a:gd name="connsiteY5" fmla="*/ 217748 h 599332"/>
              <a:gd name="connsiteX6" fmla="*/ 476825 w 658610"/>
              <a:gd name="connsiteY6" fmla="*/ 32011 h 599332"/>
              <a:gd name="connsiteX7" fmla="*/ 283149 w 658610"/>
              <a:gd name="connsiteY7" fmla="*/ 9785 h 599332"/>
              <a:gd name="connsiteX8" fmla="*/ 62487 w 658610"/>
              <a:gd name="connsiteY8" fmla="*/ 136785 h 599332"/>
              <a:gd name="connsiteX0" fmla="*/ 64982 w 661105"/>
              <a:gd name="connsiteY0" fmla="*/ 136785 h 1105934"/>
              <a:gd name="connsiteX1" fmla="*/ 3068 w 661105"/>
              <a:gd name="connsiteY1" fmla="*/ 363797 h 1105934"/>
              <a:gd name="connsiteX2" fmla="*/ 140716 w 661105"/>
              <a:gd name="connsiteY2" fmla="*/ 1104738 h 1105934"/>
              <a:gd name="connsiteX3" fmla="*/ 446593 w 661105"/>
              <a:gd name="connsiteY3" fmla="*/ 568763 h 1105934"/>
              <a:gd name="connsiteX4" fmla="*/ 590444 w 661105"/>
              <a:gd name="connsiteY4" fmla="*/ 405582 h 1105934"/>
              <a:gd name="connsiteX5" fmla="*/ 657120 w 661105"/>
              <a:gd name="connsiteY5" fmla="*/ 217748 h 1105934"/>
              <a:gd name="connsiteX6" fmla="*/ 479320 w 661105"/>
              <a:gd name="connsiteY6" fmla="*/ 32011 h 1105934"/>
              <a:gd name="connsiteX7" fmla="*/ 285644 w 661105"/>
              <a:gd name="connsiteY7" fmla="*/ 9785 h 1105934"/>
              <a:gd name="connsiteX8" fmla="*/ 64982 w 661105"/>
              <a:gd name="connsiteY8" fmla="*/ 136785 h 1105934"/>
              <a:gd name="connsiteX0" fmla="*/ 64982 w 1021759"/>
              <a:gd name="connsiteY0" fmla="*/ 136785 h 1109224"/>
              <a:gd name="connsiteX1" fmla="*/ 3068 w 1021759"/>
              <a:gd name="connsiteY1" fmla="*/ 363797 h 1109224"/>
              <a:gd name="connsiteX2" fmla="*/ 140716 w 1021759"/>
              <a:gd name="connsiteY2" fmla="*/ 1104738 h 1109224"/>
              <a:gd name="connsiteX3" fmla="*/ 1013165 w 1021759"/>
              <a:gd name="connsiteY3" fmla="*/ 914429 h 1109224"/>
              <a:gd name="connsiteX4" fmla="*/ 590444 w 1021759"/>
              <a:gd name="connsiteY4" fmla="*/ 405582 h 1109224"/>
              <a:gd name="connsiteX5" fmla="*/ 657120 w 1021759"/>
              <a:gd name="connsiteY5" fmla="*/ 217748 h 1109224"/>
              <a:gd name="connsiteX6" fmla="*/ 479320 w 1021759"/>
              <a:gd name="connsiteY6" fmla="*/ 32011 h 1109224"/>
              <a:gd name="connsiteX7" fmla="*/ 285644 w 1021759"/>
              <a:gd name="connsiteY7" fmla="*/ 9785 h 1109224"/>
              <a:gd name="connsiteX8" fmla="*/ 64982 w 1021759"/>
              <a:gd name="connsiteY8" fmla="*/ 136785 h 1109224"/>
              <a:gd name="connsiteX0" fmla="*/ 64982 w 1022229"/>
              <a:gd name="connsiteY0" fmla="*/ 136785 h 1108561"/>
              <a:gd name="connsiteX1" fmla="*/ 3068 w 1022229"/>
              <a:gd name="connsiteY1" fmla="*/ 363797 h 1108561"/>
              <a:gd name="connsiteX2" fmla="*/ 140716 w 1022229"/>
              <a:gd name="connsiteY2" fmla="*/ 1104738 h 1108561"/>
              <a:gd name="connsiteX3" fmla="*/ 1013165 w 1022229"/>
              <a:gd name="connsiteY3" fmla="*/ 914429 h 1108561"/>
              <a:gd name="connsiteX4" fmla="*/ 599507 w 1022229"/>
              <a:gd name="connsiteY4" fmla="*/ 544464 h 1108561"/>
              <a:gd name="connsiteX5" fmla="*/ 657120 w 1022229"/>
              <a:gd name="connsiteY5" fmla="*/ 217748 h 1108561"/>
              <a:gd name="connsiteX6" fmla="*/ 479320 w 1022229"/>
              <a:gd name="connsiteY6" fmla="*/ 32011 h 1108561"/>
              <a:gd name="connsiteX7" fmla="*/ 285644 w 1022229"/>
              <a:gd name="connsiteY7" fmla="*/ 9785 h 1108561"/>
              <a:gd name="connsiteX8" fmla="*/ 64982 w 1022229"/>
              <a:gd name="connsiteY8" fmla="*/ 136785 h 1108561"/>
              <a:gd name="connsiteX0" fmla="*/ 64982 w 1022229"/>
              <a:gd name="connsiteY0" fmla="*/ 130998 h 1102774"/>
              <a:gd name="connsiteX1" fmla="*/ 3068 w 1022229"/>
              <a:gd name="connsiteY1" fmla="*/ 358010 h 1102774"/>
              <a:gd name="connsiteX2" fmla="*/ 140716 w 1022229"/>
              <a:gd name="connsiteY2" fmla="*/ 1098951 h 1102774"/>
              <a:gd name="connsiteX3" fmla="*/ 1013165 w 1022229"/>
              <a:gd name="connsiteY3" fmla="*/ 908642 h 1102774"/>
              <a:gd name="connsiteX4" fmla="*/ 599507 w 1022229"/>
              <a:gd name="connsiteY4" fmla="*/ 538677 h 1102774"/>
              <a:gd name="connsiteX5" fmla="*/ 657120 w 1022229"/>
              <a:gd name="connsiteY5" fmla="*/ 211961 h 1102774"/>
              <a:gd name="connsiteX6" fmla="*/ 400643 w 1022229"/>
              <a:gd name="connsiteY6" fmla="*/ 277004 h 1102774"/>
              <a:gd name="connsiteX7" fmla="*/ 285644 w 1022229"/>
              <a:gd name="connsiteY7" fmla="*/ 3998 h 1102774"/>
              <a:gd name="connsiteX8" fmla="*/ 64982 w 1022229"/>
              <a:gd name="connsiteY8" fmla="*/ 130998 h 1102774"/>
              <a:gd name="connsiteX0" fmla="*/ 65789 w 1023036"/>
              <a:gd name="connsiteY0" fmla="*/ 477987 h 1449763"/>
              <a:gd name="connsiteX1" fmla="*/ 3875 w 1023036"/>
              <a:gd name="connsiteY1" fmla="*/ 704999 h 1449763"/>
              <a:gd name="connsiteX2" fmla="*/ 141523 w 1023036"/>
              <a:gd name="connsiteY2" fmla="*/ 1445940 h 1449763"/>
              <a:gd name="connsiteX3" fmla="*/ 1013972 w 1023036"/>
              <a:gd name="connsiteY3" fmla="*/ 1255631 h 1449763"/>
              <a:gd name="connsiteX4" fmla="*/ 600314 w 1023036"/>
              <a:gd name="connsiteY4" fmla="*/ 885666 h 1449763"/>
              <a:gd name="connsiteX5" fmla="*/ 657927 w 1023036"/>
              <a:gd name="connsiteY5" fmla="*/ 558950 h 1449763"/>
              <a:gd name="connsiteX6" fmla="*/ 401450 w 1023036"/>
              <a:gd name="connsiteY6" fmla="*/ 623993 h 1449763"/>
              <a:gd name="connsiteX7" fmla="*/ 345554 w 1023036"/>
              <a:gd name="connsiteY7" fmla="*/ 1107 h 1449763"/>
              <a:gd name="connsiteX8" fmla="*/ 65789 w 1023036"/>
              <a:gd name="connsiteY8" fmla="*/ 477987 h 1449763"/>
              <a:gd name="connsiteX0" fmla="*/ 65789 w 1022653"/>
              <a:gd name="connsiteY0" fmla="*/ 477987 h 1449763"/>
              <a:gd name="connsiteX1" fmla="*/ 3875 w 1022653"/>
              <a:gd name="connsiteY1" fmla="*/ 704999 h 1449763"/>
              <a:gd name="connsiteX2" fmla="*/ 141523 w 1022653"/>
              <a:gd name="connsiteY2" fmla="*/ 1445940 h 1449763"/>
              <a:gd name="connsiteX3" fmla="*/ 1013972 w 1022653"/>
              <a:gd name="connsiteY3" fmla="*/ 1255631 h 1449763"/>
              <a:gd name="connsiteX4" fmla="*/ 600314 w 1022653"/>
              <a:gd name="connsiteY4" fmla="*/ 885666 h 1449763"/>
              <a:gd name="connsiteX5" fmla="*/ 789297 w 1022653"/>
              <a:gd name="connsiteY5" fmla="*/ 512904 h 1449763"/>
              <a:gd name="connsiteX6" fmla="*/ 401450 w 1022653"/>
              <a:gd name="connsiteY6" fmla="*/ 623993 h 1449763"/>
              <a:gd name="connsiteX7" fmla="*/ 345554 w 1022653"/>
              <a:gd name="connsiteY7" fmla="*/ 1107 h 1449763"/>
              <a:gd name="connsiteX8" fmla="*/ 65789 w 1022653"/>
              <a:gd name="connsiteY8" fmla="*/ 477987 h 1449763"/>
              <a:gd name="connsiteX0" fmla="*/ 17811 w 1109463"/>
              <a:gd name="connsiteY0" fmla="*/ 374033 h 1452746"/>
              <a:gd name="connsiteX1" fmla="*/ 90685 w 1109463"/>
              <a:gd name="connsiteY1" fmla="*/ 707982 h 1452746"/>
              <a:gd name="connsiteX2" fmla="*/ 228333 w 1109463"/>
              <a:gd name="connsiteY2" fmla="*/ 1448923 h 1452746"/>
              <a:gd name="connsiteX3" fmla="*/ 1100782 w 1109463"/>
              <a:gd name="connsiteY3" fmla="*/ 1258614 h 1452746"/>
              <a:gd name="connsiteX4" fmla="*/ 687124 w 1109463"/>
              <a:gd name="connsiteY4" fmla="*/ 888649 h 1452746"/>
              <a:gd name="connsiteX5" fmla="*/ 876107 w 1109463"/>
              <a:gd name="connsiteY5" fmla="*/ 515887 h 1452746"/>
              <a:gd name="connsiteX6" fmla="*/ 488260 w 1109463"/>
              <a:gd name="connsiteY6" fmla="*/ 626976 h 1452746"/>
              <a:gd name="connsiteX7" fmla="*/ 432364 w 1109463"/>
              <a:gd name="connsiteY7" fmla="*/ 4090 h 1452746"/>
              <a:gd name="connsiteX8" fmla="*/ 17811 w 1109463"/>
              <a:gd name="connsiteY8" fmla="*/ 374033 h 1452746"/>
              <a:gd name="connsiteX0" fmla="*/ 17811 w 1109463"/>
              <a:gd name="connsiteY0" fmla="*/ 396521 h 1475234"/>
              <a:gd name="connsiteX1" fmla="*/ 90685 w 1109463"/>
              <a:gd name="connsiteY1" fmla="*/ 730470 h 1475234"/>
              <a:gd name="connsiteX2" fmla="*/ 228333 w 1109463"/>
              <a:gd name="connsiteY2" fmla="*/ 1471411 h 1475234"/>
              <a:gd name="connsiteX3" fmla="*/ 1100782 w 1109463"/>
              <a:gd name="connsiteY3" fmla="*/ 1281102 h 1475234"/>
              <a:gd name="connsiteX4" fmla="*/ 687124 w 1109463"/>
              <a:gd name="connsiteY4" fmla="*/ 911137 h 1475234"/>
              <a:gd name="connsiteX5" fmla="*/ 876107 w 1109463"/>
              <a:gd name="connsiteY5" fmla="*/ 538375 h 1475234"/>
              <a:gd name="connsiteX6" fmla="*/ 488260 w 1109463"/>
              <a:gd name="connsiteY6" fmla="*/ 649464 h 1475234"/>
              <a:gd name="connsiteX7" fmla="*/ 432364 w 1109463"/>
              <a:gd name="connsiteY7" fmla="*/ 26578 h 1475234"/>
              <a:gd name="connsiteX8" fmla="*/ 17811 w 1109463"/>
              <a:gd name="connsiteY8" fmla="*/ 396521 h 1475234"/>
              <a:gd name="connsiteX0" fmla="*/ 17811 w 1109463"/>
              <a:gd name="connsiteY0" fmla="*/ 396521 h 1475234"/>
              <a:gd name="connsiteX1" fmla="*/ 90685 w 1109463"/>
              <a:gd name="connsiteY1" fmla="*/ 730470 h 1475234"/>
              <a:gd name="connsiteX2" fmla="*/ 228333 w 1109463"/>
              <a:gd name="connsiteY2" fmla="*/ 1471411 h 1475234"/>
              <a:gd name="connsiteX3" fmla="*/ 1100782 w 1109463"/>
              <a:gd name="connsiteY3" fmla="*/ 1281102 h 1475234"/>
              <a:gd name="connsiteX4" fmla="*/ 687124 w 1109463"/>
              <a:gd name="connsiteY4" fmla="*/ 911137 h 1475234"/>
              <a:gd name="connsiteX5" fmla="*/ 876107 w 1109463"/>
              <a:gd name="connsiteY5" fmla="*/ 538375 h 1475234"/>
              <a:gd name="connsiteX6" fmla="*/ 488260 w 1109463"/>
              <a:gd name="connsiteY6" fmla="*/ 649464 h 1475234"/>
              <a:gd name="connsiteX7" fmla="*/ 432364 w 1109463"/>
              <a:gd name="connsiteY7" fmla="*/ 26578 h 1475234"/>
              <a:gd name="connsiteX8" fmla="*/ 17811 w 1109463"/>
              <a:gd name="connsiteY8" fmla="*/ 396521 h 1475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9463" h="1475234">
                <a:moveTo>
                  <a:pt x="17811" y="396521"/>
                </a:moveTo>
                <a:cubicBezTo>
                  <a:pt x="-39135" y="513836"/>
                  <a:pt x="55598" y="551322"/>
                  <a:pt x="90685" y="730470"/>
                </a:cubicBezTo>
                <a:cubicBezTo>
                  <a:pt x="125772" y="909618"/>
                  <a:pt x="177004" y="1411880"/>
                  <a:pt x="228333" y="1471411"/>
                </a:cubicBezTo>
                <a:cubicBezTo>
                  <a:pt x="369356" y="1498663"/>
                  <a:pt x="1024317" y="1374481"/>
                  <a:pt x="1100782" y="1281102"/>
                </a:cubicBezTo>
                <a:cubicBezTo>
                  <a:pt x="1177247" y="1187723"/>
                  <a:pt x="724570" y="1034925"/>
                  <a:pt x="687124" y="911137"/>
                </a:cubicBezTo>
                <a:cubicBezTo>
                  <a:pt x="649678" y="787349"/>
                  <a:pt x="1029751" y="670837"/>
                  <a:pt x="876107" y="538375"/>
                </a:cubicBezTo>
                <a:cubicBezTo>
                  <a:pt x="722463" y="405913"/>
                  <a:pt x="550173" y="684125"/>
                  <a:pt x="488260" y="649464"/>
                </a:cubicBezTo>
                <a:cubicBezTo>
                  <a:pt x="426347" y="614803"/>
                  <a:pt x="663974" y="156515"/>
                  <a:pt x="432364" y="26578"/>
                </a:cubicBezTo>
                <a:cubicBezTo>
                  <a:pt x="200754" y="-103359"/>
                  <a:pt x="74757" y="279206"/>
                  <a:pt x="17811" y="396521"/>
                </a:cubicBezTo>
                <a:close/>
              </a:path>
            </a:pathLst>
          </a:custGeom>
          <a:solidFill>
            <a:schemeClr val="bg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AA7E11B4-F776-4123-A1F9-6EAF154A59B8}"/>
              </a:ext>
            </a:extLst>
          </p:cNvPr>
          <p:cNvSpPr txBox="1"/>
          <p:nvPr/>
        </p:nvSpPr>
        <p:spPr>
          <a:xfrm>
            <a:off x="10241380" y="3585415"/>
            <a:ext cx="1202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Avec cadre</a:t>
            </a:r>
          </a:p>
        </p:txBody>
      </p:sp>
      <p:sp>
        <p:nvSpPr>
          <p:cNvPr id="78" name="Rectangle : coins arrondis 77">
            <a:extLst>
              <a:ext uri="{FF2B5EF4-FFF2-40B4-BE49-F238E27FC236}">
                <a16:creationId xmlns:a16="http://schemas.microsoft.com/office/drawing/2014/main" id="{85650935-6F04-419C-BA16-B6A36B8C6080}"/>
              </a:ext>
            </a:extLst>
          </p:cNvPr>
          <p:cNvSpPr/>
          <p:nvPr/>
        </p:nvSpPr>
        <p:spPr>
          <a:xfrm rot="10800000">
            <a:off x="8526201" y="5019302"/>
            <a:ext cx="1080000" cy="1080000"/>
          </a:xfrm>
          <a:prstGeom prst="roundRect">
            <a:avLst>
              <a:gd name="adj" fmla="val 28509"/>
            </a:avLst>
          </a:prstGeom>
          <a:solidFill>
            <a:schemeClr val="bg1"/>
          </a:solidFill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Forme libre : forme 84">
            <a:extLst>
              <a:ext uri="{FF2B5EF4-FFF2-40B4-BE49-F238E27FC236}">
                <a16:creationId xmlns:a16="http://schemas.microsoft.com/office/drawing/2014/main" id="{237ADD80-7DE2-4E58-BCB3-F311DF9A2755}"/>
              </a:ext>
            </a:extLst>
          </p:cNvPr>
          <p:cNvSpPr/>
          <p:nvPr/>
        </p:nvSpPr>
        <p:spPr>
          <a:xfrm rot="5400000">
            <a:off x="8642705" y="5259039"/>
            <a:ext cx="839077" cy="601661"/>
          </a:xfrm>
          <a:custGeom>
            <a:avLst/>
            <a:gdLst>
              <a:gd name="connsiteX0" fmla="*/ 0 w 839077"/>
              <a:gd name="connsiteY0" fmla="*/ 601661 h 601661"/>
              <a:gd name="connsiteX1" fmla="*/ 0 w 839077"/>
              <a:gd name="connsiteY1" fmla="*/ 158317 h 601661"/>
              <a:gd name="connsiteX2" fmla="*/ 162253 w 839077"/>
              <a:gd name="connsiteY2" fmla="*/ 158317 h 601661"/>
              <a:gd name="connsiteX3" fmla="*/ 162253 w 839077"/>
              <a:gd name="connsiteY3" fmla="*/ 0 h 601661"/>
              <a:gd name="connsiteX4" fmla="*/ 839077 w 839077"/>
              <a:gd name="connsiteY4" fmla="*/ 0 h 601661"/>
              <a:gd name="connsiteX5" fmla="*/ 839077 w 839077"/>
              <a:gd name="connsiteY5" fmla="*/ 601661 h 601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39077" h="601661">
                <a:moveTo>
                  <a:pt x="0" y="601661"/>
                </a:moveTo>
                <a:lnTo>
                  <a:pt x="0" y="158317"/>
                </a:lnTo>
                <a:lnTo>
                  <a:pt x="162253" y="158317"/>
                </a:lnTo>
                <a:lnTo>
                  <a:pt x="162253" y="0"/>
                </a:lnTo>
                <a:lnTo>
                  <a:pt x="839077" y="0"/>
                </a:lnTo>
                <a:lnTo>
                  <a:pt x="839077" y="601661"/>
                </a:lnTo>
                <a:close/>
              </a:path>
            </a:pathLst>
          </a:custGeom>
          <a:solidFill>
            <a:schemeClr val="bg1"/>
          </a:solidFill>
          <a:ln w="38100">
            <a:solidFill>
              <a:srgbClr val="EE2D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3E25B772-C769-4665-A095-D74D0A1E6842}"/>
              </a:ext>
            </a:extLst>
          </p:cNvPr>
          <p:cNvCxnSpPr>
            <a:cxnSpLocks/>
          </p:cNvCxnSpPr>
          <p:nvPr/>
        </p:nvCxnSpPr>
        <p:spPr>
          <a:xfrm>
            <a:off x="9209088" y="5133975"/>
            <a:ext cx="158750" cy="161925"/>
          </a:xfrm>
          <a:prstGeom prst="line">
            <a:avLst/>
          </a:prstGeom>
          <a:solidFill>
            <a:schemeClr val="bg1"/>
          </a:solidFill>
          <a:ln w="38100">
            <a:solidFill>
              <a:srgbClr val="EE2D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02B66CE5-AC6F-4192-A669-0749740AEB66}"/>
              </a:ext>
            </a:extLst>
          </p:cNvPr>
          <p:cNvSpPr/>
          <p:nvPr/>
        </p:nvSpPr>
        <p:spPr>
          <a:xfrm>
            <a:off x="8863013" y="5463116"/>
            <a:ext cx="396875" cy="423334"/>
          </a:xfrm>
          <a:prstGeom prst="rect">
            <a:avLst/>
          </a:prstGeom>
          <a:solidFill>
            <a:schemeClr val="bg1"/>
          </a:solidFill>
          <a:ln w="38100">
            <a:solidFill>
              <a:srgbClr val="EE2D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FCCFE96F-D892-4758-80F1-420BD0D63693}"/>
              </a:ext>
            </a:extLst>
          </p:cNvPr>
          <p:cNvSpPr/>
          <p:nvPr/>
        </p:nvSpPr>
        <p:spPr>
          <a:xfrm>
            <a:off x="8938930" y="5523302"/>
            <a:ext cx="72000" cy="72000"/>
          </a:xfrm>
          <a:prstGeom prst="ellipse">
            <a:avLst/>
          </a:prstGeom>
          <a:solidFill>
            <a:srgbClr val="EE2D2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sp>
        <p:nvSpPr>
          <p:cNvPr id="72" name="Forme libre : forme 71">
            <a:extLst>
              <a:ext uri="{FF2B5EF4-FFF2-40B4-BE49-F238E27FC236}">
                <a16:creationId xmlns:a16="http://schemas.microsoft.com/office/drawing/2014/main" id="{58AF7465-5E63-45E1-8466-387F38F4BC8A}"/>
              </a:ext>
            </a:extLst>
          </p:cNvPr>
          <p:cNvSpPr/>
          <p:nvPr/>
        </p:nvSpPr>
        <p:spPr>
          <a:xfrm>
            <a:off x="8864600" y="5622927"/>
            <a:ext cx="396876" cy="203200"/>
          </a:xfrm>
          <a:custGeom>
            <a:avLst/>
            <a:gdLst>
              <a:gd name="connsiteX0" fmla="*/ 0 w 303213"/>
              <a:gd name="connsiteY0" fmla="*/ 163287 h 163287"/>
              <a:gd name="connsiteX1" fmla="*/ 60325 w 303213"/>
              <a:gd name="connsiteY1" fmla="*/ 42637 h 163287"/>
              <a:gd name="connsiteX2" fmla="*/ 155575 w 303213"/>
              <a:gd name="connsiteY2" fmla="*/ 82324 h 163287"/>
              <a:gd name="connsiteX3" fmla="*/ 234950 w 303213"/>
              <a:gd name="connsiteY3" fmla="*/ 1362 h 163287"/>
              <a:gd name="connsiteX4" fmla="*/ 303213 w 303213"/>
              <a:gd name="connsiteY4" fmla="*/ 161699 h 163287"/>
              <a:gd name="connsiteX0" fmla="*/ 0 w 303213"/>
              <a:gd name="connsiteY0" fmla="*/ 163287 h 163287"/>
              <a:gd name="connsiteX1" fmla="*/ 60325 w 303213"/>
              <a:gd name="connsiteY1" fmla="*/ 42637 h 163287"/>
              <a:gd name="connsiteX2" fmla="*/ 155575 w 303213"/>
              <a:gd name="connsiteY2" fmla="*/ 82324 h 163287"/>
              <a:gd name="connsiteX3" fmla="*/ 234950 w 303213"/>
              <a:gd name="connsiteY3" fmla="*/ 1362 h 163287"/>
              <a:gd name="connsiteX4" fmla="*/ 303213 w 303213"/>
              <a:gd name="connsiteY4" fmla="*/ 161699 h 163287"/>
              <a:gd name="connsiteX0" fmla="*/ 0 w 350838"/>
              <a:gd name="connsiteY0" fmla="*/ 163287 h 168049"/>
              <a:gd name="connsiteX1" fmla="*/ 60325 w 350838"/>
              <a:gd name="connsiteY1" fmla="*/ 42637 h 168049"/>
              <a:gd name="connsiteX2" fmla="*/ 155575 w 350838"/>
              <a:gd name="connsiteY2" fmla="*/ 82324 h 168049"/>
              <a:gd name="connsiteX3" fmla="*/ 234950 w 350838"/>
              <a:gd name="connsiteY3" fmla="*/ 1362 h 168049"/>
              <a:gd name="connsiteX4" fmla="*/ 350838 w 350838"/>
              <a:gd name="connsiteY4" fmla="*/ 168049 h 168049"/>
              <a:gd name="connsiteX0" fmla="*/ 0 w 388938"/>
              <a:gd name="connsiteY0" fmla="*/ 172812 h 172812"/>
              <a:gd name="connsiteX1" fmla="*/ 98425 w 388938"/>
              <a:gd name="connsiteY1" fmla="*/ 42637 h 172812"/>
              <a:gd name="connsiteX2" fmla="*/ 193675 w 388938"/>
              <a:gd name="connsiteY2" fmla="*/ 82324 h 172812"/>
              <a:gd name="connsiteX3" fmla="*/ 273050 w 388938"/>
              <a:gd name="connsiteY3" fmla="*/ 1362 h 172812"/>
              <a:gd name="connsiteX4" fmla="*/ 388938 w 388938"/>
              <a:gd name="connsiteY4" fmla="*/ 168049 h 172812"/>
              <a:gd name="connsiteX0" fmla="*/ 0 w 392113"/>
              <a:gd name="connsiteY0" fmla="*/ 168050 h 168050"/>
              <a:gd name="connsiteX1" fmla="*/ 101600 w 392113"/>
              <a:gd name="connsiteY1" fmla="*/ 42637 h 168050"/>
              <a:gd name="connsiteX2" fmla="*/ 196850 w 392113"/>
              <a:gd name="connsiteY2" fmla="*/ 82324 h 168050"/>
              <a:gd name="connsiteX3" fmla="*/ 276225 w 392113"/>
              <a:gd name="connsiteY3" fmla="*/ 1362 h 168050"/>
              <a:gd name="connsiteX4" fmla="*/ 392113 w 392113"/>
              <a:gd name="connsiteY4" fmla="*/ 168049 h 168050"/>
              <a:gd name="connsiteX0" fmla="*/ 0 w 398463"/>
              <a:gd name="connsiteY0" fmla="*/ 168050 h 174399"/>
              <a:gd name="connsiteX1" fmla="*/ 101600 w 398463"/>
              <a:gd name="connsiteY1" fmla="*/ 42637 h 174399"/>
              <a:gd name="connsiteX2" fmla="*/ 196850 w 398463"/>
              <a:gd name="connsiteY2" fmla="*/ 82324 h 174399"/>
              <a:gd name="connsiteX3" fmla="*/ 276225 w 398463"/>
              <a:gd name="connsiteY3" fmla="*/ 1362 h 174399"/>
              <a:gd name="connsiteX4" fmla="*/ 398463 w 398463"/>
              <a:gd name="connsiteY4" fmla="*/ 174399 h 174399"/>
              <a:gd name="connsiteX0" fmla="*/ 0 w 398463"/>
              <a:gd name="connsiteY0" fmla="*/ 168050 h 174399"/>
              <a:gd name="connsiteX1" fmla="*/ 101600 w 398463"/>
              <a:gd name="connsiteY1" fmla="*/ 42637 h 174399"/>
              <a:gd name="connsiteX2" fmla="*/ 196850 w 398463"/>
              <a:gd name="connsiteY2" fmla="*/ 82324 h 174399"/>
              <a:gd name="connsiteX3" fmla="*/ 276225 w 398463"/>
              <a:gd name="connsiteY3" fmla="*/ 1362 h 174399"/>
              <a:gd name="connsiteX4" fmla="*/ 398463 w 398463"/>
              <a:gd name="connsiteY4" fmla="*/ 174399 h 174399"/>
              <a:gd name="connsiteX0" fmla="*/ 0 w 398463"/>
              <a:gd name="connsiteY0" fmla="*/ 168050 h 174399"/>
              <a:gd name="connsiteX1" fmla="*/ 101600 w 398463"/>
              <a:gd name="connsiteY1" fmla="*/ 42637 h 174399"/>
              <a:gd name="connsiteX2" fmla="*/ 196850 w 398463"/>
              <a:gd name="connsiteY2" fmla="*/ 82324 h 174399"/>
              <a:gd name="connsiteX3" fmla="*/ 276225 w 398463"/>
              <a:gd name="connsiteY3" fmla="*/ 1362 h 174399"/>
              <a:gd name="connsiteX4" fmla="*/ 398463 w 398463"/>
              <a:gd name="connsiteY4" fmla="*/ 174399 h 174399"/>
              <a:gd name="connsiteX0" fmla="*/ 0 w 398463"/>
              <a:gd name="connsiteY0" fmla="*/ 183760 h 190109"/>
              <a:gd name="connsiteX1" fmla="*/ 101600 w 398463"/>
              <a:gd name="connsiteY1" fmla="*/ 58347 h 190109"/>
              <a:gd name="connsiteX2" fmla="*/ 196850 w 398463"/>
              <a:gd name="connsiteY2" fmla="*/ 98034 h 190109"/>
              <a:gd name="connsiteX3" fmla="*/ 288925 w 398463"/>
              <a:gd name="connsiteY3" fmla="*/ 1197 h 190109"/>
              <a:gd name="connsiteX4" fmla="*/ 398463 w 398463"/>
              <a:gd name="connsiteY4" fmla="*/ 190109 h 190109"/>
              <a:gd name="connsiteX0" fmla="*/ 0 w 398463"/>
              <a:gd name="connsiteY0" fmla="*/ 182686 h 189035"/>
              <a:gd name="connsiteX1" fmla="*/ 101600 w 398463"/>
              <a:gd name="connsiteY1" fmla="*/ 57273 h 189035"/>
              <a:gd name="connsiteX2" fmla="*/ 196850 w 398463"/>
              <a:gd name="connsiteY2" fmla="*/ 96960 h 189035"/>
              <a:gd name="connsiteX3" fmla="*/ 288925 w 398463"/>
              <a:gd name="connsiteY3" fmla="*/ 123 h 189035"/>
              <a:gd name="connsiteX4" fmla="*/ 398463 w 398463"/>
              <a:gd name="connsiteY4" fmla="*/ 189035 h 189035"/>
              <a:gd name="connsiteX0" fmla="*/ 0 w 392113"/>
              <a:gd name="connsiteY0" fmla="*/ 182686 h 189035"/>
              <a:gd name="connsiteX1" fmla="*/ 101600 w 392113"/>
              <a:gd name="connsiteY1" fmla="*/ 57273 h 189035"/>
              <a:gd name="connsiteX2" fmla="*/ 196850 w 392113"/>
              <a:gd name="connsiteY2" fmla="*/ 96960 h 189035"/>
              <a:gd name="connsiteX3" fmla="*/ 288925 w 392113"/>
              <a:gd name="connsiteY3" fmla="*/ 123 h 189035"/>
              <a:gd name="connsiteX4" fmla="*/ 392113 w 392113"/>
              <a:gd name="connsiteY4" fmla="*/ 189035 h 189035"/>
              <a:gd name="connsiteX0" fmla="*/ 0 w 390526"/>
              <a:gd name="connsiteY0" fmla="*/ 182692 h 182692"/>
              <a:gd name="connsiteX1" fmla="*/ 101600 w 390526"/>
              <a:gd name="connsiteY1" fmla="*/ 57279 h 182692"/>
              <a:gd name="connsiteX2" fmla="*/ 196850 w 390526"/>
              <a:gd name="connsiteY2" fmla="*/ 96966 h 182692"/>
              <a:gd name="connsiteX3" fmla="*/ 288925 w 390526"/>
              <a:gd name="connsiteY3" fmla="*/ 129 h 182692"/>
              <a:gd name="connsiteX4" fmla="*/ 390526 w 390526"/>
              <a:gd name="connsiteY4" fmla="*/ 182691 h 182692"/>
              <a:gd name="connsiteX0" fmla="*/ 0 w 396876"/>
              <a:gd name="connsiteY0" fmla="*/ 182694 h 182694"/>
              <a:gd name="connsiteX1" fmla="*/ 101600 w 396876"/>
              <a:gd name="connsiteY1" fmla="*/ 57281 h 182694"/>
              <a:gd name="connsiteX2" fmla="*/ 196850 w 396876"/>
              <a:gd name="connsiteY2" fmla="*/ 96968 h 182694"/>
              <a:gd name="connsiteX3" fmla="*/ 288925 w 396876"/>
              <a:gd name="connsiteY3" fmla="*/ 131 h 182694"/>
              <a:gd name="connsiteX4" fmla="*/ 396876 w 396876"/>
              <a:gd name="connsiteY4" fmla="*/ 181106 h 182694"/>
              <a:gd name="connsiteX0" fmla="*/ 0 w 396876"/>
              <a:gd name="connsiteY0" fmla="*/ 203309 h 203309"/>
              <a:gd name="connsiteX1" fmla="*/ 101600 w 396876"/>
              <a:gd name="connsiteY1" fmla="*/ 77896 h 203309"/>
              <a:gd name="connsiteX2" fmla="*/ 196850 w 396876"/>
              <a:gd name="connsiteY2" fmla="*/ 117583 h 203309"/>
              <a:gd name="connsiteX3" fmla="*/ 304800 w 396876"/>
              <a:gd name="connsiteY3" fmla="*/ 109 h 203309"/>
              <a:gd name="connsiteX4" fmla="*/ 396876 w 396876"/>
              <a:gd name="connsiteY4" fmla="*/ 201721 h 203309"/>
              <a:gd name="connsiteX0" fmla="*/ 0 w 396876"/>
              <a:gd name="connsiteY0" fmla="*/ 203200 h 203200"/>
              <a:gd name="connsiteX1" fmla="*/ 101600 w 396876"/>
              <a:gd name="connsiteY1" fmla="*/ 77787 h 203200"/>
              <a:gd name="connsiteX2" fmla="*/ 196850 w 396876"/>
              <a:gd name="connsiteY2" fmla="*/ 117474 h 203200"/>
              <a:gd name="connsiteX3" fmla="*/ 304800 w 396876"/>
              <a:gd name="connsiteY3" fmla="*/ 0 h 203200"/>
              <a:gd name="connsiteX4" fmla="*/ 396876 w 396876"/>
              <a:gd name="connsiteY4" fmla="*/ 201612 h 203200"/>
              <a:gd name="connsiteX0" fmla="*/ 0 w 396876"/>
              <a:gd name="connsiteY0" fmla="*/ 203200 h 203200"/>
              <a:gd name="connsiteX1" fmla="*/ 101600 w 396876"/>
              <a:gd name="connsiteY1" fmla="*/ 77787 h 203200"/>
              <a:gd name="connsiteX2" fmla="*/ 196850 w 396876"/>
              <a:gd name="connsiteY2" fmla="*/ 117474 h 203200"/>
              <a:gd name="connsiteX3" fmla="*/ 304800 w 396876"/>
              <a:gd name="connsiteY3" fmla="*/ 0 h 203200"/>
              <a:gd name="connsiteX4" fmla="*/ 396876 w 396876"/>
              <a:gd name="connsiteY4" fmla="*/ 201612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6876" h="203200">
                <a:moveTo>
                  <a:pt x="0" y="203200"/>
                </a:moveTo>
                <a:cubicBezTo>
                  <a:pt x="17198" y="149622"/>
                  <a:pt x="46567" y="90488"/>
                  <a:pt x="101600" y="77787"/>
                </a:cubicBezTo>
                <a:cubicBezTo>
                  <a:pt x="156633" y="65086"/>
                  <a:pt x="151872" y="120913"/>
                  <a:pt x="196850" y="117474"/>
                </a:cubicBezTo>
                <a:cubicBezTo>
                  <a:pt x="241828" y="114035"/>
                  <a:pt x="259557" y="2646"/>
                  <a:pt x="304800" y="0"/>
                </a:cubicBezTo>
                <a:cubicBezTo>
                  <a:pt x="359568" y="5291"/>
                  <a:pt x="373064" y="115093"/>
                  <a:pt x="396876" y="201612"/>
                </a:cubicBezTo>
              </a:path>
            </a:pathLst>
          </a:custGeom>
          <a:solidFill>
            <a:schemeClr val="bg1"/>
          </a:solidFill>
          <a:ln w="38100">
            <a:solidFill>
              <a:srgbClr val="EE2D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8653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A4E9D8A-A335-4DBE-AB02-1374E6BD4CD1}"/>
              </a:ext>
            </a:extLst>
          </p:cNvPr>
          <p:cNvSpPr/>
          <p:nvPr/>
        </p:nvSpPr>
        <p:spPr>
          <a:xfrm>
            <a:off x="469900" y="427767"/>
            <a:ext cx="11252200" cy="59730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3" name="Rectangle : coins arrondis 102">
            <a:extLst>
              <a:ext uri="{FF2B5EF4-FFF2-40B4-BE49-F238E27FC236}">
                <a16:creationId xmlns:a16="http://schemas.microsoft.com/office/drawing/2014/main" id="{8411027F-3B75-4223-AF08-4F5DA67724D3}"/>
              </a:ext>
            </a:extLst>
          </p:cNvPr>
          <p:cNvSpPr/>
          <p:nvPr/>
        </p:nvSpPr>
        <p:spPr>
          <a:xfrm rot="10800000">
            <a:off x="2195402" y="2271720"/>
            <a:ext cx="1080000" cy="1080000"/>
          </a:xfrm>
          <a:prstGeom prst="roundRect">
            <a:avLst>
              <a:gd name="adj" fmla="val 28509"/>
            </a:avLst>
          </a:prstGeom>
          <a:solidFill>
            <a:schemeClr val="bg1"/>
          </a:solidFill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" name="Rectangle : coins arrondis 104">
            <a:extLst>
              <a:ext uri="{FF2B5EF4-FFF2-40B4-BE49-F238E27FC236}">
                <a16:creationId xmlns:a16="http://schemas.microsoft.com/office/drawing/2014/main" id="{C0E13D20-572C-4742-84B3-5FC22A15F3D4}"/>
              </a:ext>
            </a:extLst>
          </p:cNvPr>
          <p:cNvSpPr/>
          <p:nvPr/>
        </p:nvSpPr>
        <p:spPr>
          <a:xfrm rot="10800000">
            <a:off x="2375731" y="2723786"/>
            <a:ext cx="698552" cy="28742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06" name="Groupe 105">
            <a:extLst>
              <a:ext uri="{FF2B5EF4-FFF2-40B4-BE49-F238E27FC236}">
                <a16:creationId xmlns:a16="http://schemas.microsoft.com/office/drawing/2014/main" id="{CCFE43C8-17AE-43F1-8AB2-EBC070BA2CDD}"/>
              </a:ext>
            </a:extLst>
          </p:cNvPr>
          <p:cNvGrpSpPr/>
          <p:nvPr/>
        </p:nvGrpSpPr>
        <p:grpSpPr>
          <a:xfrm>
            <a:off x="2413219" y="2602793"/>
            <a:ext cx="629153" cy="465480"/>
            <a:chOff x="5440854" y="3814420"/>
            <a:chExt cx="629153" cy="362997"/>
          </a:xfrm>
        </p:grpSpPr>
        <p:sp>
          <p:nvSpPr>
            <p:cNvPr id="107" name="Rectangle : coins arrondis 106">
              <a:extLst>
                <a:ext uri="{FF2B5EF4-FFF2-40B4-BE49-F238E27FC236}">
                  <a16:creationId xmlns:a16="http://schemas.microsoft.com/office/drawing/2014/main" id="{6B1A6BB7-C9EE-4B76-B1D8-0412C83EFD43}"/>
                </a:ext>
              </a:extLst>
            </p:cNvPr>
            <p:cNvSpPr/>
            <p:nvPr/>
          </p:nvSpPr>
          <p:spPr>
            <a:xfrm rot="10800000">
              <a:off x="5440854" y="3889990"/>
              <a:ext cx="629153" cy="287427"/>
            </a:xfrm>
            <a:prstGeom prst="roundRect">
              <a:avLst/>
            </a:prstGeom>
            <a:solidFill>
              <a:srgbClr val="EE2D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8" name="Rectangle : coins arrondis 107">
              <a:extLst>
                <a:ext uri="{FF2B5EF4-FFF2-40B4-BE49-F238E27FC236}">
                  <a16:creationId xmlns:a16="http://schemas.microsoft.com/office/drawing/2014/main" id="{CA8DBC6E-15B2-4262-87FC-715B471533AD}"/>
                </a:ext>
              </a:extLst>
            </p:cNvPr>
            <p:cNvSpPr/>
            <p:nvPr/>
          </p:nvSpPr>
          <p:spPr>
            <a:xfrm rot="10800000">
              <a:off x="5624414" y="3814420"/>
              <a:ext cx="262036" cy="241987"/>
            </a:xfrm>
            <a:prstGeom prst="roundRect">
              <a:avLst/>
            </a:prstGeom>
            <a:solidFill>
              <a:srgbClr val="EE2D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9" name="Cercle : creux 108">
              <a:extLst>
                <a:ext uri="{FF2B5EF4-FFF2-40B4-BE49-F238E27FC236}">
                  <a16:creationId xmlns:a16="http://schemas.microsoft.com/office/drawing/2014/main" id="{3034AC23-12FA-4E4A-8F32-FE921271920E}"/>
                </a:ext>
              </a:extLst>
            </p:cNvPr>
            <p:cNvSpPr/>
            <p:nvPr/>
          </p:nvSpPr>
          <p:spPr>
            <a:xfrm>
              <a:off x="5615272" y="3916609"/>
              <a:ext cx="288000" cy="224592"/>
            </a:xfrm>
            <a:prstGeom prst="donut">
              <a:avLst>
                <a:gd name="adj" fmla="val 2058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</p:grpSp>
      <p:sp>
        <p:nvSpPr>
          <p:cNvPr id="97" name="Rectangle : coins arrondis 96">
            <a:extLst>
              <a:ext uri="{FF2B5EF4-FFF2-40B4-BE49-F238E27FC236}">
                <a16:creationId xmlns:a16="http://schemas.microsoft.com/office/drawing/2014/main" id="{417F0EEB-12A7-4FDF-B5C3-AC312F474B96}"/>
              </a:ext>
            </a:extLst>
          </p:cNvPr>
          <p:cNvSpPr/>
          <p:nvPr/>
        </p:nvSpPr>
        <p:spPr>
          <a:xfrm rot="10800000">
            <a:off x="2185976" y="892303"/>
            <a:ext cx="1080000" cy="1080000"/>
          </a:xfrm>
          <a:prstGeom prst="roundRect">
            <a:avLst>
              <a:gd name="adj" fmla="val 28509"/>
            </a:avLst>
          </a:prstGeom>
          <a:solidFill>
            <a:schemeClr val="bg1"/>
          </a:solidFill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8" name="Rectangle : coins arrondis 97">
            <a:extLst>
              <a:ext uri="{FF2B5EF4-FFF2-40B4-BE49-F238E27FC236}">
                <a16:creationId xmlns:a16="http://schemas.microsoft.com/office/drawing/2014/main" id="{B65A6B2C-34EB-415C-BA17-4CB0A1CA2B30}"/>
              </a:ext>
            </a:extLst>
          </p:cNvPr>
          <p:cNvSpPr/>
          <p:nvPr/>
        </p:nvSpPr>
        <p:spPr>
          <a:xfrm rot="10800000">
            <a:off x="2366305" y="1344369"/>
            <a:ext cx="698552" cy="28742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99" name="Groupe 98">
            <a:extLst>
              <a:ext uri="{FF2B5EF4-FFF2-40B4-BE49-F238E27FC236}">
                <a16:creationId xmlns:a16="http://schemas.microsoft.com/office/drawing/2014/main" id="{5489C278-ED96-42D6-9455-9926A59AF998}"/>
              </a:ext>
            </a:extLst>
          </p:cNvPr>
          <p:cNvGrpSpPr/>
          <p:nvPr/>
        </p:nvGrpSpPr>
        <p:grpSpPr>
          <a:xfrm>
            <a:off x="2403793" y="1223376"/>
            <a:ext cx="629153" cy="465480"/>
            <a:chOff x="5440854" y="3814420"/>
            <a:chExt cx="629153" cy="362997"/>
          </a:xfrm>
        </p:grpSpPr>
        <p:sp>
          <p:nvSpPr>
            <p:cNvPr id="100" name="Rectangle : coins arrondis 99">
              <a:extLst>
                <a:ext uri="{FF2B5EF4-FFF2-40B4-BE49-F238E27FC236}">
                  <a16:creationId xmlns:a16="http://schemas.microsoft.com/office/drawing/2014/main" id="{E7174CAB-1BB7-4AC1-B30A-BD453357A4E3}"/>
                </a:ext>
              </a:extLst>
            </p:cNvPr>
            <p:cNvSpPr/>
            <p:nvPr/>
          </p:nvSpPr>
          <p:spPr>
            <a:xfrm rot="10800000">
              <a:off x="5440854" y="3889990"/>
              <a:ext cx="629153" cy="287427"/>
            </a:xfrm>
            <a:prstGeom prst="roundRect">
              <a:avLst/>
            </a:prstGeom>
            <a:solidFill>
              <a:srgbClr val="EE2D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1" name="Rectangle : coins arrondis 100">
              <a:extLst>
                <a:ext uri="{FF2B5EF4-FFF2-40B4-BE49-F238E27FC236}">
                  <a16:creationId xmlns:a16="http://schemas.microsoft.com/office/drawing/2014/main" id="{5D915D03-773F-4224-B4C1-1EEC67068BC4}"/>
                </a:ext>
              </a:extLst>
            </p:cNvPr>
            <p:cNvSpPr/>
            <p:nvPr/>
          </p:nvSpPr>
          <p:spPr>
            <a:xfrm rot="10800000">
              <a:off x="5624414" y="3814420"/>
              <a:ext cx="262036" cy="241987"/>
            </a:xfrm>
            <a:prstGeom prst="roundRect">
              <a:avLst/>
            </a:prstGeom>
            <a:solidFill>
              <a:srgbClr val="EE2D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2" name="Cercle : creux 101">
              <a:extLst>
                <a:ext uri="{FF2B5EF4-FFF2-40B4-BE49-F238E27FC236}">
                  <a16:creationId xmlns:a16="http://schemas.microsoft.com/office/drawing/2014/main" id="{322D679B-121B-4ABB-980E-B983B5A122E9}"/>
                </a:ext>
              </a:extLst>
            </p:cNvPr>
            <p:cNvSpPr/>
            <p:nvPr/>
          </p:nvSpPr>
          <p:spPr>
            <a:xfrm>
              <a:off x="5615272" y="3916609"/>
              <a:ext cx="288000" cy="224592"/>
            </a:xfrm>
            <a:prstGeom prst="donut">
              <a:avLst>
                <a:gd name="adj" fmla="val 2058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</p:grpSp>
      <p:grpSp>
        <p:nvGrpSpPr>
          <p:cNvPr id="74" name="Groupe 73">
            <a:extLst>
              <a:ext uri="{FF2B5EF4-FFF2-40B4-BE49-F238E27FC236}">
                <a16:creationId xmlns:a16="http://schemas.microsoft.com/office/drawing/2014/main" id="{92F6366F-AF5C-48C1-84E1-9AE28E71BADE}"/>
              </a:ext>
            </a:extLst>
          </p:cNvPr>
          <p:cNvGrpSpPr/>
          <p:nvPr/>
        </p:nvGrpSpPr>
        <p:grpSpPr>
          <a:xfrm>
            <a:off x="2888593" y="985650"/>
            <a:ext cx="180000" cy="337837"/>
            <a:chOff x="2893727" y="996144"/>
            <a:chExt cx="180000" cy="337837"/>
          </a:xfrm>
        </p:grpSpPr>
        <p:sp>
          <p:nvSpPr>
            <p:cNvPr id="36" name="Forme libre : forme 35">
              <a:extLst>
                <a:ext uri="{FF2B5EF4-FFF2-40B4-BE49-F238E27FC236}">
                  <a16:creationId xmlns:a16="http://schemas.microsoft.com/office/drawing/2014/main" id="{4116D761-761D-4347-BA60-853E4176CA97}"/>
                </a:ext>
              </a:extLst>
            </p:cNvPr>
            <p:cNvSpPr/>
            <p:nvPr/>
          </p:nvSpPr>
          <p:spPr>
            <a:xfrm>
              <a:off x="2908658" y="1005805"/>
              <a:ext cx="60833" cy="273951"/>
            </a:xfrm>
            <a:custGeom>
              <a:avLst/>
              <a:gdLst>
                <a:gd name="connsiteX0" fmla="*/ 8809 w 8809"/>
                <a:gd name="connsiteY0" fmla="*/ 0 h 1343278"/>
                <a:gd name="connsiteX1" fmla="*/ 717 w 8809"/>
                <a:gd name="connsiteY1" fmla="*/ 1343278 h 1343278"/>
                <a:gd name="connsiteX0" fmla="*/ 9197 w 661410"/>
                <a:gd name="connsiteY0" fmla="*/ 0 h 10000"/>
                <a:gd name="connsiteX1" fmla="*/ 661410 w 661410"/>
                <a:gd name="connsiteY1" fmla="*/ 5361 h 10000"/>
                <a:gd name="connsiteX2" fmla="*/ 11 w 661410"/>
                <a:gd name="connsiteY2" fmla="*/ 10000 h 10000"/>
                <a:gd name="connsiteX0" fmla="*/ 40539 w 692752"/>
                <a:gd name="connsiteY0" fmla="*/ 0 h 10000"/>
                <a:gd name="connsiteX1" fmla="*/ 692752 w 692752"/>
                <a:gd name="connsiteY1" fmla="*/ 5361 h 10000"/>
                <a:gd name="connsiteX2" fmla="*/ 31353 w 692752"/>
                <a:gd name="connsiteY2" fmla="*/ 10000 h 10000"/>
                <a:gd name="connsiteX0" fmla="*/ 40539 w 692752"/>
                <a:gd name="connsiteY0" fmla="*/ 0 h 10000"/>
                <a:gd name="connsiteX1" fmla="*/ 692752 w 692752"/>
                <a:gd name="connsiteY1" fmla="*/ 5361 h 10000"/>
                <a:gd name="connsiteX2" fmla="*/ 31353 w 692752"/>
                <a:gd name="connsiteY2" fmla="*/ 10000 h 10000"/>
                <a:gd name="connsiteX0" fmla="*/ 78708 w 629874"/>
                <a:gd name="connsiteY0" fmla="*/ 0 h 10000"/>
                <a:gd name="connsiteX1" fmla="*/ 629874 w 629874"/>
                <a:gd name="connsiteY1" fmla="*/ 4518 h 10000"/>
                <a:gd name="connsiteX2" fmla="*/ 69522 w 629874"/>
                <a:gd name="connsiteY2" fmla="*/ 10000 h 10000"/>
                <a:gd name="connsiteX0" fmla="*/ 78708 w 629874"/>
                <a:gd name="connsiteY0" fmla="*/ 0 h 10000"/>
                <a:gd name="connsiteX1" fmla="*/ 629874 w 629874"/>
                <a:gd name="connsiteY1" fmla="*/ 4518 h 10000"/>
                <a:gd name="connsiteX2" fmla="*/ 69522 w 629874"/>
                <a:gd name="connsiteY2" fmla="*/ 10000 h 10000"/>
                <a:gd name="connsiteX0" fmla="*/ 78708 w 629874"/>
                <a:gd name="connsiteY0" fmla="*/ 0 h 10000"/>
                <a:gd name="connsiteX1" fmla="*/ 629874 w 629874"/>
                <a:gd name="connsiteY1" fmla="*/ 4518 h 10000"/>
                <a:gd name="connsiteX2" fmla="*/ 69522 w 629874"/>
                <a:gd name="connsiteY2" fmla="*/ 10000 h 10000"/>
                <a:gd name="connsiteX0" fmla="*/ 78708 w 629874"/>
                <a:gd name="connsiteY0" fmla="*/ 0 h 10000"/>
                <a:gd name="connsiteX1" fmla="*/ 629874 w 629874"/>
                <a:gd name="connsiteY1" fmla="*/ 4518 h 10000"/>
                <a:gd name="connsiteX2" fmla="*/ 69522 w 629874"/>
                <a:gd name="connsiteY2" fmla="*/ 10000 h 10000"/>
                <a:gd name="connsiteX0" fmla="*/ 78708 w 629874"/>
                <a:gd name="connsiteY0" fmla="*/ 0 h 10000"/>
                <a:gd name="connsiteX1" fmla="*/ 629874 w 629874"/>
                <a:gd name="connsiteY1" fmla="*/ 4518 h 10000"/>
                <a:gd name="connsiteX2" fmla="*/ 69522 w 629874"/>
                <a:gd name="connsiteY2" fmla="*/ 10000 h 10000"/>
                <a:gd name="connsiteX0" fmla="*/ 78708 w 629874"/>
                <a:gd name="connsiteY0" fmla="*/ 0 h 10000"/>
                <a:gd name="connsiteX1" fmla="*/ 629874 w 629874"/>
                <a:gd name="connsiteY1" fmla="*/ 4518 h 10000"/>
                <a:gd name="connsiteX2" fmla="*/ 69522 w 629874"/>
                <a:gd name="connsiteY2" fmla="*/ 10000 h 10000"/>
                <a:gd name="connsiteX0" fmla="*/ 78708 w 629874"/>
                <a:gd name="connsiteY0" fmla="*/ 0 h 10000"/>
                <a:gd name="connsiteX1" fmla="*/ 629874 w 629874"/>
                <a:gd name="connsiteY1" fmla="*/ 4518 h 10000"/>
                <a:gd name="connsiteX2" fmla="*/ 69522 w 629874"/>
                <a:gd name="connsiteY2" fmla="*/ 10000 h 10000"/>
                <a:gd name="connsiteX0" fmla="*/ 9186 w 560352"/>
                <a:gd name="connsiteY0" fmla="*/ 0 h 10000"/>
                <a:gd name="connsiteX1" fmla="*/ 560352 w 560352"/>
                <a:gd name="connsiteY1" fmla="*/ 4518 h 10000"/>
                <a:gd name="connsiteX2" fmla="*/ 0 w 560352"/>
                <a:gd name="connsiteY2" fmla="*/ 10000 h 10000"/>
                <a:gd name="connsiteX0" fmla="*/ 9186 w 563670"/>
                <a:gd name="connsiteY0" fmla="*/ 0 h 10000"/>
                <a:gd name="connsiteX1" fmla="*/ 560352 w 563670"/>
                <a:gd name="connsiteY1" fmla="*/ 4518 h 10000"/>
                <a:gd name="connsiteX2" fmla="*/ 563670 w 563670"/>
                <a:gd name="connsiteY2" fmla="*/ 4511 h 10000"/>
                <a:gd name="connsiteX3" fmla="*/ 0 w 563670"/>
                <a:gd name="connsiteY3" fmla="*/ 10000 h 10000"/>
                <a:gd name="connsiteX0" fmla="*/ 9186 w 561868"/>
                <a:gd name="connsiteY0" fmla="*/ 0 h 10000"/>
                <a:gd name="connsiteX1" fmla="*/ 560352 w 561868"/>
                <a:gd name="connsiteY1" fmla="*/ 4518 h 10000"/>
                <a:gd name="connsiteX2" fmla="*/ 561868 w 561868"/>
                <a:gd name="connsiteY2" fmla="*/ 5374 h 10000"/>
                <a:gd name="connsiteX3" fmla="*/ 0 w 561868"/>
                <a:gd name="connsiteY3" fmla="*/ 10000 h 10000"/>
                <a:gd name="connsiteX0" fmla="*/ 9186 w 572878"/>
                <a:gd name="connsiteY0" fmla="*/ 0 h 10000"/>
                <a:gd name="connsiteX1" fmla="*/ 560352 w 572878"/>
                <a:gd name="connsiteY1" fmla="*/ 4518 h 10000"/>
                <a:gd name="connsiteX2" fmla="*/ 561868 w 572878"/>
                <a:gd name="connsiteY2" fmla="*/ 5374 h 10000"/>
                <a:gd name="connsiteX3" fmla="*/ 0 w 572878"/>
                <a:gd name="connsiteY3" fmla="*/ 10000 h 10000"/>
                <a:gd name="connsiteX0" fmla="*/ 9186 w 580035"/>
                <a:gd name="connsiteY0" fmla="*/ 0 h 10000"/>
                <a:gd name="connsiteX1" fmla="*/ 560352 w 580035"/>
                <a:gd name="connsiteY1" fmla="*/ 4518 h 10000"/>
                <a:gd name="connsiteX2" fmla="*/ 561868 w 580035"/>
                <a:gd name="connsiteY2" fmla="*/ 5374 h 10000"/>
                <a:gd name="connsiteX3" fmla="*/ 0 w 580035"/>
                <a:gd name="connsiteY3" fmla="*/ 10000 h 10000"/>
                <a:gd name="connsiteX0" fmla="*/ 9186 w 580036"/>
                <a:gd name="connsiteY0" fmla="*/ 0 h 10000"/>
                <a:gd name="connsiteX1" fmla="*/ 560352 w 580036"/>
                <a:gd name="connsiteY1" fmla="*/ 4518 h 10000"/>
                <a:gd name="connsiteX2" fmla="*/ 561868 w 580036"/>
                <a:gd name="connsiteY2" fmla="*/ 5374 h 10000"/>
                <a:gd name="connsiteX3" fmla="*/ 0 w 580036"/>
                <a:gd name="connsiteY3" fmla="*/ 10000 h 10000"/>
                <a:gd name="connsiteX0" fmla="*/ 969 w 571819"/>
                <a:gd name="connsiteY0" fmla="*/ 0 h 8877"/>
                <a:gd name="connsiteX1" fmla="*/ 552135 w 571819"/>
                <a:gd name="connsiteY1" fmla="*/ 4518 h 8877"/>
                <a:gd name="connsiteX2" fmla="*/ 553651 w 571819"/>
                <a:gd name="connsiteY2" fmla="*/ 5374 h 8877"/>
                <a:gd name="connsiteX3" fmla="*/ 168392 w 571819"/>
                <a:gd name="connsiteY3" fmla="*/ 8877 h 8877"/>
                <a:gd name="connsiteX0" fmla="*/ 17 w 9999"/>
                <a:gd name="connsiteY0" fmla="*/ 0 h 10000"/>
                <a:gd name="connsiteX1" fmla="*/ 9656 w 9999"/>
                <a:gd name="connsiteY1" fmla="*/ 5090 h 10000"/>
                <a:gd name="connsiteX2" fmla="*/ 9682 w 9999"/>
                <a:gd name="connsiteY2" fmla="*/ 6054 h 10000"/>
                <a:gd name="connsiteX3" fmla="*/ 4472 w 9999"/>
                <a:gd name="connsiteY3" fmla="*/ 7651 h 10000"/>
                <a:gd name="connsiteX4" fmla="*/ 2945 w 9999"/>
                <a:gd name="connsiteY4" fmla="*/ 10000 h 10000"/>
                <a:gd name="connsiteX0" fmla="*/ 17 w 10000"/>
                <a:gd name="connsiteY0" fmla="*/ 0 h 7651"/>
                <a:gd name="connsiteX1" fmla="*/ 9657 w 10000"/>
                <a:gd name="connsiteY1" fmla="*/ 5090 h 7651"/>
                <a:gd name="connsiteX2" fmla="*/ 9683 w 10000"/>
                <a:gd name="connsiteY2" fmla="*/ 6054 h 7651"/>
                <a:gd name="connsiteX3" fmla="*/ 4472 w 10000"/>
                <a:gd name="connsiteY3" fmla="*/ 7651 h 7651"/>
                <a:gd name="connsiteX0" fmla="*/ 17 w 10000"/>
                <a:gd name="connsiteY0" fmla="*/ 0 h 14002"/>
                <a:gd name="connsiteX1" fmla="*/ 9657 w 10000"/>
                <a:gd name="connsiteY1" fmla="*/ 6653 h 14002"/>
                <a:gd name="connsiteX2" fmla="*/ 9683 w 10000"/>
                <a:gd name="connsiteY2" fmla="*/ 7913 h 14002"/>
                <a:gd name="connsiteX3" fmla="*/ 564 w 10000"/>
                <a:gd name="connsiteY3" fmla="*/ 14002 h 14002"/>
                <a:gd name="connsiteX0" fmla="*/ 17 w 10000"/>
                <a:gd name="connsiteY0" fmla="*/ 0 h 14002"/>
                <a:gd name="connsiteX1" fmla="*/ 9657 w 10000"/>
                <a:gd name="connsiteY1" fmla="*/ 6653 h 14002"/>
                <a:gd name="connsiteX2" fmla="*/ 9683 w 10000"/>
                <a:gd name="connsiteY2" fmla="*/ 7913 h 14002"/>
                <a:gd name="connsiteX3" fmla="*/ 564 w 10000"/>
                <a:gd name="connsiteY3" fmla="*/ 14002 h 14002"/>
                <a:gd name="connsiteX0" fmla="*/ 17 w 10000"/>
                <a:gd name="connsiteY0" fmla="*/ 0 h 14002"/>
                <a:gd name="connsiteX1" fmla="*/ 9657 w 10000"/>
                <a:gd name="connsiteY1" fmla="*/ 6653 h 14002"/>
                <a:gd name="connsiteX2" fmla="*/ 9683 w 10000"/>
                <a:gd name="connsiteY2" fmla="*/ 7913 h 14002"/>
                <a:gd name="connsiteX3" fmla="*/ 564 w 10000"/>
                <a:gd name="connsiteY3" fmla="*/ 14002 h 14002"/>
                <a:gd name="connsiteX0" fmla="*/ 17 w 10000"/>
                <a:gd name="connsiteY0" fmla="*/ 0 h 14002"/>
                <a:gd name="connsiteX1" fmla="*/ 9657 w 10000"/>
                <a:gd name="connsiteY1" fmla="*/ 6653 h 14002"/>
                <a:gd name="connsiteX2" fmla="*/ 9683 w 10000"/>
                <a:gd name="connsiteY2" fmla="*/ 7913 h 14002"/>
                <a:gd name="connsiteX3" fmla="*/ 564 w 10000"/>
                <a:gd name="connsiteY3" fmla="*/ 14002 h 14002"/>
                <a:gd name="connsiteX0" fmla="*/ 17 w 10000"/>
                <a:gd name="connsiteY0" fmla="*/ 0 h 14002"/>
                <a:gd name="connsiteX1" fmla="*/ 9657 w 10000"/>
                <a:gd name="connsiteY1" fmla="*/ 6653 h 14002"/>
                <a:gd name="connsiteX2" fmla="*/ 9683 w 10000"/>
                <a:gd name="connsiteY2" fmla="*/ 7913 h 14002"/>
                <a:gd name="connsiteX3" fmla="*/ 564 w 10000"/>
                <a:gd name="connsiteY3" fmla="*/ 14002 h 14002"/>
                <a:gd name="connsiteX0" fmla="*/ 0 w 9983"/>
                <a:gd name="connsiteY0" fmla="*/ 0 h 14002"/>
                <a:gd name="connsiteX1" fmla="*/ 9640 w 9983"/>
                <a:gd name="connsiteY1" fmla="*/ 6653 h 14002"/>
                <a:gd name="connsiteX2" fmla="*/ 9666 w 9983"/>
                <a:gd name="connsiteY2" fmla="*/ 7913 h 14002"/>
                <a:gd name="connsiteX3" fmla="*/ 547 w 9983"/>
                <a:gd name="connsiteY3" fmla="*/ 14002 h 14002"/>
                <a:gd name="connsiteX0" fmla="*/ 0 w 9526"/>
                <a:gd name="connsiteY0" fmla="*/ 0 h 10149"/>
                <a:gd name="connsiteX1" fmla="*/ 9182 w 9526"/>
                <a:gd name="connsiteY1" fmla="*/ 4900 h 10149"/>
                <a:gd name="connsiteX2" fmla="*/ 9208 w 9526"/>
                <a:gd name="connsiteY2" fmla="*/ 5800 h 10149"/>
                <a:gd name="connsiteX3" fmla="*/ 74 w 9526"/>
                <a:gd name="connsiteY3" fmla="*/ 10149 h 10149"/>
                <a:gd name="connsiteX0" fmla="*/ 0 w 10000"/>
                <a:gd name="connsiteY0" fmla="*/ 0 h 10000"/>
                <a:gd name="connsiteX1" fmla="*/ 9639 w 10000"/>
                <a:gd name="connsiteY1" fmla="*/ 4461 h 10000"/>
                <a:gd name="connsiteX2" fmla="*/ 9666 w 10000"/>
                <a:gd name="connsiteY2" fmla="*/ 5715 h 10000"/>
                <a:gd name="connsiteX3" fmla="*/ 78 w 10000"/>
                <a:gd name="connsiteY3" fmla="*/ 10000 h 10000"/>
                <a:gd name="connsiteX0" fmla="*/ 0 w 9942"/>
                <a:gd name="connsiteY0" fmla="*/ 0 h 10000"/>
                <a:gd name="connsiteX1" fmla="*/ 9639 w 9942"/>
                <a:gd name="connsiteY1" fmla="*/ 4461 h 10000"/>
                <a:gd name="connsiteX2" fmla="*/ 9533 w 9942"/>
                <a:gd name="connsiteY2" fmla="*/ 5519 h 10000"/>
                <a:gd name="connsiteX3" fmla="*/ 78 w 9942"/>
                <a:gd name="connsiteY3" fmla="*/ 10000 h 10000"/>
                <a:gd name="connsiteX0" fmla="*/ 0 w 10042"/>
                <a:gd name="connsiteY0" fmla="*/ 0 h 10000"/>
                <a:gd name="connsiteX1" fmla="*/ 9695 w 10042"/>
                <a:gd name="connsiteY1" fmla="*/ 4461 h 10000"/>
                <a:gd name="connsiteX2" fmla="*/ 9689 w 10042"/>
                <a:gd name="connsiteY2" fmla="*/ 5543 h 10000"/>
                <a:gd name="connsiteX3" fmla="*/ 78 w 10042"/>
                <a:gd name="connsiteY3" fmla="*/ 10000 h 10000"/>
                <a:gd name="connsiteX0" fmla="*/ 0 w 10042"/>
                <a:gd name="connsiteY0" fmla="*/ 0 h 10000"/>
                <a:gd name="connsiteX1" fmla="*/ 9695 w 10042"/>
                <a:gd name="connsiteY1" fmla="*/ 4461 h 10000"/>
                <a:gd name="connsiteX2" fmla="*/ 9689 w 10042"/>
                <a:gd name="connsiteY2" fmla="*/ 5543 h 10000"/>
                <a:gd name="connsiteX3" fmla="*/ 11 w 10042"/>
                <a:gd name="connsiteY3" fmla="*/ 10000 h 10000"/>
                <a:gd name="connsiteX0" fmla="*/ 0 w 10042"/>
                <a:gd name="connsiteY0" fmla="*/ 0 h 10000"/>
                <a:gd name="connsiteX1" fmla="*/ 9695 w 10042"/>
                <a:gd name="connsiteY1" fmla="*/ 4461 h 10000"/>
                <a:gd name="connsiteX2" fmla="*/ 9689 w 10042"/>
                <a:gd name="connsiteY2" fmla="*/ 5543 h 10000"/>
                <a:gd name="connsiteX3" fmla="*/ 11 w 10042"/>
                <a:gd name="connsiteY3" fmla="*/ 10000 h 10000"/>
                <a:gd name="connsiteX0" fmla="*/ 0 w 10042"/>
                <a:gd name="connsiteY0" fmla="*/ 0 h 10000"/>
                <a:gd name="connsiteX1" fmla="*/ 9695 w 10042"/>
                <a:gd name="connsiteY1" fmla="*/ 4461 h 10000"/>
                <a:gd name="connsiteX2" fmla="*/ 9689 w 10042"/>
                <a:gd name="connsiteY2" fmla="*/ 5543 h 10000"/>
                <a:gd name="connsiteX3" fmla="*/ 11 w 10042"/>
                <a:gd name="connsiteY3" fmla="*/ 10000 h 10000"/>
                <a:gd name="connsiteX0" fmla="*/ 39 w 9807"/>
                <a:gd name="connsiteY0" fmla="*/ 0 h 10000"/>
                <a:gd name="connsiteX1" fmla="*/ 8267 w 9807"/>
                <a:gd name="connsiteY1" fmla="*/ 4424 h 10000"/>
                <a:gd name="connsiteX2" fmla="*/ 9728 w 9807"/>
                <a:gd name="connsiteY2" fmla="*/ 5543 h 10000"/>
                <a:gd name="connsiteX3" fmla="*/ 50 w 9807"/>
                <a:gd name="connsiteY3" fmla="*/ 10000 h 10000"/>
                <a:gd name="connsiteX0" fmla="*/ 40 w 8916"/>
                <a:gd name="connsiteY0" fmla="*/ 0 h 10000"/>
                <a:gd name="connsiteX1" fmla="*/ 8430 w 8916"/>
                <a:gd name="connsiteY1" fmla="*/ 4424 h 10000"/>
                <a:gd name="connsiteX2" fmla="*/ 8661 w 8916"/>
                <a:gd name="connsiteY2" fmla="*/ 5543 h 10000"/>
                <a:gd name="connsiteX3" fmla="*/ 51 w 8916"/>
                <a:gd name="connsiteY3" fmla="*/ 10000 h 10000"/>
                <a:gd name="connsiteX0" fmla="*/ 45 w 9819"/>
                <a:gd name="connsiteY0" fmla="*/ 0 h 10000"/>
                <a:gd name="connsiteX1" fmla="*/ 9455 w 9819"/>
                <a:gd name="connsiteY1" fmla="*/ 4424 h 10000"/>
                <a:gd name="connsiteX2" fmla="*/ 9371 w 9819"/>
                <a:gd name="connsiteY2" fmla="*/ 5555 h 10000"/>
                <a:gd name="connsiteX3" fmla="*/ 57 w 9819"/>
                <a:gd name="connsiteY3" fmla="*/ 10000 h 10000"/>
                <a:gd name="connsiteX0" fmla="*/ 66 w 9918"/>
                <a:gd name="connsiteY0" fmla="*/ 0 h 10000"/>
                <a:gd name="connsiteX1" fmla="*/ 9455 w 9918"/>
                <a:gd name="connsiteY1" fmla="*/ 4424 h 10000"/>
                <a:gd name="connsiteX2" fmla="*/ 9564 w 9918"/>
                <a:gd name="connsiteY2" fmla="*/ 5555 h 10000"/>
                <a:gd name="connsiteX3" fmla="*/ 78 w 9918"/>
                <a:gd name="connsiteY3" fmla="*/ 10000 h 10000"/>
                <a:gd name="connsiteX0" fmla="*/ 67 w 10000"/>
                <a:gd name="connsiteY0" fmla="*/ 0 h 10000"/>
                <a:gd name="connsiteX1" fmla="*/ 9533 w 10000"/>
                <a:gd name="connsiteY1" fmla="*/ 4424 h 10000"/>
                <a:gd name="connsiteX2" fmla="*/ 9643 w 10000"/>
                <a:gd name="connsiteY2" fmla="*/ 5555 h 10000"/>
                <a:gd name="connsiteX3" fmla="*/ 79 w 10000"/>
                <a:gd name="connsiteY3" fmla="*/ 10000 h 10000"/>
                <a:gd name="connsiteX0" fmla="*/ 1 w 9934"/>
                <a:gd name="connsiteY0" fmla="*/ 0 h 10000"/>
                <a:gd name="connsiteX1" fmla="*/ 9467 w 9934"/>
                <a:gd name="connsiteY1" fmla="*/ 4424 h 10000"/>
                <a:gd name="connsiteX2" fmla="*/ 9577 w 9934"/>
                <a:gd name="connsiteY2" fmla="*/ 5555 h 10000"/>
                <a:gd name="connsiteX3" fmla="*/ 13 w 9934"/>
                <a:gd name="connsiteY3" fmla="*/ 10000 h 10000"/>
                <a:gd name="connsiteX0" fmla="*/ 1 w 10146"/>
                <a:gd name="connsiteY0" fmla="*/ 0 h 10000"/>
                <a:gd name="connsiteX1" fmla="*/ 9530 w 10146"/>
                <a:gd name="connsiteY1" fmla="*/ 4424 h 10000"/>
                <a:gd name="connsiteX2" fmla="*/ 9641 w 10146"/>
                <a:gd name="connsiteY2" fmla="*/ 5555 h 10000"/>
                <a:gd name="connsiteX3" fmla="*/ 13 w 10146"/>
                <a:gd name="connsiteY3" fmla="*/ 10000 h 10000"/>
                <a:gd name="connsiteX0" fmla="*/ 1 w 10354"/>
                <a:gd name="connsiteY0" fmla="*/ 0 h 10000"/>
                <a:gd name="connsiteX1" fmla="*/ 9530 w 10354"/>
                <a:gd name="connsiteY1" fmla="*/ 4424 h 10000"/>
                <a:gd name="connsiteX2" fmla="*/ 9641 w 10354"/>
                <a:gd name="connsiteY2" fmla="*/ 5555 h 10000"/>
                <a:gd name="connsiteX3" fmla="*/ 13 w 10354"/>
                <a:gd name="connsiteY3" fmla="*/ 10000 h 10000"/>
                <a:gd name="connsiteX0" fmla="*/ 1 w 10354"/>
                <a:gd name="connsiteY0" fmla="*/ 0 h 10000"/>
                <a:gd name="connsiteX1" fmla="*/ 9530 w 10354"/>
                <a:gd name="connsiteY1" fmla="*/ 4424 h 10000"/>
                <a:gd name="connsiteX2" fmla="*/ 9641 w 10354"/>
                <a:gd name="connsiteY2" fmla="*/ 5555 h 10000"/>
                <a:gd name="connsiteX3" fmla="*/ 13 w 10354"/>
                <a:gd name="connsiteY3" fmla="*/ 10000 h 10000"/>
                <a:gd name="connsiteX0" fmla="*/ 1 w 10354"/>
                <a:gd name="connsiteY0" fmla="*/ 0 h 10000"/>
                <a:gd name="connsiteX1" fmla="*/ 9530 w 10354"/>
                <a:gd name="connsiteY1" fmla="*/ 4424 h 10000"/>
                <a:gd name="connsiteX2" fmla="*/ 9641 w 10354"/>
                <a:gd name="connsiteY2" fmla="*/ 5555 h 10000"/>
                <a:gd name="connsiteX3" fmla="*/ 13 w 10354"/>
                <a:gd name="connsiteY3" fmla="*/ 10000 h 10000"/>
                <a:gd name="connsiteX0" fmla="*/ 1 w 10694"/>
                <a:gd name="connsiteY0" fmla="*/ 0 h 10000"/>
                <a:gd name="connsiteX1" fmla="*/ 9530 w 10694"/>
                <a:gd name="connsiteY1" fmla="*/ 4424 h 10000"/>
                <a:gd name="connsiteX2" fmla="*/ 9641 w 10694"/>
                <a:gd name="connsiteY2" fmla="*/ 5555 h 10000"/>
                <a:gd name="connsiteX3" fmla="*/ 13 w 10694"/>
                <a:gd name="connsiteY3" fmla="*/ 10000 h 10000"/>
                <a:gd name="connsiteX0" fmla="*/ 1 w 10762"/>
                <a:gd name="connsiteY0" fmla="*/ 0 h 10000"/>
                <a:gd name="connsiteX1" fmla="*/ 9530 w 10762"/>
                <a:gd name="connsiteY1" fmla="*/ 4424 h 10000"/>
                <a:gd name="connsiteX2" fmla="*/ 9641 w 10762"/>
                <a:gd name="connsiteY2" fmla="*/ 5555 h 10000"/>
                <a:gd name="connsiteX3" fmla="*/ 13 w 10762"/>
                <a:gd name="connsiteY3" fmla="*/ 10000 h 10000"/>
                <a:gd name="connsiteX0" fmla="*/ 1 w 10563"/>
                <a:gd name="connsiteY0" fmla="*/ 0 h 10000"/>
                <a:gd name="connsiteX1" fmla="*/ 9530 w 10563"/>
                <a:gd name="connsiteY1" fmla="*/ 4424 h 10000"/>
                <a:gd name="connsiteX2" fmla="*/ 9641 w 10563"/>
                <a:gd name="connsiteY2" fmla="*/ 5555 h 10000"/>
                <a:gd name="connsiteX3" fmla="*/ 13 w 10563"/>
                <a:gd name="connsiteY3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3" h="10000">
                  <a:moveTo>
                    <a:pt x="1" y="0"/>
                  </a:moveTo>
                  <a:cubicBezTo>
                    <a:pt x="-6" y="1019"/>
                    <a:pt x="4347" y="3832"/>
                    <a:pt x="9530" y="4424"/>
                  </a:cubicBezTo>
                  <a:cubicBezTo>
                    <a:pt x="10926" y="4572"/>
                    <a:pt x="10852" y="5345"/>
                    <a:pt x="9641" y="5555"/>
                  </a:cubicBezTo>
                  <a:cubicBezTo>
                    <a:pt x="3730" y="6191"/>
                    <a:pt x="-87" y="8801"/>
                    <a:pt x="13" y="10000"/>
                  </a:cubicBezTo>
                </a:path>
              </a:pathLst>
            </a:custGeom>
            <a:noFill/>
            <a:ln w="19050">
              <a:solidFill>
                <a:srgbClr val="EE2D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0" name="Rectangle : coins arrondis 59">
              <a:extLst>
                <a:ext uri="{FF2B5EF4-FFF2-40B4-BE49-F238E27FC236}">
                  <a16:creationId xmlns:a16="http://schemas.microsoft.com/office/drawing/2014/main" id="{DE4153FF-7605-47F0-9133-F234E3B673C8}"/>
                </a:ext>
              </a:extLst>
            </p:cNvPr>
            <p:cNvSpPr/>
            <p:nvPr/>
          </p:nvSpPr>
          <p:spPr>
            <a:xfrm>
              <a:off x="2893727" y="1279527"/>
              <a:ext cx="180000" cy="9661"/>
            </a:xfrm>
            <a:prstGeom prst="roundRect">
              <a:avLst>
                <a:gd name="adj" fmla="val 50000"/>
              </a:avLst>
            </a:prstGeom>
            <a:solidFill>
              <a:srgbClr val="EE2D24"/>
            </a:solidFill>
            <a:ln>
              <a:solidFill>
                <a:srgbClr val="EE2D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2" name="Forme libre : forme 111">
              <a:extLst>
                <a:ext uri="{FF2B5EF4-FFF2-40B4-BE49-F238E27FC236}">
                  <a16:creationId xmlns:a16="http://schemas.microsoft.com/office/drawing/2014/main" id="{1B3AA510-821C-49C3-957B-54903EEA1E0E}"/>
                </a:ext>
              </a:extLst>
            </p:cNvPr>
            <p:cNvSpPr/>
            <p:nvPr/>
          </p:nvSpPr>
          <p:spPr>
            <a:xfrm flipH="1">
              <a:off x="2999240" y="1005805"/>
              <a:ext cx="60833" cy="273951"/>
            </a:xfrm>
            <a:custGeom>
              <a:avLst/>
              <a:gdLst>
                <a:gd name="connsiteX0" fmla="*/ 8809 w 8809"/>
                <a:gd name="connsiteY0" fmla="*/ 0 h 1343278"/>
                <a:gd name="connsiteX1" fmla="*/ 717 w 8809"/>
                <a:gd name="connsiteY1" fmla="*/ 1343278 h 1343278"/>
                <a:gd name="connsiteX0" fmla="*/ 9197 w 661410"/>
                <a:gd name="connsiteY0" fmla="*/ 0 h 10000"/>
                <a:gd name="connsiteX1" fmla="*/ 661410 w 661410"/>
                <a:gd name="connsiteY1" fmla="*/ 5361 h 10000"/>
                <a:gd name="connsiteX2" fmla="*/ 11 w 661410"/>
                <a:gd name="connsiteY2" fmla="*/ 10000 h 10000"/>
                <a:gd name="connsiteX0" fmla="*/ 40539 w 692752"/>
                <a:gd name="connsiteY0" fmla="*/ 0 h 10000"/>
                <a:gd name="connsiteX1" fmla="*/ 692752 w 692752"/>
                <a:gd name="connsiteY1" fmla="*/ 5361 h 10000"/>
                <a:gd name="connsiteX2" fmla="*/ 31353 w 692752"/>
                <a:gd name="connsiteY2" fmla="*/ 10000 h 10000"/>
                <a:gd name="connsiteX0" fmla="*/ 40539 w 692752"/>
                <a:gd name="connsiteY0" fmla="*/ 0 h 10000"/>
                <a:gd name="connsiteX1" fmla="*/ 692752 w 692752"/>
                <a:gd name="connsiteY1" fmla="*/ 5361 h 10000"/>
                <a:gd name="connsiteX2" fmla="*/ 31353 w 692752"/>
                <a:gd name="connsiteY2" fmla="*/ 10000 h 10000"/>
                <a:gd name="connsiteX0" fmla="*/ 78708 w 629874"/>
                <a:gd name="connsiteY0" fmla="*/ 0 h 10000"/>
                <a:gd name="connsiteX1" fmla="*/ 629874 w 629874"/>
                <a:gd name="connsiteY1" fmla="*/ 4518 h 10000"/>
                <a:gd name="connsiteX2" fmla="*/ 69522 w 629874"/>
                <a:gd name="connsiteY2" fmla="*/ 10000 h 10000"/>
                <a:gd name="connsiteX0" fmla="*/ 78708 w 629874"/>
                <a:gd name="connsiteY0" fmla="*/ 0 h 10000"/>
                <a:gd name="connsiteX1" fmla="*/ 629874 w 629874"/>
                <a:gd name="connsiteY1" fmla="*/ 4518 h 10000"/>
                <a:gd name="connsiteX2" fmla="*/ 69522 w 629874"/>
                <a:gd name="connsiteY2" fmla="*/ 10000 h 10000"/>
                <a:gd name="connsiteX0" fmla="*/ 78708 w 629874"/>
                <a:gd name="connsiteY0" fmla="*/ 0 h 10000"/>
                <a:gd name="connsiteX1" fmla="*/ 629874 w 629874"/>
                <a:gd name="connsiteY1" fmla="*/ 4518 h 10000"/>
                <a:gd name="connsiteX2" fmla="*/ 69522 w 629874"/>
                <a:gd name="connsiteY2" fmla="*/ 10000 h 10000"/>
                <a:gd name="connsiteX0" fmla="*/ 78708 w 629874"/>
                <a:gd name="connsiteY0" fmla="*/ 0 h 10000"/>
                <a:gd name="connsiteX1" fmla="*/ 629874 w 629874"/>
                <a:gd name="connsiteY1" fmla="*/ 4518 h 10000"/>
                <a:gd name="connsiteX2" fmla="*/ 69522 w 629874"/>
                <a:gd name="connsiteY2" fmla="*/ 10000 h 10000"/>
                <a:gd name="connsiteX0" fmla="*/ 78708 w 629874"/>
                <a:gd name="connsiteY0" fmla="*/ 0 h 10000"/>
                <a:gd name="connsiteX1" fmla="*/ 629874 w 629874"/>
                <a:gd name="connsiteY1" fmla="*/ 4518 h 10000"/>
                <a:gd name="connsiteX2" fmla="*/ 69522 w 629874"/>
                <a:gd name="connsiteY2" fmla="*/ 10000 h 10000"/>
                <a:gd name="connsiteX0" fmla="*/ 78708 w 629874"/>
                <a:gd name="connsiteY0" fmla="*/ 0 h 10000"/>
                <a:gd name="connsiteX1" fmla="*/ 629874 w 629874"/>
                <a:gd name="connsiteY1" fmla="*/ 4518 h 10000"/>
                <a:gd name="connsiteX2" fmla="*/ 69522 w 629874"/>
                <a:gd name="connsiteY2" fmla="*/ 10000 h 10000"/>
                <a:gd name="connsiteX0" fmla="*/ 78708 w 629874"/>
                <a:gd name="connsiteY0" fmla="*/ 0 h 10000"/>
                <a:gd name="connsiteX1" fmla="*/ 629874 w 629874"/>
                <a:gd name="connsiteY1" fmla="*/ 4518 h 10000"/>
                <a:gd name="connsiteX2" fmla="*/ 69522 w 629874"/>
                <a:gd name="connsiteY2" fmla="*/ 10000 h 10000"/>
                <a:gd name="connsiteX0" fmla="*/ 9186 w 560352"/>
                <a:gd name="connsiteY0" fmla="*/ 0 h 10000"/>
                <a:gd name="connsiteX1" fmla="*/ 560352 w 560352"/>
                <a:gd name="connsiteY1" fmla="*/ 4518 h 10000"/>
                <a:gd name="connsiteX2" fmla="*/ 0 w 560352"/>
                <a:gd name="connsiteY2" fmla="*/ 10000 h 10000"/>
                <a:gd name="connsiteX0" fmla="*/ 9186 w 563670"/>
                <a:gd name="connsiteY0" fmla="*/ 0 h 10000"/>
                <a:gd name="connsiteX1" fmla="*/ 560352 w 563670"/>
                <a:gd name="connsiteY1" fmla="*/ 4518 h 10000"/>
                <a:gd name="connsiteX2" fmla="*/ 563670 w 563670"/>
                <a:gd name="connsiteY2" fmla="*/ 4511 h 10000"/>
                <a:gd name="connsiteX3" fmla="*/ 0 w 563670"/>
                <a:gd name="connsiteY3" fmla="*/ 10000 h 10000"/>
                <a:gd name="connsiteX0" fmla="*/ 9186 w 561868"/>
                <a:gd name="connsiteY0" fmla="*/ 0 h 10000"/>
                <a:gd name="connsiteX1" fmla="*/ 560352 w 561868"/>
                <a:gd name="connsiteY1" fmla="*/ 4518 h 10000"/>
                <a:gd name="connsiteX2" fmla="*/ 561868 w 561868"/>
                <a:gd name="connsiteY2" fmla="*/ 5374 h 10000"/>
                <a:gd name="connsiteX3" fmla="*/ 0 w 561868"/>
                <a:gd name="connsiteY3" fmla="*/ 10000 h 10000"/>
                <a:gd name="connsiteX0" fmla="*/ 9186 w 572878"/>
                <a:gd name="connsiteY0" fmla="*/ 0 h 10000"/>
                <a:gd name="connsiteX1" fmla="*/ 560352 w 572878"/>
                <a:gd name="connsiteY1" fmla="*/ 4518 h 10000"/>
                <a:gd name="connsiteX2" fmla="*/ 561868 w 572878"/>
                <a:gd name="connsiteY2" fmla="*/ 5374 h 10000"/>
                <a:gd name="connsiteX3" fmla="*/ 0 w 572878"/>
                <a:gd name="connsiteY3" fmla="*/ 10000 h 10000"/>
                <a:gd name="connsiteX0" fmla="*/ 9186 w 580035"/>
                <a:gd name="connsiteY0" fmla="*/ 0 h 10000"/>
                <a:gd name="connsiteX1" fmla="*/ 560352 w 580035"/>
                <a:gd name="connsiteY1" fmla="*/ 4518 h 10000"/>
                <a:gd name="connsiteX2" fmla="*/ 561868 w 580035"/>
                <a:gd name="connsiteY2" fmla="*/ 5374 h 10000"/>
                <a:gd name="connsiteX3" fmla="*/ 0 w 580035"/>
                <a:gd name="connsiteY3" fmla="*/ 10000 h 10000"/>
                <a:gd name="connsiteX0" fmla="*/ 9186 w 580036"/>
                <a:gd name="connsiteY0" fmla="*/ 0 h 10000"/>
                <a:gd name="connsiteX1" fmla="*/ 560352 w 580036"/>
                <a:gd name="connsiteY1" fmla="*/ 4518 h 10000"/>
                <a:gd name="connsiteX2" fmla="*/ 561868 w 580036"/>
                <a:gd name="connsiteY2" fmla="*/ 5374 h 10000"/>
                <a:gd name="connsiteX3" fmla="*/ 0 w 580036"/>
                <a:gd name="connsiteY3" fmla="*/ 10000 h 10000"/>
                <a:gd name="connsiteX0" fmla="*/ 969 w 571819"/>
                <a:gd name="connsiteY0" fmla="*/ 0 h 8877"/>
                <a:gd name="connsiteX1" fmla="*/ 552135 w 571819"/>
                <a:gd name="connsiteY1" fmla="*/ 4518 h 8877"/>
                <a:gd name="connsiteX2" fmla="*/ 553651 w 571819"/>
                <a:gd name="connsiteY2" fmla="*/ 5374 h 8877"/>
                <a:gd name="connsiteX3" fmla="*/ 168392 w 571819"/>
                <a:gd name="connsiteY3" fmla="*/ 8877 h 8877"/>
                <a:gd name="connsiteX0" fmla="*/ 17 w 9999"/>
                <a:gd name="connsiteY0" fmla="*/ 0 h 10000"/>
                <a:gd name="connsiteX1" fmla="*/ 9656 w 9999"/>
                <a:gd name="connsiteY1" fmla="*/ 5090 h 10000"/>
                <a:gd name="connsiteX2" fmla="*/ 9682 w 9999"/>
                <a:gd name="connsiteY2" fmla="*/ 6054 h 10000"/>
                <a:gd name="connsiteX3" fmla="*/ 4472 w 9999"/>
                <a:gd name="connsiteY3" fmla="*/ 7651 h 10000"/>
                <a:gd name="connsiteX4" fmla="*/ 2945 w 9999"/>
                <a:gd name="connsiteY4" fmla="*/ 10000 h 10000"/>
                <a:gd name="connsiteX0" fmla="*/ 17 w 10000"/>
                <a:gd name="connsiteY0" fmla="*/ 0 h 7651"/>
                <a:gd name="connsiteX1" fmla="*/ 9657 w 10000"/>
                <a:gd name="connsiteY1" fmla="*/ 5090 h 7651"/>
                <a:gd name="connsiteX2" fmla="*/ 9683 w 10000"/>
                <a:gd name="connsiteY2" fmla="*/ 6054 h 7651"/>
                <a:gd name="connsiteX3" fmla="*/ 4472 w 10000"/>
                <a:gd name="connsiteY3" fmla="*/ 7651 h 7651"/>
                <a:gd name="connsiteX0" fmla="*/ 17 w 10000"/>
                <a:gd name="connsiteY0" fmla="*/ 0 h 14002"/>
                <a:gd name="connsiteX1" fmla="*/ 9657 w 10000"/>
                <a:gd name="connsiteY1" fmla="*/ 6653 h 14002"/>
                <a:gd name="connsiteX2" fmla="*/ 9683 w 10000"/>
                <a:gd name="connsiteY2" fmla="*/ 7913 h 14002"/>
                <a:gd name="connsiteX3" fmla="*/ 564 w 10000"/>
                <a:gd name="connsiteY3" fmla="*/ 14002 h 14002"/>
                <a:gd name="connsiteX0" fmla="*/ 17 w 10000"/>
                <a:gd name="connsiteY0" fmla="*/ 0 h 14002"/>
                <a:gd name="connsiteX1" fmla="*/ 9657 w 10000"/>
                <a:gd name="connsiteY1" fmla="*/ 6653 h 14002"/>
                <a:gd name="connsiteX2" fmla="*/ 9683 w 10000"/>
                <a:gd name="connsiteY2" fmla="*/ 7913 h 14002"/>
                <a:gd name="connsiteX3" fmla="*/ 564 w 10000"/>
                <a:gd name="connsiteY3" fmla="*/ 14002 h 14002"/>
                <a:gd name="connsiteX0" fmla="*/ 17 w 10000"/>
                <a:gd name="connsiteY0" fmla="*/ 0 h 14002"/>
                <a:gd name="connsiteX1" fmla="*/ 9657 w 10000"/>
                <a:gd name="connsiteY1" fmla="*/ 6653 h 14002"/>
                <a:gd name="connsiteX2" fmla="*/ 9683 w 10000"/>
                <a:gd name="connsiteY2" fmla="*/ 7913 h 14002"/>
                <a:gd name="connsiteX3" fmla="*/ 564 w 10000"/>
                <a:gd name="connsiteY3" fmla="*/ 14002 h 14002"/>
                <a:gd name="connsiteX0" fmla="*/ 17 w 10000"/>
                <a:gd name="connsiteY0" fmla="*/ 0 h 14002"/>
                <a:gd name="connsiteX1" fmla="*/ 9657 w 10000"/>
                <a:gd name="connsiteY1" fmla="*/ 6653 h 14002"/>
                <a:gd name="connsiteX2" fmla="*/ 9683 w 10000"/>
                <a:gd name="connsiteY2" fmla="*/ 7913 h 14002"/>
                <a:gd name="connsiteX3" fmla="*/ 564 w 10000"/>
                <a:gd name="connsiteY3" fmla="*/ 14002 h 14002"/>
                <a:gd name="connsiteX0" fmla="*/ 17 w 10000"/>
                <a:gd name="connsiteY0" fmla="*/ 0 h 14002"/>
                <a:gd name="connsiteX1" fmla="*/ 9657 w 10000"/>
                <a:gd name="connsiteY1" fmla="*/ 6653 h 14002"/>
                <a:gd name="connsiteX2" fmla="*/ 9683 w 10000"/>
                <a:gd name="connsiteY2" fmla="*/ 7913 h 14002"/>
                <a:gd name="connsiteX3" fmla="*/ 564 w 10000"/>
                <a:gd name="connsiteY3" fmla="*/ 14002 h 14002"/>
                <a:gd name="connsiteX0" fmla="*/ 0 w 9983"/>
                <a:gd name="connsiteY0" fmla="*/ 0 h 14002"/>
                <a:gd name="connsiteX1" fmla="*/ 9640 w 9983"/>
                <a:gd name="connsiteY1" fmla="*/ 6653 h 14002"/>
                <a:gd name="connsiteX2" fmla="*/ 9666 w 9983"/>
                <a:gd name="connsiteY2" fmla="*/ 7913 h 14002"/>
                <a:gd name="connsiteX3" fmla="*/ 547 w 9983"/>
                <a:gd name="connsiteY3" fmla="*/ 14002 h 14002"/>
                <a:gd name="connsiteX0" fmla="*/ 0 w 9526"/>
                <a:gd name="connsiteY0" fmla="*/ 0 h 10149"/>
                <a:gd name="connsiteX1" fmla="*/ 9182 w 9526"/>
                <a:gd name="connsiteY1" fmla="*/ 4900 h 10149"/>
                <a:gd name="connsiteX2" fmla="*/ 9208 w 9526"/>
                <a:gd name="connsiteY2" fmla="*/ 5800 h 10149"/>
                <a:gd name="connsiteX3" fmla="*/ 74 w 9526"/>
                <a:gd name="connsiteY3" fmla="*/ 10149 h 10149"/>
                <a:gd name="connsiteX0" fmla="*/ 0 w 10000"/>
                <a:gd name="connsiteY0" fmla="*/ 0 h 10000"/>
                <a:gd name="connsiteX1" fmla="*/ 9639 w 10000"/>
                <a:gd name="connsiteY1" fmla="*/ 4461 h 10000"/>
                <a:gd name="connsiteX2" fmla="*/ 9666 w 10000"/>
                <a:gd name="connsiteY2" fmla="*/ 5715 h 10000"/>
                <a:gd name="connsiteX3" fmla="*/ 78 w 10000"/>
                <a:gd name="connsiteY3" fmla="*/ 10000 h 10000"/>
                <a:gd name="connsiteX0" fmla="*/ 0 w 9942"/>
                <a:gd name="connsiteY0" fmla="*/ 0 h 10000"/>
                <a:gd name="connsiteX1" fmla="*/ 9639 w 9942"/>
                <a:gd name="connsiteY1" fmla="*/ 4461 h 10000"/>
                <a:gd name="connsiteX2" fmla="*/ 9533 w 9942"/>
                <a:gd name="connsiteY2" fmla="*/ 5519 h 10000"/>
                <a:gd name="connsiteX3" fmla="*/ 78 w 9942"/>
                <a:gd name="connsiteY3" fmla="*/ 10000 h 10000"/>
                <a:gd name="connsiteX0" fmla="*/ 0 w 10042"/>
                <a:gd name="connsiteY0" fmla="*/ 0 h 10000"/>
                <a:gd name="connsiteX1" fmla="*/ 9695 w 10042"/>
                <a:gd name="connsiteY1" fmla="*/ 4461 h 10000"/>
                <a:gd name="connsiteX2" fmla="*/ 9689 w 10042"/>
                <a:gd name="connsiteY2" fmla="*/ 5543 h 10000"/>
                <a:gd name="connsiteX3" fmla="*/ 78 w 10042"/>
                <a:gd name="connsiteY3" fmla="*/ 10000 h 10000"/>
                <a:gd name="connsiteX0" fmla="*/ 0 w 10042"/>
                <a:gd name="connsiteY0" fmla="*/ 0 h 10000"/>
                <a:gd name="connsiteX1" fmla="*/ 9695 w 10042"/>
                <a:gd name="connsiteY1" fmla="*/ 4461 h 10000"/>
                <a:gd name="connsiteX2" fmla="*/ 9689 w 10042"/>
                <a:gd name="connsiteY2" fmla="*/ 5543 h 10000"/>
                <a:gd name="connsiteX3" fmla="*/ 11 w 10042"/>
                <a:gd name="connsiteY3" fmla="*/ 10000 h 10000"/>
                <a:gd name="connsiteX0" fmla="*/ 0 w 10042"/>
                <a:gd name="connsiteY0" fmla="*/ 0 h 10000"/>
                <a:gd name="connsiteX1" fmla="*/ 9695 w 10042"/>
                <a:gd name="connsiteY1" fmla="*/ 4461 h 10000"/>
                <a:gd name="connsiteX2" fmla="*/ 9689 w 10042"/>
                <a:gd name="connsiteY2" fmla="*/ 5543 h 10000"/>
                <a:gd name="connsiteX3" fmla="*/ 11 w 10042"/>
                <a:gd name="connsiteY3" fmla="*/ 10000 h 10000"/>
                <a:gd name="connsiteX0" fmla="*/ 0 w 10042"/>
                <a:gd name="connsiteY0" fmla="*/ 0 h 10000"/>
                <a:gd name="connsiteX1" fmla="*/ 9695 w 10042"/>
                <a:gd name="connsiteY1" fmla="*/ 4461 h 10000"/>
                <a:gd name="connsiteX2" fmla="*/ 9689 w 10042"/>
                <a:gd name="connsiteY2" fmla="*/ 5543 h 10000"/>
                <a:gd name="connsiteX3" fmla="*/ 11 w 10042"/>
                <a:gd name="connsiteY3" fmla="*/ 10000 h 10000"/>
                <a:gd name="connsiteX0" fmla="*/ 39 w 9807"/>
                <a:gd name="connsiteY0" fmla="*/ 0 h 10000"/>
                <a:gd name="connsiteX1" fmla="*/ 8267 w 9807"/>
                <a:gd name="connsiteY1" fmla="*/ 4424 h 10000"/>
                <a:gd name="connsiteX2" fmla="*/ 9728 w 9807"/>
                <a:gd name="connsiteY2" fmla="*/ 5543 h 10000"/>
                <a:gd name="connsiteX3" fmla="*/ 50 w 9807"/>
                <a:gd name="connsiteY3" fmla="*/ 10000 h 10000"/>
                <a:gd name="connsiteX0" fmla="*/ 40 w 8916"/>
                <a:gd name="connsiteY0" fmla="*/ 0 h 10000"/>
                <a:gd name="connsiteX1" fmla="*/ 8430 w 8916"/>
                <a:gd name="connsiteY1" fmla="*/ 4424 h 10000"/>
                <a:gd name="connsiteX2" fmla="*/ 8661 w 8916"/>
                <a:gd name="connsiteY2" fmla="*/ 5543 h 10000"/>
                <a:gd name="connsiteX3" fmla="*/ 51 w 8916"/>
                <a:gd name="connsiteY3" fmla="*/ 10000 h 10000"/>
                <a:gd name="connsiteX0" fmla="*/ 45 w 9819"/>
                <a:gd name="connsiteY0" fmla="*/ 0 h 10000"/>
                <a:gd name="connsiteX1" fmla="*/ 9455 w 9819"/>
                <a:gd name="connsiteY1" fmla="*/ 4424 h 10000"/>
                <a:gd name="connsiteX2" fmla="*/ 9371 w 9819"/>
                <a:gd name="connsiteY2" fmla="*/ 5555 h 10000"/>
                <a:gd name="connsiteX3" fmla="*/ 57 w 9819"/>
                <a:gd name="connsiteY3" fmla="*/ 10000 h 10000"/>
                <a:gd name="connsiteX0" fmla="*/ 66 w 9918"/>
                <a:gd name="connsiteY0" fmla="*/ 0 h 10000"/>
                <a:gd name="connsiteX1" fmla="*/ 9455 w 9918"/>
                <a:gd name="connsiteY1" fmla="*/ 4424 h 10000"/>
                <a:gd name="connsiteX2" fmla="*/ 9564 w 9918"/>
                <a:gd name="connsiteY2" fmla="*/ 5555 h 10000"/>
                <a:gd name="connsiteX3" fmla="*/ 78 w 9918"/>
                <a:gd name="connsiteY3" fmla="*/ 10000 h 10000"/>
                <a:gd name="connsiteX0" fmla="*/ 67 w 10000"/>
                <a:gd name="connsiteY0" fmla="*/ 0 h 10000"/>
                <a:gd name="connsiteX1" fmla="*/ 9533 w 10000"/>
                <a:gd name="connsiteY1" fmla="*/ 4424 h 10000"/>
                <a:gd name="connsiteX2" fmla="*/ 9643 w 10000"/>
                <a:gd name="connsiteY2" fmla="*/ 5555 h 10000"/>
                <a:gd name="connsiteX3" fmla="*/ 79 w 10000"/>
                <a:gd name="connsiteY3" fmla="*/ 10000 h 10000"/>
                <a:gd name="connsiteX0" fmla="*/ 1 w 9934"/>
                <a:gd name="connsiteY0" fmla="*/ 0 h 10000"/>
                <a:gd name="connsiteX1" fmla="*/ 9467 w 9934"/>
                <a:gd name="connsiteY1" fmla="*/ 4424 h 10000"/>
                <a:gd name="connsiteX2" fmla="*/ 9577 w 9934"/>
                <a:gd name="connsiteY2" fmla="*/ 5555 h 10000"/>
                <a:gd name="connsiteX3" fmla="*/ 13 w 9934"/>
                <a:gd name="connsiteY3" fmla="*/ 10000 h 10000"/>
                <a:gd name="connsiteX0" fmla="*/ 1 w 10146"/>
                <a:gd name="connsiteY0" fmla="*/ 0 h 10000"/>
                <a:gd name="connsiteX1" fmla="*/ 9530 w 10146"/>
                <a:gd name="connsiteY1" fmla="*/ 4424 h 10000"/>
                <a:gd name="connsiteX2" fmla="*/ 9641 w 10146"/>
                <a:gd name="connsiteY2" fmla="*/ 5555 h 10000"/>
                <a:gd name="connsiteX3" fmla="*/ 13 w 10146"/>
                <a:gd name="connsiteY3" fmla="*/ 10000 h 10000"/>
                <a:gd name="connsiteX0" fmla="*/ 1 w 10354"/>
                <a:gd name="connsiteY0" fmla="*/ 0 h 10000"/>
                <a:gd name="connsiteX1" fmla="*/ 9530 w 10354"/>
                <a:gd name="connsiteY1" fmla="*/ 4424 h 10000"/>
                <a:gd name="connsiteX2" fmla="*/ 9641 w 10354"/>
                <a:gd name="connsiteY2" fmla="*/ 5555 h 10000"/>
                <a:gd name="connsiteX3" fmla="*/ 13 w 10354"/>
                <a:gd name="connsiteY3" fmla="*/ 10000 h 10000"/>
                <a:gd name="connsiteX0" fmla="*/ 1 w 10354"/>
                <a:gd name="connsiteY0" fmla="*/ 0 h 10000"/>
                <a:gd name="connsiteX1" fmla="*/ 9530 w 10354"/>
                <a:gd name="connsiteY1" fmla="*/ 4424 h 10000"/>
                <a:gd name="connsiteX2" fmla="*/ 9641 w 10354"/>
                <a:gd name="connsiteY2" fmla="*/ 5555 h 10000"/>
                <a:gd name="connsiteX3" fmla="*/ 13 w 10354"/>
                <a:gd name="connsiteY3" fmla="*/ 10000 h 10000"/>
                <a:gd name="connsiteX0" fmla="*/ 1 w 10354"/>
                <a:gd name="connsiteY0" fmla="*/ 0 h 10000"/>
                <a:gd name="connsiteX1" fmla="*/ 9530 w 10354"/>
                <a:gd name="connsiteY1" fmla="*/ 4424 h 10000"/>
                <a:gd name="connsiteX2" fmla="*/ 9641 w 10354"/>
                <a:gd name="connsiteY2" fmla="*/ 5555 h 10000"/>
                <a:gd name="connsiteX3" fmla="*/ 13 w 10354"/>
                <a:gd name="connsiteY3" fmla="*/ 10000 h 10000"/>
                <a:gd name="connsiteX0" fmla="*/ 1 w 10694"/>
                <a:gd name="connsiteY0" fmla="*/ 0 h 10000"/>
                <a:gd name="connsiteX1" fmla="*/ 9530 w 10694"/>
                <a:gd name="connsiteY1" fmla="*/ 4424 h 10000"/>
                <a:gd name="connsiteX2" fmla="*/ 9641 w 10694"/>
                <a:gd name="connsiteY2" fmla="*/ 5555 h 10000"/>
                <a:gd name="connsiteX3" fmla="*/ 13 w 10694"/>
                <a:gd name="connsiteY3" fmla="*/ 10000 h 10000"/>
                <a:gd name="connsiteX0" fmla="*/ 1 w 10762"/>
                <a:gd name="connsiteY0" fmla="*/ 0 h 10000"/>
                <a:gd name="connsiteX1" fmla="*/ 9530 w 10762"/>
                <a:gd name="connsiteY1" fmla="*/ 4424 h 10000"/>
                <a:gd name="connsiteX2" fmla="*/ 9641 w 10762"/>
                <a:gd name="connsiteY2" fmla="*/ 5555 h 10000"/>
                <a:gd name="connsiteX3" fmla="*/ 13 w 10762"/>
                <a:gd name="connsiteY3" fmla="*/ 10000 h 10000"/>
                <a:gd name="connsiteX0" fmla="*/ 1 w 10563"/>
                <a:gd name="connsiteY0" fmla="*/ 0 h 10000"/>
                <a:gd name="connsiteX1" fmla="*/ 9530 w 10563"/>
                <a:gd name="connsiteY1" fmla="*/ 4424 h 10000"/>
                <a:gd name="connsiteX2" fmla="*/ 9641 w 10563"/>
                <a:gd name="connsiteY2" fmla="*/ 5555 h 10000"/>
                <a:gd name="connsiteX3" fmla="*/ 13 w 10563"/>
                <a:gd name="connsiteY3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63" h="10000">
                  <a:moveTo>
                    <a:pt x="1" y="0"/>
                  </a:moveTo>
                  <a:cubicBezTo>
                    <a:pt x="-6" y="1019"/>
                    <a:pt x="4347" y="3832"/>
                    <a:pt x="9530" y="4424"/>
                  </a:cubicBezTo>
                  <a:cubicBezTo>
                    <a:pt x="10926" y="4572"/>
                    <a:pt x="10852" y="5345"/>
                    <a:pt x="9641" y="5555"/>
                  </a:cubicBezTo>
                  <a:cubicBezTo>
                    <a:pt x="3730" y="6191"/>
                    <a:pt x="-87" y="8801"/>
                    <a:pt x="13" y="10000"/>
                  </a:cubicBezTo>
                </a:path>
              </a:pathLst>
            </a:custGeom>
            <a:noFill/>
            <a:ln w="19050">
              <a:solidFill>
                <a:srgbClr val="EE2D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1" name="Corde 60">
              <a:extLst>
                <a:ext uri="{FF2B5EF4-FFF2-40B4-BE49-F238E27FC236}">
                  <a16:creationId xmlns:a16="http://schemas.microsoft.com/office/drawing/2014/main" id="{F34B5751-139F-4FD5-9AC0-2D01D61C6163}"/>
                </a:ext>
              </a:extLst>
            </p:cNvPr>
            <p:cNvSpPr/>
            <p:nvPr/>
          </p:nvSpPr>
          <p:spPr>
            <a:xfrm rot="5400000">
              <a:off x="2921745" y="1219236"/>
              <a:ext cx="127360" cy="102130"/>
            </a:xfrm>
            <a:prstGeom prst="chord">
              <a:avLst>
                <a:gd name="adj1" fmla="val 6066867"/>
                <a:gd name="adj2" fmla="val 15583243"/>
              </a:avLst>
            </a:prstGeom>
            <a:solidFill>
              <a:srgbClr val="EE2D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3" name="Rectangle : coins arrondis 112">
              <a:extLst>
                <a:ext uri="{FF2B5EF4-FFF2-40B4-BE49-F238E27FC236}">
                  <a16:creationId xmlns:a16="http://schemas.microsoft.com/office/drawing/2014/main" id="{E00A3EF7-3F90-4822-9D9A-7887AEA46A0A}"/>
                </a:ext>
              </a:extLst>
            </p:cNvPr>
            <p:cNvSpPr/>
            <p:nvPr/>
          </p:nvSpPr>
          <p:spPr>
            <a:xfrm>
              <a:off x="2893727" y="996144"/>
              <a:ext cx="180000" cy="9661"/>
            </a:xfrm>
            <a:prstGeom prst="roundRect">
              <a:avLst>
                <a:gd name="adj" fmla="val 50000"/>
              </a:avLst>
            </a:prstGeom>
            <a:solidFill>
              <a:srgbClr val="EE2D24"/>
            </a:solidFill>
            <a:ln>
              <a:solidFill>
                <a:srgbClr val="EE2D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4" name="Corde 113">
              <a:extLst>
                <a:ext uri="{FF2B5EF4-FFF2-40B4-BE49-F238E27FC236}">
                  <a16:creationId xmlns:a16="http://schemas.microsoft.com/office/drawing/2014/main" id="{3C0E2E67-A67D-47C5-A6D4-25E66FE09470}"/>
                </a:ext>
              </a:extLst>
            </p:cNvPr>
            <p:cNvSpPr/>
            <p:nvPr/>
          </p:nvSpPr>
          <p:spPr>
            <a:xfrm rot="16200000">
              <a:off x="2946371" y="1037270"/>
              <a:ext cx="74080" cy="65940"/>
            </a:xfrm>
            <a:prstGeom prst="chord">
              <a:avLst>
                <a:gd name="adj1" fmla="val 6066867"/>
                <a:gd name="adj2" fmla="val 15670388"/>
              </a:avLst>
            </a:prstGeom>
            <a:solidFill>
              <a:srgbClr val="EE2D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1F93B5A2-48ED-471D-89F0-2914B5654684}"/>
              </a:ext>
            </a:extLst>
          </p:cNvPr>
          <p:cNvSpPr/>
          <p:nvPr/>
        </p:nvSpPr>
        <p:spPr>
          <a:xfrm>
            <a:off x="3717178" y="2271720"/>
            <a:ext cx="1080000" cy="1080000"/>
          </a:xfrm>
          <a:prstGeom prst="roundRect">
            <a:avLst>
              <a:gd name="adj" fmla="val 28509"/>
            </a:avLst>
          </a:prstGeom>
          <a:solidFill>
            <a:schemeClr val="bg1"/>
          </a:solidFill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Triangle isocèle 30">
            <a:extLst>
              <a:ext uri="{FF2B5EF4-FFF2-40B4-BE49-F238E27FC236}">
                <a16:creationId xmlns:a16="http://schemas.microsoft.com/office/drawing/2014/main" id="{AF86E2A2-C1FF-4FB3-84FF-6AC023A3B505}"/>
              </a:ext>
            </a:extLst>
          </p:cNvPr>
          <p:cNvSpPr/>
          <p:nvPr/>
        </p:nvSpPr>
        <p:spPr>
          <a:xfrm rot="10800000">
            <a:off x="3829079" y="2793672"/>
            <a:ext cx="324000" cy="180000"/>
          </a:xfrm>
          <a:prstGeom prst="triangle">
            <a:avLst>
              <a:gd name="adj" fmla="val 50000"/>
            </a:avLst>
          </a:prstGeom>
          <a:solidFill>
            <a:srgbClr val="EE2D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Arc plein 31">
            <a:extLst>
              <a:ext uri="{FF2B5EF4-FFF2-40B4-BE49-F238E27FC236}">
                <a16:creationId xmlns:a16="http://schemas.microsoft.com/office/drawing/2014/main" id="{FD87AECC-4B40-459D-86B6-076EB030DA03}"/>
              </a:ext>
            </a:extLst>
          </p:cNvPr>
          <p:cNvSpPr/>
          <p:nvPr/>
        </p:nvSpPr>
        <p:spPr>
          <a:xfrm>
            <a:off x="3897178" y="2436839"/>
            <a:ext cx="720000" cy="720000"/>
          </a:xfrm>
          <a:prstGeom prst="blockArc">
            <a:avLst>
              <a:gd name="adj1" fmla="val 10800000"/>
              <a:gd name="adj2" fmla="val 18609476"/>
              <a:gd name="adj3" fmla="val 21431"/>
            </a:avLst>
          </a:prstGeom>
          <a:solidFill>
            <a:srgbClr val="EE2D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595A255D-418E-4EBD-AC81-F66661CAA6E9}"/>
              </a:ext>
            </a:extLst>
          </p:cNvPr>
          <p:cNvGrpSpPr/>
          <p:nvPr/>
        </p:nvGrpSpPr>
        <p:grpSpPr>
          <a:xfrm rot="10800000">
            <a:off x="3897178" y="2451720"/>
            <a:ext cx="788099" cy="720000"/>
            <a:chOff x="3981479" y="2589239"/>
            <a:chExt cx="788099" cy="720000"/>
          </a:xfrm>
        </p:grpSpPr>
        <p:sp>
          <p:nvSpPr>
            <p:cNvPr id="33" name="Triangle isocèle 32">
              <a:extLst>
                <a:ext uri="{FF2B5EF4-FFF2-40B4-BE49-F238E27FC236}">
                  <a16:creationId xmlns:a16="http://schemas.microsoft.com/office/drawing/2014/main" id="{6488798B-27D9-42FE-98E3-D392B63F98FC}"/>
                </a:ext>
              </a:extLst>
            </p:cNvPr>
            <p:cNvSpPr/>
            <p:nvPr/>
          </p:nvSpPr>
          <p:spPr>
            <a:xfrm rot="10800000">
              <a:off x="3981479" y="2946072"/>
              <a:ext cx="324000" cy="180000"/>
            </a:xfrm>
            <a:prstGeom prst="triangle">
              <a:avLst>
                <a:gd name="adj" fmla="val 50000"/>
              </a:avLst>
            </a:prstGeom>
            <a:solidFill>
              <a:srgbClr val="EE2D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" name="Arc plein 33">
              <a:extLst>
                <a:ext uri="{FF2B5EF4-FFF2-40B4-BE49-F238E27FC236}">
                  <a16:creationId xmlns:a16="http://schemas.microsoft.com/office/drawing/2014/main" id="{B22E8387-6119-494D-95B2-5FBC6F942151}"/>
                </a:ext>
              </a:extLst>
            </p:cNvPr>
            <p:cNvSpPr/>
            <p:nvPr/>
          </p:nvSpPr>
          <p:spPr>
            <a:xfrm>
              <a:off x="4049578" y="2589239"/>
              <a:ext cx="720000" cy="720000"/>
            </a:xfrm>
            <a:prstGeom prst="blockArc">
              <a:avLst>
                <a:gd name="adj1" fmla="val 10800000"/>
                <a:gd name="adj2" fmla="val 18609476"/>
                <a:gd name="adj3" fmla="val 21431"/>
              </a:avLst>
            </a:prstGeom>
            <a:solidFill>
              <a:srgbClr val="EE2D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1409C41E-2FDD-4B22-827E-8C9C086B526E}"/>
              </a:ext>
            </a:extLst>
          </p:cNvPr>
          <p:cNvSpPr/>
          <p:nvPr/>
        </p:nvSpPr>
        <p:spPr>
          <a:xfrm>
            <a:off x="5274174" y="874421"/>
            <a:ext cx="1080000" cy="1080000"/>
          </a:xfrm>
          <a:prstGeom prst="roundRect">
            <a:avLst>
              <a:gd name="adj" fmla="val 28509"/>
            </a:avLst>
          </a:prstGeom>
          <a:solidFill>
            <a:schemeClr val="bg1"/>
          </a:solidFill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E60DBB07-9820-4B83-90F3-CDF8309B73EC}"/>
              </a:ext>
            </a:extLst>
          </p:cNvPr>
          <p:cNvGrpSpPr/>
          <p:nvPr/>
        </p:nvGrpSpPr>
        <p:grpSpPr>
          <a:xfrm>
            <a:off x="5274174" y="2271720"/>
            <a:ext cx="1080000" cy="1080000"/>
            <a:chOff x="5274174" y="2271720"/>
            <a:chExt cx="1080000" cy="1080000"/>
          </a:xfrm>
        </p:grpSpPr>
        <p:sp>
          <p:nvSpPr>
            <p:cNvPr id="40" name="Rectangle : coins arrondis 39">
              <a:extLst>
                <a:ext uri="{FF2B5EF4-FFF2-40B4-BE49-F238E27FC236}">
                  <a16:creationId xmlns:a16="http://schemas.microsoft.com/office/drawing/2014/main" id="{2A1FA593-A1E7-4AA0-A2FB-3A92AB7496D8}"/>
                </a:ext>
              </a:extLst>
            </p:cNvPr>
            <p:cNvSpPr/>
            <p:nvPr/>
          </p:nvSpPr>
          <p:spPr>
            <a:xfrm rot="10800000">
              <a:off x="5274174" y="2271720"/>
              <a:ext cx="1080000" cy="1080000"/>
            </a:xfrm>
            <a:prstGeom prst="roundRect">
              <a:avLst>
                <a:gd name="adj" fmla="val 28509"/>
              </a:avLst>
            </a:prstGeom>
            <a:solidFill>
              <a:schemeClr val="bg1"/>
            </a:solidFill>
            <a:ln w="762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C279D04B-21EB-4ABD-9854-468E7B12FB52}"/>
                </a:ext>
              </a:extLst>
            </p:cNvPr>
            <p:cNvSpPr/>
            <p:nvPr/>
          </p:nvSpPr>
          <p:spPr>
            <a:xfrm rot="10800000">
              <a:off x="5545037" y="2541721"/>
              <a:ext cx="541588" cy="539998"/>
            </a:xfrm>
            <a:prstGeom prst="ellipse">
              <a:avLst/>
            </a:prstGeom>
            <a:solidFill>
              <a:srgbClr val="EE2D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5" name="Groupe 4">
            <a:extLst>
              <a:ext uri="{FF2B5EF4-FFF2-40B4-BE49-F238E27FC236}">
                <a16:creationId xmlns:a16="http://schemas.microsoft.com/office/drawing/2014/main" id="{FE6AF200-6A80-4C2B-BB28-B32A2F5B4479}"/>
              </a:ext>
            </a:extLst>
          </p:cNvPr>
          <p:cNvGrpSpPr/>
          <p:nvPr/>
        </p:nvGrpSpPr>
        <p:grpSpPr>
          <a:xfrm rot="16200000">
            <a:off x="5635363" y="1262111"/>
            <a:ext cx="629153" cy="405586"/>
            <a:chOff x="5495629" y="1215906"/>
            <a:chExt cx="629153" cy="405586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9744CEE-8FB7-4330-8466-3A45C90FBEEC}"/>
                </a:ext>
              </a:extLst>
            </p:cNvPr>
            <p:cNvSpPr/>
            <p:nvPr/>
          </p:nvSpPr>
          <p:spPr>
            <a:xfrm rot="10800000">
              <a:off x="5495629" y="1215906"/>
              <a:ext cx="629153" cy="405586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EE2D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25C48D1B-9D1B-4D23-BAEF-9A203EE867BD}"/>
                </a:ext>
              </a:extLst>
            </p:cNvPr>
            <p:cNvSpPr/>
            <p:nvPr/>
          </p:nvSpPr>
          <p:spPr>
            <a:xfrm rot="10800000">
              <a:off x="5679187" y="1503923"/>
              <a:ext cx="101548" cy="64517"/>
            </a:xfrm>
            <a:prstGeom prst="rect">
              <a:avLst/>
            </a:prstGeom>
            <a:solidFill>
              <a:srgbClr val="EE2D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3D6A8DC-2C7F-4F1F-95D3-63F5FE410586}"/>
                </a:ext>
              </a:extLst>
            </p:cNvPr>
            <p:cNvSpPr/>
            <p:nvPr/>
          </p:nvSpPr>
          <p:spPr>
            <a:xfrm rot="10800000">
              <a:off x="5899165" y="1372017"/>
              <a:ext cx="65128" cy="161665"/>
            </a:xfrm>
            <a:prstGeom prst="rect">
              <a:avLst/>
            </a:prstGeom>
            <a:solidFill>
              <a:srgbClr val="EE2D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701E9F3-097C-444A-ABCA-9F2C66994D34}"/>
                </a:ext>
              </a:extLst>
            </p:cNvPr>
            <p:cNvSpPr/>
            <p:nvPr/>
          </p:nvSpPr>
          <p:spPr>
            <a:xfrm rot="10800000">
              <a:off x="5569424" y="1297688"/>
              <a:ext cx="65128" cy="161665"/>
            </a:xfrm>
            <a:prstGeom prst="rect">
              <a:avLst/>
            </a:prstGeom>
            <a:solidFill>
              <a:srgbClr val="EE2D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CB0D82A0-B3E4-4A57-8939-B3DBFD946638}"/>
                </a:ext>
              </a:extLst>
            </p:cNvPr>
            <p:cNvSpPr/>
            <p:nvPr/>
          </p:nvSpPr>
          <p:spPr>
            <a:xfrm rot="10800000">
              <a:off x="5752982" y="1304036"/>
              <a:ext cx="58911" cy="64517"/>
            </a:xfrm>
            <a:prstGeom prst="ellipse">
              <a:avLst/>
            </a:prstGeom>
            <a:solidFill>
              <a:srgbClr val="EE2D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2BD7E72C-34B9-4EA5-86F8-C7F0AAF72B23}"/>
                </a:ext>
              </a:extLst>
            </p:cNvPr>
            <p:cNvSpPr/>
            <p:nvPr/>
          </p:nvSpPr>
          <p:spPr>
            <a:xfrm rot="10800000">
              <a:off x="5990361" y="1472869"/>
              <a:ext cx="58911" cy="57600"/>
            </a:xfrm>
            <a:prstGeom prst="ellipse">
              <a:avLst/>
            </a:prstGeom>
            <a:solidFill>
              <a:srgbClr val="EE2D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937EE2CE-AF5B-4110-9488-2C11A091BF63}"/>
                </a:ext>
              </a:extLst>
            </p:cNvPr>
            <p:cNvSpPr/>
            <p:nvPr/>
          </p:nvSpPr>
          <p:spPr>
            <a:xfrm rot="10800000">
              <a:off x="5989715" y="1385881"/>
              <a:ext cx="58911" cy="57600"/>
            </a:xfrm>
            <a:prstGeom prst="ellipse">
              <a:avLst/>
            </a:prstGeom>
            <a:solidFill>
              <a:srgbClr val="EE2D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BFE6687C-3EB6-42B9-8D00-314C4B59A727}"/>
                </a:ext>
              </a:extLst>
            </p:cNvPr>
            <p:cNvSpPr/>
            <p:nvPr/>
          </p:nvSpPr>
          <p:spPr>
            <a:xfrm rot="10800000">
              <a:off x="5989065" y="1294972"/>
              <a:ext cx="58911" cy="57600"/>
            </a:xfrm>
            <a:prstGeom prst="ellipse">
              <a:avLst/>
            </a:prstGeom>
            <a:solidFill>
              <a:srgbClr val="EE2D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7" name="Forme libre : forme 6">
            <a:extLst>
              <a:ext uri="{FF2B5EF4-FFF2-40B4-BE49-F238E27FC236}">
                <a16:creationId xmlns:a16="http://schemas.microsoft.com/office/drawing/2014/main" id="{384F35EF-A1F8-471B-BA7A-8306E2628036}"/>
              </a:ext>
            </a:extLst>
          </p:cNvPr>
          <p:cNvSpPr/>
          <p:nvPr/>
        </p:nvSpPr>
        <p:spPr>
          <a:xfrm>
            <a:off x="5410374" y="976171"/>
            <a:ext cx="301393" cy="442484"/>
          </a:xfrm>
          <a:custGeom>
            <a:avLst/>
            <a:gdLst>
              <a:gd name="connsiteX0" fmla="*/ 0 w 231543"/>
              <a:gd name="connsiteY0" fmla="*/ 0 h 259015"/>
              <a:gd name="connsiteX1" fmla="*/ 7849 w 231543"/>
              <a:gd name="connsiteY1" fmla="*/ 125583 h 259015"/>
              <a:gd name="connsiteX2" fmla="*/ 23547 w 231543"/>
              <a:gd name="connsiteY2" fmla="*/ 215846 h 259015"/>
              <a:gd name="connsiteX3" fmla="*/ 47094 w 231543"/>
              <a:gd name="connsiteY3" fmla="*/ 247242 h 259015"/>
              <a:gd name="connsiteX4" fmla="*/ 94187 w 231543"/>
              <a:gd name="connsiteY4" fmla="*/ 255091 h 259015"/>
              <a:gd name="connsiteX5" fmla="*/ 207997 w 231543"/>
              <a:gd name="connsiteY5" fmla="*/ 255091 h 259015"/>
              <a:gd name="connsiteX6" fmla="*/ 231543 w 231543"/>
              <a:gd name="connsiteY6" fmla="*/ 259015 h 259015"/>
              <a:gd name="connsiteX0" fmla="*/ 0 w 231543"/>
              <a:gd name="connsiteY0" fmla="*/ 0 h 259015"/>
              <a:gd name="connsiteX1" fmla="*/ 7849 w 231543"/>
              <a:gd name="connsiteY1" fmla="*/ 125583 h 259015"/>
              <a:gd name="connsiteX2" fmla="*/ 23547 w 231543"/>
              <a:gd name="connsiteY2" fmla="*/ 215846 h 259015"/>
              <a:gd name="connsiteX3" fmla="*/ 47094 w 231543"/>
              <a:gd name="connsiteY3" fmla="*/ 247242 h 259015"/>
              <a:gd name="connsiteX4" fmla="*/ 207997 w 231543"/>
              <a:gd name="connsiteY4" fmla="*/ 255091 h 259015"/>
              <a:gd name="connsiteX5" fmla="*/ 231543 w 231543"/>
              <a:gd name="connsiteY5" fmla="*/ 259015 h 259015"/>
              <a:gd name="connsiteX0" fmla="*/ 0 w 231543"/>
              <a:gd name="connsiteY0" fmla="*/ 0 h 259015"/>
              <a:gd name="connsiteX1" fmla="*/ 7849 w 231543"/>
              <a:gd name="connsiteY1" fmla="*/ 125583 h 259015"/>
              <a:gd name="connsiteX2" fmla="*/ 23547 w 231543"/>
              <a:gd name="connsiteY2" fmla="*/ 215846 h 259015"/>
              <a:gd name="connsiteX3" fmla="*/ 47094 w 231543"/>
              <a:gd name="connsiteY3" fmla="*/ 247242 h 259015"/>
              <a:gd name="connsiteX4" fmla="*/ 231543 w 231543"/>
              <a:gd name="connsiteY4" fmla="*/ 259015 h 259015"/>
              <a:gd name="connsiteX0" fmla="*/ 0 w 231543"/>
              <a:gd name="connsiteY0" fmla="*/ 0 h 260554"/>
              <a:gd name="connsiteX1" fmla="*/ 7849 w 231543"/>
              <a:gd name="connsiteY1" fmla="*/ 125583 h 260554"/>
              <a:gd name="connsiteX2" fmla="*/ 47094 w 231543"/>
              <a:gd name="connsiteY2" fmla="*/ 247242 h 260554"/>
              <a:gd name="connsiteX3" fmla="*/ 231543 w 231543"/>
              <a:gd name="connsiteY3" fmla="*/ 259015 h 260554"/>
              <a:gd name="connsiteX0" fmla="*/ 0 w 231543"/>
              <a:gd name="connsiteY0" fmla="*/ 0 h 269330"/>
              <a:gd name="connsiteX1" fmla="*/ 47094 w 231543"/>
              <a:gd name="connsiteY1" fmla="*/ 247242 h 269330"/>
              <a:gd name="connsiteX2" fmla="*/ 231543 w 231543"/>
              <a:gd name="connsiteY2" fmla="*/ 259015 h 269330"/>
              <a:gd name="connsiteX0" fmla="*/ 0 w 250593"/>
              <a:gd name="connsiteY0" fmla="*/ 0 h 268680"/>
              <a:gd name="connsiteX1" fmla="*/ 47094 w 250593"/>
              <a:gd name="connsiteY1" fmla="*/ 247242 h 268680"/>
              <a:gd name="connsiteX2" fmla="*/ 250593 w 250593"/>
              <a:gd name="connsiteY2" fmla="*/ 257427 h 268680"/>
              <a:gd name="connsiteX0" fmla="*/ 0 w 310918"/>
              <a:gd name="connsiteY0" fmla="*/ 0 h 433962"/>
              <a:gd name="connsiteX1" fmla="*/ 107419 w 310918"/>
              <a:gd name="connsiteY1" fmla="*/ 401229 h 433962"/>
              <a:gd name="connsiteX2" fmla="*/ 310918 w 310918"/>
              <a:gd name="connsiteY2" fmla="*/ 411414 h 433962"/>
              <a:gd name="connsiteX0" fmla="*/ 0 w 301393"/>
              <a:gd name="connsiteY0" fmla="*/ 0 h 442484"/>
              <a:gd name="connsiteX1" fmla="*/ 97894 w 301393"/>
              <a:gd name="connsiteY1" fmla="*/ 409166 h 442484"/>
              <a:gd name="connsiteX2" fmla="*/ 301393 w 301393"/>
              <a:gd name="connsiteY2" fmla="*/ 419351 h 442484"/>
              <a:gd name="connsiteX0" fmla="*/ 0 w 301393"/>
              <a:gd name="connsiteY0" fmla="*/ 0 h 442484"/>
              <a:gd name="connsiteX1" fmla="*/ 97894 w 301393"/>
              <a:gd name="connsiteY1" fmla="*/ 409166 h 442484"/>
              <a:gd name="connsiteX2" fmla="*/ 301393 w 301393"/>
              <a:gd name="connsiteY2" fmla="*/ 419351 h 442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1393" h="442484">
                <a:moveTo>
                  <a:pt x="0" y="0"/>
                </a:moveTo>
                <a:cubicBezTo>
                  <a:pt x="55849" y="68971"/>
                  <a:pt x="47662" y="339274"/>
                  <a:pt x="97894" y="409166"/>
                </a:cubicBezTo>
                <a:cubicBezTo>
                  <a:pt x="148126" y="479058"/>
                  <a:pt x="262966" y="416898"/>
                  <a:pt x="301393" y="419351"/>
                </a:cubicBezTo>
              </a:path>
            </a:pathLst>
          </a:custGeom>
          <a:noFill/>
          <a:ln w="38100">
            <a:solidFill>
              <a:srgbClr val="EE2D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1" name="Rectangle : coins arrondis 50">
            <a:extLst>
              <a:ext uri="{FF2B5EF4-FFF2-40B4-BE49-F238E27FC236}">
                <a16:creationId xmlns:a16="http://schemas.microsoft.com/office/drawing/2014/main" id="{5B64CF3E-0E09-4DED-A7ED-75EA0E9DD955}"/>
              </a:ext>
            </a:extLst>
          </p:cNvPr>
          <p:cNvSpPr/>
          <p:nvPr/>
        </p:nvSpPr>
        <p:spPr>
          <a:xfrm>
            <a:off x="6818273" y="874421"/>
            <a:ext cx="1080000" cy="1080000"/>
          </a:xfrm>
          <a:prstGeom prst="roundRect">
            <a:avLst>
              <a:gd name="adj" fmla="val 28509"/>
            </a:avLst>
          </a:prstGeom>
          <a:solidFill>
            <a:schemeClr val="bg1"/>
          </a:solidFill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41247D29-23F2-4B9F-93D4-240A6FF3020D}"/>
              </a:ext>
            </a:extLst>
          </p:cNvPr>
          <p:cNvGrpSpPr/>
          <p:nvPr/>
        </p:nvGrpSpPr>
        <p:grpSpPr>
          <a:xfrm rot="16200000">
            <a:off x="7179462" y="1262111"/>
            <a:ext cx="629153" cy="405586"/>
            <a:chOff x="5495629" y="1215906"/>
            <a:chExt cx="629153" cy="405586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E723F77F-C4F7-46BD-87ED-D23277B0476C}"/>
                </a:ext>
              </a:extLst>
            </p:cNvPr>
            <p:cNvSpPr/>
            <p:nvPr/>
          </p:nvSpPr>
          <p:spPr>
            <a:xfrm rot="10800000">
              <a:off x="5495629" y="1215906"/>
              <a:ext cx="629153" cy="405586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EE2D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D72239C-402B-4418-8474-79D7BE032D78}"/>
                </a:ext>
              </a:extLst>
            </p:cNvPr>
            <p:cNvSpPr/>
            <p:nvPr/>
          </p:nvSpPr>
          <p:spPr>
            <a:xfrm rot="10800000">
              <a:off x="5679187" y="1503923"/>
              <a:ext cx="101548" cy="64517"/>
            </a:xfrm>
            <a:prstGeom prst="rect">
              <a:avLst/>
            </a:prstGeom>
            <a:solidFill>
              <a:srgbClr val="EE2D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0EF600B0-2CE6-495C-9385-0A6668EE1A24}"/>
                </a:ext>
              </a:extLst>
            </p:cNvPr>
            <p:cNvSpPr/>
            <p:nvPr/>
          </p:nvSpPr>
          <p:spPr>
            <a:xfrm rot="10800000">
              <a:off x="5899165" y="1372017"/>
              <a:ext cx="65128" cy="161665"/>
            </a:xfrm>
            <a:prstGeom prst="rect">
              <a:avLst/>
            </a:prstGeom>
            <a:solidFill>
              <a:srgbClr val="EE2D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4B22A845-F9A1-4FDC-890D-EBEF958C898D}"/>
                </a:ext>
              </a:extLst>
            </p:cNvPr>
            <p:cNvSpPr/>
            <p:nvPr/>
          </p:nvSpPr>
          <p:spPr>
            <a:xfrm rot="10800000">
              <a:off x="5569424" y="1297688"/>
              <a:ext cx="65128" cy="161665"/>
            </a:xfrm>
            <a:prstGeom prst="rect">
              <a:avLst/>
            </a:prstGeom>
            <a:solidFill>
              <a:srgbClr val="EE2D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949FFC12-F625-4D33-B087-0F90B4F5BE53}"/>
                </a:ext>
              </a:extLst>
            </p:cNvPr>
            <p:cNvSpPr/>
            <p:nvPr/>
          </p:nvSpPr>
          <p:spPr>
            <a:xfrm rot="10800000">
              <a:off x="5752982" y="1304036"/>
              <a:ext cx="58911" cy="64517"/>
            </a:xfrm>
            <a:prstGeom prst="ellipse">
              <a:avLst/>
            </a:prstGeom>
            <a:solidFill>
              <a:srgbClr val="EE2D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8" name="Ellipse 57">
              <a:extLst>
                <a:ext uri="{FF2B5EF4-FFF2-40B4-BE49-F238E27FC236}">
                  <a16:creationId xmlns:a16="http://schemas.microsoft.com/office/drawing/2014/main" id="{9B8A887F-2EC9-4CEC-9710-3128F219FA2E}"/>
                </a:ext>
              </a:extLst>
            </p:cNvPr>
            <p:cNvSpPr/>
            <p:nvPr/>
          </p:nvSpPr>
          <p:spPr>
            <a:xfrm rot="10800000">
              <a:off x="5990361" y="1472869"/>
              <a:ext cx="58911" cy="57600"/>
            </a:xfrm>
            <a:prstGeom prst="ellipse">
              <a:avLst/>
            </a:prstGeom>
            <a:solidFill>
              <a:srgbClr val="EE2D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8EAA00B6-75FD-4DC3-9CB4-7DBAA6CF93DD}"/>
                </a:ext>
              </a:extLst>
            </p:cNvPr>
            <p:cNvSpPr/>
            <p:nvPr/>
          </p:nvSpPr>
          <p:spPr>
            <a:xfrm rot="10800000">
              <a:off x="5989715" y="1385881"/>
              <a:ext cx="58911" cy="57600"/>
            </a:xfrm>
            <a:prstGeom prst="ellipse">
              <a:avLst/>
            </a:prstGeom>
            <a:solidFill>
              <a:srgbClr val="EE2D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7454A397-C4D4-441C-9E85-5C5B187BC673}"/>
                </a:ext>
              </a:extLst>
            </p:cNvPr>
            <p:cNvSpPr/>
            <p:nvPr/>
          </p:nvSpPr>
          <p:spPr>
            <a:xfrm rot="10800000">
              <a:off x="5989065" y="1294972"/>
              <a:ext cx="58911" cy="57600"/>
            </a:xfrm>
            <a:prstGeom prst="ellipse">
              <a:avLst/>
            </a:prstGeom>
            <a:solidFill>
              <a:srgbClr val="EE2D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63" name="Forme libre : forme 62">
            <a:extLst>
              <a:ext uri="{FF2B5EF4-FFF2-40B4-BE49-F238E27FC236}">
                <a16:creationId xmlns:a16="http://schemas.microsoft.com/office/drawing/2014/main" id="{97C9E5A3-23CB-4F9A-A087-43DF3D8A0C76}"/>
              </a:ext>
            </a:extLst>
          </p:cNvPr>
          <p:cNvSpPr/>
          <p:nvPr/>
        </p:nvSpPr>
        <p:spPr>
          <a:xfrm>
            <a:off x="6932769" y="965058"/>
            <a:ext cx="117206" cy="455864"/>
          </a:xfrm>
          <a:custGeom>
            <a:avLst/>
            <a:gdLst>
              <a:gd name="connsiteX0" fmla="*/ 0 w 231543"/>
              <a:gd name="connsiteY0" fmla="*/ 0 h 259015"/>
              <a:gd name="connsiteX1" fmla="*/ 7849 w 231543"/>
              <a:gd name="connsiteY1" fmla="*/ 125583 h 259015"/>
              <a:gd name="connsiteX2" fmla="*/ 23547 w 231543"/>
              <a:gd name="connsiteY2" fmla="*/ 215846 h 259015"/>
              <a:gd name="connsiteX3" fmla="*/ 47094 w 231543"/>
              <a:gd name="connsiteY3" fmla="*/ 247242 h 259015"/>
              <a:gd name="connsiteX4" fmla="*/ 94187 w 231543"/>
              <a:gd name="connsiteY4" fmla="*/ 255091 h 259015"/>
              <a:gd name="connsiteX5" fmla="*/ 207997 w 231543"/>
              <a:gd name="connsiteY5" fmla="*/ 255091 h 259015"/>
              <a:gd name="connsiteX6" fmla="*/ 231543 w 231543"/>
              <a:gd name="connsiteY6" fmla="*/ 259015 h 259015"/>
              <a:gd name="connsiteX0" fmla="*/ 0 w 231543"/>
              <a:gd name="connsiteY0" fmla="*/ 0 h 259015"/>
              <a:gd name="connsiteX1" fmla="*/ 7849 w 231543"/>
              <a:gd name="connsiteY1" fmla="*/ 125583 h 259015"/>
              <a:gd name="connsiteX2" fmla="*/ 23547 w 231543"/>
              <a:gd name="connsiteY2" fmla="*/ 215846 h 259015"/>
              <a:gd name="connsiteX3" fmla="*/ 47094 w 231543"/>
              <a:gd name="connsiteY3" fmla="*/ 247242 h 259015"/>
              <a:gd name="connsiteX4" fmla="*/ 207997 w 231543"/>
              <a:gd name="connsiteY4" fmla="*/ 255091 h 259015"/>
              <a:gd name="connsiteX5" fmla="*/ 231543 w 231543"/>
              <a:gd name="connsiteY5" fmla="*/ 259015 h 259015"/>
              <a:gd name="connsiteX0" fmla="*/ 0 w 231543"/>
              <a:gd name="connsiteY0" fmla="*/ 0 h 259015"/>
              <a:gd name="connsiteX1" fmla="*/ 7849 w 231543"/>
              <a:gd name="connsiteY1" fmla="*/ 125583 h 259015"/>
              <a:gd name="connsiteX2" fmla="*/ 23547 w 231543"/>
              <a:gd name="connsiteY2" fmla="*/ 215846 h 259015"/>
              <a:gd name="connsiteX3" fmla="*/ 47094 w 231543"/>
              <a:gd name="connsiteY3" fmla="*/ 247242 h 259015"/>
              <a:gd name="connsiteX4" fmla="*/ 231543 w 231543"/>
              <a:gd name="connsiteY4" fmla="*/ 259015 h 259015"/>
              <a:gd name="connsiteX0" fmla="*/ 0 w 231543"/>
              <a:gd name="connsiteY0" fmla="*/ 0 h 260554"/>
              <a:gd name="connsiteX1" fmla="*/ 7849 w 231543"/>
              <a:gd name="connsiteY1" fmla="*/ 125583 h 260554"/>
              <a:gd name="connsiteX2" fmla="*/ 47094 w 231543"/>
              <a:gd name="connsiteY2" fmla="*/ 247242 h 260554"/>
              <a:gd name="connsiteX3" fmla="*/ 231543 w 231543"/>
              <a:gd name="connsiteY3" fmla="*/ 259015 h 260554"/>
              <a:gd name="connsiteX0" fmla="*/ 0 w 231543"/>
              <a:gd name="connsiteY0" fmla="*/ 0 h 269330"/>
              <a:gd name="connsiteX1" fmla="*/ 47094 w 231543"/>
              <a:gd name="connsiteY1" fmla="*/ 247242 h 269330"/>
              <a:gd name="connsiteX2" fmla="*/ 231543 w 231543"/>
              <a:gd name="connsiteY2" fmla="*/ 259015 h 269330"/>
              <a:gd name="connsiteX0" fmla="*/ 0 w 250593"/>
              <a:gd name="connsiteY0" fmla="*/ 0 h 268680"/>
              <a:gd name="connsiteX1" fmla="*/ 47094 w 250593"/>
              <a:gd name="connsiteY1" fmla="*/ 247242 h 268680"/>
              <a:gd name="connsiteX2" fmla="*/ 250593 w 250593"/>
              <a:gd name="connsiteY2" fmla="*/ 257427 h 268680"/>
              <a:gd name="connsiteX0" fmla="*/ 0 w 164868"/>
              <a:gd name="connsiteY0" fmla="*/ 0 h 269330"/>
              <a:gd name="connsiteX1" fmla="*/ 47094 w 164868"/>
              <a:gd name="connsiteY1" fmla="*/ 247242 h 269330"/>
              <a:gd name="connsiteX2" fmla="*/ 164868 w 164868"/>
              <a:gd name="connsiteY2" fmla="*/ 259015 h 269330"/>
              <a:gd name="connsiteX0" fmla="*/ 55132 w 220000"/>
              <a:gd name="connsiteY0" fmla="*/ 0 h 265408"/>
              <a:gd name="connsiteX1" fmla="*/ 5389 w 220000"/>
              <a:gd name="connsiteY1" fmla="*/ 240892 h 265408"/>
              <a:gd name="connsiteX2" fmla="*/ 220000 w 220000"/>
              <a:gd name="connsiteY2" fmla="*/ 259015 h 265408"/>
              <a:gd name="connsiteX0" fmla="*/ 31726 w 223581"/>
              <a:gd name="connsiteY0" fmla="*/ 0 h 450717"/>
              <a:gd name="connsiteX1" fmla="*/ 8970 w 223581"/>
              <a:gd name="connsiteY1" fmla="*/ 413929 h 450717"/>
              <a:gd name="connsiteX2" fmla="*/ 223581 w 223581"/>
              <a:gd name="connsiteY2" fmla="*/ 432052 h 450717"/>
              <a:gd name="connsiteX0" fmla="*/ 25720 w 115975"/>
              <a:gd name="connsiteY0" fmla="*/ 0 h 462506"/>
              <a:gd name="connsiteX1" fmla="*/ 2964 w 115975"/>
              <a:gd name="connsiteY1" fmla="*/ 413929 h 462506"/>
              <a:gd name="connsiteX2" fmla="*/ 115975 w 115975"/>
              <a:gd name="connsiteY2" fmla="*/ 455864 h 462506"/>
              <a:gd name="connsiteX0" fmla="*/ 39412 w 129667"/>
              <a:gd name="connsiteY0" fmla="*/ 0 h 455864"/>
              <a:gd name="connsiteX1" fmla="*/ 2369 w 129667"/>
              <a:gd name="connsiteY1" fmla="*/ 372654 h 455864"/>
              <a:gd name="connsiteX2" fmla="*/ 129667 w 129667"/>
              <a:gd name="connsiteY2" fmla="*/ 455864 h 455864"/>
              <a:gd name="connsiteX0" fmla="*/ 38672 w 128927"/>
              <a:gd name="connsiteY0" fmla="*/ 0 h 455864"/>
              <a:gd name="connsiteX1" fmla="*/ 1629 w 128927"/>
              <a:gd name="connsiteY1" fmla="*/ 372654 h 455864"/>
              <a:gd name="connsiteX2" fmla="*/ 128927 w 128927"/>
              <a:gd name="connsiteY2" fmla="*/ 455864 h 455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927" h="455864">
                <a:moveTo>
                  <a:pt x="38672" y="0"/>
                </a:moveTo>
                <a:cubicBezTo>
                  <a:pt x="81820" y="61034"/>
                  <a:pt x="-13414" y="296677"/>
                  <a:pt x="1629" y="372654"/>
                </a:cubicBezTo>
                <a:cubicBezTo>
                  <a:pt x="16672" y="448631"/>
                  <a:pt x="90500" y="453411"/>
                  <a:pt x="128927" y="455864"/>
                </a:cubicBezTo>
              </a:path>
            </a:pathLst>
          </a:custGeom>
          <a:noFill/>
          <a:ln w="38100">
            <a:solidFill>
              <a:srgbClr val="EE2D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Corde 7">
            <a:extLst>
              <a:ext uri="{FF2B5EF4-FFF2-40B4-BE49-F238E27FC236}">
                <a16:creationId xmlns:a16="http://schemas.microsoft.com/office/drawing/2014/main" id="{E4C5DEE3-B695-4780-9712-F28B54CE04E4}"/>
              </a:ext>
            </a:extLst>
          </p:cNvPr>
          <p:cNvSpPr/>
          <p:nvPr/>
        </p:nvSpPr>
        <p:spPr>
          <a:xfrm>
            <a:off x="5638712" y="1335440"/>
            <a:ext cx="144000" cy="144000"/>
          </a:xfrm>
          <a:prstGeom prst="chord">
            <a:avLst>
              <a:gd name="adj1" fmla="val 5372636"/>
              <a:gd name="adj2" fmla="val 16200000"/>
            </a:avLst>
          </a:prstGeom>
          <a:solidFill>
            <a:srgbClr val="EE2D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Corde 63">
            <a:extLst>
              <a:ext uri="{FF2B5EF4-FFF2-40B4-BE49-F238E27FC236}">
                <a16:creationId xmlns:a16="http://schemas.microsoft.com/office/drawing/2014/main" id="{3AAC4584-0973-49EE-97C9-B50CE9AF95EA}"/>
              </a:ext>
            </a:extLst>
          </p:cNvPr>
          <p:cNvSpPr/>
          <p:nvPr/>
        </p:nvSpPr>
        <p:spPr>
          <a:xfrm>
            <a:off x="7044361" y="1352630"/>
            <a:ext cx="144000" cy="144000"/>
          </a:xfrm>
          <a:prstGeom prst="chord">
            <a:avLst>
              <a:gd name="adj1" fmla="val 5372636"/>
              <a:gd name="adj2" fmla="val 16200000"/>
            </a:avLst>
          </a:prstGeom>
          <a:solidFill>
            <a:srgbClr val="EE2D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AD9507D-11CF-4FDF-A36D-DF425E1602DF}"/>
              </a:ext>
            </a:extLst>
          </p:cNvPr>
          <p:cNvSpPr/>
          <p:nvPr/>
        </p:nvSpPr>
        <p:spPr>
          <a:xfrm rot="5400000">
            <a:off x="7121545" y="1354334"/>
            <a:ext cx="36000" cy="72000"/>
          </a:xfrm>
          <a:prstGeom prst="rect">
            <a:avLst/>
          </a:prstGeom>
          <a:solidFill>
            <a:srgbClr val="EE2D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F115A55-4B1F-4C4D-99C4-1A29FF67DF54}"/>
              </a:ext>
            </a:extLst>
          </p:cNvPr>
          <p:cNvSpPr/>
          <p:nvPr/>
        </p:nvSpPr>
        <p:spPr>
          <a:xfrm rot="5400000">
            <a:off x="7123125" y="1424174"/>
            <a:ext cx="36000" cy="72000"/>
          </a:xfrm>
          <a:prstGeom prst="rect">
            <a:avLst/>
          </a:prstGeom>
          <a:solidFill>
            <a:srgbClr val="EE2D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Rectangle : coins arrondis 66">
            <a:extLst>
              <a:ext uri="{FF2B5EF4-FFF2-40B4-BE49-F238E27FC236}">
                <a16:creationId xmlns:a16="http://schemas.microsoft.com/office/drawing/2014/main" id="{4A9F5288-53AB-4DC2-9CD4-C4B0FB55CFA5}"/>
              </a:ext>
            </a:extLst>
          </p:cNvPr>
          <p:cNvSpPr/>
          <p:nvPr/>
        </p:nvSpPr>
        <p:spPr>
          <a:xfrm>
            <a:off x="6818273" y="2267311"/>
            <a:ext cx="1080000" cy="1080000"/>
          </a:xfrm>
          <a:prstGeom prst="roundRect">
            <a:avLst>
              <a:gd name="adj" fmla="val 28509"/>
            </a:avLst>
          </a:prstGeom>
          <a:solidFill>
            <a:schemeClr val="bg1"/>
          </a:solidFill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9C009692-B20D-48F6-87B9-50E0C3963432}"/>
              </a:ext>
            </a:extLst>
          </p:cNvPr>
          <p:cNvGrpSpPr/>
          <p:nvPr/>
        </p:nvGrpSpPr>
        <p:grpSpPr>
          <a:xfrm rot="16200000">
            <a:off x="7056740" y="2590878"/>
            <a:ext cx="629153" cy="405586"/>
            <a:chOff x="5495629" y="1215906"/>
            <a:chExt cx="629153" cy="405586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544F933-79D9-4677-B776-2049D39E3F75}"/>
                </a:ext>
              </a:extLst>
            </p:cNvPr>
            <p:cNvSpPr/>
            <p:nvPr/>
          </p:nvSpPr>
          <p:spPr>
            <a:xfrm rot="10800000">
              <a:off x="5495629" y="1215906"/>
              <a:ext cx="629153" cy="405586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EE2D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211DC154-6D2C-48D8-8C73-1CBC1592DC3B}"/>
                </a:ext>
              </a:extLst>
            </p:cNvPr>
            <p:cNvSpPr/>
            <p:nvPr/>
          </p:nvSpPr>
          <p:spPr>
            <a:xfrm rot="10800000">
              <a:off x="5679187" y="1503923"/>
              <a:ext cx="101548" cy="64517"/>
            </a:xfrm>
            <a:prstGeom prst="rect">
              <a:avLst/>
            </a:prstGeom>
            <a:solidFill>
              <a:srgbClr val="EE2D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D1A2E27B-C052-4391-9E9F-33683DDEBEAC}"/>
                </a:ext>
              </a:extLst>
            </p:cNvPr>
            <p:cNvSpPr/>
            <p:nvPr/>
          </p:nvSpPr>
          <p:spPr>
            <a:xfrm rot="10800000">
              <a:off x="5899165" y="1372017"/>
              <a:ext cx="65128" cy="161665"/>
            </a:xfrm>
            <a:prstGeom prst="rect">
              <a:avLst/>
            </a:prstGeom>
            <a:solidFill>
              <a:srgbClr val="EE2D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D03DBA15-2197-4C5F-87B7-F28FD0078DE4}"/>
                </a:ext>
              </a:extLst>
            </p:cNvPr>
            <p:cNvSpPr/>
            <p:nvPr/>
          </p:nvSpPr>
          <p:spPr>
            <a:xfrm rot="10800000">
              <a:off x="5569424" y="1297688"/>
              <a:ext cx="65128" cy="161665"/>
            </a:xfrm>
            <a:prstGeom prst="rect">
              <a:avLst/>
            </a:prstGeom>
            <a:solidFill>
              <a:srgbClr val="EE2D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5" name="Ellipse 74">
              <a:extLst>
                <a:ext uri="{FF2B5EF4-FFF2-40B4-BE49-F238E27FC236}">
                  <a16:creationId xmlns:a16="http://schemas.microsoft.com/office/drawing/2014/main" id="{AD867725-DE34-4C0C-9591-31C6DF4A6AAA}"/>
                </a:ext>
              </a:extLst>
            </p:cNvPr>
            <p:cNvSpPr/>
            <p:nvPr/>
          </p:nvSpPr>
          <p:spPr>
            <a:xfrm rot="10800000">
              <a:off x="5752982" y="1304036"/>
              <a:ext cx="58911" cy="64517"/>
            </a:xfrm>
            <a:prstGeom prst="ellipse">
              <a:avLst/>
            </a:prstGeom>
            <a:solidFill>
              <a:srgbClr val="EE2D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6" name="Ellipse 75">
              <a:extLst>
                <a:ext uri="{FF2B5EF4-FFF2-40B4-BE49-F238E27FC236}">
                  <a16:creationId xmlns:a16="http://schemas.microsoft.com/office/drawing/2014/main" id="{4A14F318-638A-4263-9C4D-B9675CDAD065}"/>
                </a:ext>
              </a:extLst>
            </p:cNvPr>
            <p:cNvSpPr/>
            <p:nvPr/>
          </p:nvSpPr>
          <p:spPr>
            <a:xfrm rot="10800000">
              <a:off x="5990361" y="1472869"/>
              <a:ext cx="58911" cy="57600"/>
            </a:xfrm>
            <a:prstGeom prst="ellipse">
              <a:avLst/>
            </a:prstGeom>
            <a:solidFill>
              <a:srgbClr val="EE2D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AF13AA84-B393-4B0A-BDED-0CE8D92E5F91}"/>
                </a:ext>
              </a:extLst>
            </p:cNvPr>
            <p:cNvSpPr/>
            <p:nvPr/>
          </p:nvSpPr>
          <p:spPr>
            <a:xfrm rot="10800000">
              <a:off x="5989715" y="1385881"/>
              <a:ext cx="58911" cy="57600"/>
            </a:xfrm>
            <a:prstGeom prst="ellipse">
              <a:avLst/>
            </a:prstGeom>
            <a:solidFill>
              <a:srgbClr val="EE2D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7BE66170-E0B4-483C-85DD-6D6A1B81C6DC}"/>
                </a:ext>
              </a:extLst>
            </p:cNvPr>
            <p:cNvSpPr/>
            <p:nvPr/>
          </p:nvSpPr>
          <p:spPr>
            <a:xfrm rot="10800000">
              <a:off x="5989065" y="1294972"/>
              <a:ext cx="58911" cy="57600"/>
            </a:xfrm>
            <a:prstGeom prst="ellipse">
              <a:avLst/>
            </a:prstGeom>
            <a:solidFill>
              <a:srgbClr val="EE2D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79" name="Rectangle : coins arrondis 78">
            <a:extLst>
              <a:ext uri="{FF2B5EF4-FFF2-40B4-BE49-F238E27FC236}">
                <a16:creationId xmlns:a16="http://schemas.microsoft.com/office/drawing/2014/main" id="{D70B5762-5150-4372-83A2-7C69FEBB88B3}"/>
              </a:ext>
            </a:extLst>
          </p:cNvPr>
          <p:cNvSpPr/>
          <p:nvPr/>
        </p:nvSpPr>
        <p:spPr>
          <a:xfrm>
            <a:off x="8371245" y="868334"/>
            <a:ext cx="1080000" cy="1080000"/>
          </a:xfrm>
          <a:prstGeom prst="roundRect">
            <a:avLst>
              <a:gd name="adj" fmla="val 28509"/>
            </a:avLst>
          </a:prstGeom>
          <a:solidFill>
            <a:schemeClr val="bg1"/>
          </a:solidFill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42835F4C-7732-4545-9B11-8D3CCB39EDC2}"/>
              </a:ext>
            </a:extLst>
          </p:cNvPr>
          <p:cNvGrpSpPr/>
          <p:nvPr/>
        </p:nvGrpSpPr>
        <p:grpSpPr>
          <a:xfrm rot="16200000">
            <a:off x="8732434" y="1256024"/>
            <a:ext cx="629153" cy="405586"/>
            <a:chOff x="5495629" y="1215906"/>
            <a:chExt cx="629153" cy="405586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AE662C69-302D-44B6-AACF-6BB21F6EFF2D}"/>
                </a:ext>
              </a:extLst>
            </p:cNvPr>
            <p:cNvSpPr/>
            <p:nvPr/>
          </p:nvSpPr>
          <p:spPr>
            <a:xfrm rot="10800000">
              <a:off x="5495629" y="1215906"/>
              <a:ext cx="629153" cy="405586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EE2D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18B4962F-12BE-4C26-84FA-975C1AFFF9E3}"/>
                </a:ext>
              </a:extLst>
            </p:cNvPr>
            <p:cNvSpPr/>
            <p:nvPr/>
          </p:nvSpPr>
          <p:spPr>
            <a:xfrm rot="10800000">
              <a:off x="5679187" y="1503923"/>
              <a:ext cx="101548" cy="64517"/>
            </a:xfrm>
            <a:prstGeom prst="rect">
              <a:avLst/>
            </a:prstGeom>
            <a:solidFill>
              <a:srgbClr val="EE2D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FF92E477-C178-4C1D-A3F2-D9251B8C631C}"/>
                </a:ext>
              </a:extLst>
            </p:cNvPr>
            <p:cNvSpPr/>
            <p:nvPr/>
          </p:nvSpPr>
          <p:spPr>
            <a:xfrm rot="10800000">
              <a:off x="5899165" y="1372017"/>
              <a:ext cx="65128" cy="161665"/>
            </a:xfrm>
            <a:prstGeom prst="rect">
              <a:avLst/>
            </a:prstGeom>
            <a:solidFill>
              <a:srgbClr val="EE2D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6B567E5A-CA0F-45EE-BDC4-FAF2C4D7546F}"/>
                </a:ext>
              </a:extLst>
            </p:cNvPr>
            <p:cNvSpPr/>
            <p:nvPr/>
          </p:nvSpPr>
          <p:spPr>
            <a:xfrm rot="10800000">
              <a:off x="5569424" y="1297688"/>
              <a:ext cx="65128" cy="161665"/>
            </a:xfrm>
            <a:prstGeom prst="rect">
              <a:avLst/>
            </a:prstGeom>
            <a:solidFill>
              <a:srgbClr val="EE2D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5" name="Ellipse 84">
              <a:extLst>
                <a:ext uri="{FF2B5EF4-FFF2-40B4-BE49-F238E27FC236}">
                  <a16:creationId xmlns:a16="http://schemas.microsoft.com/office/drawing/2014/main" id="{0C1417D1-7447-48B2-B5B4-52F15970EE5D}"/>
                </a:ext>
              </a:extLst>
            </p:cNvPr>
            <p:cNvSpPr/>
            <p:nvPr/>
          </p:nvSpPr>
          <p:spPr>
            <a:xfrm rot="10800000">
              <a:off x="5752982" y="1304036"/>
              <a:ext cx="58911" cy="64517"/>
            </a:xfrm>
            <a:prstGeom prst="ellipse">
              <a:avLst/>
            </a:prstGeom>
            <a:solidFill>
              <a:srgbClr val="EE2D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6" name="Ellipse 85">
              <a:extLst>
                <a:ext uri="{FF2B5EF4-FFF2-40B4-BE49-F238E27FC236}">
                  <a16:creationId xmlns:a16="http://schemas.microsoft.com/office/drawing/2014/main" id="{B4B7ECFF-0364-4E70-A692-5A05770E55DA}"/>
                </a:ext>
              </a:extLst>
            </p:cNvPr>
            <p:cNvSpPr/>
            <p:nvPr/>
          </p:nvSpPr>
          <p:spPr>
            <a:xfrm rot="10800000">
              <a:off x="5990361" y="1472869"/>
              <a:ext cx="58911" cy="57600"/>
            </a:xfrm>
            <a:prstGeom prst="ellipse">
              <a:avLst/>
            </a:prstGeom>
            <a:solidFill>
              <a:srgbClr val="EE2D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3C8A2CDD-091F-489D-87B2-26EFE7C35146}"/>
                </a:ext>
              </a:extLst>
            </p:cNvPr>
            <p:cNvSpPr/>
            <p:nvPr/>
          </p:nvSpPr>
          <p:spPr>
            <a:xfrm rot="10800000">
              <a:off x="5989715" y="1385881"/>
              <a:ext cx="58911" cy="57600"/>
            </a:xfrm>
            <a:prstGeom prst="ellipse">
              <a:avLst/>
            </a:prstGeom>
            <a:solidFill>
              <a:srgbClr val="EE2D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8" name="Ellipse 87">
              <a:extLst>
                <a:ext uri="{FF2B5EF4-FFF2-40B4-BE49-F238E27FC236}">
                  <a16:creationId xmlns:a16="http://schemas.microsoft.com/office/drawing/2014/main" id="{36083F79-2D3A-47CB-AE5D-2E4720309F7D}"/>
                </a:ext>
              </a:extLst>
            </p:cNvPr>
            <p:cNvSpPr/>
            <p:nvPr/>
          </p:nvSpPr>
          <p:spPr>
            <a:xfrm rot="10800000">
              <a:off x="5989065" y="1294972"/>
              <a:ext cx="58911" cy="57600"/>
            </a:xfrm>
            <a:prstGeom prst="ellipse">
              <a:avLst/>
            </a:prstGeom>
            <a:solidFill>
              <a:srgbClr val="EE2D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23437604-DE43-407E-8FDA-0302D8A473AD}"/>
              </a:ext>
            </a:extLst>
          </p:cNvPr>
          <p:cNvGrpSpPr/>
          <p:nvPr/>
        </p:nvGrpSpPr>
        <p:grpSpPr>
          <a:xfrm flipH="1">
            <a:off x="8446528" y="1269033"/>
            <a:ext cx="341385" cy="320803"/>
            <a:chOff x="8021626" y="163814"/>
            <a:chExt cx="619619" cy="539998"/>
          </a:xfrm>
        </p:grpSpPr>
        <p:sp>
          <p:nvSpPr>
            <p:cNvPr id="93" name="Triangle isocèle 92">
              <a:extLst>
                <a:ext uri="{FF2B5EF4-FFF2-40B4-BE49-F238E27FC236}">
                  <a16:creationId xmlns:a16="http://schemas.microsoft.com/office/drawing/2014/main" id="{757D8B35-E316-4DD6-B612-48CB3BB23A23}"/>
                </a:ext>
              </a:extLst>
            </p:cNvPr>
            <p:cNvSpPr/>
            <p:nvPr/>
          </p:nvSpPr>
          <p:spPr>
            <a:xfrm rot="16200000" flipH="1">
              <a:off x="7890462" y="294978"/>
              <a:ext cx="539998" cy="277670"/>
            </a:xfrm>
            <a:prstGeom prst="triangle">
              <a:avLst>
                <a:gd name="adj" fmla="val 50000"/>
              </a:avLst>
            </a:prstGeom>
            <a:solidFill>
              <a:srgbClr val="EE2D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B0133B1D-D965-4B63-8CDB-8E3526AFA0FD}"/>
                </a:ext>
              </a:extLst>
            </p:cNvPr>
            <p:cNvSpPr/>
            <p:nvPr/>
          </p:nvSpPr>
          <p:spPr>
            <a:xfrm rot="5400000">
              <a:off x="8299625" y="157768"/>
              <a:ext cx="143241" cy="539998"/>
            </a:xfrm>
            <a:prstGeom prst="rect">
              <a:avLst/>
            </a:prstGeom>
            <a:solidFill>
              <a:srgbClr val="EE2D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95" name="Rectangle : coins arrondis 94">
            <a:extLst>
              <a:ext uri="{FF2B5EF4-FFF2-40B4-BE49-F238E27FC236}">
                <a16:creationId xmlns:a16="http://schemas.microsoft.com/office/drawing/2014/main" id="{4CB7817A-B275-44C9-B613-6C34EA3CA19B}"/>
              </a:ext>
            </a:extLst>
          </p:cNvPr>
          <p:cNvSpPr/>
          <p:nvPr/>
        </p:nvSpPr>
        <p:spPr>
          <a:xfrm>
            <a:off x="8375177" y="2271719"/>
            <a:ext cx="1080000" cy="1080000"/>
          </a:xfrm>
          <a:prstGeom prst="roundRect">
            <a:avLst>
              <a:gd name="adj" fmla="val 28509"/>
            </a:avLst>
          </a:prstGeom>
          <a:solidFill>
            <a:schemeClr val="bg1"/>
          </a:solidFill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96" name="Groupe 95">
            <a:extLst>
              <a:ext uri="{FF2B5EF4-FFF2-40B4-BE49-F238E27FC236}">
                <a16:creationId xmlns:a16="http://schemas.microsoft.com/office/drawing/2014/main" id="{145A4334-6ADF-4898-93BF-4773E800F4E4}"/>
              </a:ext>
            </a:extLst>
          </p:cNvPr>
          <p:cNvGrpSpPr/>
          <p:nvPr/>
        </p:nvGrpSpPr>
        <p:grpSpPr>
          <a:xfrm rot="16200000">
            <a:off x="8736366" y="2659409"/>
            <a:ext cx="629153" cy="405586"/>
            <a:chOff x="5495629" y="1215906"/>
            <a:chExt cx="629153" cy="405586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33244AC5-715A-434C-9BF7-67F5F9ABC97E}"/>
                </a:ext>
              </a:extLst>
            </p:cNvPr>
            <p:cNvSpPr/>
            <p:nvPr/>
          </p:nvSpPr>
          <p:spPr>
            <a:xfrm rot="10800000">
              <a:off x="5495629" y="1215906"/>
              <a:ext cx="629153" cy="405586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EE2D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179CC8F3-BF9E-4CB7-A5CF-3C5F1EF6304F}"/>
                </a:ext>
              </a:extLst>
            </p:cNvPr>
            <p:cNvSpPr/>
            <p:nvPr/>
          </p:nvSpPr>
          <p:spPr>
            <a:xfrm rot="10800000">
              <a:off x="5679187" y="1503923"/>
              <a:ext cx="101548" cy="64517"/>
            </a:xfrm>
            <a:prstGeom prst="rect">
              <a:avLst/>
            </a:prstGeom>
            <a:solidFill>
              <a:srgbClr val="EE2D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8A653F06-8F11-4F0D-AC89-4E635F55C467}"/>
                </a:ext>
              </a:extLst>
            </p:cNvPr>
            <p:cNvSpPr/>
            <p:nvPr/>
          </p:nvSpPr>
          <p:spPr>
            <a:xfrm rot="10800000">
              <a:off x="5899165" y="1372017"/>
              <a:ext cx="65128" cy="161665"/>
            </a:xfrm>
            <a:prstGeom prst="rect">
              <a:avLst/>
            </a:prstGeom>
            <a:solidFill>
              <a:srgbClr val="EE2D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3AB02819-F4B9-402A-8D99-A411F61BF557}"/>
                </a:ext>
              </a:extLst>
            </p:cNvPr>
            <p:cNvSpPr/>
            <p:nvPr/>
          </p:nvSpPr>
          <p:spPr>
            <a:xfrm rot="10800000">
              <a:off x="5569424" y="1297688"/>
              <a:ext cx="65128" cy="161665"/>
            </a:xfrm>
            <a:prstGeom prst="rect">
              <a:avLst/>
            </a:prstGeom>
            <a:solidFill>
              <a:srgbClr val="EE2D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6" name="Ellipse 115">
              <a:extLst>
                <a:ext uri="{FF2B5EF4-FFF2-40B4-BE49-F238E27FC236}">
                  <a16:creationId xmlns:a16="http://schemas.microsoft.com/office/drawing/2014/main" id="{0D2842F1-7117-459C-9BAA-0D94CB5CFFF1}"/>
                </a:ext>
              </a:extLst>
            </p:cNvPr>
            <p:cNvSpPr/>
            <p:nvPr/>
          </p:nvSpPr>
          <p:spPr>
            <a:xfrm rot="10800000">
              <a:off x="5752982" y="1304036"/>
              <a:ext cx="58911" cy="64517"/>
            </a:xfrm>
            <a:prstGeom prst="ellipse">
              <a:avLst/>
            </a:prstGeom>
            <a:solidFill>
              <a:srgbClr val="EE2D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7" name="Ellipse 116">
              <a:extLst>
                <a:ext uri="{FF2B5EF4-FFF2-40B4-BE49-F238E27FC236}">
                  <a16:creationId xmlns:a16="http://schemas.microsoft.com/office/drawing/2014/main" id="{0C75368B-B651-4007-A4A8-4504FAF4F6C6}"/>
                </a:ext>
              </a:extLst>
            </p:cNvPr>
            <p:cNvSpPr/>
            <p:nvPr/>
          </p:nvSpPr>
          <p:spPr>
            <a:xfrm rot="10800000">
              <a:off x="5990361" y="1472869"/>
              <a:ext cx="58911" cy="57600"/>
            </a:xfrm>
            <a:prstGeom prst="ellipse">
              <a:avLst/>
            </a:prstGeom>
            <a:solidFill>
              <a:srgbClr val="EE2D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8" name="Ellipse 117">
              <a:extLst>
                <a:ext uri="{FF2B5EF4-FFF2-40B4-BE49-F238E27FC236}">
                  <a16:creationId xmlns:a16="http://schemas.microsoft.com/office/drawing/2014/main" id="{9A4272BB-9763-4C67-B119-CBC047B64F5C}"/>
                </a:ext>
              </a:extLst>
            </p:cNvPr>
            <p:cNvSpPr/>
            <p:nvPr/>
          </p:nvSpPr>
          <p:spPr>
            <a:xfrm rot="10800000">
              <a:off x="5989715" y="1385881"/>
              <a:ext cx="58911" cy="57600"/>
            </a:xfrm>
            <a:prstGeom prst="ellipse">
              <a:avLst/>
            </a:prstGeom>
            <a:solidFill>
              <a:srgbClr val="EE2D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9" name="Ellipse 118">
              <a:extLst>
                <a:ext uri="{FF2B5EF4-FFF2-40B4-BE49-F238E27FC236}">
                  <a16:creationId xmlns:a16="http://schemas.microsoft.com/office/drawing/2014/main" id="{E9E1C86A-CE89-4AF9-AF40-6CA19DC878F0}"/>
                </a:ext>
              </a:extLst>
            </p:cNvPr>
            <p:cNvSpPr/>
            <p:nvPr/>
          </p:nvSpPr>
          <p:spPr>
            <a:xfrm rot="10800000">
              <a:off x="5989065" y="1294972"/>
              <a:ext cx="58911" cy="57600"/>
            </a:xfrm>
            <a:prstGeom prst="ellipse">
              <a:avLst/>
            </a:prstGeom>
            <a:solidFill>
              <a:srgbClr val="EE2D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20" name="Groupe 119">
            <a:extLst>
              <a:ext uri="{FF2B5EF4-FFF2-40B4-BE49-F238E27FC236}">
                <a16:creationId xmlns:a16="http://schemas.microsoft.com/office/drawing/2014/main" id="{E97F318A-FCB9-4553-B8F3-E8A766F899AB}"/>
              </a:ext>
            </a:extLst>
          </p:cNvPr>
          <p:cNvGrpSpPr/>
          <p:nvPr/>
        </p:nvGrpSpPr>
        <p:grpSpPr>
          <a:xfrm>
            <a:off x="8450460" y="2672418"/>
            <a:ext cx="341385" cy="320803"/>
            <a:chOff x="8021626" y="163814"/>
            <a:chExt cx="619619" cy="539998"/>
          </a:xfrm>
        </p:grpSpPr>
        <p:sp>
          <p:nvSpPr>
            <p:cNvPr id="121" name="Triangle isocèle 120">
              <a:extLst>
                <a:ext uri="{FF2B5EF4-FFF2-40B4-BE49-F238E27FC236}">
                  <a16:creationId xmlns:a16="http://schemas.microsoft.com/office/drawing/2014/main" id="{05D60E62-5EEA-4D59-8D97-E693E704D78B}"/>
                </a:ext>
              </a:extLst>
            </p:cNvPr>
            <p:cNvSpPr/>
            <p:nvPr/>
          </p:nvSpPr>
          <p:spPr>
            <a:xfrm rot="16200000" flipH="1">
              <a:off x="7890462" y="294978"/>
              <a:ext cx="539998" cy="277670"/>
            </a:xfrm>
            <a:prstGeom prst="triangle">
              <a:avLst>
                <a:gd name="adj" fmla="val 50000"/>
              </a:avLst>
            </a:prstGeom>
            <a:solidFill>
              <a:srgbClr val="EE2D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210F6486-80F1-40B6-A5AF-C915DB20A370}"/>
                </a:ext>
              </a:extLst>
            </p:cNvPr>
            <p:cNvSpPr/>
            <p:nvPr/>
          </p:nvSpPr>
          <p:spPr>
            <a:xfrm rot="5400000">
              <a:off x="8299625" y="157768"/>
              <a:ext cx="143241" cy="539998"/>
            </a:xfrm>
            <a:prstGeom prst="rect">
              <a:avLst/>
            </a:prstGeom>
            <a:solidFill>
              <a:srgbClr val="EE2D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843329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A4E9D8A-A335-4DBE-AB02-1374E6BD4CD1}"/>
              </a:ext>
            </a:extLst>
          </p:cNvPr>
          <p:cNvSpPr/>
          <p:nvPr/>
        </p:nvSpPr>
        <p:spPr>
          <a:xfrm>
            <a:off x="469900" y="427767"/>
            <a:ext cx="11252200" cy="59730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A809E4C1-123C-45FB-8E41-1579D55F2C2F}"/>
              </a:ext>
            </a:extLst>
          </p:cNvPr>
          <p:cNvGrpSpPr/>
          <p:nvPr/>
        </p:nvGrpSpPr>
        <p:grpSpPr>
          <a:xfrm>
            <a:off x="3730075" y="892303"/>
            <a:ext cx="1080000" cy="1080000"/>
            <a:chOff x="3730075" y="892303"/>
            <a:chExt cx="1080000" cy="1080000"/>
          </a:xfrm>
        </p:grpSpPr>
        <p:sp>
          <p:nvSpPr>
            <p:cNvPr id="48" name="Rectangle : coins arrondis 47">
              <a:extLst>
                <a:ext uri="{FF2B5EF4-FFF2-40B4-BE49-F238E27FC236}">
                  <a16:creationId xmlns:a16="http://schemas.microsoft.com/office/drawing/2014/main" id="{E0D11982-E21A-475E-8995-F094576C2047}"/>
                </a:ext>
              </a:extLst>
            </p:cNvPr>
            <p:cNvSpPr/>
            <p:nvPr/>
          </p:nvSpPr>
          <p:spPr>
            <a:xfrm>
              <a:off x="3730075" y="892303"/>
              <a:ext cx="1080000" cy="1080000"/>
            </a:xfrm>
            <a:prstGeom prst="roundRect">
              <a:avLst>
                <a:gd name="adj" fmla="val 28509"/>
              </a:avLst>
            </a:prstGeom>
            <a:solidFill>
              <a:schemeClr val="bg1"/>
            </a:solidFill>
            <a:ln w="762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" name="Triangle isocèle 48">
              <a:extLst>
                <a:ext uri="{FF2B5EF4-FFF2-40B4-BE49-F238E27FC236}">
                  <a16:creationId xmlns:a16="http://schemas.microsoft.com/office/drawing/2014/main" id="{73F79BAF-0559-437C-B91D-AC9CBDE9ADB4}"/>
                </a:ext>
              </a:extLst>
            </p:cNvPr>
            <p:cNvSpPr/>
            <p:nvPr/>
          </p:nvSpPr>
          <p:spPr>
            <a:xfrm rot="16200000" flipH="1">
              <a:off x="3848344" y="1299514"/>
              <a:ext cx="539998" cy="277670"/>
            </a:xfrm>
            <a:prstGeom prst="triangle">
              <a:avLst>
                <a:gd name="adj" fmla="val 50000"/>
              </a:avLst>
            </a:prstGeom>
            <a:solidFill>
              <a:srgbClr val="EE2D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D27A69A4-1EB5-4F03-BEC3-A3F5862A7FA7}"/>
                </a:ext>
              </a:extLst>
            </p:cNvPr>
            <p:cNvSpPr/>
            <p:nvPr/>
          </p:nvSpPr>
          <p:spPr>
            <a:xfrm rot="5400000">
              <a:off x="4257507" y="1162304"/>
              <a:ext cx="143241" cy="539998"/>
            </a:xfrm>
            <a:prstGeom prst="rect">
              <a:avLst/>
            </a:prstGeom>
            <a:solidFill>
              <a:srgbClr val="EE2D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23" name="Groupe 122">
            <a:extLst>
              <a:ext uri="{FF2B5EF4-FFF2-40B4-BE49-F238E27FC236}">
                <a16:creationId xmlns:a16="http://schemas.microsoft.com/office/drawing/2014/main" id="{7172BE64-AE5A-405A-9EF9-81CA7288CB33}"/>
              </a:ext>
            </a:extLst>
          </p:cNvPr>
          <p:cNvGrpSpPr/>
          <p:nvPr/>
        </p:nvGrpSpPr>
        <p:grpSpPr>
          <a:xfrm rot="5400000">
            <a:off x="2180282" y="898349"/>
            <a:ext cx="1080000" cy="1080000"/>
            <a:chOff x="3730075" y="892303"/>
            <a:chExt cx="1080000" cy="1080000"/>
          </a:xfrm>
        </p:grpSpPr>
        <p:sp>
          <p:nvSpPr>
            <p:cNvPr id="124" name="Rectangle : coins arrondis 123">
              <a:extLst>
                <a:ext uri="{FF2B5EF4-FFF2-40B4-BE49-F238E27FC236}">
                  <a16:creationId xmlns:a16="http://schemas.microsoft.com/office/drawing/2014/main" id="{44D6AB1D-4367-4D23-9A9D-A1918F9D0B81}"/>
                </a:ext>
              </a:extLst>
            </p:cNvPr>
            <p:cNvSpPr/>
            <p:nvPr/>
          </p:nvSpPr>
          <p:spPr>
            <a:xfrm>
              <a:off x="3730075" y="892303"/>
              <a:ext cx="1080000" cy="1080000"/>
            </a:xfrm>
            <a:prstGeom prst="roundRect">
              <a:avLst>
                <a:gd name="adj" fmla="val 28509"/>
              </a:avLst>
            </a:prstGeom>
            <a:solidFill>
              <a:schemeClr val="bg1"/>
            </a:solidFill>
            <a:ln w="762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5" name="Triangle isocèle 124">
              <a:extLst>
                <a:ext uri="{FF2B5EF4-FFF2-40B4-BE49-F238E27FC236}">
                  <a16:creationId xmlns:a16="http://schemas.microsoft.com/office/drawing/2014/main" id="{0399DAF5-920B-40E3-A07C-6039E02A324D}"/>
                </a:ext>
              </a:extLst>
            </p:cNvPr>
            <p:cNvSpPr/>
            <p:nvPr/>
          </p:nvSpPr>
          <p:spPr>
            <a:xfrm rot="16200000" flipH="1">
              <a:off x="3848344" y="1299514"/>
              <a:ext cx="539998" cy="277670"/>
            </a:xfrm>
            <a:prstGeom prst="triangle">
              <a:avLst>
                <a:gd name="adj" fmla="val 50000"/>
              </a:avLst>
            </a:prstGeom>
            <a:solidFill>
              <a:srgbClr val="EE2D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B5308D4A-5CEB-4594-A59F-B7A88FFD2C0D}"/>
                </a:ext>
              </a:extLst>
            </p:cNvPr>
            <p:cNvSpPr/>
            <p:nvPr/>
          </p:nvSpPr>
          <p:spPr>
            <a:xfrm rot="5400000">
              <a:off x="4257507" y="1162304"/>
              <a:ext cx="143241" cy="539998"/>
            </a:xfrm>
            <a:prstGeom prst="rect">
              <a:avLst/>
            </a:prstGeom>
            <a:solidFill>
              <a:srgbClr val="EE2D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27" name="Groupe 126">
            <a:extLst>
              <a:ext uri="{FF2B5EF4-FFF2-40B4-BE49-F238E27FC236}">
                <a16:creationId xmlns:a16="http://schemas.microsoft.com/office/drawing/2014/main" id="{69730BEF-74F8-409F-942A-5F045A1156C1}"/>
              </a:ext>
            </a:extLst>
          </p:cNvPr>
          <p:cNvGrpSpPr/>
          <p:nvPr/>
        </p:nvGrpSpPr>
        <p:grpSpPr>
          <a:xfrm rot="16200000" flipV="1">
            <a:off x="2175028" y="2267311"/>
            <a:ext cx="1080000" cy="1080000"/>
            <a:chOff x="3730075" y="892303"/>
            <a:chExt cx="1080000" cy="1080000"/>
          </a:xfrm>
        </p:grpSpPr>
        <p:sp>
          <p:nvSpPr>
            <p:cNvPr id="128" name="Rectangle : coins arrondis 127">
              <a:extLst>
                <a:ext uri="{FF2B5EF4-FFF2-40B4-BE49-F238E27FC236}">
                  <a16:creationId xmlns:a16="http://schemas.microsoft.com/office/drawing/2014/main" id="{69101763-6379-4ABD-8BED-4D495D6C1CFB}"/>
                </a:ext>
              </a:extLst>
            </p:cNvPr>
            <p:cNvSpPr/>
            <p:nvPr/>
          </p:nvSpPr>
          <p:spPr>
            <a:xfrm>
              <a:off x="3730075" y="892303"/>
              <a:ext cx="1080000" cy="1080000"/>
            </a:xfrm>
            <a:prstGeom prst="roundRect">
              <a:avLst>
                <a:gd name="adj" fmla="val 28509"/>
              </a:avLst>
            </a:prstGeom>
            <a:solidFill>
              <a:schemeClr val="bg1"/>
            </a:solidFill>
            <a:ln w="762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9" name="Triangle isocèle 128">
              <a:extLst>
                <a:ext uri="{FF2B5EF4-FFF2-40B4-BE49-F238E27FC236}">
                  <a16:creationId xmlns:a16="http://schemas.microsoft.com/office/drawing/2014/main" id="{E9385E60-997B-4B53-8DAE-A6A708B91E2E}"/>
                </a:ext>
              </a:extLst>
            </p:cNvPr>
            <p:cNvSpPr/>
            <p:nvPr/>
          </p:nvSpPr>
          <p:spPr>
            <a:xfrm rot="16200000" flipH="1">
              <a:off x="3848344" y="1299514"/>
              <a:ext cx="539998" cy="277670"/>
            </a:xfrm>
            <a:prstGeom prst="triangle">
              <a:avLst>
                <a:gd name="adj" fmla="val 50000"/>
              </a:avLst>
            </a:prstGeom>
            <a:solidFill>
              <a:srgbClr val="EE2D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8A00D8F4-A23D-4B64-93DE-59A1B3527021}"/>
                </a:ext>
              </a:extLst>
            </p:cNvPr>
            <p:cNvSpPr/>
            <p:nvPr/>
          </p:nvSpPr>
          <p:spPr>
            <a:xfrm rot="5400000">
              <a:off x="4257507" y="1162304"/>
              <a:ext cx="143241" cy="539998"/>
            </a:xfrm>
            <a:prstGeom prst="rect">
              <a:avLst/>
            </a:prstGeom>
            <a:solidFill>
              <a:srgbClr val="EE2D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31" name="Groupe 130">
            <a:extLst>
              <a:ext uri="{FF2B5EF4-FFF2-40B4-BE49-F238E27FC236}">
                <a16:creationId xmlns:a16="http://schemas.microsoft.com/office/drawing/2014/main" id="{9CB79931-09D8-4FF6-9FF5-A3E1C7EAB6D7}"/>
              </a:ext>
            </a:extLst>
          </p:cNvPr>
          <p:cNvGrpSpPr/>
          <p:nvPr/>
        </p:nvGrpSpPr>
        <p:grpSpPr>
          <a:xfrm flipH="1">
            <a:off x="3730075" y="2267310"/>
            <a:ext cx="1080000" cy="1080000"/>
            <a:chOff x="3730075" y="892303"/>
            <a:chExt cx="1080000" cy="1080000"/>
          </a:xfrm>
        </p:grpSpPr>
        <p:sp>
          <p:nvSpPr>
            <p:cNvPr id="132" name="Rectangle : coins arrondis 131">
              <a:extLst>
                <a:ext uri="{FF2B5EF4-FFF2-40B4-BE49-F238E27FC236}">
                  <a16:creationId xmlns:a16="http://schemas.microsoft.com/office/drawing/2014/main" id="{2735451D-5C8F-4769-BC29-B80B1A53E4FB}"/>
                </a:ext>
              </a:extLst>
            </p:cNvPr>
            <p:cNvSpPr/>
            <p:nvPr/>
          </p:nvSpPr>
          <p:spPr>
            <a:xfrm>
              <a:off x="3730075" y="892303"/>
              <a:ext cx="1080000" cy="1080000"/>
            </a:xfrm>
            <a:prstGeom prst="roundRect">
              <a:avLst>
                <a:gd name="adj" fmla="val 28509"/>
              </a:avLst>
            </a:prstGeom>
            <a:solidFill>
              <a:schemeClr val="bg1"/>
            </a:solidFill>
            <a:ln w="762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3" name="Triangle isocèle 132">
              <a:extLst>
                <a:ext uri="{FF2B5EF4-FFF2-40B4-BE49-F238E27FC236}">
                  <a16:creationId xmlns:a16="http://schemas.microsoft.com/office/drawing/2014/main" id="{47F4E84E-ECF2-4398-8C16-B85EFEB2F0FE}"/>
                </a:ext>
              </a:extLst>
            </p:cNvPr>
            <p:cNvSpPr/>
            <p:nvPr/>
          </p:nvSpPr>
          <p:spPr>
            <a:xfrm rot="16200000" flipH="1">
              <a:off x="3848344" y="1299514"/>
              <a:ext cx="539998" cy="277670"/>
            </a:xfrm>
            <a:prstGeom prst="triangle">
              <a:avLst>
                <a:gd name="adj" fmla="val 50000"/>
              </a:avLst>
            </a:prstGeom>
            <a:solidFill>
              <a:srgbClr val="EE2D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60AC6987-79AA-4799-9AD3-4DA78FBF6B4C}"/>
                </a:ext>
              </a:extLst>
            </p:cNvPr>
            <p:cNvSpPr/>
            <p:nvPr/>
          </p:nvSpPr>
          <p:spPr>
            <a:xfrm rot="5400000">
              <a:off x="4257507" y="1162304"/>
              <a:ext cx="143241" cy="539998"/>
            </a:xfrm>
            <a:prstGeom prst="rect">
              <a:avLst/>
            </a:prstGeom>
            <a:solidFill>
              <a:srgbClr val="EE2D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D8C5EEA9-E869-4D00-ACBF-EDC9256261D8}"/>
              </a:ext>
            </a:extLst>
          </p:cNvPr>
          <p:cNvSpPr/>
          <p:nvPr/>
        </p:nvSpPr>
        <p:spPr>
          <a:xfrm rot="10800000">
            <a:off x="8526201" y="5019302"/>
            <a:ext cx="1080000" cy="1080000"/>
          </a:xfrm>
          <a:prstGeom prst="roundRect">
            <a:avLst>
              <a:gd name="adj" fmla="val 28509"/>
            </a:avLst>
          </a:prstGeom>
          <a:solidFill>
            <a:schemeClr val="bg1"/>
          </a:solidFill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76D20A47-38B3-40A8-BCB7-48BA18942427}"/>
              </a:ext>
            </a:extLst>
          </p:cNvPr>
          <p:cNvGrpSpPr>
            <a:grpSpLocks noChangeAspect="1"/>
          </p:cNvGrpSpPr>
          <p:nvPr/>
        </p:nvGrpSpPr>
        <p:grpSpPr>
          <a:xfrm>
            <a:off x="8761414" y="5133976"/>
            <a:ext cx="632644" cy="798582"/>
            <a:chOff x="8761413" y="5133975"/>
            <a:chExt cx="911225" cy="1150233"/>
          </a:xfrm>
        </p:grpSpPr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F9ACE57B-6312-44CC-BF12-C9D63A66553D}"/>
                </a:ext>
              </a:extLst>
            </p:cNvPr>
            <p:cNvGrpSpPr/>
            <p:nvPr/>
          </p:nvGrpSpPr>
          <p:grpSpPr>
            <a:xfrm>
              <a:off x="8761413" y="5133975"/>
              <a:ext cx="606425" cy="845433"/>
              <a:chOff x="8761413" y="5133975"/>
              <a:chExt cx="606425" cy="845433"/>
            </a:xfrm>
          </p:grpSpPr>
          <p:sp>
            <p:nvSpPr>
              <p:cNvPr id="20" name="Forme libre : forme 19">
                <a:extLst>
                  <a:ext uri="{FF2B5EF4-FFF2-40B4-BE49-F238E27FC236}">
                    <a16:creationId xmlns:a16="http://schemas.microsoft.com/office/drawing/2014/main" id="{02F91A55-C8CB-4296-981A-38D1FD67B6ED}"/>
                  </a:ext>
                </a:extLst>
              </p:cNvPr>
              <p:cNvSpPr/>
              <p:nvPr/>
            </p:nvSpPr>
            <p:spPr>
              <a:xfrm rot="5400000">
                <a:off x="8642705" y="5259039"/>
                <a:ext cx="839077" cy="601661"/>
              </a:xfrm>
              <a:custGeom>
                <a:avLst/>
                <a:gdLst>
                  <a:gd name="connsiteX0" fmla="*/ 0 w 839077"/>
                  <a:gd name="connsiteY0" fmla="*/ 601661 h 601661"/>
                  <a:gd name="connsiteX1" fmla="*/ 0 w 839077"/>
                  <a:gd name="connsiteY1" fmla="*/ 158317 h 601661"/>
                  <a:gd name="connsiteX2" fmla="*/ 162253 w 839077"/>
                  <a:gd name="connsiteY2" fmla="*/ 158317 h 601661"/>
                  <a:gd name="connsiteX3" fmla="*/ 162253 w 839077"/>
                  <a:gd name="connsiteY3" fmla="*/ 0 h 601661"/>
                  <a:gd name="connsiteX4" fmla="*/ 839077 w 839077"/>
                  <a:gd name="connsiteY4" fmla="*/ 0 h 601661"/>
                  <a:gd name="connsiteX5" fmla="*/ 839077 w 839077"/>
                  <a:gd name="connsiteY5" fmla="*/ 601661 h 6016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39077" h="601661">
                    <a:moveTo>
                      <a:pt x="0" y="601661"/>
                    </a:moveTo>
                    <a:lnTo>
                      <a:pt x="0" y="158317"/>
                    </a:lnTo>
                    <a:lnTo>
                      <a:pt x="162253" y="158317"/>
                    </a:lnTo>
                    <a:lnTo>
                      <a:pt x="162253" y="0"/>
                    </a:lnTo>
                    <a:lnTo>
                      <a:pt x="839077" y="0"/>
                    </a:lnTo>
                    <a:lnTo>
                      <a:pt x="839077" y="601661"/>
                    </a:lnTo>
                    <a:close/>
                  </a:path>
                </a:pathLst>
              </a:custGeom>
              <a:solidFill>
                <a:schemeClr val="bg1"/>
              </a:solidFill>
              <a:ln w="38100">
                <a:solidFill>
                  <a:srgbClr val="EE2D2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fr-FR"/>
              </a:p>
            </p:txBody>
          </p:sp>
          <p:cxnSp>
            <p:nvCxnSpPr>
              <p:cNvPr id="21" name="Connecteur droit 20">
                <a:extLst>
                  <a:ext uri="{FF2B5EF4-FFF2-40B4-BE49-F238E27FC236}">
                    <a16:creationId xmlns:a16="http://schemas.microsoft.com/office/drawing/2014/main" id="{0D7A6A24-56D9-42D2-98A0-8D6770C234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09088" y="5133975"/>
                <a:ext cx="158750" cy="161925"/>
              </a:xfrm>
              <a:prstGeom prst="line">
                <a:avLst/>
              </a:prstGeom>
              <a:solidFill>
                <a:schemeClr val="bg1"/>
              </a:solidFill>
              <a:ln w="38100">
                <a:solidFill>
                  <a:srgbClr val="EE2D2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DA432CC-D0CF-4DE4-A868-63DC2608B0D0}"/>
                  </a:ext>
                </a:extLst>
              </p:cNvPr>
              <p:cNvSpPr/>
              <p:nvPr/>
            </p:nvSpPr>
            <p:spPr>
              <a:xfrm>
                <a:off x="8863013" y="5463116"/>
                <a:ext cx="396875" cy="42333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EE2D2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fr-FR"/>
              </a:p>
            </p:txBody>
          </p:sp>
          <p:sp>
            <p:nvSpPr>
              <p:cNvPr id="23" name="Ellipse 22">
                <a:extLst>
                  <a:ext uri="{FF2B5EF4-FFF2-40B4-BE49-F238E27FC236}">
                    <a16:creationId xmlns:a16="http://schemas.microsoft.com/office/drawing/2014/main" id="{D096EE5A-DB34-4AB5-A846-26AB1CC793DF}"/>
                  </a:ext>
                </a:extLst>
              </p:cNvPr>
              <p:cNvSpPr/>
              <p:nvPr/>
            </p:nvSpPr>
            <p:spPr>
              <a:xfrm>
                <a:off x="8938930" y="5523302"/>
                <a:ext cx="72000" cy="72000"/>
              </a:xfrm>
              <a:prstGeom prst="ellipse">
                <a:avLst/>
              </a:prstGeom>
              <a:solidFill>
                <a:srgbClr val="EE2D24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fr-FR"/>
              </a:p>
            </p:txBody>
          </p:sp>
          <p:sp>
            <p:nvSpPr>
              <p:cNvPr id="24" name="Forme libre : forme 23">
                <a:extLst>
                  <a:ext uri="{FF2B5EF4-FFF2-40B4-BE49-F238E27FC236}">
                    <a16:creationId xmlns:a16="http://schemas.microsoft.com/office/drawing/2014/main" id="{587C5092-64F9-44CB-A8AE-22006DA91631}"/>
                  </a:ext>
                </a:extLst>
              </p:cNvPr>
              <p:cNvSpPr/>
              <p:nvPr/>
            </p:nvSpPr>
            <p:spPr>
              <a:xfrm>
                <a:off x="8864600" y="5622927"/>
                <a:ext cx="396876" cy="203200"/>
              </a:xfrm>
              <a:custGeom>
                <a:avLst/>
                <a:gdLst>
                  <a:gd name="connsiteX0" fmla="*/ 0 w 303213"/>
                  <a:gd name="connsiteY0" fmla="*/ 163287 h 163287"/>
                  <a:gd name="connsiteX1" fmla="*/ 60325 w 303213"/>
                  <a:gd name="connsiteY1" fmla="*/ 42637 h 163287"/>
                  <a:gd name="connsiteX2" fmla="*/ 155575 w 303213"/>
                  <a:gd name="connsiteY2" fmla="*/ 82324 h 163287"/>
                  <a:gd name="connsiteX3" fmla="*/ 234950 w 303213"/>
                  <a:gd name="connsiteY3" fmla="*/ 1362 h 163287"/>
                  <a:gd name="connsiteX4" fmla="*/ 303213 w 303213"/>
                  <a:gd name="connsiteY4" fmla="*/ 161699 h 163287"/>
                  <a:gd name="connsiteX0" fmla="*/ 0 w 303213"/>
                  <a:gd name="connsiteY0" fmla="*/ 163287 h 163287"/>
                  <a:gd name="connsiteX1" fmla="*/ 60325 w 303213"/>
                  <a:gd name="connsiteY1" fmla="*/ 42637 h 163287"/>
                  <a:gd name="connsiteX2" fmla="*/ 155575 w 303213"/>
                  <a:gd name="connsiteY2" fmla="*/ 82324 h 163287"/>
                  <a:gd name="connsiteX3" fmla="*/ 234950 w 303213"/>
                  <a:gd name="connsiteY3" fmla="*/ 1362 h 163287"/>
                  <a:gd name="connsiteX4" fmla="*/ 303213 w 303213"/>
                  <a:gd name="connsiteY4" fmla="*/ 161699 h 163287"/>
                  <a:gd name="connsiteX0" fmla="*/ 0 w 350838"/>
                  <a:gd name="connsiteY0" fmla="*/ 163287 h 168049"/>
                  <a:gd name="connsiteX1" fmla="*/ 60325 w 350838"/>
                  <a:gd name="connsiteY1" fmla="*/ 42637 h 168049"/>
                  <a:gd name="connsiteX2" fmla="*/ 155575 w 350838"/>
                  <a:gd name="connsiteY2" fmla="*/ 82324 h 168049"/>
                  <a:gd name="connsiteX3" fmla="*/ 234950 w 350838"/>
                  <a:gd name="connsiteY3" fmla="*/ 1362 h 168049"/>
                  <a:gd name="connsiteX4" fmla="*/ 350838 w 350838"/>
                  <a:gd name="connsiteY4" fmla="*/ 168049 h 168049"/>
                  <a:gd name="connsiteX0" fmla="*/ 0 w 388938"/>
                  <a:gd name="connsiteY0" fmla="*/ 172812 h 172812"/>
                  <a:gd name="connsiteX1" fmla="*/ 98425 w 388938"/>
                  <a:gd name="connsiteY1" fmla="*/ 42637 h 172812"/>
                  <a:gd name="connsiteX2" fmla="*/ 193675 w 388938"/>
                  <a:gd name="connsiteY2" fmla="*/ 82324 h 172812"/>
                  <a:gd name="connsiteX3" fmla="*/ 273050 w 388938"/>
                  <a:gd name="connsiteY3" fmla="*/ 1362 h 172812"/>
                  <a:gd name="connsiteX4" fmla="*/ 388938 w 388938"/>
                  <a:gd name="connsiteY4" fmla="*/ 168049 h 172812"/>
                  <a:gd name="connsiteX0" fmla="*/ 0 w 392113"/>
                  <a:gd name="connsiteY0" fmla="*/ 168050 h 168050"/>
                  <a:gd name="connsiteX1" fmla="*/ 101600 w 392113"/>
                  <a:gd name="connsiteY1" fmla="*/ 42637 h 168050"/>
                  <a:gd name="connsiteX2" fmla="*/ 196850 w 392113"/>
                  <a:gd name="connsiteY2" fmla="*/ 82324 h 168050"/>
                  <a:gd name="connsiteX3" fmla="*/ 276225 w 392113"/>
                  <a:gd name="connsiteY3" fmla="*/ 1362 h 168050"/>
                  <a:gd name="connsiteX4" fmla="*/ 392113 w 392113"/>
                  <a:gd name="connsiteY4" fmla="*/ 168049 h 168050"/>
                  <a:gd name="connsiteX0" fmla="*/ 0 w 398463"/>
                  <a:gd name="connsiteY0" fmla="*/ 168050 h 174399"/>
                  <a:gd name="connsiteX1" fmla="*/ 101600 w 398463"/>
                  <a:gd name="connsiteY1" fmla="*/ 42637 h 174399"/>
                  <a:gd name="connsiteX2" fmla="*/ 196850 w 398463"/>
                  <a:gd name="connsiteY2" fmla="*/ 82324 h 174399"/>
                  <a:gd name="connsiteX3" fmla="*/ 276225 w 398463"/>
                  <a:gd name="connsiteY3" fmla="*/ 1362 h 174399"/>
                  <a:gd name="connsiteX4" fmla="*/ 398463 w 398463"/>
                  <a:gd name="connsiteY4" fmla="*/ 174399 h 174399"/>
                  <a:gd name="connsiteX0" fmla="*/ 0 w 398463"/>
                  <a:gd name="connsiteY0" fmla="*/ 168050 h 174399"/>
                  <a:gd name="connsiteX1" fmla="*/ 101600 w 398463"/>
                  <a:gd name="connsiteY1" fmla="*/ 42637 h 174399"/>
                  <a:gd name="connsiteX2" fmla="*/ 196850 w 398463"/>
                  <a:gd name="connsiteY2" fmla="*/ 82324 h 174399"/>
                  <a:gd name="connsiteX3" fmla="*/ 276225 w 398463"/>
                  <a:gd name="connsiteY3" fmla="*/ 1362 h 174399"/>
                  <a:gd name="connsiteX4" fmla="*/ 398463 w 398463"/>
                  <a:gd name="connsiteY4" fmla="*/ 174399 h 174399"/>
                  <a:gd name="connsiteX0" fmla="*/ 0 w 398463"/>
                  <a:gd name="connsiteY0" fmla="*/ 168050 h 174399"/>
                  <a:gd name="connsiteX1" fmla="*/ 101600 w 398463"/>
                  <a:gd name="connsiteY1" fmla="*/ 42637 h 174399"/>
                  <a:gd name="connsiteX2" fmla="*/ 196850 w 398463"/>
                  <a:gd name="connsiteY2" fmla="*/ 82324 h 174399"/>
                  <a:gd name="connsiteX3" fmla="*/ 276225 w 398463"/>
                  <a:gd name="connsiteY3" fmla="*/ 1362 h 174399"/>
                  <a:gd name="connsiteX4" fmla="*/ 398463 w 398463"/>
                  <a:gd name="connsiteY4" fmla="*/ 174399 h 174399"/>
                  <a:gd name="connsiteX0" fmla="*/ 0 w 398463"/>
                  <a:gd name="connsiteY0" fmla="*/ 183760 h 190109"/>
                  <a:gd name="connsiteX1" fmla="*/ 101600 w 398463"/>
                  <a:gd name="connsiteY1" fmla="*/ 58347 h 190109"/>
                  <a:gd name="connsiteX2" fmla="*/ 196850 w 398463"/>
                  <a:gd name="connsiteY2" fmla="*/ 98034 h 190109"/>
                  <a:gd name="connsiteX3" fmla="*/ 288925 w 398463"/>
                  <a:gd name="connsiteY3" fmla="*/ 1197 h 190109"/>
                  <a:gd name="connsiteX4" fmla="*/ 398463 w 398463"/>
                  <a:gd name="connsiteY4" fmla="*/ 190109 h 190109"/>
                  <a:gd name="connsiteX0" fmla="*/ 0 w 398463"/>
                  <a:gd name="connsiteY0" fmla="*/ 182686 h 189035"/>
                  <a:gd name="connsiteX1" fmla="*/ 101600 w 398463"/>
                  <a:gd name="connsiteY1" fmla="*/ 57273 h 189035"/>
                  <a:gd name="connsiteX2" fmla="*/ 196850 w 398463"/>
                  <a:gd name="connsiteY2" fmla="*/ 96960 h 189035"/>
                  <a:gd name="connsiteX3" fmla="*/ 288925 w 398463"/>
                  <a:gd name="connsiteY3" fmla="*/ 123 h 189035"/>
                  <a:gd name="connsiteX4" fmla="*/ 398463 w 398463"/>
                  <a:gd name="connsiteY4" fmla="*/ 189035 h 189035"/>
                  <a:gd name="connsiteX0" fmla="*/ 0 w 392113"/>
                  <a:gd name="connsiteY0" fmla="*/ 182686 h 189035"/>
                  <a:gd name="connsiteX1" fmla="*/ 101600 w 392113"/>
                  <a:gd name="connsiteY1" fmla="*/ 57273 h 189035"/>
                  <a:gd name="connsiteX2" fmla="*/ 196850 w 392113"/>
                  <a:gd name="connsiteY2" fmla="*/ 96960 h 189035"/>
                  <a:gd name="connsiteX3" fmla="*/ 288925 w 392113"/>
                  <a:gd name="connsiteY3" fmla="*/ 123 h 189035"/>
                  <a:gd name="connsiteX4" fmla="*/ 392113 w 392113"/>
                  <a:gd name="connsiteY4" fmla="*/ 189035 h 189035"/>
                  <a:gd name="connsiteX0" fmla="*/ 0 w 390526"/>
                  <a:gd name="connsiteY0" fmla="*/ 182692 h 182692"/>
                  <a:gd name="connsiteX1" fmla="*/ 101600 w 390526"/>
                  <a:gd name="connsiteY1" fmla="*/ 57279 h 182692"/>
                  <a:gd name="connsiteX2" fmla="*/ 196850 w 390526"/>
                  <a:gd name="connsiteY2" fmla="*/ 96966 h 182692"/>
                  <a:gd name="connsiteX3" fmla="*/ 288925 w 390526"/>
                  <a:gd name="connsiteY3" fmla="*/ 129 h 182692"/>
                  <a:gd name="connsiteX4" fmla="*/ 390526 w 390526"/>
                  <a:gd name="connsiteY4" fmla="*/ 182691 h 182692"/>
                  <a:gd name="connsiteX0" fmla="*/ 0 w 396876"/>
                  <a:gd name="connsiteY0" fmla="*/ 182694 h 182694"/>
                  <a:gd name="connsiteX1" fmla="*/ 101600 w 396876"/>
                  <a:gd name="connsiteY1" fmla="*/ 57281 h 182694"/>
                  <a:gd name="connsiteX2" fmla="*/ 196850 w 396876"/>
                  <a:gd name="connsiteY2" fmla="*/ 96968 h 182694"/>
                  <a:gd name="connsiteX3" fmla="*/ 288925 w 396876"/>
                  <a:gd name="connsiteY3" fmla="*/ 131 h 182694"/>
                  <a:gd name="connsiteX4" fmla="*/ 396876 w 396876"/>
                  <a:gd name="connsiteY4" fmla="*/ 181106 h 182694"/>
                  <a:gd name="connsiteX0" fmla="*/ 0 w 396876"/>
                  <a:gd name="connsiteY0" fmla="*/ 203309 h 203309"/>
                  <a:gd name="connsiteX1" fmla="*/ 101600 w 396876"/>
                  <a:gd name="connsiteY1" fmla="*/ 77896 h 203309"/>
                  <a:gd name="connsiteX2" fmla="*/ 196850 w 396876"/>
                  <a:gd name="connsiteY2" fmla="*/ 117583 h 203309"/>
                  <a:gd name="connsiteX3" fmla="*/ 304800 w 396876"/>
                  <a:gd name="connsiteY3" fmla="*/ 109 h 203309"/>
                  <a:gd name="connsiteX4" fmla="*/ 396876 w 396876"/>
                  <a:gd name="connsiteY4" fmla="*/ 201721 h 203309"/>
                  <a:gd name="connsiteX0" fmla="*/ 0 w 396876"/>
                  <a:gd name="connsiteY0" fmla="*/ 203200 h 203200"/>
                  <a:gd name="connsiteX1" fmla="*/ 101600 w 396876"/>
                  <a:gd name="connsiteY1" fmla="*/ 77787 h 203200"/>
                  <a:gd name="connsiteX2" fmla="*/ 196850 w 396876"/>
                  <a:gd name="connsiteY2" fmla="*/ 117474 h 203200"/>
                  <a:gd name="connsiteX3" fmla="*/ 304800 w 396876"/>
                  <a:gd name="connsiteY3" fmla="*/ 0 h 203200"/>
                  <a:gd name="connsiteX4" fmla="*/ 396876 w 396876"/>
                  <a:gd name="connsiteY4" fmla="*/ 201612 h 203200"/>
                  <a:gd name="connsiteX0" fmla="*/ 0 w 396876"/>
                  <a:gd name="connsiteY0" fmla="*/ 203200 h 203200"/>
                  <a:gd name="connsiteX1" fmla="*/ 101600 w 396876"/>
                  <a:gd name="connsiteY1" fmla="*/ 77787 h 203200"/>
                  <a:gd name="connsiteX2" fmla="*/ 196850 w 396876"/>
                  <a:gd name="connsiteY2" fmla="*/ 117474 h 203200"/>
                  <a:gd name="connsiteX3" fmla="*/ 304800 w 396876"/>
                  <a:gd name="connsiteY3" fmla="*/ 0 h 203200"/>
                  <a:gd name="connsiteX4" fmla="*/ 396876 w 396876"/>
                  <a:gd name="connsiteY4" fmla="*/ 201612 h 203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6876" h="203200">
                    <a:moveTo>
                      <a:pt x="0" y="203200"/>
                    </a:moveTo>
                    <a:cubicBezTo>
                      <a:pt x="17198" y="149622"/>
                      <a:pt x="46567" y="90488"/>
                      <a:pt x="101600" y="77787"/>
                    </a:cubicBezTo>
                    <a:cubicBezTo>
                      <a:pt x="156633" y="65086"/>
                      <a:pt x="151872" y="120913"/>
                      <a:pt x="196850" y="117474"/>
                    </a:cubicBezTo>
                    <a:cubicBezTo>
                      <a:pt x="241828" y="114035"/>
                      <a:pt x="259557" y="2646"/>
                      <a:pt x="304800" y="0"/>
                    </a:cubicBezTo>
                    <a:cubicBezTo>
                      <a:pt x="359568" y="5291"/>
                      <a:pt x="373064" y="115093"/>
                      <a:pt x="396876" y="201612"/>
                    </a:cubicBezTo>
                  </a:path>
                </a:pathLst>
              </a:custGeom>
              <a:solidFill>
                <a:schemeClr val="bg1"/>
              </a:solidFill>
              <a:ln w="38100">
                <a:solidFill>
                  <a:srgbClr val="EE2D2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26" name="Groupe 25">
              <a:extLst>
                <a:ext uri="{FF2B5EF4-FFF2-40B4-BE49-F238E27FC236}">
                  <a16:creationId xmlns:a16="http://schemas.microsoft.com/office/drawing/2014/main" id="{EF749882-2940-4DF8-8C71-BFB8243AAC96}"/>
                </a:ext>
              </a:extLst>
            </p:cNvPr>
            <p:cNvGrpSpPr/>
            <p:nvPr/>
          </p:nvGrpSpPr>
          <p:grpSpPr>
            <a:xfrm>
              <a:off x="8913813" y="5286375"/>
              <a:ext cx="606425" cy="845433"/>
              <a:chOff x="8761413" y="5133975"/>
              <a:chExt cx="606425" cy="845433"/>
            </a:xfrm>
          </p:grpSpPr>
          <p:sp>
            <p:nvSpPr>
              <p:cNvPr id="27" name="Forme libre : forme 26">
                <a:extLst>
                  <a:ext uri="{FF2B5EF4-FFF2-40B4-BE49-F238E27FC236}">
                    <a16:creationId xmlns:a16="http://schemas.microsoft.com/office/drawing/2014/main" id="{0378A3A5-207F-4AD9-A4CF-B779334348AB}"/>
                  </a:ext>
                </a:extLst>
              </p:cNvPr>
              <p:cNvSpPr/>
              <p:nvPr/>
            </p:nvSpPr>
            <p:spPr>
              <a:xfrm rot="5400000">
                <a:off x="8642705" y="5259039"/>
                <a:ext cx="839077" cy="601661"/>
              </a:xfrm>
              <a:custGeom>
                <a:avLst/>
                <a:gdLst>
                  <a:gd name="connsiteX0" fmla="*/ 0 w 839077"/>
                  <a:gd name="connsiteY0" fmla="*/ 601661 h 601661"/>
                  <a:gd name="connsiteX1" fmla="*/ 0 w 839077"/>
                  <a:gd name="connsiteY1" fmla="*/ 158317 h 601661"/>
                  <a:gd name="connsiteX2" fmla="*/ 162253 w 839077"/>
                  <a:gd name="connsiteY2" fmla="*/ 158317 h 601661"/>
                  <a:gd name="connsiteX3" fmla="*/ 162253 w 839077"/>
                  <a:gd name="connsiteY3" fmla="*/ 0 h 601661"/>
                  <a:gd name="connsiteX4" fmla="*/ 839077 w 839077"/>
                  <a:gd name="connsiteY4" fmla="*/ 0 h 601661"/>
                  <a:gd name="connsiteX5" fmla="*/ 839077 w 839077"/>
                  <a:gd name="connsiteY5" fmla="*/ 601661 h 6016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39077" h="601661">
                    <a:moveTo>
                      <a:pt x="0" y="601661"/>
                    </a:moveTo>
                    <a:lnTo>
                      <a:pt x="0" y="158317"/>
                    </a:lnTo>
                    <a:lnTo>
                      <a:pt x="162253" y="158317"/>
                    </a:lnTo>
                    <a:lnTo>
                      <a:pt x="162253" y="0"/>
                    </a:lnTo>
                    <a:lnTo>
                      <a:pt x="839077" y="0"/>
                    </a:lnTo>
                    <a:lnTo>
                      <a:pt x="839077" y="601661"/>
                    </a:lnTo>
                    <a:close/>
                  </a:path>
                </a:pathLst>
              </a:custGeom>
              <a:solidFill>
                <a:schemeClr val="bg1"/>
              </a:solidFill>
              <a:ln w="38100">
                <a:solidFill>
                  <a:srgbClr val="EE2D2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fr-FR"/>
              </a:p>
            </p:txBody>
          </p:sp>
          <p:cxnSp>
            <p:nvCxnSpPr>
              <p:cNvPr id="28" name="Connecteur droit 27">
                <a:extLst>
                  <a:ext uri="{FF2B5EF4-FFF2-40B4-BE49-F238E27FC236}">
                    <a16:creationId xmlns:a16="http://schemas.microsoft.com/office/drawing/2014/main" id="{0754E406-A2DC-489A-962D-A6A3C8C332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09088" y="5133975"/>
                <a:ext cx="158750" cy="161925"/>
              </a:xfrm>
              <a:prstGeom prst="line">
                <a:avLst/>
              </a:prstGeom>
              <a:solidFill>
                <a:schemeClr val="bg1"/>
              </a:solidFill>
              <a:ln w="38100">
                <a:solidFill>
                  <a:srgbClr val="EE2D2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37C0364B-C7D5-4E71-8216-ED895098E802}"/>
                  </a:ext>
                </a:extLst>
              </p:cNvPr>
              <p:cNvSpPr/>
              <p:nvPr/>
            </p:nvSpPr>
            <p:spPr>
              <a:xfrm>
                <a:off x="8863013" y="5463116"/>
                <a:ext cx="396875" cy="42333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EE2D2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fr-FR"/>
              </a:p>
            </p:txBody>
          </p:sp>
          <p:sp>
            <p:nvSpPr>
              <p:cNvPr id="30" name="Ellipse 29">
                <a:extLst>
                  <a:ext uri="{FF2B5EF4-FFF2-40B4-BE49-F238E27FC236}">
                    <a16:creationId xmlns:a16="http://schemas.microsoft.com/office/drawing/2014/main" id="{333613A7-5AC8-4244-B0E1-1714DCFF92B2}"/>
                  </a:ext>
                </a:extLst>
              </p:cNvPr>
              <p:cNvSpPr/>
              <p:nvPr/>
            </p:nvSpPr>
            <p:spPr>
              <a:xfrm>
                <a:off x="8938930" y="5523302"/>
                <a:ext cx="72000" cy="72000"/>
              </a:xfrm>
              <a:prstGeom prst="ellipse">
                <a:avLst/>
              </a:prstGeom>
              <a:solidFill>
                <a:srgbClr val="EE2D24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fr-FR"/>
              </a:p>
            </p:txBody>
          </p:sp>
          <p:sp>
            <p:nvSpPr>
              <p:cNvPr id="31" name="Forme libre : forme 30">
                <a:extLst>
                  <a:ext uri="{FF2B5EF4-FFF2-40B4-BE49-F238E27FC236}">
                    <a16:creationId xmlns:a16="http://schemas.microsoft.com/office/drawing/2014/main" id="{F3D9817F-5EF4-43B3-9406-AE855BB8CF38}"/>
                  </a:ext>
                </a:extLst>
              </p:cNvPr>
              <p:cNvSpPr/>
              <p:nvPr/>
            </p:nvSpPr>
            <p:spPr>
              <a:xfrm>
                <a:off x="8864600" y="5622927"/>
                <a:ext cx="396876" cy="203200"/>
              </a:xfrm>
              <a:custGeom>
                <a:avLst/>
                <a:gdLst>
                  <a:gd name="connsiteX0" fmla="*/ 0 w 303213"/>
                  <a:gd name="connsiteY0" fmla="*/ 163287 h 163287"/>
                  <a:gd name="connsiteX1" fmla="*/ 60325 w 303213"/>
                  <a:gd name="connsiteY1" fmla="*/ 42637 h 163287"/>
                  <a:gd name="connsiteX2" fmla="*/ 155575 w 303213"/>
                  <a:gd name="connsiteY2" fmla="*/ 82324 h 163287"/>
                  <a:gd name="connsiteX3" fmla="*/ 234950 w 303213"/>
                  <a:gd name="connsiteY3" fmla="*/ 1362 h 163287"/>
                  <a:gd name="connsiteX4" fmla="*/ 303213 w 303213"/>
                  <a:gd name="connsiteY4" fmla="*/ 161699 h 163287"/>
                  <a:gd name="connsiteX0" fmla="*/ 0 w 303213"/>
                  <a:gd name="connsiteY0" fmla="*/ 163287 h 163287"/>
                  <a:gd name="connsiteX1" fmla="*/ 60325 w 303213"/>
                  <a:gd name="connsiteY1" fmla="*/ 42637 h 163287"/>
                  <a:gd name="connsiteX2" fmla="*/ 155575 w 303213"/>
                  <a:gd name="connsiteY2" fmla="*/ 82324 h 163287"/>
                  <a:gd name="connsiteX3" fmla="*/ 234950 w 303213"/>
                  <a:gd name="connsiteY3" fmla="*/ 1362 h 163287"/>
                  <a:gd name="connsiteX4" fmla="*/ 303213 w 303213"/>
                  <a:gd name="connsiteY4" fmla="*/ 161699 h 163287"/>
                  <a:gd name="connsiteX0" fmla="*/ 0 w 350838"/>
                  <a:gd name="connsiteY0" fmla="*/ 163287 h 168049"/>
                  <a:gd name="connsiteX1" fmla="*/ 60325 w 350838"/>
                  <a:gd name="connsiteY1" fmla="*/ 42637 h 168049"/>
                  <a:gd name="connsiteX2" fmla="*/ 155575 w 350838"/>
                  <a:gd name="connsiteY2" fmla="*/ 82324 h 168049"/>
                  <a:gd name="connsiteX3" fmla="*/ 234950 w 350838"/>
                  <a:gd name="connsiteY3" fmla="*/ 1362 h 168049"/>
                  <a:gd name="connsiteX4" fmla="*/ 350838 w 350838"/>
                  <a:gd name="connsiteY4" fmla="*/ 168049 h 168049"/>
                  <a:gd name="connsiteX0" fmla="*/ 0 w 388938"/>
                  <a:gd name="connsiteY0" fmla="*/ 172812 h 172812"/>
                  <a:gd name="connsiteX1" fmla="*/ 98425 w 388938"/>
                  <a:gd name="connsiteY1" fmla="*/ 42637 h 172812"/>
                  <a:gd name="connsiteX2" fmla="*/ 193675 w 388938"/>
                  <a:gd name="connsiteY2" fmla="*/ 82324 h 172812"/>
                  <a:gd name="connsiteX3" fmla="*/ 273050 w 388938"/>
                  <a:gd name="connsiteY3" fmla="*/ 1362 h 172812"/>
                  <a:gd name="connsiteX4" fmla="*/ 388938 w 388938"/>
                  <a:gd name="connsiteY4" fmla="*/ 168049 h 172812"/>
                  <a:gd name="connsiteX0" fmla="*/ 0 w 392113"/>
                  <a:gd name="connsiteY0" fmla="*/ 168050 h 168050"/>
                  <a:gd name="connsiteX1" fmla="*/ 101600 w 392113"/>
                  <a:gd name="connsiteY1" fmla="*/ 42637 h 168050"/>
                  <a:gd name="connsiteX2" fmla="*/ 196850 w 392113"/>
                  <a:gd name="connsiteY2" fmla="*/ 82324 h 168050"/>
                  <a:gd name="connsiteX3" fmla="*/ 276225 w 392113"/>
                  <a:gd name="connsiteY3" fmla="*/ 1362 h 168050"/>
                  <a:gd name="connsiteX4" fmla="*/ 392113 w 392113"/>
                  <a:gd name="connsiteY4" fmla="*/ 168049 h 168050"/>
                  <a:gd name="connsiteX0" fmla="*/ 0 w 398463"/>
                  <a:gd name="connsiteY0" fmla="*/ 168050 h 174399"/>
                  <a:gd name="connsiteX1" fmla="*/ 101600 w 398463"/>
                  <a:gd name="connsiteY1" fmla="*/ 42637 h 174399"/>
                  <a:gd name="connsiteX2" fmla="*/ 196850 w 398463"/>
                  <a:gd name="connsiteY2" fmla="*/ 82324 h 174399"/>
                  <a:gd name="connsiteX3" fmla="*/ 276225 w 398463"/>
                  <a:gd name="connsiteY3" fmla="*/ 1362 h 174399"/>
                  <a:gd name="connsiteX4" fmla="*/ 398463 w 398463"/>
                  <a:gd name="connsiteY4" fmla="*/ 174399 h 174399"/>
                  <a:gd name="connsiteX0" fmla="*/ 0 w 398463"/>
                  <a:gd name="connsiteY0" fmla="*/ 168050 h 174399"/>
                  <a:gd name="connsiteX1" fmla="*/ 101600 w 398463"/>
                  <a:gd name="connsiteY1" fmla="*/ 42637 h 174399"/>
                  <a:gd name="connsiteX2" fmla="*/ 196850 w 398463"/>
                  <a:gd name="connsiteY2" fmla="*/ 82324 h 174399"/>
                  <a:gd name="connsiteX3" fmla="*/ 276225 w 398463"/>
                  <a:gd name="connsiteY3" fmla="*/ 1362 h 174399"/>
                  <a:gd name="connsiteX4" fmla="*/ 398463 w 398463"/>
                  <a:gd name="connsiteY4" fmla="*/ 174399 h 174399"/>
                  <a:gd name="connsiteX0" fmla="*/ 0 w 398463"/>
                  <a:gd name="connsiteY0" fmla="*/ 168050 h 174399"/>
                  <a:gd name="connsiteX1" fmla="*/ 101600 w 398463"/>
                  <a:gd name="connsiteY1" fmla="*/ 42637 h 174399"/>
                  <a:gd name="connsiteX2" fmla="*/ 196850 w 398463"/>
                  <a:gd name="connsiteY2" fmla="*/ 82324 h 174399"/>
                  <a:gd name="connsiteX3" fmla="*/ 276225 w 398463"/>
                  <a:gd name="connsiteY3" fmla="*/ 1362 h 174399"/>
                  <a:gd name="connsiteX4" fmla="*/ 398463 w 398463"/>
                  <a:gd name="connsiteY4" fmla="*/ 174399 h 174399"/>
                  <a:gd name="connsiteX0" fmla="*/ 0 w 398463"/>
                  <a:gd name="connsiteY0" fmla="*/ 183760 h 190109"/>
                  <a:gd name="connsiteX1" fmla="*/ 101600 w 398463"/>
                  <a:gd name="connsiteY1" fmla="*/ 58347 h 190109"/>
                  <a:gd name="connsiteX2" fmla="*/ 196850 w 398463"/>
                  <a:gd name="connsiteY2" fmla="*/ 98034 h 190109"/>
                  <a:gd name="connsiteX3" fmla="*/ 288925 w 398463"/>
                  <a:gd name="connsiteY3" fmla="*/ 1197 h 190109"/>
                  <a:gd name="connsiteX4" fmla="*/ 398463 w 398463"/>
                  <a:gd name="connsiteY4" fmla="*/ 190109 h 190109"/>
                  <a:gd name="connsiteX0" fmla="*/ 0 w 398463"/>
                  <a:gd name="connsiteY0" fmla="*/ 182686 h 189035"/>
                  <a:gd name="connsiteX1" fmla="*/ 101600 w 398463"/>
                  <a:gd name="connsiteY1" fmla="*/ 57273 h 189035"/>
                  <a:gd name="connsiteX2" fmla="*/ 196850 w 398463"/>
                  <a:gd name="connsiteY2" fmla="*/ 96960 h 189035"/>
                  <a:gd name="connsiteX3" fmla="*/ 288925 w 398463"/>
                  <a:gd name="connsiteY3" fmla="*/ 123 h 189035"/>
                  <a:gd name="connsiteX4" fmla="*/ 398463 w 398463"/>
                  <a:gd name="connsiteY4" fmla="*/ 189035 h 189035"/>
                  <a:gd name="connsiteX0" fmla="*/ 0 w 392113"/>
                  <a:gd name="connsiteY0" fmla="*/ 182686 h 189035"/>
                  <a:gd name="connsiteX1" fmla="*/ 101600 w 392113"/>
                  <a:gd name="connsiteY1" fmla="*/ 57273 h 189035"/>
                  <a:gd name="connsiteX2" fmla="*/ 196850 w 392113"/>
                  <a:gd name="connsiteY2" fmla="*/ 96960 h 189035"/>
                  <a:gd name="connsiteX3" fmla="*/ 288925 w 392113"/>
                  <a:gd name="connsiteY3" fmla="*/ 123 h 189035"/>
                  <a:gd name="connsiteX4" fmla="*/ 392113 w 392113"/>
                  <a:gd name="connsiteY4" fmla="*/ 189035 h 189035"/>
                  <a:gd name="connsiteX0" fmla="*/ 0 w 390526"/>
                  <a:gd name="connsiteY0" fmla="*/ 182692 h 182692"/>
                  <a:gd name="connsiteX1" fmla="*/ 101600 w 390526"/>
                  <a:gd name="connsiteY1" fmla="*/ 57279 h 182692"/>
                  <a:gd name="connsiteX2" fmla="*/ 196850 w 390526"/>
                  <a:gd name="connsiteY2" fmla="*/ 96966 h 182692"/>
                  <a:gd name="connsiteX3" fmla="*/ 288925 w 390526"/>
                  <a:gd name="connsiteY3" fmla="*/ 129 h 182692"/>
                  <a:gd name="connsiteX4" fmla="*/ 390526 w 390526"/>
                  <a:gd name="connsiteY4" fmla="*/ 182691 h 182692"/>
                  <a:gd name="connsiteX0" fmla="*/ 0 w 396876"/>
                  <a:gd name="connsiteY0" fmla="*/ 182694 h 182694"/>
                  <a:gd name="connsiteX1" fmla="*/ 101600 w 396876"/>
                  <a:gd name="connsiteY1" fmla="*/ 57281 h 182694"/>
                  <a:gd name="connsiteX2" fmla="*/ 196850 w 396876"/>
                  <a:gd name="connsiteY2" fmla="*/ 96968 h 182694"/>
                  <a:gd name="connsiteX3" fmla="*/ 288925 w 396876"/>
                  <a:gd name="connsiteY3" fmla="*/ 131 h 182694"/>
                  <a:gd name="connsiteX4" fmla="*/ 396876 w 396876"/>
                  <a:gd name="connsiteY4" fmla="*/ 181106 h 182694"/>
                  <a:gd name="connsiteX0" fmla="*/ 0 w 396876"/>
                  <a:gd name="connsiteY0" fmla="*/ 203309 h 203309"/>
                  <a:gd name="connsiteX1" fmla="*/ 101600 w 396876"/>
                  <a:gd name="connsiteY1" fmla="*/ 77896 h 203309"/>
                  <a:gd name="connsiteX2" fmla="*/ 196850 w 396876"/>
                  <a:gd name="connsiteY2" fmla="*/ 117583 h 203309"/>
                  <a:gd name="connsiteX3" fmla="*/ 304800 w 396876"/>
                  <a:gd name="connsiteY3" fmla="*/ 109 h 203309"/>
                  <a:gd name="connsiteX4" fmla="*/ 396876 w 396876"/>
                  <a:gd name="connsiteY4" fmla="*/ 201721 h 203309"/>
                  <a:gd name="connsiteX0" fmla="*/ 0 w 396876"/>
                  <a:gd name="connsiteY0" fmla="*/ 203200 h 203200"/>
                  <a:gd name="connsiteX1" fmla="*/ 101600 w 396876"/>
                  <a:gd name="connsiteY1" fmla="*/ 77787 h 203200"/>
                  <a:gd name="connsiteX2" fmla="*/ 196850 w 396876"/>
                  <a:gd name="connsiteY2" fmla="*/ 117474 h 203200"/>
                  <a:gd name="connsiteX3" fmla="*/ 304800 w 396876"/>
                  <a:gd name="connsiteY3" fmla="*/ 0 h 203200"/>
                  <a:gd name="connsiteX4" fmla="*/ 396876 w 396876"/>
                  <a:gd name="connsiteY4" fmla="*/ 201612 h 203200"/>
                  <a:gd name="connsiteX0" fmla="*/ 0 w 396876"/>
                  <a:gd name="connsiteY0" fmla="*/ 203200 h 203200"/>
                  <a:gd name="connsiteX1" fmla="*/ 101600 w 396876"/>
                  <a:gd name="connsiteY1" fmla="*/ 77787 h 203200"/>
                  <a:gd name="connsiteX2" fmla="*/ 196850 w 396876"/>
                  <a:gd name="connsiteY2" fmla="*/ 117474 h 203200"/>
                  <a:gd name="connsiteX3" fmla="*/ 304800 w 396876"/>
                  <a:gd name="connsiteY3" fmla="*/ 0 h 203200"/>
                  <a:gd name="connsiteX4" fmla="*/ 396876 w 396876"/>
                  <a:gd name="connsiteY4" fmla="*/ 201612 h 203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6876" h="203200">
                    <a:moveTo>
                      <a:pt x="0" y="203200"/>
                    </a:moveTo>
                    <a:cubicBezTo>
                      <a:pt x="17198" y="149622"/>
                      <a:pt x="46567" y="90488"/>
                      <a:pt x="101600" y="77787"/>
                    </a:cubicBezTo>
                    <a:cubicBezTo>
                      <a:pt x="156633" y="65086"/>
                      <a:pt x="151872" y="120913"/>
                      <a:pt x="196850" y="117474"/>
                    </a:cubicBezTo>
                    <a:cubicBezTo>
                      <a:pt x="241828" y="114035"/>
                      <a:pt x="259557" y="2646"/>
                      <a:pt x="304800" y="0"/>
                    </a:cubicBezTo>
                    <a:cubicBezTo>
                      <a:pt x="359568" y="5291"/>
                      <a:pt x="373064" y="115093"/>
                      <a:pt x="396876" y="201612"/>
                    </a:cubicBezTo>
                  </a:path>
                </a:pathLst>
              </a:custGeom>
              <a:solidFill>
                <a:schemeClr val="bg1"/>
              </a:solidFill>
              <a:ln w="38100">
                <a:solidFill>
                  <a:srgbClr val="EE2D2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2" name="Groupe 31">
              <a:extLst>
                <a:ext uri="{FF2B5EF4-FFF2-40B4-BE49-F238E27FC236}">
                  <a16:creationId xmlns:a16="http://schemas.microsoft.com/office/drawing/2014/main" id="{F9A76D12-593E-492D-9887-A2479EE4A7F1}"/>
                </a:ext>
              </a:extLst>
            </p:cNvPr>
            <p:cNvGrpSpPr/>
            <p:nvPr/>
          </p:nvGrpSpPr>
          <p:grpSpPr>
            <a:xfrm>
              <a:off x="9066213" y="5438775"/>
              <a:ext cx="606425" cy="845433"/>
              <a:chOff x="8761413" y="5133975"/>
              <a:chExt cx="606425" cy="845433"/>
            </a:xfrm>
          </p:grpSpPr>
          <p:sp>
            <p:nvSpPr>
              <p:cNvPr id="33" name="Forme libre : forme 32">
                <a:extLst>
                  <a:ext uri="{FF2B5EF4-FFF2-40B4-BE49-F238E27FC236}">
                    <a16:creationId xmlns:a16="http://schemas.microsoft.com/office/drawing/2014/main" id="{3E4137E7-2179-41C3-8D6A-D3DF6ACCE288}"/>
                  </a:ext>
                </a:extLst>
              </p:cNvPr>
              <p:cNvSpPr/>
              <p:nvPr/>
            </p:nvSpPr>
            <p:spPr>
              <a:xfrm rot="5400000">
                <a:off x="8642705" y="5259039"/>
                <a:ext cx="839077" cy="601661"/>
              </a:xfrm>
              <a:custGeom>
                <a:avLst/>
                <a:gdLst>
                  <a:gd name="connsiteX0" fmla="*/ 0 w 839077"/>
                  <a:gd name="connsiteY0" fmla="*/ 601661 h 601661"/>
                  <a:gd name="connsiteX1" fmla="*/ 0 w 839077"/>
                  <a:gd name="connsiteY1" fmla="*/ 158317 h 601661"/>
                  <a:gd name="connsiteX2" fmla="*/ 162253 w 839077"/>
                  <a:gd name="connsiteY2" fmla="*/ 158317 h 601661"/>
                  <a:gd name="connsiteX3" fmla="*/ 162253 w 839077"/>
                  <a:gd name="connsiteY3" fmla="*/ 0 h 601661"/>
                  <a:gd name="connsiteX4" fmla="*/ 839077 w 839077"/>
                  <a:gd name="connsiteY4" fmla="*/ 0 h 601661"/>
                  <a:gd name="connsiteX5" fmla="*/ 839077 w 839077"/>
                  <a:gd name="connsiteY5" fmla="*/ 601661 h 6016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39077" h="601661">
                    <a:moveTo>
                      <a:pt x="0" y="601661"/>
                    </a:moveTo>
                    <a:lnTo>
                      <a:pt x="0" y="158317"/>
                    </a:lnTo>
                    <a:lnTo>
                      <a:pt x="162253" y="158317"/>
                    </a:lnTo>
                    <a:lnTo>
                      <a:pt x="162253" y="0"/>
                    </a:lnTo>
                    <a:lnTo>
                      <a:pt x="839077" y="0"/>
                    </a:lnTo>
                    <a:lnTo>
                      <a:pt x="839077" y="601661"/>
                    </a:lnTo>
                    <a:close/>
                  </a:path>
                </a:pathLst>
              </a:custGeom>
              <a:solidFill>
                <a:schemeClr val="bg1"/>
              </a:solidFill>
              <a:ln w="38100">
                <a:solidFill>
                  <a:srgbClr val="EE2D2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fr-FR"/>
              </a:p>
            </p:txBody>
          </p: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721F50DB-9A74-4C87-AF58-57BA6BB25A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09088" y="5133975"/>
                <a:ext cx="158750" cy="161925"/>
              </a:xfrm>
              <a:prstGeom prst="line">
                <a:avLst/>
              </a:prstGeom>
              <a:solidFill>
                <a:schemeClr val="bg1"/>
              </a:solidFill>
              <a:ln w="38100">
                <a:solidFill>
                  <a:srgbClr val="EE2D2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90506030-BEF5-4FFC-ACF5-DA49F33F770D}"/>
                  </a:ext>
                </a:extLst>
              </p:cNvPr>
              <p:cNvSpPr/>
              <p:nvPr/>
            </p:nvSpPr>
            <p:spPr>
              <a:xfrm>
                <a:off x="8863013" y="5463116"/>
                <a:ext cx="396875" cy="42333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EE2D2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fr-FR"/>
              </a:p>
            </p:txBody>
          </p:sp>
          <p:sp>
            <p:nvSpPr>
              <p:cNvPr id="36" name="Ellipse 35">
                <a:extLst>
                  <a:ext uri="{FF2B5EF4-FFF2-40B4-BE49-F238E27FC236}">
                    <a16:creationId xmlns:a16="http://schemas.microsoft.com/office/drawing/2014/main" id="{11D89A59-D061-4811-850B-CEC1878DBAE9}"/>
                  </a:ext>
                </a:extLst>
              </p:cNvPr>
              <p:cNvSpPr/>
              <p:nvPr/>
            </p:nvSpPr>
            <p:spPr>
              <a:xfrm>
                <a:off x="8938930" y="5523302"/>
                <a:ext cx="72000" cy="72000"/>
              </a:xfrm>
              <a:prstGeom prst="ellipse">
                <a:avLst/>
              </a:prstGeom>
              <a:solidFill>
                <a:srgbClr val="EE2D24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fr-FR"/>
              </a:p>
            </p:txBody>
          </p:sp>
          <p:sp>
            <p:nvSpPr>
              <p:cNvPr id="37" name="Forme libre : forme 36">
                <a:extLst>
                  <a:ext uri="{FF2B5EF4-FFF2-40B4-BE49-F238E27FC236}">
                    <a16:creationId xmlns:a16="http://schemas.microsoft.com/office/drawing/2014/main" id="{68DAA883-90D3-449B-8D16-A5407389378C}"/>
                  </a:ext>
                </a:extLst>
              </p:cNvPr>
              <p:cNvSpPr/>
              <p:nvPr/>
            </p:nvSpPr>
            <p:spPr>
              <a:xfrm>
                <a:off x="8864600" y="5622927"/>
                <a:ext cx="396876" cy="203200"/>
              </a:xfrm>
              <a:custGeom>
                <a:avLst/>
                <a:gdLst>
                  <a:gd name="connsiteX0" fmla="*/ 0 w 303213"/>
                  <a:gd name="connsiteY0" fmla="*/ 163287 h 163287"/>
                  <a:gd name="connsiteX1" fmla="*/ 60325 w 303213"/>
                  <a:gd name="connsiteY1" fmla="*/ 42637 h 163287"/>
                  <a:gd name="connsiteX2" fmla="*/ 155575 w 303213"/>
                  <a:gd name="connsiteY2" fmla="*/ 82324 h 163287"/>
                  <a:gd name="connsiteX3" fmla="*/ 234950 w 303213"/>
                  <a:gd name="connsiteY3" fmla="*/ 1362 h 163287"/>
                  <a:gd name="connsiteX4" fmla="*/ 303213 w 303213"/>
                  <a:gd name="connsiteY4" fmla="*/ 161699 h 163287"/>
                  <a:gd name="connsiteX0" fmla="*/ 0 w 303213"/>
                  <a:gd name="connsiteY0" fmla="*/ 163287 h 163287"/>
                  <a:gd name="connsiteX1" fmla="*/ 60325 w 303213"/>
                  <a:gd name="connsiteY1" fmla="*/ 42637 h 163287"/>
                  <a:gd name="connsiteX2" fmla="*/ 155575 w 303213"/>
                  <a:gd name="connsiteY2" fmla="*/ 82324 h 163287"/>
                  <a:gd name="connsiteX3" fmla="*/ 234950 w 303213"/>
                  <a:gd name="connsiteY3" fmla="*/ 1362 h 163287"/>
                  <a:gd name="connsiteX4" fmla="*/ 303213 w 303213"/>
                  <a:gd name="connsiteY4" fmla="*/ 161699 h 163287"/>
                  <a:gd name="connsiteX0" fmla="*/ 0 w 350838"/>
                  <a:gd name="connsiteY0" fmla="*/ 163287 h 168049"/>
                  <a:gd name="connsiteX1" fmla="*/ 60325 w 350838"/>
                  <a:gd name="connsiteY1" fmla="*/ 42637 h 168049"/>
                  <a:gd name="connsiteX2" fmla="*/ 155575 w 350838"/>
                  <a:gd name="connsiteY2" fmla="*/ 82324 h 168049"/>
                  <a:gd name="connsiteX3" fmla="*/ 234950 w 350838"/>
                  <a:gd name="connsiteY3" fmla="*/ 1362 h 168049"/>
                  <a:gd name="connsiteX4" fmla="*/ 350838 w 350838"/>
                  <a:gd name="connsiteY4" fmla="*/ 168049 h 168049"/>
                  <a:gd name="connsiteX0" fmla="*/ 0 w 388938"/>
                  <a:gd name="connsiteY0" fmla="*/ 172812 h 172812"/>
                  <a:gd name="connsiteX1" fmla="*/ 98425 w 388938"/>
                  <a:gd name="connsiteY1" fmla="*/ 42637 h 172812"/>
                  <a:gd name="connsiteX2" fmla="*/ 193675 w 388938"/>
                  <a:gd name="connsiteY2" fmla="*/ 82324 h 172812"/>
                  <a:gd name="connsiteX3" fmla="*/ 273050 w 388938"/>
                  <a:gd name="connsiteY3" fmla="*/ 1362 h 172812"/>
                  <a:gd name="connsiteX4" fmla="*/ 388938 w 388938"/>
                  <a:gd name="connsiteY4" fmla="*/ 168049 h 172812"/>
                  <a:gd name="connsiteX0" fmla="*/ 0 w 392113"/>
                  <a:gd name="connsiteY0" fmla="*/ 168050 h 168050"/>
                  <a:gd name="connsiteX1" fmla="*/ 101600 w 392113"/>
                  <a:gd name="connsiteY1" fmla="*/ 42637 h 168050"/>
                  <a:gd name="connsiteX2" fmla="*/ 196850 w 392113"/>
                  <a:gd name="connsiteY2" fmla="*/ 82324 h 168050"/>
                  <a:gd name="connsiteX3" fmla="*/ 276225 w 392113"/>
                  <a:gd name="connsiteY3" fmla="*/ 1362 h 168050"/>
                  <a:gd name="connsiteX4" fmla="*/ 392113 w 392113"/>
                  <a:gd name="connsiteY4" fmla="*/ 168049 h 168050"/>
                  <a:gd name="connsiteX0" fmla="*/ 0 w 398463"/>
                  <a:gd name="connsiteY0" fmla="*/ 168050 h 174399"/>
                  <a:gd name="connsiteX1" fmla="*/ 101600 w 398463"/>
                  <a:gd name="connsiteY1" fmla="*/ 42637 h 174399"/>
                  <a:gd name="connsiteX2" fmla="*/ 196850 w 398463"/>
                  <a:gd name="connsiteY2" fmla="*/ 82324 h 174399"/>
                  <a:gd name="connsiteX3" fmla="*/ 276225 w 398463"/>
                  <a:gd name="connsiteY3" fmla="*/ 1362 h 174399"/>
                  <a:gd name="connsiteX4" fmla="*/ 398463 w 398463"/>
                  <a:gd name="connsiteY4" fmla="*/ 174399 h 174399"/>
                  <a:gd name="connsiteX0" fmla="*/ 0 w 398463"/>
                  <a:gd name="connsiteY0" fmla="*/ 168050 h 174399"/>
                  <a:gd name="connsiteX1" fmla="*/ 101600 w 398463"/>
                  <a:gd name="connsiteY1" fmla="*/ 42637 h 174399"/>
                  <a:gd name="connsiteX2" fmla="*/ 196850 w 398463"/>
                  <a:gd name="connsiteY2" fmla="*/ 82324 h 174399"/>
                  <a:gd name="connsiteX3" fmla="*/ 276225 w 398463"/>
                  <a:gd name="connsiteY3" fmla="*/ 1362 h 174399"/>
                  <a:gd name="connsiteX4" fmla="*/ 398463 w 398463"/>
                  <a:gd name="connsiteY4" fmla="*/ 174399 h 174399"/>
                  <a:gd name="connsiteX0" fmla="*/ 0 w 398463"/>
                  <a:gd name="connsiteY0" fmla="*/ 168050 h 174399"/>
                  <a:gd name="connsiteX1" fmla="*/ 101600 w 398463"/>
                  <a:gd name="connsiteY1" fmla="*/ 42637 h 174399"/>
                  <a:gd name="connsiteX2" fmla="*/ 196850 w 398463"/>
                  <a:gd name="connsiteY2" fmla="*/ 82324 h 174399"/>
                  <a:gd name="connsiteX3" fmla="*/ 276225 w 398463"/>
                  <a:gd name="connsiteY3" fmla="*/ 1362 h 174399"/>
                  <a:gd name="connsiteX4" fmla="*/ 398463 w 398463"/>
                  <a:gd name="connsiteY4" fmla="*/ 174399 h 174399"/>
                  <a:gd name="connsiteX0" fmla="*/ 0 w 398463"/>
                  <a:gd name="connsiteY0" fmla="*/ 183760 h 190109"/>
                  <a:gd name="connsiteX1" fmla="*/ 101600 w 398463"/>
                  <a:gd name="connsiteY1" fmla="*/ 58347 h 190109"/>
                  <a:gd name="connsiteX2" fmla="*/ 196850 w 398463"/>
                  <a:gd name="connsiteY2" fmla="*/ 98034 h 190109"/>
                  <a:gd name="connsiteX3" fmla="*/ 288925 w 398463"/>
                  <a:gd name="connsiteY3" fmla="*/ 1197 h 190109"/>
                  <a:gd name="connsiteX4" fmla="*/ 398463 w 398463"/>
                  <a:gd name="connsiteY4" fmla="*/ 190109 h 190109"/>
                  <a:gd name="connsiteX0" fmla="*/ 0 w 398463"/>
                  <a:gd name="connsiteY0" fmla="*/ 182686 h 189035"/>
                  <a:gd name="connsiteX1" fmla="*/ 101600 w 398463"/>
                  <a:gd name="connsiteY1" fmla="*/ 57273 h 189035"/>
                  <a:gd name="connsiteX2" fmla="*/ 196850 w 398463"/>
                  <a:gd name="connsiteY2" fmla="*/ 96960 h 189035"/>
                  <a:gd name="connsiteX3" fmla="*/ 288925 w 398463"/>
                  <a:gd name="connsiteY3" fmla="*/ 123 h 189035"/>
                  <a:gd name="connsiteX4" fmla="*/ 398463 w 398463"/>
                  <a:gd name="connsiteY4" fmla="*/ 189035 h 189035"/>
                  <a:gd name="connsiteX0" fmla="*/ 0 w 392113"/>
                  <a:gd name="connsiteY0" fmla="*/ 182686 h 189035"/>
                  <a:gd name="connsiteX1" fmla="*/ 101600 w 392113"/>
                  <a:gd name="connsiteY1" fmla="*/ 57273 h 189035"/>
                  <a:gd name="connsiteX2" fmla="*/ 196850 w 392113"/>
                  <a:gd name="connsiteY2" fmla="*/ 96960 h 189035"/>
                  <a:gd name="connsiteX3" fmla="*/ 288925 w 392113"/>
                  <a:gd name="connsiteY3" fmla="*/ 123 h 189035"/>
                  <a:gd name="connsiteX4" fmla="*/ 392113 w 392113"/>
                  <a:gd name="connsiteY4" fmla="*/ 189035 h 189035"/>
                  <a:gd name="connsiteX0" fmla="*/ 0 w 390526"/>
                  <a:gd name="connsiteY0" fmla="*/ 182692 h 182692"/>
                  <a:gd name="connsiteX1" fmla="*/ 101600 w 390526"/>
                  <a:gd name="connsiteY1" fmla="*/ 57279 h 182692"/>
                  <a:gd name="connsiteX2" fmla="*/ 196850 w 390526"/>
                  <a:gd name="connsiteY2" fmla="*/ 96966 h 182692"/>
                  <a:gd name="connsiteX3" fmla="*/ 288925 w 390526"/>
                  <a:gd name="connsiteY3" fmla="*/ 129 h 182692"/>
                  <a:gd name="connsiteX4" fmla="*/ 390526 w 390526"/>
                  <a:gd name="connsiteY4" fmla="*/ 182691 h 182692"/>
                  <a:gd name="connsiteX0" fmla="*/ 0 w 396876"/>
                  <a:gd name="connsiteY0" fmla="*/ 182694 h 182694"/>
                  <a:gd name="connsiteX1" fmla="*/ 101600 w 396876"/>
                  <a:gd name="connsiteY1" fmla="*/ 57281 h 182694"/>
                  <a:gd name="connsiteX2" fmla="*/ 196850 w 396876"/>
                  <a:gd name="connsiteY2" fmla="*/ 96968 h 182694"/>
                  <a:gd name="connsiteX3" fmla="*/ 288925 w 396876"/>
                  <a:gd name="connsiteY3" fmla="*/ 131 h 182694"/>
                  <a:gd name="connsiteX4" fmla="*/ 396876 w 396876"/>
                  <a:gd name="connsiteY4" fmla="*/ 181106 h 182694"/>
                  <a:gd name="connsiteX0" fmla="*/ 0 w 396876"/>
                  <a:gd name="connsiteY0" fmla="*/ 203309 h 203309"/>
                  <a:gd name="connsiteX1" fmla="*/ 101600 w 396876"/>
                  <a:gd name="connsiteY1" fmla="*/ 77896 h 203309"/>
                  <a:gd name="connsiteX2" fmla="*/ 196850 w 396876"/>
                  <a:gd name="connsiteY2" fmla="*/ 117583 h 203309"/>
                  <a:gd name="connsiteX3" fmla="*/ 304800 w 396876"/>
                  <a:gd name="connsiteY3" fmla="*/ 109 h 203309"/>
                  <a:gd name="connsiteX4" fmla="*/ 396876 w 396876"/>
                  <a:gd name="connsiteY4" fmla="*/ 201721 h 203309"/>
                  <a:gd name="connsiteX0" fmla="*/ 0 w 396876"/>
                  <a:gd name="connsiteY0" fmla="*/ 203200 h 203200"/>
                  <a:gd name="connsiteX1" fmla="*/ 101600 w 396876"/>
                  <a:gd name="connsiteY1" fmla="*/ 77787 h 203200"/>
                  <a:gd name="connsiteX2" fmla="*/ 196850 w 396876"/>
                  <a:gd name="connsiteY2" fmla="*/ 117474 h 203200"/>
                  <a:gd name="connsiteX3" fmla="*/ 304800 w 396876"/>
                  <a:gd name="connsiteY3" fmla="*/ 0 h 203200"/>
                  <a:gd name="connsiteX4" fmla="*/ 396876 w 396876"/>
                  <a:gd name="connsiteY4" fmla="*/ 201612 h 203200"/>
                  <a:gd name="connsiteX0" fmla="*/ 0 w 396876"/>
                  <a:gd name="connsiteY0" fmla="*/ 203200 h 203200"/>
                  <a:gd name="connsiteX1" fmla="*/ 101600 w 396876"/>
                  <a:gd name="connsiteY1" fmla="*/ 77787 h 203200"/>
                  <a:gd name="connsiteX2" fmla="*/ 196850 w 396876"/>
                  <a:gd name="connsiteY2" fmla="*/ 117474 h 203200"/>
                  <a:gd name="connsiteX3" fmla="*/ 304800 w 396876"/>
                  <a:gd name="connsiteY3" fmla="*/ 0 h 203200"/>
                  <a:gd name="connsiteX4" fmla="*/ 396876 w 396876"/>
                  <a:gd name="connsiteY4" fmla="*/ 201612 h 203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6876" h="203200">
                    <a:moveTo>
                      <a:pt x="0" y="203200"/>
                    </a:moveTo>
                    <a:cubicBezTo>
                      <a:pt x="17198" y="149622"/>
                      <a:pt x="46567" y="90488"/>
                      <a:pt x="101600" y="77787"/>
                    </a:cubicBezTo>
                    <a:cubicBezTo>
                      <a:pt x="156633" y="65086"/>
                      <a:pt x="151872" y="120913"/>
                      <a:pt x="196850" y="117474"/>
                    </a:cubicBezTo>
                    <a:cubicBezTo>
                      <a:pt x="241828" y="114035"/>
                      <a:pt x="259557" y="2646"/>
                      <a:pt x="304800" y="0"/>
                    </a:cubicBezTo>
                    <a:cubicBezTo>
                      <a:pt x="359568" y="5291"/>
                      <a:pt x="373064" y="115093"/>
                      <a:pt x="396876" y="201612"/>
                    </a:cubicBezTo>
                  </a:path>
                </a:pathLst>
              </a:custGeom>
              <a:solidFill>
                <a:schemeClr val="bg1"/>
              </a:solidFill>
              <a:ln w="38100">
                <a:solidFill>
                  <a:srgbClr val="EE2D2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fr-F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12746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A4E9D8A-A335-4DBE-AB02-1374E6BD4CD1}"/>
              </a:ext>
            </a:extLst>
          </p:cNvPr>
          <p:cNvSpPr/>
          <p:nvPr/>
        </p:nvSpPr>
        <p:spPr>
          <a:xfrm>
            <a:off x="963283" y="1493000"/>
            <a:ext cx="10265434" cy="341955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02862B6A-95C3-4539-92B0-289174861496}"/>
              </a:ext>
            </a:extLst>
          </p:cNvPr>
          <p:cNvSpPr/>
          <p:nvPr/>
        </p:nvSpPr>
        <p:spPr>
          <a:xfrm>
            <a:off x="2191110" y="1999001"/>
            <a:ext cx="1080000" cy="1080000"/>
          </a:xfrm>
          <a:prstGeom prst="roundRect">
            <a:avLst>
              <a:gd name="adj" fmla="val 28509"/>
            </a:avLst>
          </a:prstGeom>
          <a:solidFill>
            <a:schemeClr val="bg1"/>
          </a:solidFill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0" b="1" dirty="0">
                <a:solidFill>
                  <a:srgbClr val="EE2D24"/>
                </a:solidFill>
              </a:rPr>
              <a:t>1</a:t>
            </a:r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F5656D27-0FE8-400C-B935-D10884DDB9F2}"/>
              </a:ext>
            </a:extLst>
          </p:cNvPr>
          <p:cNvSpPr/>
          <p:nvPr/>
        </p:nvSpPr>
        <p:spPr>
          <a:xfrm>
            <a:off x="5269040" y="1999001"/>
            <a:ext cx="1080000" cy="1080000"/>
          </a:xfrm>
          <a:prstGeom prst="roundRect">
            <a:avLst>
              <a:gd name="adj" fmla="val 28509"/>
            </a:avLst>
          </a:prstGeom>
          <a:solidFill>
            <a:schemeClr val="bg1"/>
          </a:solidFill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0" b="1" dirty="0">
                <a:solidFill>
                  <a:srgbClr val="EE2D24"/>
                </a:solidFill>
              </a:rPr>
              <a:t>3</a:t>
            </a:r>
          </a:p>
        </p:txBody>
      </p:sp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4757BA4A-4239-4553-99DF-C448BEE19586}"/>
              </a:ext>
            </a:extLst>
          </p:cNvPr>
          <p:cNvSpPr/>
          <p:nvPr/>
        </p:nvSpPr>
        <p:spPr>
          <a:xfrm>
            <a:off x="3730074" y="1999001"/>
            <a:ext cx="1080000" cy="1080000"/>
          </a:xfrm>
          <a:prstGeom prst="roundRect">
            <a:avLst>
              <a:gd name="adj" fmla="val 28509"/>
            </a:avLst>
          </a:prstGeom>
          <a:solidFill>
            <a:schemeClr val="bg1"/>
          </a:solidFill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0" b="1" dirty="0">
                <a:solidFill>
                  <a:srgbClr val="EE2D24"/>
                </a:solidFill>
              </a:rPr>
              <a:t>2</a:t>
            </a:r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33E8BD25-F729-4D3E-BE26-A2BE2CA82E6A}"/>
              </a:ext>
            </a:extLst>
          </p:cNvPr>
          <p:cNvSpPr/>
          <p:nvPr/>
        </p:nvSpPr>
        <p:spPr>
          <a:xfrm>
            <a:off x="2191110" y="3378418"/>
            <a:ext cx="1080000" cy="1080000"/>
          </a:xfrm>
          <a:prstGeom prst="roundRect">
            <a:avLst>
              <a:gd name="adj" fmla="val 28509"/>
            </a:avLst>
          </a:prstGeom>
          <a:solidFill>
            <a:schemeClr val="bg1"/>
          </a:solidFill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0" b="1" dirty="0">
                <a:solidFill>
                  <a:srgbClr val="EE2D24"/>
                </a:solidFill>
              </a:rPr>
              <a:t>6</a:t>
            </a:r>
          </a:p>
        </p:txBody>
      </p: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9709E12D-5756-4741-93C7-82929AA2BFBA}"/>
              </a:ext>
            </a:extLst>
          </p:cNvPr>
          <p:cNvSpPr/>
          <p:nvPr/>
        </p:nvSpPr>
        <p:spPr>
          <a:xfrm>
            <a:off x="8346972" y="1999001"/>
            <a:ext cx="1080000" cy="1080000"/>
          </a:xfrm>
          <a:prstGeom prst="roundRect">
            <a:avLst>
              <a:gd name="adj" fmla="val 28509"/>
            </a:avLst>
          </a:prstGeom>
          <a:solidFill>
            <a:schemeClr val="bg1"/>
          </a:solidFill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0" b="1" dirty="0">
                <a:solidFill>
                  <a:srgbClr val="EE2D24"/>
                </a:solidFill>
              </a:rPr>
              <a:t>5</a:t>
            </a:r>
          </a:p>
        </p:txBody>
      </p: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A0A89395-46D5-46E1-966A-4E445F4ECB6B}"/>
              </a:ext>
            </a:extLst>
          </p:cNvPr>
          <p:cNvSpPr/>
          <p:nvPr/>
        </p:nvSpPr>
        <p:spPr>
          <a:xfrm>
            <a:off x="6808006" y="1999001"/>
            <a:ext cx="1080000" cy="1080000"/>
          </a:xfrm>
          <a:prstGeom prst="roundRect">
            <a:avLst>
              <a:gd name="adj" fmla="val 28509"/>
            </a:avLst>
          </a:prstGeom>
          <a:solidFill>
            <a:schemeClr val="bg1"/>
          </a:solidFill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0" b="1" dirty="0">
                <a:solidFill>
                  <a:srgbClr val="EE2D24"/>
                </a:solidFill>
              </a:rPr>
              <a:t>4</a:t>
            </a:r>
          </a:p>
        </p:txBody>
      </p:sp>
      <p:sp>
        <p:nvSpPr>
          <p:cNvPr id="41" name="Rectangle : coins arrondis 40">
            <a:extLst>
              <a:ext uri="{FF2B5EF4-FFF2-40B4-BE49-F238E27FC236}">
                <a16:creationId xmlns:a16="http://schemas.microsoft.com/office/drawing/2014/main" id="{F7A48D7C-8136-4E58-8770-A0E5401D42DF}"/>
              </a:ext>
            </a:extLst>
          </p:cNvPr>
          <p:cNvSpPr/>
          <p:nvPr/>
        </p:nvSpPr>
        <p:spPr>
          <a:xfrm>
            <a:off x="5269040" y="3378418"/>
            <a:ext cx="1080000" cy="1080000"/>
          </a:xfrm>
          <a:prstGeom prst="roundRect">
            <a:avLst>
              <a:gd name="adj" fmla="val 28509"/>
            </a:avLst>
          </a:prstGeom>
          <a:solidFill>
            <a:schemeClr val="bg1"/>
          </a:solidFill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0" b="1" dirty="0">
                <a:solidFill>
                  <a:srgbClr val="EE2D24"/>
                </a:solidFill>
              </a:rPr>
              <a:t>8</a:t>
            </a:r>
          </a:p>
        </p:txBody>
      </p:sp>
      <p:sp>
        <p:nvSpPr>
          <p:cNvPr id="42" name="Rectangle : coins arrondis 41">
            <a:extLst>
              <a:ext uri="{FF2B5EF4-FFF2-40B4-BE49-F238E27FC236}">
                <a16:creationId xmlns:a16="http://schemas.microsoft.com/office/drawing/2014/main" id="{2FCEF6E6-D261-4864-94B8-0921396CBABC}"/>
              </a:ext>
            </a:extLst>
          </p:cNvPr>
          <p:cNvSpPr/>
          <p:nvPr/>
        </p:nvSpPr>
        <p:spPr>
          <a:xfrm>
            <a:off x="3730074" y="3378418"/>
            <a:ext cx="1080000" cy="1080000"/>
          </a:xfrm>
          <a:prstGeom prst="roundRect">
            <a:avLst>
              <a:gd name="adj" fmla="val 28509"/>
            </a:avLst>
          </a:prstGeom>
          <a:solidFill>
            <a:schemeClr val="bg1"/>
          </a:solidFill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0" b="1" dirty="0">
                <a:solidFill>
                  <a:srgbClr val="EE2D24"/>
                </a:solidFill>
              </a:rPr>
              <a:t>7</a:t>
            </a:r>
          </a:p>
        </p:txBody>
      </p:sp>
      <p:sp>
        <p:nvSpPr>
          <p:cNvPr id="43" name="Rectangle : coins arrondis 42">
            <a:extLst>
              <a:ext uri="{FF2B5EF4-FFF2-40B4-BE49-F238E27FC236}">
                <a16:creationId xmlns:a16="http://schemas.microsoft.com/office/drawing/2014/main" id="{44B67C6B-C65F-4A9E-9C1E-C5EB20560602}"/>
              </a:ext>
            </a:extLst>
          </p:cNvPr>
          <p:cNvSpPr/>
          <p:nvPr/>
        </p:nvSpPr>
        <p:spPr>
          <a:xfrm>
            <a:off x="8346972" y="3378418"/>
            <a:ext cx="1080000" cy="1080000"/>
          </a:xfrm>
          <a:prstGeom prst="roundRect">
            <a:avLst>
              <a:gd name="adj" fmla="val 28509"/>
            </a:avLst>
          </a:prstGeom>
          <a:solidFill>
            <a:schemeClr val="bg1"/>
          </a:solidFill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0" b="1" dirty="0">
                <a:solidFill>
                  <a:srgbClr val="EE2D24"/>
                </a:solidFill>
              </a:rPr>
              <a:t>0</a:t>
            </a:r>
          </a:p>
        </p:txBody>
      </p:sp>
      <p:sp>
        <p:nvSpPr>
          <p:cNvPr id="44" name="Rectangle : coins arrondis 43">
            <a:extLst>
              <a:ext uri="{FF2B5EF4-FFF2-40B4-BE49-F238E27FC236}">
                <a16:creationId xmlns:a16="http://schemas.microsoft.com/office/drawing/2014/main" id="{447C5336-FCED-4B90-9C03-57853ED64F17}"/>
              </a:ext>
            </a:extLst>
          </p:cNvPr>
          <p:cNvSpPr/>
          <p:nvPr/>
        </p:nvSpPr>
        <p:spPr>
          <a:xfrm>
            <a:off x="6808006" y="3378418"/>
            <a:ext cx="1080000" cy="1080000"/>
          </a:xfrm>
          <a:prstGeom prst="roundRect">
            <a:avLst>
              <a:gd name="adj" fmla="val 28509"/>
            </a:avLst>
          </a:prstGeom>
          <a:solidFill>
            <a:schemeClr val="bg1"/>
          </a:solidFill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0" b="1" dirty="0">
                <a:solidFill>
                  <a:srgbClr val="EE2D24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001672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EFC3AFF7-1C34-4D51-B9CB-7ADBA30EB5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031" t="11111" r="33802" b="44398"/>
          <a:stretch/>
        </p:blipFill>
        <p:spPr>
          <a:xfrm>
            <a:off x="2838450" y="1536700"/>
            <a:ext cx="5384800" cy="3051175"/>
          </a:xfrm>
          <a:prstGeom prst="rect">
            <a:avLst/>
          </a:prstGeom>
        </p:spPr>
      </p:pic>
      <p:sp>
        <p:nvSpPr>
          <p:cNvPr id="5" name="Ellipse 4">
            <a:extLst>
              <a:ext uri="{FF2B5EF4-FFF2-40B4-BE49-F238E27FC236}">
                <a16:creationId xmlns:a16="http://schemas.microsoft.com/office/drawing/2014/main" id="{56B41434-F5E4-4311-9B02-117F9BC38FEF}"/>
              </a:ext>
            </a:extLst>
          </p:cNvPr>
          <p:cNvSpPr/>
          <p:nvPr/>
        </p:nvSpPr>
        <p:spPr>
          <a:xfrm>
            <a:off x="5335905" y="4021455"/>
            <a:ext cx="360000" cy="36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5D5FC689-3BFE-4AB2-952D-5B7B1C63806E}"/>
              </a:ext>
            </a:extLst>
          </p:cNvPr>
          <p:cNvSpPr/>
          <p:nvPr/>
        </p:nvSpPr>
        <p:spPr>
          <a:xfrm>
            <a:off x="5412105" y="4097655"/>
            <a:ext cx="216000" cy="216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56B1632-73B1-4D1B-9A6B-71D4F081A1A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3056" b="57130" l="29167" r="35781">
                        <a14:foregroundMark x1="32135" y1="52500" x2="34844" y2="50741"/>
                        <a14:foregroundMark x1="33594" y1="54907" x2="30417" y2="50093"/>
                        <a14:foregroundMark x1="32083" y1="46944" x2="31979" y2="45463"/>
                      </a14:backgroundRemoval>
                    </a14:imgEffect>
                  </a14:imgLayer>
                </a14:imgProps>
              </a:ext>
            </a:extLst>
          </a:blip>
          <a:srcRect l="28438" t="42222" r="63958" b="42222"/>
          <a:stretch/>
        </p:blipFill>
        <p:spPr>
          <a:xfrm rot="20103129">
            <a:off x="5241924" y="3993514"/>
            <a:ext cx="9271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43482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650</TotalTime>
  <Words>12</Words>
  <Application>Microsoft Office PowerPoint</Application>
  <PresentationFormat>Grand écran</PresentationFormat>
  <Paragraphs>11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Jérôme Jossent</dc:creator>
  <cp:lastModifiedBy>Jérôme Jossent</cp:lastModifiedBy>
  <cp:revision>42</cp:revision>
  <dcterms:created xsi:type="dcterms:W3CDTF">2019-09-13T19:23:35Z</dcterms:created>
  <dcterms:modified xsi:type="dcterms:W3CDTF">2021-11-30T07:03:58Z</dcterms:modified>
</cp:coreProperties>
</file>