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0"/>
    <a:srgbClr val="8DE5F7"/>
    <a:srgbClr val="B009DD"/>
    <a:srgbClr val="F53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8C43A-E68B-1920-29C9-33137DBA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7EF13E-B7D8-7027-F912-2F7D578C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5644B-7894-E406-8B74-80579A3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467AD-1E28-4569-99C1-8BAA70DF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9B1A0-A696-4A9C-5538-6A5E867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52D7B-0E60-F100-3FFC-7B24AA4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368E7-69A2-9641-93CE-A9B21510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DB586-98B3-6ADD-82AD-A8B4F6F4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E6FD3-F641-F3BD-30B9-DF24AEC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BBB4F-4E5B-1381-815A-5268E7E4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DF7EAF-0A89-80A7-4C66-8EEAC109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9C329-BE27-6A46-3C85-616D18E4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F8983-FCD6-F0F8-E2E3-E167294E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11428-99CE-C017-6BA0-96E9ED23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A2C1D-37AC-1463-AFCC-4C2E2C5E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E2C0-828A-33FC-BEDD-10B28712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8A344-03CE-72B3-705F-1B0B99A6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5FA0B-ACAE-A293-2493-FB4CBF7C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26A59-7700-88CD-3ECA-39EE781D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09AEF-D8B9-8FDC-F490-93BD7F68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6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0AD4B-A503-99CE-65D0-A393772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1B48F-B2D3-CAA0-8557-5DBF2A0C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684D9-99B8-CE19-B3EB-8D33A3E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D1702-0D09-87B9-51B4-483F6E3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A718A-CD20-7917-1245-92CDFEF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35FE-3A77-5BE2-23BF-9F0AE14E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875A-7D13-DD08-0E18-220D4CF70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E2EA10-3D8F-7918-C24D-6391B751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F4C068-9FDB-33A3-49A3-E6095037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BBC66-47E5-4F44-149B-F38AA6DA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F5943-26A3-B356-92AF-305CBFB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A22DE-908D-DEFC-CF46-D3CB06AE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E2808-CD54-7161-4E09-CCF3C36E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D7C205-8907-7E7D-3ADF-47155126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9C2401-1EF5-E283-8C1B-E815EEE30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EAFCA6-4165-05C6-7B79-5A85992A1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8B6A5F-BBCB-2CC0-6125-48818CA5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D7E50F-37E9-559C-205B-A78E494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19A13-A9E0-3E5B-A833-4AC5C60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C9CE3-F5BF-4015-CACF-ECC1473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F85DC-A5C5-A862-AB77-E371B20C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B8FD3-F96B-6E7C-B1C8-148FA6AD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8122A-6D42-5085-7051-EAB79EDA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47BA57-F588-DF82-6873-386BD64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93C85C-00EF-CF9F-E3E4-0BE03546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8505E4-2BCF-FD48-0FF4-E7B73752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8FA45-DCAA-E8CF-BFB9-D2819591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9E7EB-76FB-951C-FF9C-12CAF7C1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5F383-DD59-4BE7-26E2-6F3F17A4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CD75F7-925C-F1EA-2D10-A5DE869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91FD5-A53D-BB42-76F6-25775649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498FE0-D7E1-5DAE-B8B8-F716B110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57D2-0861-115B-191C-E0A5625C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93985-D661-A58D-2A1A-FD7067195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8760A1-6F59-A0D9-A973-B24F0D71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29DAC-ECD2-E624-F14D-8B768A7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FF986-7CA9-6B99-261B-678C10D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2A797-D3B8-2CFB-B259-A3C6860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6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FD3450-E36B-134F-4C96-6A25CEA9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C4D6E2-0552-B549-D26A-D330B543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28A03-6F31-CE3A-DEA7-26D03C4A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B943-50F7-4754-BFA5-D5402EA5340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44F98-A09D-A8A9-CB36-0B960F221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F39C3-7383-A11F-61A7-B868FACA4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at24c25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E0C0044-CD77-3048-47C6-ECCA7ADF9426}"/>
              </a:ext>
            </a:extLst>
          </p:cNvPr>
          <p:cNvSpPr/>
          <p:nvPr/>
        </p:nvSpPr>
        <p:spPr>
          <a:xfrm>
            <a:off x="7099768" y="130009"/>
            <a:ext cx="3629379" cy="3111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fr-FR" dirty="0"/>
              <a:t>Général</a:t>
            </a:r>
          </a:p>
          <a:p>
            <a:pPr algn="ctr"/>
            <a:r>
              <a:rPr lang="fr-FR" sz="1200" dirty="0"/>
              <a:t>[</a:t>
            </a:r>
            <a:r>
              <a:rPr lang="fr-FR" sz="1200" dirty="0" err="1"/>
              <a:t>QuiZZ_Screen</a:t>
            </a:r>
            <a:r>
              <a:rPr lang="fr-FR" sz="1200" dirty="0"/>
              <a:t>]</a:t>
            </a:r>
          </a:p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718385-FEC7-5BE1-2015-97F958768D92}"/>
              </a:ext>
            </a:extLst>
          </p:cNvPr>
          <p:cNvCxnSpPr>
            <a:cxnSpLocks/>
            <a:stCxn id="5" idx="3"/>
            <a:endCxn id="118" idx="2"/>
          </p:cNvCxnSpPr>
          <p:nvPr/>
        </p:nvCxnSpPr>
        <p:spPr>
          <a:xfrm flipV="1">
            <a:off x="2700501" y="2951718"/>
            <a:ext cx="2709540" cy="1613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134DC37-1EBC-DF69-DE42-1F7EADCFF2FC}"/>
              </a:ext>
            </a:extLst>
          </p:cNvPr>
          <p:cNvCxnSpPr>
            <a:cxnSpLocks/>
            <a:stCxn id="6" idx="5"/>
            <a:endCxn id="118" idx="2"/>
          </p:cNvCxnSpPr>
          <p:nvPr/>
        </p:nvCxnSpPr>
        <p:spPr>
          <a:xfrm flipV="1">
            <a:off x="4997602" y="2951718"/>
            <a:ext cx="412439" cy="8622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B3BA35-E8E4-FF2D-4612-9333F5BF542E}"/>
              </a:ext>
            </a:extLst>
          </p:cNvPr>
          <p:cNvCxnSpPr>
            <a:cxnSpLocks/>
            <a:stCxn id="7" idx="4"/>
            <a:endCxn id="118" idx="3"/>
          </p:cNvCxnSpPr>
          <p:nvPr/>
        </p:nvCxnSpPr>
        <p:spPr>
          <a:xfrm flipV="1">
            <a:off x="5778035" y="2951718"/>
            <a:ext cx="166080" cy="8662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B9B12FE-CBEF-CA7A-775F-A3686BF8D08C}"/>
              </a:ext>
            </a:extLst>
          </p:cNvPr>
          <p:cNvCxnSpPr>
            <a:cxnSpLocks/>
            <a:stCxn id="8" idx="4"/>
            <a:endCxn id="118" idx="4"/>
          </p:cNvCxnSpPr>
          <p:nvPr/>
        </p:nvCxnSpPr>
        <p:spPr>
          <a:xfrm flipH="1" flipV="1">
            <a:off x="6478188" y="2951718"/>
            <a:ext cx="701231" cy="8622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F9CF5-BC88-025E-5A30-B8BA5E751D63}"/>
              </a:ext>
            </a:extLst>
          </p:cNvPr>
          <p:cNvSpPr/>
          <p:nvPr/>
        </p:nvSpPr>
        <p:spPr>
          <a:xfrm>
            <a:off x="8447396" y="2586668"/>
            <a:ext cx="1043366" cy="5364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179C698-F9FB-3414-5961-BDBECCAE0BE7}"/>
              </a:ext>
            </a:extLst>
          </p:cNvPr>
          <p:cNvGrpSpPr/>
          <p:nvPr/>
        </p:nvGrpSpPr>
        <p:grpSpPr>
          <a:xfrm>
            <a:off x="1054580" y="2408200"/>
            <a:ext cx="1645921" cy="1409788"/>
            <a:chOff x="2347943" y="1967593"/>
            <a:chExt cx="1645921" cy="14097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4B41-F53B-5060-218B-2AF59FBA5018}"/>
                </a:ext>
              </a:extLst>
            </p:cNvPr>
            <p:cNvSpPr/>
            <p:nvPr/>
          </p:nvSpPr>
          <p:spPr>
            <a:xfrm>
              <a:off x="2347943" y="1967593"/>
              <a:ext cx="1645921" cy="14097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Animateur</a:t>
              </a:r>
            </a:p>
            <a:p>
              <a:pPr algn="ctr"/>
              <a:r>
                <a:rPr lang="fr-FR" sz="1200" dirty="0"/>
                <a:t>[</a:t>
              </a:r>
              <a:r>
                <a:rPr lang="fr-FR" sz="1200" dirty="0" err="1"/>
                <a:t>QuiZZ_Master</a:t>
              </a:r>
              <a:r>
                <a:rPr lang="fr-FR" sz="1200" dirty="0"/>
                <a:t>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A22B8C-3534-8869-B38F-4362E37E5639}"/>
                </a:ext>
              </a:extLst>
            </p:cNvPr>
            <p:cNvSpPr/>
            <p:nvPr/>
          </p:nvSpPr>
          <p:spPr>
            <a:xfrm>
              <a:off x="2526794" y="2489981"/>
              <a:ext cx="1250664" cy="8532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Gestion questions Gestion joueurs</a:t>
              </a:r>
            </a:p>
            <a:p>
              <a:pPr algn="ctr"/>
              <a:endParaRPr lang="fr-FR" sz="1100" dirty="0"/>
            </a:p>
          </p:txBody>
        </p:sp>
      </p:grpSp>
      <p:sp>
        <p:nvSpPr>
          <p:cNvPr id="6" name="Hexagone 5">
            <a:extLst>
              <a:ext uri="{FF2B5EF4-FFF2-40B4-BE49-F238E27FC236}">
                <a16:creationId xmlns:a16="http://schemas.microsoft.com/office/drawing/2014/main" id="{0FE0E86B-CB84-B729-578A-791D4A580BCB}"/>
              </a:ext>
            </a:extLst>
          </p:cNvPr>
          <p:cNvSpPr/>
          <p:nvPr/>
        </p:nvSpPr>
        <p:spPr>
          <a:xfrm>
            <a:off x="4066175" y="3814004"/>
            <a:ext cx="1241902" cy="14820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1</a:t>
            </a:r>
            <a:endParaRPr lang="fr-FR" sz="1000" dirty="0"/>
          </a:p>
          <a:p>
            <a:pPr algn="ctr"/>
            <a:r>
              <a:rPr lang="fr-FR" sz="1000" dirty="0"/>
              <a:t>[</a:t>
            </a:r>
            <a:r>
              <a:rPr lang="fr-FR" sz="1000" dirty="0" err="1"/>
              <a:t>QuiZZ_Player</a:t>
            </a:r>
            <a:r>
              <a:rPr lang="fr-FR" sz="1000" dirty="0"/>
              <a:t>]</a:t>
            </a:r>
          </a:p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36F3F-5847-3BBC-627A-CD71443BC1B9}"/>
              </a:ext>
            </a:extLst>
          </p:cNvPr>
          <p:cNvSpPr/>
          <p:nvPr/>
        </p:nvSpPr>
        <p:spPr>
          <a:xfrm>
            <a:off x="4414140" y="4754880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E1ED4A-8FE5-B724-8356-16E93783C898}"/>
              </a:ext>
            </a:extLst>
          </p:cNvPr>
          <p:cNvSpPr/>
          <p:nvPr/>
        </p:nvSpPr>
        <p:spPr>
          <a:xfrm>
            <a:off x="8008826" y="1800477"/>
            <a:ext cx="1913090" cy="5303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jeu</a:t>
            </a:r>
          </a:p>
          <a:p>
            <a:pPr algn="ctr"/>
            <a:r>
              <a:rPr lang="fr-FR" dirty="0"/>
              <a:t>Écran + Son</a:t>
            </a:r>
          </a:p>
        </p:txBody>
      </p:sp>
      <p:sp>
        <p:nvSpPr>
          <p:cNvPr id="7" name="Hexagone 6">
            <a:extLst>
              <a:ext uri="{FF2B5EF4-FFF2-40B4-BE49-F238E27FC236}">
                <a16:creationId xmlns:a16="http://schemas.microsoft.com/office/drawing/2014/main" id="{894D98A6-41CA-B167-0FD4-C4B84C613359}"/>
              </a:ext>
            </a:extLst>
          </p:cNvPr>
          <p:cNvSpPr/>
          <p:nvPr/>
        </p:nvSpPr>
        <p:spPr>
          <a:xfrm>
            <a:off x="5467559" y="3817988"/>
            <a:ext cx="1241902" cy="14820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2 </a:t>
            </a:r>
            <a:r>
              <a:rPr lang="fr-FR" sz="1050" dirty="0"/>
              <a:t>[</a:t>
            </a:r>
            <a:r>
              <a:rPr lang="fr-FR" sz="1050" dirty="0" err="1"/>
              <a:t>QuiZZ_Player</a:t>
            </a:r>
            <a:r>
              <a:rPr lang="fr-FR" sz="1050" dirty="0"/>
              <a:t>]</a:t>
            </a:r>
          </a:p>
          <a:p>
            <a:pPr algn="ctr"/>
            <a:endParaRPr lang="fr-FR" dirty="0"/>
          </a:p>
        </p:txBody>
      </p:sp>
      <p:sp>
        <p:nvSpPr>
          <p:cNvPr id="8" name="Hexagone 7">
            <a:extLst>
              <a:ext uri="{FF2B5EF4-FFF2-40B4-BE49-F238E27FC236}">
                <a16:creationId xmlns:a16="http://schemas.microsoft.com/office/drawing/2014/main" id="{7933F27F-557A-ABD8-6B36-636DB58D5169}"/>
              </a:ext>
            </a:extLst>
          </p:cNvPr>
          <p:cNvSpPr/>
          <p:nvPr/>
        </p:nvSpPr>
        <p:spPr>
          <a:xfrm>
            <a:off x="6868943" y="3814003"/>
            <a:ext cx="1241902" cy="1482039"/>
          </a:xfrm>
          <a:prstGeom prst="hexag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3</a:t>
            </a:r>
            <a:r>
              <a:rPr lang="fr-FR" sz="1800" dirty="0"/>
              <a:t> </a:t>
            </a:r>
            <a:r>
              <a:rPr lang="fr-FR" sz="900" dirty="0"/>
              <a:t>[</a:t>
            </a:r>
            <a:r>
              <a:rPr lang="fr-FR" sz="900" dirty="0" err="1"/>
              <a:t>QuiZZ_Player</a:t>
            </a:r>
            <a:r>
              <a:rPr lang="fr-FR" sz="900" dirty="0"/>
              <a:t>_ </a:t>
            </a:r>
            <a:r>
              <a:rPr lang="fr-FR" sz="900" dirty="0" err="1"/>
              <a:t>Buzzer_Arduino</a:t>
            </a:r>
            <a:r>
              <a:rPr lang="fr-FR" sz="900" dirty="0"/>
              <a:t>]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627A830-16D8-2209-002E-51A81D87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79" y="3830531"/>
            <a:ext cx="495003" cy="4106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249C700-7799-45AF-2DCE-570F4EC0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75" y="3820082"/>
            <a:ext cx="495003" cy="410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895155A-ED5D-FEA6-A642-A0CF09EC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68" y="2314046"/>
            <a:ext cx="495003" cy="41066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44C4C7D-2E9F-BA5F-00DB-A8896DA0E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22" y="421968"/>
            <a:ext cx="364829" cy="3663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03E07D-4521-DE6B-B91C-F2B95842FCC6}"/>
              </a:ext>
            </a:extLst>
          </p:cNvPr>
          <p:cNvSpPr/>
          <p:nvPr/>
        </p:nvSpPr>
        <p:spPr>
          <a:xfrm>
            <a:off x="7798205" y="1052067"/>
            <a:ext cx="2334332" cy="5364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 </a:t>
            </a:r>
            <a:r>
              <a:rPr lang="fr-FR" dirty="0" err="1"/>
              <a:t>QuiZZ</a:t>
            </a:r>
            <a:r>
              <a:rPr lang="fr-FR" dirty="0"/>
              <a:t> .xlsx</a:t>
            </a:r>
          </a:p>
          <a:p>
            <a:pPr algn="ctr"/>
            <a:r>
              <a:rPr lang="fr-FR" dirty="0"/>
              <a:t>(+ médias)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753DFB0-B3E2-EE32-3446-08F75CFFEAE7}"/>
              </a:ext>
            </a:extLst>
          </p:cNvPr>
          <p:cNvCxnSpPr>
            <a:cxnSpLocks/>
            <a:stCxn id="35" idx="4"/>
            <a:endCxn id="118" idx="4"/>
          </p:cNvCxnSpPr>
          <p:nvPr/>
        </p:nvCxnSpPr>
        <p:spPr>
          <a:xfrm flipH="1" flipV="1">
            <a:off x="6478188" y="2951718"/>
            <a:ext cx="2291098" cy="8622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agone 34">
            <a:extLst>
              <a:ext uri="{FF2B5EF4-FFF2-40B4-BE49-F238E27FC236}">
                <a16:creationId xmlns:a16="http://schemas.microsoft.com/office/drawing/2014/main" id="{2C05417A-B277-EBA9-B71A-D088A3CFD03D}"/>
              </a:ext>
            </a:extLst>
          </p:cNvPr>
          <p:cNvSpPr/>
          <p:nvPr/>
        </p:nvSpPr>
        <p:spPr>
          <a:xfrm>
            <a:off x="8458810" y="3814003"/>
            <a:ext cx="1241902" cy="1482039"/>
          </a:xfrm>
          <a:prstGeom prst="hexag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4 </a:t>
            </a:r>
            <a:r>
              <a:rPr lang="fr-FR" sz="900" dirty="0"/>
              <a:t>[</a:t>
            </a:r>
            <a:r>
              <a:rPr lang="fr-FR" sz="900" dirty="0" err="1"/>
              <a:t>QuiZZ_Player</a:t>
            </a:r>
            <a:r>
              <a:rPr lang="fr-FR" sz="900" dirty="0"/>
              <a:t>_ </a:t>
            </a:r>
            <a:r>
              <a:rPr lang="fr-FR" sz="900" dirty="0" err="1"/>
              <a:t>Buzzer_Arduino</a:t>
            </a:r>
            <a:r>
              <a:rPr lang="fr-FR" sz="900" dirty="0"/>
              <a:t>]</a:t>
            </a:r>
            <a:endParaRPr lang="fr-FR" sz="1200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39583CE5-6F1D-AFA8-6B3F-001035B2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69" y="3810756"/>
            <a:ext cx="326771" cy="326771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4F7BCEB8-53CE-D594-F997-D258B201B157}"/>
              </a:ext>
            </a:extLst>
          </p:cNvPr>
          <p:cNvSpPr txBox="1"/>
          <p:nvPr/>
        </p:nvSpPr>
        <p:spPr>
          <a:xfrm>
            <a:off x="2816699" y="285470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1632727-2F3A-B053-C985-1C08B972EB45}"/>
              </a:ext>
            </a:extLst>
          </p:cNvPr>
          <p:cNvSpPr txBox="1"/>
          <p:nvPr/>
        </p:nvSpPr>
        <p:spPr>
          <a:xfrm>
            <a:off x="4835494" y="336341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0090AAB-4353-7F3C-59CE-162A88B54CD9}"/>
              </a:ext>
            </a:extLst>
          </p:cNvPr>
          <p:cNvSpPr txBox="1"/>
          <p:nvPr/>
        </p:nvSpPr>
        <p:spPr>
          <a:xfrm>
            <a:off x="8230356" y="334481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2F17091-C606-E910-73FB-F27F6ABCFF93}"/>
              </a:ext>
            </a:extLst>
          </p:cNvPr>
          <p:cNvSpPr txBox="1"/>
          <p:nvPr/>
        </p:nvSpPr>
        <p:spPr>
          <a:xfrm>
            <a:off x="7099768" y="342562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239FD21-CB77-1618-492F-793A4BE5479C}"/>
              </a:ext>
            </a:extLst>
          </p:cNvPr>
          <p:cNvSpPr txBox="1"/>
          <p:nvPr/>
        </p:nvSpPr>
        <p:spPr>
          <a:xfrm>
            <a:off x="6021609" y="346788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5D28548D-0A71-15E5-38FE-806396CFC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02" y="3817988"/>
            <a:ext cx="326771" cy="32677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73F265-0DD3-4E04-1FF1-CE4F98197DA2}"/>
              </a:ext>
            </a:extLst>
          </p:cNvPr>
          <p:cNvSpPr txBox="1"/>
          <p:nvPr/>
        </p:nvSpPr>
        <p:spPr>
          <a:xfrm>
            <a:off x="5557391" y="800850"/>
            <a:ext cx="107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Internet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F7005A-4DB3-09CD-9B70-58D03D8E9839}"/>
              </a:ext>
            </a:extLst>
          </p:cNvPr>
          <p:cNvCxnSpPr>
            <a:cxnSpLocks/>
            <a:stCxn id="3" idx="2"/>
            <a:endCxn id="32" idx="1"/>
          </p:cNvCxnSpPr>
          <p:nvPr/>
        </p:nvCxnSpPr>
        <p:spPr>
          <a:xfrm>
            <a:off x="6096000" y="1170182"/>
            <a:ext cx="1912826" cy="8954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E1B4BC1-F174-114A-709B-CEAED1F9794A}"/>
              </a:ext>
            </a:extLst>
          </p:cNvPr>
          <p:cNvSpPr/>
          <p:nvPr/>
        </p:nvSpPr>
        <p:spPr>
          <a:xfrm>
            <a:off x="8769286" y="5421086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B261C8-49A4-3631-DEBD-5BE3A70450AB}"/>
              </a:ext>
            </a:extLst>
          </p:cNvPr>
          <p:cNvSpPr/>
          <p:nvPr/>
        </p:nvSpPr>
        <p:spPr>
          <a:xfrm>
            <a:off x="8921686" y="5573486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A7E75B-88E3-5A65-DFD2-8241A88B3265}"/>
              </a:ext>
            </a:extLst>
          </p:cNvPr>
          <p:cNvSpPr/>
          <p:nvPr/>
        </p:nvSpPr>
        <p:spPr>
          <a:xfrm>
            <a:off x="9074086" y="5725886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A5872A-03A9-5A43-F1DA-4077D6B3B395}"/>
              </a:ext>
            </a:extLst>
          </p:cNvPr>
          <p:cNvSpPr/>
          <p:nvPr/>
        </p:nvSpPr>
        <p:spPr>
          <a:xfrm>
            <a:off x="9226486" y="5878286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6B37E-2C36-235E-72DB-1AE216839DF7}"/>
              </a:ext>
            </a:extLst>
          </p:cNvPr>
          <p:cNvSpPr/>
          <p:nvPr/>
        </p:nvSpPr>
        <p:spPr>
          <a:xfrm>
            <a:off x="7194387" y="5421086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5763D1-B827-CE87-0DE4-53017B7192A7}"/>
              </a:ext>
            </a:extLst>
          </p:cNvPr>
          <p:cNvSpPr/>
          <p:nvPr/>
        </p:nvSpPr>
        <p:spPr>
          <a:xfrm>
            <a:off x="7346787" y="5573486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4DA822-E917-07A2-B35B-EBCC645F7855}"/>
              </a:ext>
            </a:extLst>
          </p:cNvPr>
          <p:cNvSpPr/>
          <p:nvPr/>
        </p:nvSpPr>
        <p:spPr>
          <a:xfrm>
            <a:off x="7499187" y="5725886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30F744-8C86-5CAB-3821-D66B53EAF3D1}"/>
              </a:ext>
            </a:extLst>
          </p:cNvPr>
          <p:cNvSpPr/>
          <p:nvPr/>
        </p:nvSpPr>
        <p:spPr>
          <a:xfrm>
            <a:off x="7651587" y="5878286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CEA5EB-E15F-9541-32C6-2BDE76A92915}"/>
              </a:ext>
            </a:extLst>
          </p:cNvPr>
          <p:cNvSpPr/>
          <p:nvPr/>
        </p:nvSpPr>
        <p:spPr>
          <a:xfrm>
            <a:off x="5771888" y="5416254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67F801-1377-9731-CA8C-418222557A83}"/>
              </a:ext>
            </a:extLst>
          </p:cNvPr>
          <p:cNvSpPr/>
          <p:nvPr/>
        </p:nvSpPr>
        <p:spPr>
          <a:xfrm>
            <a:off x="5924288" y="5568654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6D4CA-9FB3-531A-26DB-D0F2823B025F}"/>
              </a:ext>
            </a:extLst>
          </p:cNvPr>
          <p:cNvSpPr/>
          <p:nvPr/>
        </p:nvSpPr>
        <p:spPr>
          <a:xfrm>
            <a:off x="6076688" y="5721054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8065D-D5CE-5E76-3834-8E3AB4A53DA9}"/>
              </a:ext>
            </a:extLst>
          </p:cNvPr>
          <p:cNvSpPr/>
          <p:nvPr/>
        </p:nvSpPr>
        <p:spPr>
          <a:xfrm>
            <a:off x="6229088" y="5873454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B0FA5-DF9F-959E-2862-1E02954A2BB0}"/>
              </a:ext>
            </a:extLst>
          </p:cNvPr>
          <p:cNvSpPr/>
          <p:nvPr/>
        </p:nvSpPr>
        <p:spPr>
          <a:xfrm>
            <a:off x="5728346" y="5764797"/>
            <a:ext cx="195942" cy="183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F1B089-CD66-60FA-E64E-54AA271FA3FA}"/>
              </a:ext>
            </a:extLst>
          </p:cNvPr>
          <p:cNvSpPr/>
          <p:nvPr/>
        </p:nvSpPr>
        <p:spPr>
          <a:xfrm>
            <a:off x="5880746" y="5917197"/>
            <a:ext cx="195942" cy="18369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E1D492-7C78-75F5-0176-D5139DA1BE92}"/>
              </a:ext>
            </a:extLst>
          </p:cNvPr>
          <p:cNvSpPr/>
          <p:nvPr/>
        </p:nvSpPr>
        <p:spPr>
          <a:xfrm>
            <a:off x="6033146" y="6069597"/>
            <a:ext cx="195942" cy="183696"/>
          </a:xfrm>
          <a:prstGeom prst="rect">
            <a:avLst/>
          </a:prstGeom>
          <a:solidFill>
            <a:srgbClr val="F532FA"/>
          </a:solidFill>
          <a:ln>
            <a:solidFill>
              <a:srgbClr val="B009D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646951-4316-7CB9-96D6-CB1AA5B5205A}"/>
              </a:ext>
            </a:extLst>
          </p:cNvPr>
          <p:cNvSpPr/>
          <p:nvPr/>
        </p:nvSpPr>
        <p:spPr>
          <a:xfrm>
            <a:off x="6185546" y="6221997"/>
            <a:ext cx="195942" cy="183696"/>
          </a:xfrm>
          <a:prstGeom prst="rect">
            <a:avLst/>
          </a:prstGeom>
          <a:solidFill>
            <a:srgbClr val="8DE5F7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0F3C3-3185-7DF7-4789-20C972F03074}"/>
              </a:ext>
            </a:extLst>
          </p:cNvPr>
          <p:cNvSpPr/>
          <p:nvPr/>
        </p:nvSpPr>
        <p:spPr>
          <a:xfrm>
            <a:off x="4363955" y="5414069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72F995-F450-FC14-0489-D9A3E47398F7}"/>
              </a:ext>
            </a:extLst>
          </p:cNvPr>
          <p:cNvSpPr/>
          <p:nvPr/>
        </p:nvSpPr>
        <p:spPr>
          <a:xfrm>
            <a:off x="4516355" y="5566469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9E6F63-A63A-B897-2FCE-C5E94182AB43}"/>
              </a:ext>
            </a:extLst>
          </p:cNvPr>
          <p:cNvSpPr/>
          <p:nvPr/>
        </p:nvSpPr>
        <p:spPr>
          <a:xfrm>
            <a:off x="4668755" y="5718869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C9631E-B89E-2E23-C05E-767AA54EE374}"/>
              </a:ext>
            </a:extLst>
          </p:cNvPr>
          <p:cNvSpPr/>
          <p:nvPr/>
        </p:nvSpPr>
        <p:spPr>
          <a:xfrm>
            <a:off x="4821155" y="5871269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44ECA6-E6A8-12E7-FA09-06F7AEB4B588}"/>
              </a:ext>
            </a:extLst>
          </p:cNvPr>
          <p:cNvSpPr/>
          <p:nvPr/>
        </p:nvSpPr>
        <p:spPr>
          <a:xfrm>
            <a:off x="4320413" y="5762612"/>
            <a:ext cx="195942" cy="183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A12C11-EAD6-21F2-A2D8-117106CC4293}"/>
              </a:ext>
            </a:extLst>
          </p:cNvPr>
          <p:cNvSpPr/>
          <p:nvPr/>
        </p:nvSpPr>
        <p:spPr>
          <a:xfrm>
            <a:off x="4472813" y="5915012"/>
            <a:ext cx="195942" cy="18369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26AA49-DB6C-FFBC-7FCF-FA26B3E7F580}"/>
              </a:ext>
            </a:extLst>
          </p:cNvPr>
          <p:cNvSpPr/>
          <p:nvPr/>
        </p:nvSpPr>
        <p:spPr>
          <a:xfrm>
            <a:off x="4625213" y="6067412"/>
            <a:ext cx="195942" cy="183696"/>
          </a:xfrm>
          <a:prstGeom prst="rect">
            <a:avLst/>
          </a:prstGeom>
          <a:solidFill>
            <a:srgbClr val="F532FA"/>
          </a:solidFill>
          <a:ln>
            <a:solidFill>
              <a:srgbClr val="B009D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86FCAC-EBF3-52E2-0B70-989E672CD244}"/>
              </a:ext>
            </a:extLst>
          </p:cNvPr>
          <p:cNvSpPr/>
          <p:nvPr/>
        </p:nvSpPr>
        <p:spPr>
          <a:xfrm>
            <a:off x="4777613" y="6219812"/>
            <a:ext cx="195942" cy="183696"/>
          </a:xfrm>
          <a:prstGeom prst="rect">
            <a:avLst/>
          </a:prstGeom>
          <a:solidFill>
            <a:srgbClr val="8DE5F7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E369B453-EE5B-DE62-A03A-8D4AADDA72B7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8965371" y="2330782"/>
            <a:ext cx="3708" cy="2558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0E8B9D49-D9D1-991D-961D-1AD3320DE0B5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8965371" y="1588493"/>
            <a:ext cx="0" cy="211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2620C82-8798-D298-AE4E-89CE55322D27}"/>
              </a:ext>
            </a:extLst>
          </p:cNvPr>
          <p:cNvGrpSpPr/>
          <p:nvPr/>
        </p:nvGrpSpPr>
        <p:grpSpPr>
          <a:xfrm>
            <a:off x="10015991" y="1249133"/>
            <a:ext cx="329685" cy="367966"/>
            <a:chOff x="5071467" y="494764"/>
            <a:chExt cx="473220" cy="767191"/>
          </a:xfrm>
        </p:grpSpPr>
        <p:sp>
          <p:nvSpPr>
            <p:cNvPr id="15" name="Cylindre 14">
              <a:extLst>
                <a:ext uri="{FF2B5EF4-FFF2-40B4-BE49-F238E27FC236}">
                  <a16:creationId xmlns:a16="http://schemas.microsoft.com/office/drawing/2014/main" id="{E299F4CF-42DB-1980-D97E-23CFB057A725}"/>
                </a:ext>
              </a:extLst>
            </p:cNvPr>
            <p:cNvSpPr/>
            <p:nvPr/>
          </p:nvSpPr>
          <p:spPr>
            <a:xfrm>
              <a:off x="5071467" y="975088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Cylindre 16">
              <a:extLst>
                <a:ext uri="{FF2B5EF4-FFF2-40B4-BE49-F238E27FC236}">
                  <a16:creationId xmlns:a16="http://schemas.microsoft.com/office/drawing/2014/main" id="{3318866E-2D5A-70EE-05B9-AB747EE0CF26}"/>
                </a:ext>
              </a:extLst>
            </p:cNvPr>
            <p:cNvSpPr/>
            <p:nvPr/>
          </p:nvSpPr>
          <p:spPr>
            <a:xfrm>
              <a:off x="5071467" y="734926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Cylindre 17">
              <a:extLst>
                <a:ext uri="{FF2B5EF4-FFF2-40B4-BE49-F238E27FC236}">
                  <a16:creationId xmlns:a16="http://schemas.microsoft.com/office/drawing/2014/main" id="{A88981FF-A188-4B45-D814-4174689D1CC0}"/>
                </a:ext>
              </a:extLst>
            </p:cNvPr>
            <p:cNvSpPr/>
            <p:nvPr/>
          </p:nvSpPr>
          <p:spPr>
            <a:xfrm>
              <a:off x="5071467" y="494764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A776022-D307-5770-A98B-7F2B018CA22E}"/>
              </a:ext>
            </a:extLst>
          </p:cNvPr>
          <p:cNvSpPr txBox="1"/>
          <p:nvPr/>
        </p:nvSpPr>
        <p:spPr>
          <a:xfrm>
            <a:off x="8969079" y="231253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5971BE-B085-AA02-170A-BBDCEB386AC5}"/>
              </a:ext>
            </a:extLst>
          </p:cNvPr>
          <p:cNvSpPr/>
          <p:nvPr/>
        </p:nvSpPr>
        <p:spPr>
          <a:xfrm>
            <a:off x="5803703" y="4731312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70D62A-249B-D1C4-2A7F-5E9A1B51C160}"/>
              </a:ext>
            </a:extLst>
          </p:cNvPr>
          <p:cNvSpPr/>
          <p:nvPr/>
        </p:nvSpPr>
        <p:spPr>
          <a:xfrm>
            <a:off x="7226202" y="4737169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7A3A5D-8179-5E5B-593E-651877914538}"/>
              </a:ext>
            </a:extLst>
          </p:cNvPr>
          <p:cNvSpPr/>
          <p:nvPr/>
        </p:nvSpPr>
        <p:spPr>
          <a:xfrm>
            <a:off x="8816579" y="4722037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sp>
        <p:nvSpPr>
          <p:cNvPr id="118" name="Triangle isocèle 117">
            <a:extLst>
              <a:ext uri="{FF2B5EF4-FFF2-40B4-BE49-F238E27FC236}">
                <a16:creationId xmlns:a16="http://schemas.microsoft.com/office/drawing/2014/main" id="{63C9F3C6-A9BA-E8E3-1E5C-2ABC5FEBB562}"/>
              </a:ext>
            </a:extLst>
          </p:cNvPr>
          <p:cNvSpPr/>
          <p:nvPr/>
        </p:nvSpPr>
        <p:spPr>
          <a:xfrm>
            <a:off x="5410041" y="2196567"/>
            <a:ext cx="1068147" cy="75515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Routeur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37ADC06C-B2DE-DF44-4C1E-B1E380ED3892}"/>
              </a:ext>
            </a:extLst>
          </p:cNvPr>
          <p:cNvCxnSpPr>
            <a:cxnSpLocks/>
            <a:stCxn id="118" idx="5"/>
            <a:endCxn id="22" idx="1"/>
          </p:cNvCxnSpPr>
          <p:nvPr/>
        </p:nvCxnSpPr>
        <p:spPr>
          <a:xfrm>
            <a:off x="6211151" y="2574143"/>
            <a:ext cx="2236245" cy="2807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E0C0044-CD77-3048-47C6-ECCA7ADF9426}"/>
              </a:ext>
            </a:extLst>
          </p:cNvPr>
          <p:cNvSpPr/>
          <p:nvPr/>
        </p:nvSpPr>
        <p:spPr>
          <a:xfrm>
            <a:off x="66083" y="37679"/>
            <a:ext cx="1726141" cy="11744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fr-FR" dirty="0"/>
              <a:t>Général</a:t>
            </a:r>
          </a:p>
          <a:p>
            <a:pPr algn="ctr"/>
            <a:r>
              <a:rPr lang="fr-FR" sz="1200" dirty="0"/>
              <a:t>[</a:t>
            </a:r>
            <a:r>
              <a:rPr lang="fr-FR" sz="1200" dirty="0" err="1"/>
              <a:t>QuiZZ_Screen</a:t>
            </a:r>
            <a:r>
              <a:rPr lang="fr-FR" sz="1200" dirty="0"/>
              <a:t>]</a:t>
            </a:r>
          </a:p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F9CF5-BC88-025E-5A30-B8BA5E751D63}"/>
              </a:ext>
            </a:extLst>
          </p:cNvPr>
          <p:cNvSpPr/>
          <p:nvPr/>
        </p:nvSpPr>
        <p:spPr>
          <a:xfrm>
            <a:off x="3394781" y="1818627"/>
            <a:ext cx="1043366" cy="5364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E1ED4A-8FE5-B724-8356-16E93783C898}"/>
              </a:ext>
            </a:extLst>
          </p:cNvPr>
          <p:cNvSpPr/>
          <p:nvPr/>
        </p:nvSpPr>
        <p:spPr>
          <a:xfrm>
            <a:off x="2956211" y="1032436"/>
            <a:ext cx="1913090" cy="5303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jeu</a:t>
            </a:r>
          </a:p>
          <a:p>
            <a:pPr algn="ctr"/>
            <a:r>
              <a:rPr lang="fr-FR" dirty="0"/>
              <a:t>Écran + Son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44C4C7D-2E9F-BA5F-00DB-A8896DA0E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40" y="120271"/>
            <a:ext cx="364829" cy="3663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03E07D-4521-DE6B-B91C-F2B95842FCC6}"/>
              </a:ext>
            </a:extLst>
          </p:cNvPr>
          <p:cNvSpPr/>
          <p:nvPr/>
        </p:nvSpPr>
        <p:spPr>
          <a:xfrm>
            <a:off x="2745590" y="284026"/>
            <a:ext cx="2334332" cy="5364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 </a:t>
            </a:r>
            <a:r>
              <a:rPr lang="fr-FR" dirty="0" err="1"/>
              <a:t>QuiZZ</a:t>
            </a:r>
            <a:r>
              <a:rPr lang="fr-FR" dirty="0"/>
              <a:t> .xlsx</a:t>
            </a:r>
          </a:p>
          <a:p>
            <a:pPr algn="ctr"/>
            <a:r>
              <a:rPr lang="fr-FR" dirty="0"/>
              <a:t>(+ médias)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73F265-0DD3-4E04-1FF1-CE4F98197DA2}"/>
              </a:ext>
            </a:extLst>
          </p:cNvPr>
          <p:cNvSpPr txBox="1"/>
          <p:nvPr/>
        </p:nvSpPr>
        <p:spPr>
          <a:xfrm>
            <a:off x="860258" y="1321352"/>
            <a:ext cx="107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Internet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F7005A-4DB3-09CD-9B70-58D03D8E9839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1937476" y="1297589"/>
            <a:ext cx="1018735" cy="20842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E369B453-EE5B-DE62-A03A-8D4AADDA72B7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3912756" y="1562741"/>
            <a:ext cx="3708" cy="2558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0E8B9D49-D9D1-991D-961D-1AD3320DE0B5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3912756" y="820452"/>
            <a:ext cx="0" cy="211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2620C82-8798-D298-AE4E-89CE55322D27}"/>
              </a:ext>
            </a:extLst>
          </p:cNvPr>
          <p:cNvGrpSpPr/>
          <p:nvPr/>
        </p:nvGrpSpPr>
        <p:grpSpPr>
          <a:xfrm>
            <a:off x="4963376" y="481092"/>
            <a:ext cx="329685" cy="367966"/>
            <a:chOff x="5071467" y="494764"/>
            <a:chExt cx="473220" cy="767191"/>
          </a:xfrm>
        </p:grpSpPr>
        <p:sp>
          <p:nvSpPr>
            <p:cNvPr id="15" name="Cylindre 14">
              <a:extLst>
                <a:ext uri="{FF2B5EF4-FFF2-40B4-BE49-F238E27FC236}">
                  <a16:creationId xmlns:a16="http://schemas.microsoft.com/office/drawing/2014/main" id="{E299F4CF-42DB-1980-D97E-23CFB057A725}"/>
                </a:ext>
              </a:extLst>
            </p:cNvPr>
            <p:cNvSpPr/>
            <p:nvPr/>
          </p:nvSpPr>
          <p:spPr>
            <a:xfrm>
              <a:off x="5071467" y="975088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Cylindre 16">
              <a:extLst>
                <a:ext uri="{FF2B5EF4-FFF2-40B4-BE49-F238E27FC236}">
                  <a16:creationId xmlns:a16="http://schemas.microsoft.com/office/drawing/2014/main" id="{3318866E-2D5A-70EE-05B9-AB747EE0CF26}"/>
                </a:ext>
              </a:extLst>
            </p:cNvPr>
            <p:cNvSpPr/>
            <p:nvPr/>
          </p:nvSpPr>
          <p:spPr>
            <a:xfrm>
              <a:off x="5071467" y="734926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Cylindre 17">
              <a:extLst>
                <a:ext uri="{FF2B5EF4-FFF2-40B4-BE49-F238E27FC236}">
                  <a16:creationId xmlns:a16="http://schemas.microsoft.com/office/drawing/2014/main" id="{A88981FF-A188-4B45-D814-4174689D1CC0}"/>
                </a:ext>
              </a:extLst>
            </p:cNvPr>
            <p:cNvSpPr/>
            <p:nvPr/>
          </p:nvSpPr>
          <p:spPr>
            <a:xfrm>
              <a:off x="5071467" y="494764"/>
              <a:ext cx="473220" cy="286867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A776022-D307-5770-A98B-7F2B018CA22E}"/>
              </a:ext>
            </a:extLst>
          </p:cNvPr>
          <p:cNvSpPr txBox="1"/>
          <p:nvPr/>
        </p:nvSpPr>
        <p:spPr>
          <a:xfrm>
            <a:off x="3916464" y="154449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8232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718385-FEC7-5BE1-2015-97F958768D9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28233" y="670494"/>
            <a:ext cx="1025479" cy="2409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DDD4B41-F53B-5060-218B-2AF59FBA5018}"/>
              </a:ext>
            </a:extLst>
          </p:cNvPr>
          <p:cNvSpPr/>
          <p:nvPr/>
        </p:nvSpPr>
        <p:spPr>
          <a:xfrm>
            <a:off x="100754" y="168255"/>
            <a:ext cx="1645921" cy="595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Animateur</a:t>
            </a:r>
          </a:p>
          <a:p>
            <a:pPr algn="ctr"/>
            <a:r>
              <a:rPr lang="fr-FR" sz="1200" dirty="0"/>
              <a:t>[</a:t>
            </a:r>
            <a:r>
              <a:rPr lang="fr-FR" sz="1200" dirty="0" err="1"/>
              <a:t>QuiZZ_Master</a:t>
            </a:r>
            <a:r>
              <a:rPr lang="fr-FR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22B8C-3534-8869-B38F-4362E37E5639}"/>
              </a:ext>
            </a:extLst>
          </p:cNvPr>
          <p:cNvSpPr/>
          <p:nvPr/>
        </p:nvSpPr>
        <p:spPr>
          <a:xfrm>
            <a:off x="2277569" y="484770"/>
            <a:ext cx="1250664" cy="8532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Gestion questions Gestion joueurs</a:t>
            </a:r>
          </a:p>
          <a:p>
            <a:pPr algn="ctr"/>
            <a:endParaRPr lang="fr-FR" sz="11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895155A-ED5D-FEA6-A642-A0CF09EC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2" y="74101"/>
            <a:ext cx="495003" cy="410669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4F7BCEB8-53CE-D594-F997-D258B201B157}"/>
              </a:ext>
            </a:extLst>
          </p:cNvPr>
          <p:cNvSpPr txBox="1"/>
          <p:nvPr/>
        </p:nvSpPr>
        <p:spPr>
          <a:xfrm>
            <a:off x="3860837" y="408884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9CACE5-8DCB-6129-7A2D-1D1049EA4C65}"/>
              </a:ext>
            </a:extLst>
          </p:cNvPr>
          <p:cNvSpPr txBox="1"/>
          <p:nvPr/>
        </p:nvSpPr>
        <p:spPr>
          <a:xfrm>
            <a:off x="5365316" y="5959188"/>
            <a:ext cx="654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Cas joueur se déconnecte puis se reconnecte =&gt; « déplacement de compte » (paramètres &amp; variables)</a:t>
            </a:r>
            <a:endParaRPr lang="fr-FR" sz="1200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12BDE0-8790-4CD8-9F37-19E540D55827}"/>
              </a:ext>
            </a:extLst>
          </p:cNvPr>
          <p:cNvSpPr txBox="1"/>
          <p:nvPr/>
        </p:nvSpPr>
        <p:spPr>
          <a:xfrm>
            <a:off x="8144875" y="2992417"/>
            <a:ext cx="61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Equipe</a:t>
            </a:r>
            <a:endParaRPr lang="fr-FR" sz="1200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5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e 34">
            <a:extLst>
              <a:ext uri="{FF2B5EF4-FFF2-40B4-BE49-F238E27FC236}">
                <a16:creationId xmlns:a16="http://schemas.microsoft.com/office/drawing/2014/main" id="{2C05417A-B277-EBA9-B71A-D088A3CFD03D}"/>
              </a:ext>
            </a:extLst>
          </p:cNvPr>
          <p:cNvSpPr/>
          <p:nvPr/>
        </p:nvSpPr>
        <p:spPr>
          <a:xfrm>
            <a:off x="100233" y="1665613"/>
            <a:ext cx="1241902" cy="1482039"/>
          </a:xfrm>
          <a:prstGeom prst="hexag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 </a:t>
            </a:r>
            <a:r>
              <a:rPr lang="fr-FR" sz="900" dirty="0"/>
              <a:t>[</a:t>
            </a:r>
            <a:r>
              <a:rPr lang="fr-FR" sz="900" dirty="0" err="1"/>
              <a:t>QuiZZ_Player</a:t>
            </a:r>
            <a:r>
              <a:rPr lang="fr-FR" sz="900" dirty="0"/>
              <a:t>_ </a:t>
            </a:r>
            <a:r>
              <a:rPr lang="fr-FR" sz="900" dirty="0" err="1"/>
              <a:t>Buzzer_Arduino</a:t>
            </a:r>
            <a:r>
              <a:rPr lang="fr-FR" sz="900" dirty="0"/>
              <a:t>]</a:t>
            </a:r>
            <a:endParaRPr lang="fr-FR" sz="1200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39583CE5-6F1D-AFA8-6B3F-001035B2D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2" y="1662366"/>
            <a:ext cx="326771" cy="326771"/>
          </a:xfrm>
          <a:prstGeom prst="rect">
            <a:avLst/>
          </a:prstGeom>
        </p:spPr>
      </p:pic>
      <p:sp>
        <p:nvSpPr>
          <p:cNvPr id="4" name="Hexagone 3">
            <a:extLst>
              <a:ext uri="{FF2B5EF4-FFF2-40B4-BE49-F238E27FC236}">
                <a16:creationId xmlns:a16="http://schemas.microsoft.com/office/drawing/2014/main" id="{3E646C54-70A9-FE18-80D5-29317F7830BE}"/>
              </a:ext>
            </a:extLst>
          </p:cNvPr>
          <p:cNvSpPr/>
          <p:nvPr/>
        </p:nvSpPr>
        <p:spPr>
          <a:xfrm>
            <a:off x="113061" y="80004"/>
            <a:ext cx="1241902" cy="14820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</a:t>
            </a:r>
            <a:endParaRPr lang="fr-FR" sz="1000" dirty="0"/>
          </a:p>
          <a:p>
            <a:pPr algn="ctr"/>
            <a:r>
              <a:rPr lang="fr-FR" sz="1000" dirty="0"/>
              <a:t>[</a:t>
            </a:r>
            <a:r>
              <a:rPr lang="fr-FR" sz="1000" dirty="0" err="1"/>
              <a:t>QuiZZ_Player</a:t>
            </a:r>
            <a:r>
              <a:rPr lang="fr-FR" sz="1000" dirty="0"/>
              <a:t>]</a:t>
            </a:r>
          </a:p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178946-726F-37F3-8EB4-3F7A2F29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5" y="136374"/>
            <a:ext cx="495003" cy="4106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8F070A-F524-F091-DB17-4BD6D755356F}"/>
              </a:ext>
            </a:extLst>
          </p:cNvPr>
          <p:cNvSpPr txBox="1"/>
          <p:nvPr/>
        </p:nvSpPr>
        <p:spPr>
          <a:xfrm>
            <a:off x="1796796" y="80004"/>
            <a:ext cx="62867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Le joueur :</a:t>
            </a:r>
          </a:p>
          <a:p>
            <a:r>
              <a:rPr lang="fr-FR" sz="1200" dirty="0"/>
              <a:t>- Reçoit un identifiant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sub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Topic « 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newPlayer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STRING =&gt; topic « 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 » (</a:t>
            </a:r>
            <a:r>
              <a:rPr lang="fr-FR" sz="1200" u="sng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dynamique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  <a:endParaRPr lang="fr-FR" sz="1200" dirty="0"/>
          </a:p>
          <a:p>
            <a:r>
              <a:rPr lang="fr-FR" sz="1200" dirty="0"/>
              <a:t>- Rejoindre une partie et émet sa couleur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pub Topic « 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newPlayer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 », valeur STRING couleur</a:t>
            </a:r>
            <a:endParaRPr lang="fr-FR" sz="1200" dirty="0"/>
          </a:p>
          <a:p>
            <a:r>
              <a:rPr lang="fr-FR" sz="1200" dirty="0"/>
              <a:t>- Buzzer :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Émet quand son bouton est enfoncé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pub Topic «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btn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 bouton</a:t>
            </a:r>
            <a:endParaRPr lang="fr-FR" sz="1200" dirty="0"/>
          </a:p>
          <a:p>
            <a:pPr marL="742950" lvl="1" indent="-285750">
              <a:buFontTx/>
              <a:buChar char="-"/>
            </a:pPr>
            <a:r>
              <a:rPr lang="fr-FR" sz="1200" dirty="0"/>
              <a:t>Émet quand son bouton est relâché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pub Topic « 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btn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 bouton</a:t>
            </a:r>
            <a:endParaRPr lang="fr-FR" sz="1200" dirty="0"/>
          </a:p>
          <a:p>
            <a:r>
              <a:rPr lang="fr-FR" sz="1200" dirty="0"/>
              <a:t>- Voir un témoin lumineux sur son buzzer :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sub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Topic « 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/light », valeur FLOAT light</a:t>
            </a:r>
            <a:endParaRPr lang="fr-FR" sz="1200" dirty="0"/>
          </a:p>
          <a:p>
            <a:pPr marL="742950" lvl="1" indent="-285750">
              <a:buFontTx/>
              <a:buChar char="-"/>
            </a:pPr>
            <a:r>
              <a:rPr lang="fr-FR" sz="1200" dirty="0"/>
              <a:t>Ou pas : il est éteint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il a perdu et ne joue pas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light = -1</a:t>
            </a:r>
            <a:endParaRPr lang="fr-FR" sz="1200" dirty="0"/>
          </a:p>
          <a:p>
            <a:pPr marL="742950" lvl="1" indent="-285750">
              <a:buFontTx/>
              <a:buChar char="-"/>
            </a:pPr>
            <a:r>
              <a:rPr lang="fr-FR" sz="1200" dirty="0"/>
              <a:t>Il est tout le temps allumé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il joue et n’a pas buzzé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light = 0</a:t>
            </a:r>
            <a:endParaRPr lang="fr-FR" sz="1200" dirty="0"/>
          </a:p>
          <a:p>
            <a:pPr marL="742950" lvl="1" indent="-285750">
              <a:buFontTx/>
              <a:buChar char="-"/>
            </a:pPr>
            <a:r>
              <a:rPr lang="fr-FR" sz="1200" dirty="0"/>
              <a:t>Il clignote vite (3 fois par seconde)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il a buzzé et il a la main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light = 3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1200" dirty="0"/>
              <a:t>Il clignote lentement (1,5 fois par seconde)</a:t>
            </a:r>
            <a:r>
              <a:rPr lang="fr-FR" sz="1200" dirty="0">
                <a:sym typeface="Wingdings" panose="05000000000000000000" pitchFamily="2" charset="2"/>
              </a:rPr>
              <a:t>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il a buzzé et il n’a pas la main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light = 1,5</a:t>
            </a:r>
            <a:endParaRPr lang="fr-FR" sz="12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E7BEF4-5807-B9E9-99F9-F565D1DEB981}"/>
              </a:ext>
            </a:extLst>
          </p:cNvPr>
          <p:cNvSpPr txBox="1"/>
          <p:nvPr/>
        </p:nvSpPr>
        <p:spPr>
          <a:xfrm>
            <a:off x="1796796" y="3962787"/>
            <a:ext cx="6096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Paramétrer sa connexion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Se connecter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Quitter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pseudo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sa couleur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avatar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</a:t>
            </a:r>
            <a:r>
              <a:rPr lang="fr-FR" sz="1200" dirty="0" err="1">
                <a:sym typeface="Wingdings" panose="05000000000000000000" pitchFamily="2" charset="2"/>
              </a:rPr>
              <a:t>son</a:t>
            </a:r>
            <a:endParaRPr lang="fr-FR" sz="1200" dirty="0">
              <a:sym typeface="Wingdings" panose="05000000000000000000" pitchFamily="2" charset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1A7BFF-7CF2-F821-C58D-650E1AB46E53}"/>
              </a:ext>
            </a:extLst>
          </p:cNvPr>
          <p:cNvSpPr txBox="1"/>
          <p:nvPr/>
        </p:nvSpPr>
        <p:spPr>
          <a:xfrm>
            <a:off x="1528088" y="3593455"/>
            <a:ext cx="609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ym typeface="Wingdings" panose="05000000000000000000" pitchFamily="2" charset="2"/>
              </a:rPr>
              <a:t>Spécifique par technologie (voir pages </a:t>
            </a:r>
            <a:r>
              <a:rPr lang="fr-FR" sz="1800" dirty="0">
                <a:sym typeface="Wingdings" panose="05000000000000000000" pitchFamily="2" charset="2"/>
                <a:hlinkClick r:id="rId4" action="ppaction://hlinksldjump"/>
              </a:rPr>
              <a:t>Android</a:t>
            </a:r>
            <a:r>
              <a:rPr lang="fr-FR" sz="1800" dirty="0">
                <a:sym typeface="Wingdings" panose="05000000000000000000" pitchFamily="2" charset="2"/>
              </a:rPr>
              <a:t> ou </a:t>
            </a:r>
            <a:r>
              <a:rPr lang="fr-FR" sz="1800" dirty="0">
                <a:sym typeface="Wingdings" panose="05000000000000000000" pitchFamily="2" charset="2"/>
                <a:hlinkClick r:id="rId5" action="ppaction://hlinksldjump"/>
              </a:rPr>
              <a:t>Arduino</a:t>
            </a:r>
            <a:r>
              <a:rPr lang="fr-FR" sz="1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0B58DE-D9A4-DC46-4B6E-F5076FA97D1B}"/>
              </a:ext>
            </a:extLst>
          </p:cNvPr>
          <p:cNvSpPr txBox="1"/>
          <p:nvPr/>
        </p:nvSpPr>
        <p:spPr>
          <a:xfrm>
            <a:off x="9083659" y="2555415"/>
            <a:ext cx="2919582" cy="6380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Connexion en wifi au routeur</a:t>
            </a:r>
          </a:p>
          <a:p>
            <a:r>
              <a:rPr lang="fr-FR" dirty="0"/>
              <a:t>Connexion au broker MQTT</a:t>
            </a:r>
          </a:p>
        </p:txBody>
      </p:sp>
    </p:spTree>
    <p:extLst>
      <p:ext uri="{BB962C8B-B14F-4D97-AF65-F5344CB8AC3E}">
        <p14:creationId xmlns:p14="http://schemas.microsoft.com/office/powerpoint/2010/main" val="4586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134DC37-1EBC-DF69-DE42-1F7EADCFF2FC}"/>
              </a:ext>
            </a:extLst>
          </p:cNvPr>
          <p:cNvCxnSpPr>
            <a:cxnSpLocks/>
          </p:cNvCxnSpPr>
          <p:nvPr/>
        </p:nvCxnSpPr>
        <p:spPr>
          <a:xfrm>
            <a:off x="2164212" y="526435"/>
            <a:ext cx="59431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e 5">
            <a:extLst>
              <a:ext uri="{FF2B5EF4-FFF2-40B4-BE49-F238E27FC236}">
                <a16:creationId xmlns:a16="http://schemas.microsoft.com/office/drawing/2014/main" id="{0FE0E86B-CB84-B729-578A-791D4A580BCB}"/>
              </a:ext>
            </a:extLst>
          </p:cNvPr>
          <p:cNvSpPr/>
          <p:nvPr/>
        </p:nvSpPr>
        <p:spPr>
          <a:xfrm>
            <a:off x="51959" y="87824"/>
            <a:ext cx="1241902" cy="14820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</a:t>
            </a:r>
            <a:endParaRPr lang="fr-FR" sz="1000" dirty="0"/>
          </a:p>
          <a:p>
            <a:pPr algn="ctr"/>
            <a:r>
              <a:rPr lang="fr-FR" sz="1000" dirty="0"/>
              <a:t>[</a:t>
            </a:r>
            <a:r>
              <a:rPr lang="fr-FR" sz="1000" dirty="0" err="1"/>
              <a:t>QuiZZ_Player</a:t>
            </a:r>
            <a:r>
              <a:rPr lang="fr-FR" sz="1000" dirty="0"/>
              <a:t>]</a:t>
            </a:r>
          </a:p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36F3F-5847-3BBC-627A-CD71443BC1B9}"/>
              </a:ext>
            </a:extLst>
          </p:cNvPr>
          <p:cNvSpPr/>
          <p:nvPr/>
        </p:nvSpPr>
        <p:spPr>
          <a:xfrm>
            <a:off x="1618242" y="321549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249C700-7799-45AF-2DCE-570F4EC0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3" y="144194"/>
            <a:ext cx="495003" cy="41066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91632727-2F3A-B053-C985-1C08B972EB45}"/>
              </a:ext>
            </a:extLst>
          </p:cNvPr>
          <p:cNvSpPr txBox="1"/>
          <p:nvPr/>
        </p:nvSpPr>
        <p:spPr>
          <a:xfrm>
            <a:off x="2221199" y="140244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0F3C3-3185-7DF7-4789-20C972F03074}"/>
              </a:ext>
            </a:extLst>
          </p:cNvPr>
          <p:cNvSpPr/>
          <p:nvPr/>
        </p:nvSpPr>
        <p:spPr>
          <a:xfrm>
            <a:off x="1568057" y="980738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72F995-F450-FC14-0489-D9A3E47398F7}"/>
              </a:ext>
            </a:extLst>
          </p:cNvPr>
          <p:cNvSpPr/>
          <p:nvPr/>
        </p:nvSpPr>
        <p:spPr>
          <a:xfrm>
            <a:off x="1720457" y="1133138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9E6F63-A63A-B897-2FCE-C5E94182AB43}"/>
              </a:ext>
            </a:extLst>
          </p:cNvPr>
          <p:cNvSpPr/>
          <p:nvPr/>
        </p:nvSpPr>
        <p:spPr>
          <a:xfrm>
            <a:off x="1872857" y="1285538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C9631E-B89E-2E23-C05E-767AA54EE374}"/>
              </a:ext>
            </a:extLst>
          </p:cNvPr>
          <p:cNvSpPr/>
          <p:nvPr/>
        </p:nvSpPr>
        <p:spPr>
          <a:xfrm>
            <a:off x="2025257" y="1437938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44ECA6-E6A8-12E7-FA09-06F7AEB4B588}"/>
              </a:ext>
            </a:extLst>
          </p:cNvPr>
          <p:cNvSpPr/>
          <p:nvPr/>
        </p:nvSpPr>
        <p:spPr>
          <a:xfrm>
            <a:off x="1524515" y="1329281"/>
            <a:ext cx="195942" cy="183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A12C11-EAD6-21F2-A2D8-117106CC4293}"/>
              </a:ext>
            </a:extLst>
          </p:cNvPr>
          <p:cNvSpPr/>
          <p:nvPr/>
        </p:nvSpPr>
        <p:spPr>
          <a:xfrm>
            <a:off x="1676915" y="1481681"/>
            <a:ext cx="195942" cy="18369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26AA49-DB6C-FFBC-7FCF-FA26B3E7F580}"/>
              </a:ext>
            </a:extLst>
          </p:cNvPr>
          <p:cNvSpPr/>
          <p:nvPr/>
        </p:nvSpPr>
        <p:spPr>
          <a:xfrm>
            <a:off x="1829315" y="1634081"/>
            <a:ext cx="195942" cy="183696"/>
          </a:xfrm>
          <a:prstGeom prst="rect">
            <a:avLst/>
          </a:prstGeom>
          <a:solidFill>
            <a:srgbClr val="F532FA"/>
          </a:solidFill>
          <a:ln>
            <a:solidFill>
              <a:srgbClr val="B009D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86FCAC-EBF3-52E2-0B70-989E672CD244}"/>
              </a:ext>
            </a:extLst>
          </p:cNvPr>
          <p:cNvSpPr/>
          <p:nvPr/>
        </p:nvSpPr>
        <p:spPr>
          <a:xfrm>
            <a:off x="1981715" y="1786481"/>
            <a:ext cx="195942" cy="183696"/>
          </a:xfrm>
          <a:prstGeom prst="rect">
            <a:avLst/>
          </a:prstGeom>
          <a:solidFill>
            <a:srgbClr val="8DE5F7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0D9EA3-438C-7D92-86B1-7DECDF288FC4}"/>
              </a:ext>
            </a:extLst>
          </p:cNvPr>
          <p:cNvSpPr txBox="1"/>
          <p:nvPr/>
        </p:nvSpPr>
        <p:spPr>
          <a:xfrm>
            <a:off x="3189882" y="0"/>
            <a:ext cx="6096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Paramétrer sa connexion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Se connecter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Quitter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pseudo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sa couleur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avatar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</a:t>
            </a:r>
            <a:r>
              <a:rPr lang="fr-FR" sz="1200" dirty="0" err="1">
                <a:sym typeface="Wingdings" panose="05000000000000000000" pitchFamily="2" charset="2"/>
              </a:rPr>
              <a:t>son</a:t>
            </a:r>
            <a:endParaRPr lang="fr-FR" sz="1200" dirty="0">
              <a:sym typeface="Wingdings" panose="05000000000000000000" pitchFamily="2" charset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B84108-94D3-D818-22F2-55C798F18F12}"/>
              </a:ext>
            </a:extLst>
          </p:cNvPr>
          <p:cNvSpPr txBox="1"/>
          <p:nvPr/>
        </p:nvSpPr>
        <p:spPr>
          <a:xfrm>
            <a:off x="5383047" y="66080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4BFCC-3097-ED99-50C5-66DC7CE98E5E}"/>
              </a:ext>
            </a:extLst>
          </p:cNvPr>
          <p:cNvSpPr/>
          <p:nvPr/>
        </p:nvSpPr>
        <p:spPr>
          <a:xfrm>
            <a:off x="804702" y="2965407"/>
            <a:ext cx="1014152" cy="222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C0A71E-447D-7300-3FAA-318EAD8FFA99}"/>
              </a:ext>
            </a:extLst>
          </p:cNvPr>
          <p:cNvSpPr txBox="1"/>
          <p:nvPr/>
        </p:nvSpPr>
        <p:spPr>
          <a:xfrm>
            <a:off x="5383047" y="606737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A2333C-36F3-360F-A9EC-81233909E20A}"/>
              </a:ext>
            </a:extLst>
          </p:cNvPr>
          <p:cNvSpPr txBox="1"/>
          <p:nvPr/>
        </p:nvSpPr>
        <p:spPr>
          <a:xfrm>
            <a:off x="5382271" y="792654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D71D99-4A77-813B-649B-97D8D548BDCD}"/>
              </a:ext>
            </a:extLst>
          </p:cNvPr>
          <p:cNvSpPr txBox="1"/>
          <p:nvPr/>
        </p:nvSpPr>
        <p:spPr>
          <a:xfrm>
            <a:off x="5382274" y="253927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 </a:t>
            </a:r>
            <a:endParaRPr lang="fr-FR" sz="11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213DBC8-A3F7-9CF9-8F1B-46DB8D8A17E0}"/>
              </a:ext>
            </a:extLst>
          </p:cNvPr>
          <p:cNvSpPr txBox="1"/>
          <p:nvPr/>
        </p:nvSpPr>
        <p:spPr>
          <a:xfrm>
            <a:off x="6485087" y="439518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BIT de Vie ?? 5 sec ??</a:t>
            </a:r>
            <a:endParaRPr lang="fr-FR" sz="11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C5F6841-70FF-6824-9DF3-3A8CE8992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5" y="2910422"/>
            <a:ext cx="1859181" cy="2552148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DC0B8D22-E54D-A636-CDA1-7BE01B3EA6A5}"/>
              </a:ext>
            </a:extLst>
          </p:cNvPr>
          <p:cNvSpPr/>
          <p:nvPr/>
        </p:nvSpPr>
        <p:spPr>
          <a:xfrm>
            <a:off x="968750" y="3757411"/>
            <a:ext cx="733725" cy="743989"/>
          </a:xfrm>
          <a:prstGeom prst="ellipse">
            <a:avLst/>
          </a:prstGeom>
          <a:solidFill>
            <a:srgbClr val="31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C5A761-D1E2-ECC0-CBCA-721FB2E30500}"/>
              </a:ext>
            </a:extLst>
          </p:cNvPr>
          <p:cNvSpPr txBox="1"/>
          <p:nvPr/>
        </p:nvSpPr>
        <p:spPr>
          <a:xfrm>
            <a:off x="804702" y="3206877"/>
            <a:ext cx="1014152" cy="470514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r>
              <a:rPr lang="fr-FR" dirty="0">
                <a:solidFill>
                  <a:schemeClr val="bg1"/>
                </a:solidFill>
              </a:rPr>
              <a:t>Texte très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très</a:t>
            </a:r>
            <a:r>
              <a:rPr lang="fr-FR" dirty="0">
                <a:solidFill>
                  <a:schemeClr val="bg1"/>
                </a:solidFill>
              </a:rPr>
              <a:t> long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B5C6345-7581-7750-67FE-BA404CE0E4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13" y="3065483"/>
            <a:ext cx="122748" cy="12274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73FBB73-9609-F104-1C0F-4538381E09BF}"/>
              </a:ext>
            </a:extLst>
          </p:cNvPr>
          <p:cNvSpPr/>
          <p:nvPr/>
        </p:nvSpPr>
        <p:spPr>
          <a:xfrm>
            <a:off x="3515594" y="2965407"/>
            <a:ext cx="1014152" cy="222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126D467-CE6F-C852-6934-AAE4C13A3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87" y="2910422"/>
            <a:ext cx="1859181" cy="25521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B446D99-B6BB-84DC-59CF-1CDEE8B92E78}"/>
              </a:ext>
            </a:extLst>
          </p:cNvPr>
          <p:cNvSpPr txBox="1"/>
          <p:nvPr/>
        </p:nvSpPr>
        <p:spPr>
          <a:xfrm>
            <a:off x="3515594" y="3206877"/>
            <a:ext cx="1014152" cy="1456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Connection au serveur :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01A1D07C-76F1-0057-1F57-A0678AD58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51" y="3086723"/>
            <a:ext cx="87617" cy="9304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D7684AA-EF38-41D7-728E-9B54AE156915}"/>
              </a:ext>
            </a:extLst>
          </p:cNvPr>
          <p:cNvSpPr/>
          <p:nvPr/>
        </p:nvSpPr>
        <p:spPr>
          <a:xfrm>
            <a:off x="3866852" y="3335295"/>
            <a:ext cx="451757" cy="71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dirty="0">
                <a:solidFill>
                  <a:sysClr val="windowText" lastClr="000000"/>
                </a:solidFill>
              </a:rPr>
              <a:t>192.168.1.10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3A102D-AFA1-F766-0715-FC182333ECA5}"/>
              </a:ext>
            </a:extLst>
          </p:cNvPr>
          <p:cNvSpPr/>
          <p:nvPr/>
        </p:nvSpPr>
        <p:spPr>
          <a:xfrm>
            <a:off x="3866851" y="3425801"/>
            <a:ext cx="451757" cy="71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dirty="0">
                <a:solidFill>
                  <a:sysClr val="windowText" lastClr="000000"/>
                </a:solidFill>
              </a:rPr>
              <a:t>1840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B3FC133F-B72A-0F91-A451-17CFF9AD2BE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91" y="3376376"/>
            <a:ext cx="102987" cy="14721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1D74010-2842-795D-8D1E-71BB1724548C}"/>
              </a:ext>
            </a:extLst>
          </p:cNvPr>
          <p:cNvSpPr/>
          <p:nvPr/>
        </p:nvSpPr>
        <p:spPr>
          <a:xfrm>
            <a:off x="3868647" y="3737045"/>
            <a:ext cx="451757" cy="71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dirty="0">
                <a:solidFill>
                  <a:sysClr val="windowText" lastClr="000000"/>
                </a:solidFill>
              </a:rPr>
              <a:t>Robert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5A6FD89-0118-2552-37F1-5B6D9B041A7E}"/>
              </a:ext>
            </a:extLst>
          </p:cNvPr>
          <p:cNvSpPr txBox="1"/>
          <p:nvPr/>
        </p:nvSpPr>
        <p:spPr>
          <a:xfrm>
            <a:off x="3607390" y="3335295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42F4A-082B-5FF4-CEFF-B96A02B9B208}"/>
              </a:ext>
            </a:extLst>
          </p:cNvPr>
          <p:cNvSpPr txBox="1"/>
          <p:nvPr/>
        </p:nvSpPr>
        <p:spPr>
          <a:xfrm>
            <a:off x="3607390" y="3425801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Port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0E31FC2-1E1B-3283-D4DA-9FCAED1594CD}"/>
              </a:ext>
            </a:extLst>
          </p:cNvPr>
          <p:cNvSpPr txBox="1"/>
          <p:nvPr/>
        </p:nvSpPr>
        <p:spPr>
          <a:xfrm>
            <a:off x="3607390" y="3642565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Pseudo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635403-E184-3257-07B7-96B4DF59B1D6}"/>
              </a:ext>
            </a:extLst>
          </p:cNvPr>
          <p:cNvSpPr/>
          <p:nvPr/>
        </p:nvSpPr>
        <p:spPr>
          <a:xfrm>
            <a:off x="3832311" y="3868752"/>
            <a:ext cx="514467" cy="132233"/>
          </a:xfrm>
          <a:prstGeom prst="rect">
            <a:avLst/>
          </a:prstGeom>
          <a:solidFill>
            <a:srgbClr val="31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500" dirty="0">
              <a:solidFill>
                <a:sysClr val="windowText" lastClr="000000"/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75989D0-86CD-3B91-FA34-2E126B1C6AC2}"/>
              </a:ext>
            </a:extLst>
          </p:cNvPr>
          <p:cNvSpPr txBox="1"/>
          <p:nvPr/>
        </p:nvSpPr>
        <p:spPr>
          <a:xfrm>
            <a:off x="3607390" y="3888204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Couleur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724BC579-3B56-3D5D-EE7A-23722D9257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055343" y="3712406"/>
            <a:ext cx="71042" cy="451757"/>
          </a:xfrm>
          <a:prstGeom prst="rect">
            <a:avLst/>
          </a:prstGeom>
        </p:spPr>
      </p:pic>
      <p:sp>
        <p:nvSpPr>
          <p:cNvPr id="88" name="Flèche : pentagone 87">
            <a:extLst>
              <a:ext uri="{FF2B5EF4-FFF2-40B4-BE49-F238E27FC236}">
                <a16:creationId xmlns:a16="http://schemas.microsoft.com/office/drawing/2014/main" id="{3EA2B7FB-168B-5B55-A6E4-007E16A11BAA}"/>
              </a:ext>
            </a:extLst>
          </p:cNvPr>
          <p:cNvSpPr/>
          <p:nvPr/>
        </p:nvSpPr>
        <p:spPr>
          <a:xfrm>
            <a:off x="4132292" y="4102182"/>
            <a:ext cx="266006" cy="16245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pentagone 88">
            <a:extLst>
              <a:ext uri="{FF2B5EF4-FFF2-40B4-BE49-F238E27FC236}">
                <a16:creationId xmlns:a16="http://schemas.microsoft.com/office/drawing/2014/main" id="{691B4EBF-A3E0-73F8-572D-0D2B8BCC079B}"/>
              </a:ext>
            </a:extLst>
          </p:cNvPr>
          <p:cNvSpPr/>
          <p:nvPr/>
        </p:nvSpPr>
        <p:spPr>
          <a:xfrm flipH="1">
            <a:off x="3816321" y="4101362"/>
            <a:ext cx="266006" cy="16245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D171096-6184-1F7A-5DEB-4D7C6BEBE745}"/>
              </a:ext>
            </a:extLst>
          </p:cNvPr>
          <p:cNvSpPr txBox="1"/>
          <p:nvPr/>
        </p:nvSpPr>
        <p:spPr>
          <a:xfrm>
            <a:off x="3607390" y="4138315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Avatar</a:t>
            </a:r>
          </a:p>
        </p:txBody>
      </p:sp>
      <p:sp>
        <p:nvSpPr>
          <p:cNvPr id="94" name="Flèche : pentagone 93">
            <a:extLst>
              <a:ext uri="{FF2B5EF4-FFF2-40B4-BE49-F238E27FC236}">
                <a16:creationId xmlns:a16="http://schemas.microsoft.com/office/drawing/2014/main" id="{F4E806F5-82B7-695C-BEED-F079B9D895E2}"/>
              </a:ext>
            </a:extLst>
          </p:cNvPr>
          <p:cNvSpPr/>
          <p:nvPr/>
        </p:nvSpPr>
        <p:spPr>
          <a:xfrm>
            <a:off x="4132292" y="4347387"/>
            <a:ext cx="266006" cy="16245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 : pentagone 94">
            <a:extLst>
              <a:ext uri="{FF2B5EF4-FFF2-40B4-BE49-F238E27FC236}">
                <a16:creationId xmlns:a16="http://schemas.microsoft.com/office/drawing/2014/main" id="{53951BF9-CBE6-0FAD-30FF-EF361A865D83}"/>
              </a:ext>
            </a:extLst>
          </p:cNvPr>
          <p:cNvSpPr/>
          <p:nvPr/>
        </p:nvSpPr>
        <p:spPr>
          <a:xfrm flipH="1">
            <a:off x="3816321" y="4346567"/>
            <a:ext cx="266006" cy="16245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556FFD5-4FAD-0930-33AA-20904A35BF1F}"/>
              </a:ext>
            </a:extLst>
          </p:cNvPr>
          <p:cNvSpPr txBox="1"/>
          <p:nvPr/>
        </p:nvSpPr>
        <p:spPr>
          <a:xfrm>
            <a:off x="3607390" y="4383520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bg1"/>
                </a:solidFill>
              </a:rPr>
              <a:t>Son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28A5E7A-BF61-5F36-23D3-B0DAAC63B4A1}"/>
              </a:ext>
            </a:extLst>
          </p:cNvPr>
          <p:cNvSpPr txBox="1"/>
          <p:nvPr/>
        </p:nvSpPr>
        <p:spPr>
          <a:xfrm>
            <a:off x="3864985" y="3645673"/>
            <a:ext cx="257595" cy="71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Pseudo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88EADE18-BDCE-FABC-7EB9-6579376F1E2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08" y="3702426"/>
            <a:ext cx="102987" cy="147211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5A747F26-3776-93C3-0DF3-2D10A372E4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74" y="3872223"/>
            <a:ext cx="102987" cy="147211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A17AA103-A08C-12C7-5FF8-4CAF9BAAB372}"/>
              </a:ext>
            </a:extLst>
          </p:cNvPr>
          <p:cNvSpPr txBox="1"/>
          <p:nvPr/>
        </p:nvSpPr>
        <p:spPr>
          <a:xfrm>
            <a:off x="3593771" y="2596640"/>
            <a:ext cx="109206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BB4A773-FFC5-772E-952D-7A240C08D663}"/>
              </a:ext>
            </a:extLst>
          </p:cNvPr>
          <p:cNvSpPr txBox="1"/>
          <p:nvPr/>
        </p:nvSpPr>
        <p:spPr>
          <a:xfrm>
            <a:off x="926165" y="2630668"/>
            <a:ext cx="946618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principale </a:t>
            </a:r>
            <a:endParaRPr lang="fr-FR" sz="1100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77FCE15-047D-A05D-7E93-3B1307481762}"/>
              </a:ext>
            </a:extLst>
          </p:cNvPr>
          <p:cNvSpPr txBox="1"/>
          <p:nvPr/>
        </p:nvSpPr>
        <p:spPr>
          <a:xfrm>
            <a:off x="5382272" y="975372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67EAB31-B758-C8D0-0F31-669F0984E72A}"/>
              </a:ext>
            </a:extLst>
          </p:cNvPr>
          <p:cNvSpPr txBox="1"/>
          <p:nvPr/>
        </p:nvSpPr>
        <p:spPr>
          <a:xfrm>
            <a:off x="5382272" y="1165967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</a:t>
            </a:r>
            <a:endParaRPr lang="fr-FR" sz="1100" dirty="0"/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9EA902C9-0F9A-3DE9-B739-69CB843CEF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25" y="3076926"/>
            <a:ext cx="106472" cy="106472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D848C6EE-02A6-104A-AAB4-8DF53BE2F9BF}"/>
              </a:ext>
            </a:extLst>
          </p:cNvPr>
          <p:cNvSpPr txBox="1"/>
          <p:nvPr/>
        </p:nvSpPr>
        <p:spPr>
          <a:xfrm>
            <a:off x="5382270" y="427669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IHM paramétrage </a:t>
            </a:r>
            <a:endParaRPr lang="fr-FR" sz="1100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A188D2E-8A4A-65D1-CC1F-0A4EB46D6463}"/>
              </a:ext>
            </a:extLst>
          </p:cNvPr>
          <p:cNvSpPr txBox="1"/>
          <p:nvPr/>
        </p:nvSpPr>
        <p:spPr>
          <a:xfrm>
            <a:off x="5535573" y="3987908"/>
            <a:ext cx="30282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avatarprevious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</a:t>
            </a:r>
            <a:endParaRPr lang="fr-FR" sz="1000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5182B3D-83AA-250B-0E0C-78CE64AF15B3}"/>
              </a:ext>
            </a:extLst>
          </p:cNvPr>
          <p:cNvSpPr txBox="1"/>
          <p:nvPr/>
        </p:nvSpPr>
        <p:spPr>
          <a:xfrm>
            <a:off x="5551035" y="3031843"/>
            <a:ext cx="2754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sub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/pseudo », valeur STRING</a:t>
            </a:r>
            <a:endParaRPr lang="fr-FR" sz="10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60208CA-C585-33A7-D461-20BB8289F988}"/>
              </a:ext>
            </a:extLst>
          </p:cNvPr>
          <p:cNvSpPr txBox="1"/>
          <p:nvPr/>
        </p:nvSpPr>
        <p:spPr>
          <a:xfrm>
            <a:off x="5550263" y="3184243"/>
            <a:ext cx="2754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newpseudo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STRING</a:t>
            </a:r>
            <a:endParaRPr lang="fr-FR" sz="1000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599D9FB-8932-877E-5699-82C0E11AD40B}"/>
              </a:ext>
            </a:extLst>
          </p:cNvPr>
          <p:cNvSpPr txBox="1"/>
          <p:nvPr/>
        </p:nvSpPr>
        <p:spPr>
          <a:xfrm>
            <a:off x="5554900" y="3495231"/>
            <a:ext cx="2754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sub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/couleur », valeur STRING</a:t>
            </a:r>
            <a:endParaRPr lang="fr-FR" sz="1000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234B399-55F8-2995-9A8C-24DB4AE2762D}"/>
              </a:ext>
            </a:extLst>
          </p:cNvPr>
          <p:cNvSpPr txBox="1"/>
          <p:nvPr/>
        </p:nvSpPr>
        <p:spPr>
          <a:xfrm>
            <a:off x="5554128" y="3647631"/>
            <a:ext cx="2754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newcouleur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STRING</a:t>
            </a:r>
            <a:endParaRPr lang="fr-FR" sz="1000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5DD1D6B-9C66-4D2B-E726-E4D51C92D756}"/>
              </a:ext>
            </a:extLst>
          </p:cNvPr>
          <p:cNvSpPr txBox="1"/>
          <p:nvPr/>
        </p:nvSpPr>
        <p:spPr>
          <a:xfrm>
            <a:off x="5535572" y="4169476"/>
            <a:ext cx="2651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avatarnext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</a:t>
            </a:r>
            <a:endParaRPr lang="fr-FR" sz="1000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20ED4C-36B5-4B32-5492-DCBC5C19BDF2}"/>
              </a:ext>
            </a:extLst>
          </p:cNvPr>
          <p:cNvSpPr txBox="1"/>
          <p:nvPr/>
        </p:nvSpPr>
        <p:spPr>
          <a:xfrm>
            <a:off x="5535573" y="4580705"/>
            <a:ext cx="30282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sonprevious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</a:t>
            </a:r>
            <a:endParaRPr lang="fr-FR" sz="1000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2D11315D-985A-2CFE-2C65-907A5788B3E7}"/>
              </a:ext>
            </a:extLst>
          </p:cNvPr>
          <p:cNvSpPr txBox="1"/>
          <p:nvPr/>
        </p:nvSpPr>
        <p:spPr>
          <a:xfrm>
            <a:off x="5535572" y="4762273"/>
            <a:ext cx="2651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pub Topic « 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sonnext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», valeur BOOL</a:t>
            </a:r>
            <a:endParaRPr lang="fr-FR" sz="1000" dirty="0"/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9A4BD207-F15C-15F6-A91B-A9DBAEA4A919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>
            <a:off x="4224681" y="4264639"/>
            <a:ext cx="1310891" cy="2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40497470-2446-58C6-0352-B0570DF44C5E}"/>
              </a:ext>
            </a:extLst>
          </p:cNvPr>
          <p:cNvCxnSpPr>
            <a:cxnSpLocks/>
            <a:stCxn id="89" idx="1"/>
            <a:endCxn id="108" idx="1"/>
          </p:cNvCxnSpPr>
          <p:nvPr/>
        </p:nvCxnSpPr>
        <p:spPr>
          <a:xfrm flipV="1">
            <a:off x="4082327" y="4111019"/>
            <a:ext cx="1453246" cy="7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5D175FA-F1CB-CE14-B322-1AB0E8A33BCF}"/>
              </a:ext>
            </a:extLst>
          </p:cNvPr>
          <p:cNvCxnSpPr>
            <a:cxnSpLocks/>
            <a:stCxn id="95" idx="1"/>
            <a:endCxn id="118" idx="1"/>
          </p:cNvCxnSpPr>
          <p:nvPr/>
        </p:nvCxnSpPr>
        <p:spPr>
          <a:xfrm>
            <a:off x="4082327" y="4427796"/>
            <a:ext cx="1453246" cy="27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E6765704-B5E6-054B-2C8B-851B90E985E8}"/>
              </a:ext>
            </a:extLst>
          </p:cNvPr>
          <p:cNvCxnSpPr>
            <a:cxnSpLocks/>
            <a:stCxn id="94" idx="2"/>
            <a:endCxn id="119" idx="1"/>
          </p:cNvCxnSpPr>
          <p:nvPr/>
        </p:nvCxnSpPr>
        <p:spPr>
          <a:xfrm>
            <a:off x="4224681" y="4509844"/>
            <a:ext cx="1310891" cy="37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F75C53DD-EB8B-07A6-B3FA-7F1CAEDF69CB}"/>
              </a:ext>
            </a:extLst>
          </p:cNvPr>
          <p:cNvCxnSpPr>
            <a:cxnSpLocks/>
            <a:stCxn id="87" idx="2"/>
            <a:endCxn id="113" idx="1"/>
          </p:cNvCxnSpPr>
          <p:nvPr/>
        </p:nvCxnSpPr>
        <p:spPr>
          <a:xfrm flipV="1">
            <a:off x="4316743" y="3770742"/>
            <a:ext cx="1237385" cy="1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BFCE7C8C-BDFE-6E10-A143-1267D7D3C593}"/>
              </a:ext>
            </a:extLst>
          </p:cNvPr>
          <p:cNvCxnSpPr>
            <a:cxnSpLocks/>
            <a:stCxn id="84" idx="0"/>
            <a:endCxn id="112" idx="1"/>
          </p:cNvCxnSpPr>
          <p:nvPr/>
        </p:nvCxnSpPr>
        <p:spPr>
          <a:xfrm flipV="1">
            <a:off x="4089545" y="3618342"/>
            <a:ext cx="1465355" cy="2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4C0358ED-48FF-A322-85AD-81595A6B7C21}"/>
              </a:ext>
            </a:extLst>
          </p:cNvPr>
          <p:cNvCxnSpPr>
            <a:cxnSpLocks/>
            <a:stCxn id="98" idx="3"/>
            <a:endCxn id="110" idx="1"/>
          </p:cNvCxnSpPr>
          <p:nvPr/>
        </p:nvCxnSpPr>
        <p:spPr>
          <a:xfrm flipV="1">
            <a:off x="4474495" y="3307354"/>
            <a:ext cx="1075768" cy="4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74E2256D-BDA6-99C3-4A72-2D979E66A6FC}"/>
              </a:ext>
            </a:extLst>
          </p:cNvPr>
          <p:cNvCxnSpPr>
            <a:cxnSpLocks/>
            <a:stCxn id="97" idx="0"/>
            <a:endCxn id="109" idx="1"/>
          </p:cNvCxnSpPr>
          <p:nvPr/>
        </p:nvCxnSpPr>
        <p:spPr>
          <a:xfrm flipV="1">
            <a:off x="3993783" y="3154954"/>
            <a:ext cx="1557252" cy="49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3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753DFB0-B3E2-EE32-3446-08F75CFFEAE7}"/>
              </a:ext>
            </a:extLst>
          </p:cNvPr>
          <p:cNvCxnSpPr>
            <a:cxnSpLocks/>
          </p:cNvCxnSpPr>
          <p:nvPr/>
        </p:nvCxnSpPr>
        <p:spPr>
          <a:xfrm flipH="1">
            <a:off x="2274739" y="997890"/>
            <a:ext cx="76106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agone 34">
            <a:extLst>
              <a:ext uri="{FF2B5EF4-FFF2-40B4-BE49-F238E27FC236}">
                <a16:creationId xmlns:a16="http://schemas.microsoft.com/office/drawing/2014/main" id="{2C05417A-B277-EBA9-B71A-D088A3CFD03D}"/>
              </a:ext>
            </a:extLst>
          </p:cNvPr>
          <p:cNvSpPr/>
          <p:nvPr/>
        </p:nvSpPr>
        <p:spPr>
          <a:xfrm>
            <a:off x="92050" y="83251"/>
            <a:ext cx="1241902" cy="1482039"/>
          </a:xfrm>
          <a:prstGeom prst="hexag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fr-FR" dirty="0"/>
              <a:t>Joueur  </a:t>
            </a:r>
            <a:r>
              <a:rPr lang="fr-FR" sz="900" dirty="0"/>
              <a:t>[</a:t>
            </a:r>
            <a:r>
              <a:rPr lang="fr-FR" sz="900" dirty="0" err="1"/>
              <a:t>QuiZZ_Player</a:t>
            </a:r>
            <a:r>
              <a:rPr lang="fr-FR" sz="900" dirty="0"/>
              <a:t>_ </a:t>
            </a:r>
            <a:r>
              <a:rPr lang="fr-FR" sz="900" dirty="0" err="1"/>
              <a:t>Buzzer_Arduino</a:t>
            </a:r>
            <a:r>
              <a:rPr lang="fr-FR" sz="900" dirty="0"/>
              <a:t>]</a:t>
            </a:r>
            <a:endParaRPr lang="fr-FR" sz="1200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39583CE5-6F1D-AFA8-6B3F-001035B2D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9" y="80004"/>
            <a:ext cx="326771" cy="326771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10090AAB-4353-7F3C-59CE-162A88B54CD9}"/>
              </a:ext>
            </a:extLst>
          </p:cNvPr>
          <p:cNvSpPr txBox="1"/>
          <p:nvPr/>
        </p:nvSpPr>
        <p:spPr>
          <a:xfrm>
            <a:off x="2400892" y="77462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MQTT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1B4BC1-F174-114A-709B-CEAED1F9794A}"/>
              </a:ext>
            </a:extLst>
          </p:cNvPr>
          <p:cNvSpPr/>
          <p:nvPr/>
        </p:nvSpPr>
        <p:spPr>
          <a:xfrm>
            <a:off x="1681476" y="1512026"/>
            <a:ext cx="195942" cy="18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B261C8-49A4-3631-DEBD-5BE3A70450AB}"/>
              </a:ext>
            </a:extLst>
          </p:cNvPr>
          <p:cNvSpPr/>
          <p:nvPr/>
        </p:nvSpPr>
        <p:spPr>
          <a:xfrm>
            <a:off x="1833876" y="1664426"/>
            <a:ext cx="195942" cy="183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A7E75B-88E3-5A65-DFD2-8241A88B3265}"/>
              </a:ext>
            </a:extLst>
          </p:cNvPr>
          <p:cNvSpPr/>
          <p:nvPr/>
        </p:nvSpPr>
        <p:spPr>
          <a:xfrm>
            <a:off x="1986276" y="1816826"/>
            <a:ext cx="195942" cy="183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A5872A-03A9-5A43-F1DA-4077D6B3B395}"/>
              </a:ext>
            </a:extLst>
          </p:cNvPr>
          <p:cNvSpPr/>
          <p:nvPr/>
        </p:nvSpPr>
        <p:spPr>
          <a:xfrm>
            <a:off x="2138676" y="1969226"/>
            <a:ext cx="195942" cy="1836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7A3A5D-8179-5E5B-593E-651877914538}"/>
              </a:ext>
            </a:extLst>
          </p:cNvPr>
          <p:cNvSpPr/>
          <p:nvPr/>
        </p:nvSpPr>
        <p:spPr>
          <a:xfrm>
            <a:off x="1728769" y="812977"/>
            <a:ext cx="545970" cy="369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buzzer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0CF7F7-49B1-A9B3-B996-3A36F49B4DD8}"/>
              </a:ext>
            </a:extLst>
          </p:cNvPr>
          <p:cNvSpPr txBox="1"/>
          <p:nvPr/>
        </p:nvSpPr>
        <p:spPr>
          <a:xfrm>
            <a:off x="7806810" y="5137621"/>
            <a:ext cx="37798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Paramétrer :</a:t>
            </a: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- Sa couleur</a:t>
            </a: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- Les connexions :</a:t>
            </a:r>
          </a:p>
          <a:p>
            <a:pPr marL="285750" indent="-104775">
              <a:buFontTx/>
              <a:buChar char="-"/>
            </a:pP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La connexion wifi : nom du wifi, mot de passe du wifi</a:t>
            </a:r>
          </a:p>
          <a:p>
            <a:pPr marL="285750" indent="-104775">
              <a:buFontTx/>
              <a:buChar char="-"/>
            </a:pP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La connexion au broker : IP, port</a:t>
            </a: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Arduino : par port série : dans une 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  <a:hlinkClick r:id="rId3"/>
              </a:rPr>
              <a:t>EEPROM</a:t>
            </a:r>
            <a:endParaRPr lang="fr-FR" sz="1200" dirty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E061BE5-7E93-A1F8-B82D-77F6DB4BEFEE}"/>
              </a:ext>
            </a:extLst>
          </p:cNvPr>
          <p:cNvSpPr txBox="1"/>
          <p:nvPr/>
        </p:nvSpPr>
        <p:spPr>
          <a:xfrm>
            <a:off x="3189882" y="0"/>
            <a:ext cx="6096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Paramétrer sa connexion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Se connecter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Quitter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pseudo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sa couleur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avatar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ym typeface="Wingdings" panose="05000000000000000000" pitchFamily="2" charset="2"/>
              </a:rPr>
              <a:t>Choisir son </a:t>
            </a:r>
            <a:r>
              <a:rPr lang="fr-FR" sz="1200" dirty="0" err="1">
                <a:sym typeface="Wingdings" panose="05000000000000000000" pitchFamily="2" charset="2"/>
              </a:rPr>
              <a:t>son</a:t>
            </a:r>
            <a:endParaRPr lang="fr-FR" sz="1200" dirty="0">
              <a:sym typeface="Wingdings" panose="05000000000000000000" pitchFamily="2" charset="2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35E15E7-0577-4102-C5C7-BE641570505C}"/>
              </a:ext>
            </a:extLst>
          </p:cNvPr>
          <p:cNvSpPr txBox="1"/>
          <p:nvPr/>
        </p:nvSpPr>
        <p:spPr>
          <a:xfrm>
            <a:off x="5655356" y="439518"/>
            <a:ext cx="295795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BIT de Vie ?? 5 sec ??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277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rm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612</Words>
  <Application>Microsoft Office PowerPoint</Application>
  <PresentationFormat>Grand écran</PresentationFormat>
  <Paragraphs>125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Jossent</dc:creator>
  <cp:lastModifiedBy>Jérôme Jossent</cp:lastModifiedBy>
  <cp:revision>20</cp:revision>
  <dcterms:created xsi:type="dcterms:W3CDTF">2022-06-30T05:47:47Z</dcterms:created>
  <dcterms:modified xsi:type="dcterms:W3CDTF">2022-11-04T17:53:01Z</dcterms:modified>
</cp:coreProperties>
</file>