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8C43A-E68B-1920-29C9-33137DBA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7EF13E-B7D8-7027-F912-2F7D578C5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5644B-7894-E406-8B74-80579A3E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467AD-1E28-4569-99C1-8BAA70DF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F9B1A0-A696-4A9C-5538-6A5E8679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04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52D7B-0E60-F100-3FFC-7B24AA4D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368E7-69A2-9641-93CE-A9B215109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6DB586-98B3-6ADD-82AD-A8B4F6F4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FE6FD3-F641-F3BD-30B9-DF24AEC3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BBB4F-4E5B-1381-815A-5268E7E4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7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DF7EAF-0A89-80A7-4C66-8EEAC1091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E9C329-BE27-6A46-3C85-616D18E40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F8983-FCD6-F0F8-E2E3-E167294E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11428-99CE-C017-6BA0-96E9ED23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5A2C1D-37AC-1463-AFCC-4C2E2C5E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2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1E2C0-828A-33FC-BEDD-10B28712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88A344-03CE-72B3-705F-1B0B99A6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C5FA0B-ACAE-A293-2493-FB4CBF7C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26A59-7700-88CD-3ECA-39EE781D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09AEF-D8B9-8FDC-F490-93BD7F68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6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0AD4B-A503-99CE-65D0-A3937720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1B48F-B2D3-CAA0-8557-5DBF2A0C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9684D9-99B8-CE19-B3EB-8D33A3E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1D1702-0D09-87B9-51B4-483F6E30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A718A-CD20-7917-1245-92CDFEF8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1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B35FE-3A77-5BE2-23BF-9F0AE14E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F875A-7D13-DD08-0E18-220D4CF70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E2EA10-3D8F-7918-C24D-6391B7511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F4C068-9FDB-33A3-49A3-E6095037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DBBC66-47E5-4F44-149B-F38AA6DA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6F5943-26A3-B356-92AF-305CBFB4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30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A22DE-908D-DEFC-CF46-D3CB06AE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9E2808-CD54-7161-4E09-CCF3C36E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D7C205-8907-7E7D-3ADF-47155126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9C2401-1EF5-E283-8C1B-E815EEE30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EAFCA6-4165-05C6-7B79-5A85992A1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8B6A5F-BBCB-2CC0-6125-48818CA5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D7E50F-37E9-559C-205B-A78E4940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F19A13-A9E0-3E5B-A833-4AC5C600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1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C9CE3-F5BF-4015-CACF-ECC1473D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EF85DC-A5C5-A862-AB77-E371B20C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8B8FD3-F96B-6E7C-B1C8-148FA6AD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B8122A-6D42-5085-7051-EAB79EDA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78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47BA57-F588-DF82-6873-386BD64D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93C85C-00EF-CF9F-E3E4-0BE03546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8505E4-2BCF-FD48-0FF4-E7B73752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6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8FA45-DCAA-E8CF-BFB9-D2819591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19E7EB-76FB-951C-FF9C-12CAF7C1B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5F383-DD59-4BE7-26E2-6F3F17A4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CD75F7-925C-F1EA-2D10-A5DE8697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391FD5-A53D-BB42-76F6-25775649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498FE0-D7E1-5DAE-B8B8-F716B110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0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957D2-0861-115B-191C-E0A5625C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F93985-D661-A58D-2A1A-FD7067195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8760A1-6F59-A0D9-A973-B24F0D715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429DAC-ECD2-E624-F14D-8B768A7F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943-50F7-4754-BFA5-D5402EA53403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EFF986-7CA9-6B99-261B-678C10D0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62A797-D3B8-2CFB-B259-A3C68609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46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FD3450-E36B-134F-4C96-6A25CEA9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C4D6E2-0552-B549-D26A-D330B543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28A03-6F31-CE3A-DEA7-26D03C4AF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7B943-50F7-4754-BFA5-D5402EA53403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44F98-A09D-A8A9-CB36-0B960F221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F39C3-7383-A11F-61A7-B868FACA4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4C02-A02A-4309-8061-45881C728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80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7718385-FEC7-5BE1-2015-97F958768D92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>
            <a:off x="4066175" y="2488670"/>
            <a:ext cx="80346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134DC37-1EBC-DF69-DE42-1F7EADCFF2FC}"/>
              </a:ext>
            </a:extLst>
          </p:cNvPr>
          <p:cNvCxnSpPr>
            <a:cxnSpLocks/>
            <a:stCxn id="6" idx="5"/>
            <a:endCxn id="4" idx="3"/>
          </p:cNvCxnSpPr>
          <p:nvPr/>
        </p:nvCxnSpPr>
        <p:spPr>
          <a:xfrm flipV="1">
            <a:off x="4997602" y="3133162"/>
            <a:ext cx="224528" cy="6808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0B3BA35-E8E4-FF2D-4612-9333F5BF542E}"/>
              </a:ext>
            </a:extLst>
          </p:cNvPr>
          <p:cNvCxnSpPr>
            <a:cxnSpLocks/>
          </p:cNvCxnSpPr>
          <p:nvPr/>
        </p:nvCxnSpPr>
        <p:spPr>
          <a:xfrm flipV="1">
            <a:off x="6114403" y="3400120"/>
            <a:ext cx="1" cy="41786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B9B12FE-CBEF-CA7A-775F-A3686BF8D08C}"/>
              </a:ext>
            </a:extLst>
          </p:cNvPr>
          <p:cNvCxnSpPr>
            <a:cxnSpLocks/>
            <a:stCxn id="8" idx="4"/>
            <a:endCxn id="4" idx="5"/>
          </p:cNvCxnSpPr>
          <p:nvPr/>
        </p:nvCxnSpPr>
        <p:spPr>
          <a:xfrm flipH="1" flipV="1">
            <a:off x="6924091" y="3133162"/>
            <a:ext cx="255328" cy="68084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3E30DE97-C67E-D799-9284-301AEB9648A9}"/>
              </a:ext>
            </a:extLst>
          </p:cNvPr>
          <p:cNvGrpSpPr/>
          <p:nvPr/>
        </p:nvGrpSpPr>
        <p:grpSpPr>
          <a:xfrm>
            <a:off x="4869642" y="1577220"/>
            <a:ext cx="2406937" cy="1822900"/>
            <a:chOff x="4802075" y="2041177"/>
            <a:chExt cx="2406937" cy="18229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2E0C0044-CD77-3048-47C6-ECCA7ADF9426}"/>
                </a:ext>
              </a:extLst>
            </p:cNvPr>
            <p:cNvSpPr/>
            <p:nvPr/>
          </p:nvSpPr>
          <p:spPr>
            <a:xfrm>
              <a:off x="4802075" y="2041177"/>
              <a:ext cx="2406937" cy="182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Serveur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AF9CF5-BC88-025E-5A30-B8BA5E751D63}"/>
                </a:ext>
              </a:extLst>
            </p:cNvPr>
            <p:cNvSpPr/>
            <p:nvPr/>
          </p:nvSpPr>
          <p:spPr>
            <a:xfrm>
              <a:off x="5396883" y="2744679"/>
              <a:ext cx="1250664" cy="746265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Général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F179C698-F9FB-3414-5961-BDBECCAE0BE7}"/>
              </a:ext>
            </a:extLst>
          </p:cNvPr>
          <p:cNvGrpSpPr/>
          <p:nvPr/>
        </p:nvGrpSpPr>
        <p:grpSpPr>
          <a:xfrm>
            <a:off x="2420254" y="1783776"/>
            <a:ext cx="1645921" cy="1409788"/>
            <a:chOff x="2347943" y="1967593"/>
            <a:chExt cx="1645921" cy="14097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DD4B41-F53B-5060-218B-2AF59FBA5018}"/>
                </a:ext>
              </a:extLst>
            </p:cNvPr>
            <p:cNvSpPr/>
            <p:nvPr/>
          </p:nvSpPr>
          <p:spPr>
            <a:xfrm>
              <a:off x="2347943" y="1967593"/>
              <a:ext cx="1645921" cy="14097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Master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A22B8C-3534-8869-B38F-4362E37E5639}"/>
                </a:ext>
              </a:extLst>
            </p:cNvPr>
            <p:cNvSpPr/>
            <p:nvPr/>
          </p:nvSpPr>
          <p:spPr>
            <a:xfrm>
              <a:off x="2526794" y="2351189"/>
              <a:ext cx="1250664" cy="85329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Réponses</a:t>
              </a:r>
            </a:p>
            <a:p>
              <a:pPr algn="ctr"/>
              <a:r>
                <a:rPr lang="fr-FR" dirty="0"/>
                <a:t>(privé)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1AEAF77-1D3B-B1D5-7F66-89AFC053E9A9}"/>
              </a:ext>
            </a:extLst>
          </p:cNvPr>
          <p:cNvGrpSpPr/>
          <p:nvPr/>
        </p:nvGrpSpPr>
        <p:grpSpPr>
          <a:xfrm>
            <a:off x="4066175" y="3814004"/>
            <a:ext cx="1241902" cy="1482039"/>
            <a:chOff x="3202167" y="4281946"/>
            <a:chExt cx="1241902" cy="1482039"/>
          </a:xfrm>
        </p:grpSpPr>
        <p:sp>
          <p:nvSpPr>
            <p:cNvPr id="6" name="Hexagone 5">
              <a:extLst>
                <a:ext uri="{FF2B5EF4-FFF2-40B4-BE49-F238E27FC236}">
                  <a16:creationId xmlns:a16="http://schemas.microsoft.com/office/drawing/2014/main" id="{0FE0E86B-CB84-B729-578A-791D4A580BCB}"/>
                </a:ext>
              </a:extLst>
            </p:cNvPr>
            <p:cNvSpPr/>
            <p:nvPr/>
          </p:nvSpPr>
          <p:spPr>
            <a:xfrm>
              <a:off x="3202167" y="4281946"/>
              <a:ext cx="1241902" cy="1482039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dirty="0"/>
                <a:t>Joueur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036F3F-5847-3BBC-627A-CD71443BC1B9}"/>
                </a:ext>
              </a:extLst>
            </p:cNvPr>
            <p:cNvSpPr/>
            <p:nvPr/>
          </p:nvSpPr>
          <p:spPr>
            <a:xfrm>
              <a:off x="3550132" y="4853656"/>
              <a:ext cx="545970" cy="85329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buzzer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AE1ED4A-8FE5-B724-8356-16E93783C898}"/>
              </a:ext>
            </a:extLst>
          </p:cNvPr>
          <p:cNvSpPr/>
          <p:nvPr/>
        </p:nvSpPr>
        <p:spPr>
          <a:xfrm>
            <a:off x="10461494" y="331889"/>
            <a:ext cx="1250664" cy="8532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Écran jeu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7DD47324-99D0-E6EC-0A9D-A0D20C83B5A1}"/>
              </a:ext>
            </a:extLst>
          </p:cNvPr>
          <p:cNvGrpSpPr/>
          <p:nvPr/>
        </p:nvGrpSpPr>
        <p:grpSpPr>
          <a:xfrm>
            <a:off x="5467559" y="3817988"/>
            <a:ext cx="1241902" cy="1482039"/>
            <a:chOff x="5184324" y="4281947"/>
            <a:chExt cx="1241902" cy="1482039"/>
          </a:xfrm>
        </p:grpSpPr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894D98A6-41CA-B167-0FD4-C4B84C613359}"/>
                </a:ext>
              </a:extLst>
            </p:cNvPr>
            <p:cNvSpPr/>
            <p:nvPr/>
          </p:nvSpPr>
          <p:spPr>
            <a:xfrm>
              <a:off x="5184324" y="4281947"/>
              <a:ext cx="1241902" cy="1482039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dirty="0"/>
                <a:t>Joueur 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596844-A283-54C6-6769-3C65EF197669}"/>
                </a:ext>
              </a:extLst>
            </p:cNvPr>
            <p:cNvSpPr/>
            <p:nvPr/>
          </p:nvSpPr>
          <p:spPr>
            <a:xfrm>
              <a:off x="5519661" y="4853656"/>
              <a:ext cx="545970" cy="85329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buzzer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C31A2FA2-8CB7-4D08-164B-1F2E316AC3B1}"/>
              </a:ext>
            </a:extLst>
          </p:cNvPr>
          <p:cNvGrpSpPr/>
          <p:nvPr/>
        </p:nvGrpSpPr>
        <p:grpSpPr>
          <a:xfrm>
            <a:off x="6868943" y="3814003"/>
            <a:ext cx="1241902" cy="1482039"/>
            <a:chOff x="7175489" y="4281945"/>
            <a:chExt cx="1241902" cy="1482039"/>
          </a:xfrm>
        </p:grpSpPr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7933F27F-557A-ABD8-6B36-636DB58D5169}"/>
                </a:ext>
              </a:extLst>
            </p:cNvPr>
            <p:cNvSpPr/>
            <p:nvPr/>
          </p:nvSpPr>
          <p:spPr>
            <a:xfrm>
              <a:off x="7175489" y="4281945"/>
              <a:ext cx="1241902" cy="1482039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dirty="0"/>
                <a:t>Joueur 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A2542C-1602-D5C5-A369-C94DA0208ED0}"/>
                </a:ext>
              </a:extLst>
            </p:cNvPr>
            <p:cNvSpPr/>
            <p:nvPr/>
          </p:nvSpPr>
          <p:spPr>
            <a:xfrm>
              <a:off x="7523454" y="4853655"/>
              <a:ext cx="545970" cy="85329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buzzer</a:t>
              </a: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956FFC31-E53F-F62F-0ECF-F424A0767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8" y="4708557"/>
            <a:ext cx="495003" cy="41066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627A830-16D8-2209-002E-51A81D874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18" y="4746657"/>
            <a:ext cx="495003" cy="41066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249C700-7799-45AF-2DCE-570F4EC0C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354" y="4753026"/>
            <a:ext cx="495003" cy="41066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895155A-ED5D-FEA6-A642-A0CF09EC1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89" y="3093114"/>
            <a:ext cx="495003" cy="41066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0BA3E9-15AC-EC3F-249F-45319D8AC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04" y="3115260"/>
            <a:ext cx="364829" cy="36637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44C4C7D-2E9F-BA5F-00DB-A8896DA0E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15" y="2470666"/>
            <a:ext cx="364829" cy="3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43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Jossent</dc:creator>
  <cp:lastModifiedBy>Jérôme Jossent</cp:lastModifiedBy>
  <cp:revision>5</cp:revision>
  <dcterms:created xsi:type="dcterms:W3CDTF">2022-06-30T05:47:47Z</dcterms:created>
  <dcterms:modified xsi:type="dcterms:W3CDTF">2022-06-30T06:07:08Z</dcterms:modified>
</cp:coreProperties>
</file>