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60" r:id="rId3"/>
    <p:sldId id="268" r:id="rId4"/>
    <p:sldId id="286" r:id="rId5"/>
    <p:sldId id="292" r:id="rId6"/>
    <p:sldId id="293" r:id="rId7"/>
    <p:sldId id="283" r:id="rId8"/>
    <p:sldId id="289" r:id="rId9"/>
    <p:sldId id="290" r:id="rId10"/>
    <p:sldId id="261" r:id="rId11"/>
    <p:sldId id="287" r:id="rId12"/>
    <p:sldId id="288" r:id="rId13"/>
    <p:sldId id="284" r:id="rId14"/>
    <p:sldId id="285" r:id="rId15"/>
    <p:sldId id="296" r:id="rId16"/>
    <p:sldId id="295" r:id="rId17"/>
    <p:sldId id="291" r:id="rId18"/>
    <p:sldId id="277"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759"/>
    <p:restoredTop sz="85863"/>
  </p:normalViewPr>
  <p:slideViewPr>
    <p:cSldViewPr snapToGrid="0" snapToObjects="1">
      <p:cViewPr varScale="1">
        <p:scale>
          <a:sx n="69" d="100"/>
          <a:sy n="69" d="100"/>
        </p:scale>
        <p:origin x="224" y="1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RMSE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Day</c:v>
                </c:pt>
              </c:strCache>
            </c:strRef>
          </c:tx>
          <c:spPr>
            <a:solidFill>
              <a:schemeClr val="accent1"/>
            </a:solidFill>
            <a:ln>
              <a:noFill/>
            </a:ln>
            <a:effectLst/>
          </c:spPr>
          <c:invertIfNegative val="0"/>
          <c:cat>
            <c:strRef>
              <c:f>Sheet1!$A$2:$A$7</c:f>
              <c:strCache>
                <c:ptCount val="6"/>
                <c:pt idx="0">
                  <c:v>5-Year</c:v>
                </c:pt>
                <c:pt idx="1">
                  <c:v>7-year</c:v>
                </c:pt>
                <c:pt idx="2">
                  <c:v>Average (5&amp;7-year)</c:v>
                </c:pt>
                <c:pt idx="3">
                  <c:v>30 points</c:v>
                </c:pt>
                <c:pt idx="4">
                  <c:v>35 points</c:v>
                </c:pt>
                <c:pt idx="5">
                  <c:v>Average (30&amp;35 points)</c:v>
                </c:pt>
              </c:strCache>
            </c:strRef>
          </c:cat>
          <c:val>
            <c:numRef>
              <c:f>Sheet1!$B$2:$B$7</c:f>
              <c:numCache>
                <c:formatCode>General</c:formatCode>
                <c:ptCount val="6"/>
                <c:pt idx="0">
                  <c:v>51.539554627654198</c:v>
                </c:pt>
                <c:pt idx="1">
                  <c:v>76.234965531523898</c:v>
                </c:pt>
                <c:pt idx="2">
                  <c:v>47.489342233261851</c:v>
                </c:pt>
                <c:pt idx="3">
                  <c:v>15.448412000375001</c:v>
                </c:pt>
                <c:pt idx="4">
                  <c:v>15.458905282239501</c:v>
                </c:pt>
                <c:pt idx="5">
                  <c:v>15.45365864130725</c:v>
                </c:pt>
              </c:numCache>
            </c:numRef>
          </c:val>
          <c:extLst>
            <c:ext xmlns:c16="http://schemas.microsoft.com/office/drawing/2014/chart" uri="{C3380CC4-5D6E-409C-BE32-E72D297353CC}">
              <c16:uniqueId val="{00000000-BA63-6E4B-84F8-E46ED095F0D4}"/>
            </c:ext>
          </c:extLst>
        </c:ser>
        <c:ser>
          <c:idx val="1"/>
          <c:order val="1"/>
          <c:tx>
            <c:strRef>
              <c:f>Sheet1!$C$1</c:f>
              <c:strCache>
                <c:ptCount val="1"/>
                <c:pt idx="0">
                  <c:v>Month</c:v>
                </c:pt>
              </c:strCache>
            </c:strRef>
          </c:tx>
          <c:spPr>
            <a:solidFill>
              <a:schemeClr val="accent2"/>
            </a:solidFill>
            <a:ln>
              <a:noFill/>
            </a:ln>
            <a:effectLst/>
          </c:spPr>
          <c:invertIfNegative val="0"/>
          <c:cat>
            <c:strRef>
              <c:f>Sheet1!$A$2:$A$7</c:f>
              <c:strCache>
                <c:ptCount val="6"/>
                <c:pt idx="0">
                  <c:v>5-Year</c:v>
                </c:pt>
                <c:pt idx="1">
                  <c:v>7-year</c:v>
                </c:pt>
                <c:pt idx="2">
                  <c:v>Average (5&amp;7-year)</c:v>
                </c:pt>
                <c:pt idx="3">
                  <c:v>30 points</c:v>
                </c:pt>
                <c:pt idx="4">
                  <c:v>35 points</c:v>
                </c:pt>
                <c:pt idx="5">
                  <c:v>Average (30&amp;35 points)</c:v>
                </c:pt>
              </c:strCache>
            </c:strRef>
          </c:cat>
          <c:val>
            <c:numRef>
              <c:f>Sheet1!$C$2:$C$7</c:f>
              <c:numCache>
                <c:formatCode>General</c:formatCode>
                <c:ptCount val="6"/>
                <c:pt idx="0">
                  <c:v>44.305848435115898</c:v>
                </c:pt>
                <c:pt idx="1">
                  <c:v>50.672836031407797</c:v>
                </c:pt>
                <c:pt idx="2">
                  <c:v>47.489342233261851</c:v>
                </c:pt>
                <c:pt idx="3">
                  <c:v>44.780339789446202</c:v>
                </c:pt>
                <c:pt idx="4">
                  <c:v>39.464376029012001</c:v>
                </c:pt>
                <c:pt idx="5">
                  <c:v>42.122357909229102</c:v>
                </c:pt>
              </c:numCache>
            </c:numRef>
          </c:val>
          <c:extLst>
            <c:ext xmlns:c16="http://schemas.microsoft.com/office/drawing/2014/chart" uri="{C3380CC4-5D6E-409C-BE32-E72D297353CC}">
              <c16:uniqueId val="{00000001-BA63-6E4B-84F8-E46ED095F0D4}"/>
            </c:ext>
          </c:extLst>
        </c:ser>
        <c:ser>
          <c:idx val="2"/>
          <c:order val="2"/>
          <c:tx>
            <c:strRef>
              <c:f>Sheet1!$D$1</c:f>
              <c:strCache>
                <c:ptCount val="1"/>
                <c:pt idx="0">
                  <c:v>Quarter</c:v>
                </c:pt>
              </c:strCache>
            </c:strRef>
          </c:tx>
          <c:spPr>
            <a:solidFill>
              <a:schemeClr val="accent3"/>
            </a:solidFill>
            <a:ln>
              <a:noFill/>
            </a:ln>
            <a:effectLst/>
          </c:spPr>
          <c:invertIfNegative val="0"/>
          <c:cat>
            <c:strRef>
              <c:f>Sheet1!$A$2:$A$7</c:f>
              <c:strCache>
                <c:ptCount val="6"/>
                <c:pt idx="0">
                  <c:v>5-Year</c:v>
                </c:pt>
                <c:pt idx="1">
                  <c:v>7-year</c:v>
                </c:pt>
                <c:pt idx="2">
                  <c:v>Average (5&amp;7-year)</c:v>
                </c:pt>
                <c:pt idx="3">
                  <c:v>30 points</c:v>
                </c:pt>
                <c:pt idx="4">
                  <c:v>35 points</c:v>
                </c:pt>
                <c:pt idx="5">
                  <c:v>Average (30&amp;35 points)</c:v>
                </c:pt>
              </c:strCache>
            </c:strRef>
          </c:cat>
          <c:val>
            <c:numRef>
              <c:f>Sheet1!$D$2:$D$7</c:f>
              <c:numCache>
                <c:formatCode>General</c:formatCode>
                <c:ptCount val="6"/>
                <c:pt idx="0">
                  <c:v>44.627451210499601</c:v>
                </c:pt>
                <c:pt idx="1">
                  <c:v>45.197142582828498</c:v>
                </c:pt>
                <c:pt idx="2">
                  <c:v>44.912296896664046</c:v>
                </c:pt>
                <c:pt idx="3">
                  <c:v>53.071905295717997</c:v>
                </c:pt>
                <c:pt idx="4">
                  <c:v>66.954496219601793</c:v>
                </c:pt>
                <c:pt idx="5">
                  <c:v>60.013200757659895</c:v>
                </c:pt>
              </c:numCache>
            </c:numRef>
          </c:val>
          <c:extLst>
            <c:ext xmlns:c16="http://schemas.microsoft.com/office/drawing/2014/chart" uri="{C3380CC4-5D6E-409C-BE32-E72D297353CC}">
              <c16:uniqueId val="{00000002-BA63-6E4B-84F8-E46ED095F0D4}"/>
            </c:ext>
          </c:extLst>
        </c:ser>
        <c:dLbls>
          <c:showLegendKey val="0"/>
          <c:showVal val="0"/>
          <c:showCatName val="0"/>
          <c:showSerName val="0"/>
          <c:showPercent val="0"/>
          <c:showBubbleSize val="0"/>
        </c:dLbls>
        <c:gapWidth val="219"/>
        <c:overlap val="-27"/>
        <c:axId val="875581680"/>
        <c:axId val="875583328"/>
      </c:barChart>
      <c:catAx>
        <c:axId val="875581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75583328"/>
        <c:crosses val="autoZero"/>
        <c:auto val="1"/>
        <c:lblAlgn val="ctr"/>
        <c:lblOffset val="100"/>
        <c:noMultiLvlLbl val="0"/>
      </c:catAx>
      <c:valAx>
        <c:axId val="875583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75581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5T13:47:07.760"/>
    </inkml:context>
    <inkml:brush xml:id="br0">
      <inkml:brushProperty name="width" value="0.08571" units="cm"/>
      <inkml:brushProperty name="height" value="0.08571" units="cm"/>
    </inkml:brush>
  </inkml:definitions>
  <inkml:trace contextRef="#ctx0" brushRef="#br0">1 0 16438,'0'11'1978,"3"2"-988,3 12-630,0-7 269,4 13 541,0 10-631,1-2-89,3 18-180,-6-24 270,7 22-181,-4-15 1,7 22-90,-2-8-90,0 2 0,2-1-90,-1-3 0,2-2-90,-5-13 0,1-3 90,-1-1-90,4 4 90,5 11-90,1-2 90,0 1-90,-1-1 0,0 0 90,-2-3-90,-4-10 0,7 11 0,-11-22 0,16 25 0,-13-20 0,9 13 0,-6-8 0,-2-7 0,-4-1 0,1 0 0,-4-5 0,11 18 0,-11-17 90,14 26-90,-11-18 89,8 13 1,-4-7 0,1-2 90,2-1-180,-5-9 180,11 13-90,-7-14 0,11 12 0,-5-9 0,0-2 0,0-2 0,1 0 0,-1 1-90,-4-3 180,10 9-90,-9-7-90,10 7 90,-6-8 0,-2-2-1,-1-3 1,-2 0 0,-2 0 0,-1 0 0,-1 1 0,-1 0 0,0 1-90,-1-1 90,1-1-90,1 2-90,1-4 90,10 5 0,-10-8 0,5 3-90,-6-7 90,0 2 90,7 0-90,-2 0 0,2 1 90,9 3-90,-5-2 0,6 2 0,-8-6-90,-1-1 0,0 0 90,-2 0-90,2-1 90,-9 0 0,1 0 0,-3-1 0,-3 0 0,11 3 0,-5-2 90,8 2-90,-5-3 0,2-2 0,1 0 0,0 0 0,2 0 0,12 0 0,-13 0 0,22-1 0,-19-2 0,12-2 0,-4 0 0,-1 0 0,1 0 0,-8 1 0,-3 2 0,-1 0 0,-1 0 0,6 0 0,-2-1 0,10-4 0,-9 1-90,8-3 90,-15 4-90,11-4 0,-7 3 0,11-2 90,-6 0 0,2 1-90,-2 0 90,-5 2-89,12-4 89,-12 4 0,13-5-90,-7 1 90,0-1-90,-1 0 90,-3 1-90,-2-1 90,-2 3-90,0-3 90,-1 2-90,0-1 90,0 0-90,1-1 90,1 0-90,3-2 90,1 1-90,1 0 90,2 0 0,-6 4 0,-2 0 0,-1 2 0,3-3 0,7-1 0,2-2-90,13-5 90,-11 4 0,10-5 0,-22 8-90,9-2 90,-11 3 0,10-4-90,-8 2 90,1-2-90,1-1 90,2-2-3482,-6 3 3482,2 0 0,-9 5-180,16-8 90,-4 2 90,16-5-90,-10 2-89,3 3 89,-4-1 3482,-8 4-3482,7-6 90,-15 8-90,18-12 90,-14 7 0,9-5 0,-6 3 0,-2-1 0,-3 1 0,-3 2 0,6-3 0,-10 8 0,14-10 0,-8 6 90,5-3-90,-3 2 0,2 2 90,-1-1-90,5-1 0,-2 1 90,-1 2-90,5-5 0,-7 4 0,3 0 89,4-3-89,-11 5 0,11-6 0,-12 7 0,9-4 0,-13 7 0,14-8 90,-10 6 0,6-4-90,-3 1 90,-1-1-90,1-1 90,-5 3-90,9-5 0,-12 7-90,12-8 90,-11 6-90,6-2 90,-3 2-90,-1 0 90,1 0 0,-3 2-90,5-3 90,-6 4-89,9-5 89,-7 4-90,5-2 90,-4 3-90,0-1 90,1 0-90,0 0 90,1-1-90,-2 1 0,6-3 90,-5 3-90,6-2 0,-6 1 90,0 1 0,6-4 0,-5 3 0,6-5 0,-7 5 90,2-1-90,-2 2 0,0 0 0,-1 2 0,-2 0 0,-1 0 0,-1 1 0,-2 2 90,1-3-90,-2 3 90,2-4-90,-2 3 90,1-1-90,-1 1 0,-2 0 0,1 0 90,-1 0-90,0 1 0,4-3 0,-4 2 0,3-1 0,-2 1 0,-2 3-90,-1-1-810,-1 1 900,-6 0 0,-4-2 0,-6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5T13:47:00.735"/>
    </inkml:context>
    <inkml:brush xml:id="br0">
      <inkml:brushProperty name="width" value="0.08571" units="cm"/>
      <inkml:brushProperty name="height" value="0.08571" units="cm"/>
    </inkml:brush>
  </inkml:definitions>
  <inkml:trace contextRef="#ctx0" brushRef="#br0">46 6 16528,'0'-3'809,"0"0"1,0 3-451,0 4 91,0 2-90,0 6-3302,0 2 3302,0 6-1,0 3 451,-1 24-46,-1 2 1,-2 4-405,1 21-46,-1-8 1,0-1 45,1-10 0,1 4 0,0 12 0,0-7-702,0-18 1,0 0 431,0 21 0,0 10 0,0-11-90,0-27 0,1-1-641,0 22 0,0 8 0,0-7 641,0-17 0,1 1-30,-1 13 0,1 8 0,0-7 991,2-10 1,0-3-1007,0 1 0,-1 1-175,4 12 1,-1 0 174,-1-12 0,1 0 45,0 15 0,1 2-45,2 8 0,-1-3 45,-1-20 0,0-2 0,1 9 0,0-1-45,-2-16 0,0-1 297,1 4 1,0 2-298,1 4 0,0 2 0,1-3 0,-1 0-45,-1 0 0,0-1 0,2 27-45,-2-18 1,-1 0-46,1 20 90,-1-25 0,0 4-135,1 9 0,0-3 135,0 11 45,0-10 0,-1-3 45,-1-17-45,0 9 0,0 0 524,-1-8-434,0 8 0,0-2 183,-1-17-228,1 38 3392,-2-42-3392,2 31 0,-1-20 90,2 26-90,-2-22-3392,2 27 3392,-3-43 0,3 26 0,-2-22-90,1 8 90,-1-1-2269,0 9 2269,0-15 2269,0 5-2179,1-9-2359,0 22 2269,1-14-1607,0 29 1607,-2-42 1427,1 16-1427,-2-17-90,1 13 90,0-13-90,0 14 90,0-20 90,0 19-90,-1-20 0,2 13 0,-2-13 0,2 16 0,-2-14 2179,1 18-2179,1-21 3392,-2 5-3392,1-1 0,-1-7 0,0 11 0,1 1 0,-1-6 90,2 10-90,-2-20 0,1 4-90,-1-8-180,0 0-90,2 1 180,-1-3-90,0 1-1079,-1-2 1349,0-4 0,-1-5 0,0-6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5T13:47:03.268"/>
    </inkml:context>
    <inkml:brush xml:id="br0">
      <inkml:brushProperty name="width" value="0.08571" units="cm"/>
      <inkml:brushProperty name="height" value="0.08571" units="cm"/>
    </inkml:brush>
  </inkml:definitions>
  <inkml:trace contextRef="#ctx0" brushRef="#br0">9 17 12647,'-3'0'630,"0"0"-270,2 0 4859,0 0-4679,4 0 231,0 0-231,6 0 75,-2 0-165,2 0 512,3 0-512,0 0 359,12 0-2672,34 0 2133,-16 0 0,-4-1 0,3 1 135,-3-1 0,1 1-136,30-1-134,-20 0 0,-1 1-45,6 0-263,-1 0 1,0 1 262,8-1 0,13 0 0,1 1-90,-10-1 45,-15 0 0,-2 0-45,3 0 0,-3-2 90,10 0-46,10-1 1,3 1-45,6-1 898,-25 2 0,6 0 0,-8 0-898,4 1 30,0 0 0,11 0 0,-8 0-30,-17 1 0,-2-1 0,13 0 0,6 1 0,-10-1 0,8 2 0,-5 0 0,0 0 0,17 2 749,-15 0-749,17-1 0,2 0 0,-3-1-157,-17-1 1,8 1 0,-9-2 156,5 0 0,6 0 0,0-1 0,-7 0 0,13 0 0,0 0 0,-4 1 0,4-1 0,-1 1 0,-14 0 0,0 1 0,-2 0-2777,-9 1 2777,20 1 0,-9-1-120,-9 0 0,2-1 120,20 2 0,-6-1 0,-3 1 0,-14 0 0,20 3 0,-33-2 0,45 5 0,-35-5-979,6 0 0,-1-1 979,-10-2 957,9-1 1,0 0-1048,-2 0 126,5-1 0,-1 1-126,-15 0-270,34-3 270,-40 3 3123,32-2-3213,-31 2-180,30 0 270,-29 0-360,33 0 360,-30 0-180,32 0 180,-33 1 90,12 0-90,-20 1-179,31 3 269,-26-3-90,37 2 90,-45-4-90,25 0 90,-25 0 0,20 0-3392,-22 0 3392,10 0-2359,-12 0 2359,1 0 0,4 0 0,-3 0-90,29-2 90,-25 1-89,27-2-1,-30 2 2178,20 0-2178,-20 0 3302,20 1-3212,-24 0-90,15 0 0,-13 0 0,14 0 90,-14-1 0,16 0-90,-17 0 90,15-1-90,-17 2 1,14-1 89,-15 1-90,12-1 90,-12 1 0,12 0 0,-10 0 0,15 0 0,-14 0 0,20-2 90,-17 2-90,14-3 0,-14 3 89,19-2-89,-17 0 90,15 0-90,-19 0 90,18-2-90,-16 2 0,12-2 90,-17 3-90,1 0 0,-2 0 0,0 0 0,-1 0 0,18-3 0,-15 3 0,14-2 0,-17 1-90,12-2 0,-8 1 90,9 0 0,-13 2 0,3 1 0,-5 0-179,11 0 179,-10 0-90,14 0 0,-14 0 0,7 0 90,-8 0-180,4 0 180,-6 0-90,-1 0 90,-1 0 0,-3 0-270,1 0 180,0 0-540,1 0 91,-3 6 539,0-4 0,-4 6 90,3-6-3302,-3 3 3212,1-3-2179,0 3 2359,-3 0 270,-10 13-90,-10 15-181,0-4 181,-11 21-270,21-30 360,-18 27 1998,20-28-2088,-16 21 3122,19-24-3212,-11 16-180,16-21 0,-6 8-90,10-14-180,-3 2-90,6-6-270,-1-4-3391,1-3 3931,4-11 0,2 0 0,5-6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5T13:47:03.792"/>
    </inkml:context>
    <inkml:brush xml:id="br0">
      <inkml:brushProperty name="width" value="0.08571" units="cm"/>
      <inkml:brushProperty name="height" value="0.08571" units="cm"/>
    </inkml:brush>
  </inkml:definitions>
  <inkml:trace contextRef="#ctx0" brushRef="#br0">6 11 16977,'-2'-3'900,"-1"-1"-540,3 2 89,-1 1 3059,1 0-2878,0 6-4342,1 1 4252,0 5 1219,3 6-1399,-1-3 629,8 21-719,-6-14 270,9 30-360,-6-27 89,5 21 3303,-6-25-3212,10 21-360,-10-25-180,12 15-180,-12-26-359,5 2 179,-7-10-90,1-1 630,-3-3 0,0-5 0,1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5T13:47:16.004"/>
    </inkml:context>
    <inkml:brush xml:id="br0">
      <inkml:brushProperty name="width" value="0.08571" units="cm"/>
      <inkml:brushProperty name="height" value="0.08571" units="cm"/>
    </inkml:brush>
  </inkml:definitions>
  <inkml:trace contextRef="#ctx0" brushRef="#br0">1 43 24173,'0'7'630,"1"1"-360,2 1-90,2 1-1,2 1 1,-1 1 0,0 1-90,0 0-3482,4 17 3302,-4-14-2808,5 18 2538,-9-26-359,2 4 449,-4-10-539,1-5 719,-1-3-1158,0-12 1698,0-3 450,1-18-541,3 11 631,8-17-720,-2 28 449,15-12-629,-11 20 1787,12-2-1967,-12 10 470,18 8-830,-19 0 1298,12 6 0,-15-1 0,2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5T13:47:16.349"/>
    </inkml:context>
    <inkml:brush xml:id="br0">
      <inkml:brushProperty name="width" value="0.08571" units="cm"/>
      <inkml:brushProperty name="height" value="0.08571" units="cm"/>
    </inkml:brush>
  </inkml:definitions>
  <inkml:trace contextRef="#ctx0" brushRef="#br0">6 44 16103,'-3'8'1979,"0"2"774,6 7-2123,2 3 565,5-1-1105,-3-2 272,2 5-811,-6-7 1420,2 4-1691,-4-7 90,0-4 91,-1-5 179,0-1 270,0-20 180,0 8 360,0-26-91,2 18 271,3-15-360,0 14 359,6-8-89,-1 8-90,5 3-270,0 4-90,1 7-270,-4 2-270,0 3 450,-3 3 0,2 4 0,1 3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5T13:47:16.788"/>
    </inkml:context>
    <inkml:brush xml:id="br0">
      <inkml:brushProperty name="width" value="0.08571" units="cm"/>
      <inkml:brushProperty name="height" value="0.08571" units="cm"/>
    </inkml:brush>
  </inkml:definitions>
  <inkml:trace contextRef="#ctx0" brushRef="#br0">7 34 17512,'-3'-1'630,"1"0"-360,1 1 1529,0-1 725,1 12-2345,0-5 714,0 12-803,0-8 381,0 2-112,0 13 976,0-8-1155,0 20-90,2-21 90,5 13-90,0-20 0,8 4-90,-7-10-90,13-1 0,-11-5-360,23-25 360,-22 12-180,12-22 180,-20 22 90,0-1-3482,-3 4 3482,0-3 270,-1-1-90,-3 0 900,-18-10-990,9 16 359,-23-7-359,24 16 180,-13 2-180,17 3 2852,-4 5-3122,10-2 180,3 7 0,6-5 0,4 4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5T13:47:17.200"/>
    </inkml:context>
    <inkml:brush xml:id="br0">
      <inkml:brushProperty name="width" value="0.08571" units="cm"/>
      <inkml:brushProperty name="height" value="0.08571" units="cm"/>
    </inkml:brush>
  </inkml:definitions>
  <inkml:trace contextRef="#ctx0" brushRef="#br0">0 0 21745,'3'12'1619,"1"0"-1080,3 4-89,0 1 0,1 3-4342,-1 0 4252,0 2 1039,1 8-1129,0-8-90,1 6 0,0 2-180,-4-11-90,2 9-720,-5-15 450,-1-4 360,-2-22-2268,1 1 2358,-2-16 90,2 10 719,3-39-719,2 28 360,10-40-450,-4 52 90,7-6 2178,-7 16-1998,12 3-360,-10 2 180,19 2-180,-22 1-540,8 2 3482,-12-2-2942,1 2 0,0 0 0,1 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5T13:47:41.970"/>
    </inkml:context>
    <inkml:brush xml:id="br0">
      <inkml:brushProperty name="width" value="0.08571" units="cm"/>
      <inkml:brushProperty name="height" value="0.08571" units="cm"/>
    </inkml:brush>
  </inkml:definitions>
  <inkml:trace contextRef="#ctx0" brushRef="#br0">1 1 27321,'10'68'450,"-5"-8"0,-2 2-450,-1-15 0,-1 0-2786,0 12 1,0-2 2785,-1 14 90,2-14 1306,-1-7-1306,1 3 772,-2-15-952,0-13-360,-2-13-360,-2-15 810,1-6 0,-1-12 0,3-1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5T13:47:42.439"/>
    </inkml:context>
    <inkml:brush xml:id="br0">
      <inkml:brushProperty name="width" value="0.08571" units="cm"/>
      <inkml:brushProperty name="height" value="0.08571" units="cm"/>
    </inkml:brush>
  </inkml:definitions>
  <inkml:trace contextRef="#ctx0" brushRef="#br0">250 0 24353,'0'11'990,"0"-1"-6291,-3 1 5571,-2 1-1078,-6 2 1078,-2 1-530,-2 1 440,-3 1 180,-8 8-180,5-8 1427,-6 8-1247,-11 6-270,19-15 0,-15 12 2178,26-21-2538,-1 2 180,6-6-180,4 1 270,4-4-90,15 0 3572,-7 1-3212,22 6-180,-19 0 180,31 18-180,-27-12 0,25 19-90,-24-17-3212,34 32 3212,-32-27-230,27 23 230,-38-31 0,9 5 0,-15-11 0,3 1-360,-6-5 360,-1 1 0,-2-3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5T13:53:27.295"/>
    </inkml:context>
    <inkml:brush xml:id="br0">
      <inkml:brushProperty name="width" value="0.08571" units="cm"/>
      <inkml:brushProperty name="height" value="0.08571" units="cm"/>
    </inkml:brush>
  </inkml:definitions>
  <inkml:trace contextRef="#ctx0" brushRef="#br0">0 0 22014,'0'16'1440,"0"14"-6741,0-5 6290,0 45-449,0-13 1139,0 15-1185,1-19 1,1-1 545,0-3-816,2 10 1,0-4-314,-2-23-451,3 26 270,-5-47 3122,1 3-3481,-1-12 629,0-12 0,-1-4 0,0-12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5T13:50:27.133"/>
    </inkml:context>
    <inkml:brush xml:id="br0">
      <inkml:brushProperty name="width" value="0.08571" units="cm"/>
      <inkml:brushProperty name="height" value="0.08571" units="cm"/>
      <inkml:brushProperty name="color" value="#004F8B"/>
    </inkml:brush>
  </inkml:definitions>
  <inkml:trace contextRef="#ctx0" brushRef="#br0">1 1 19856,'57'21'3418,"-18"-6"-2384,22 3 1,1-1-676,-7-2-3054,-2-2 0,2 0 3145,24 0-181,-8-2 1055,21 3-1144,-10-3 45,-11 0 0,1 1-180,-24-5 0,4 2 75,30 5 0,14 5 0,-12-3-75,-28-5 0,1 1 0,13 3 0,14 4 0,0-1 0,-15-2 100,-12-2 1,-1-1-86,27 7 0,12 2 0,-13-2-60,-28-8 0,-2 0 0,45 9 0,0-1 90,-3-2-90,-35-6 0,-2-1 0,15 2 0,3 0 0,1-2 0,4 1 0,-1-2 90,0 0-114,-28-2 1,0 0 23,26 4 0,-4 4 0,-2 0 0,-6-1 0,2 3 0,-2-1 0,-18-4 2957,19 6-2957,-14-7 308,-5-2-308,24 4-2438,-9-4 2438,-15-4 53,-9-2-53,-26-4-360,0 1 360,-6-1 0,2-6 0,0-2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5T13:53:27.593"/>
    </inkml:context>
    <inkml:brush xml:id="br0">
      <inkml:brushProperty name="width" value="0.08571" units="cm"/>
      <inkml:brushProperty name="height" value="0.08571" units="cm"/>
    </inkml:brush>
  </inkml:definitions>
  <inkml:trace contextRef="#ctx0" brushRef="#br0">1 53 22554,'13'-4'990,"0"-1"-541,2 1 1,2 0 0,-2 0-90,4 1-1,-1 0-89,0 0-2942,15 1 2942,-11 0-90,7 1 269,1-2-449,-15 3-629,18-5-541,-20 3 1170,1 0 0,-4-1 0,-1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5T13:53:27.860"/>
    </inkml:context>
    <inkml:brush xml:id="br0">
      <inkml:brushProperty name="width" value="0.08571" units="cm"/>
      <inkml:brushProperty name="height" value="0.08571" units="cm"/>
    </inkml:brush>
  </inkml:definitions>
  <inkml:trace contextRef="#ctx0" brushRef="#br0">1 50 18950,'18'0'360,"2"0"-181,3-2-89,2-2 0,2-1 0,-1-2-90,1 3 90,0-2 0,-3 1-90,9-1 835,-14 3-1285,7-1 1337,-19 4-887,0-1 0,-1 0 0,1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5T13:53:28.176"/>
    </inkml:context>
    <inkml:brush xml:id="br0">
      <inkml:brushProperty name="width" value="0.08571" units="cm"/>
      <inkml:brushProperty name="height" value="0.08571" units="cm"/>
    </inkml:brush>
  </inkml:definitions>
  <inkml:trace contextRef="#ctx0" brushRef="#br0">1 31 22104,'9'3'1260,"2"-1"-6381,4-2 5571,1 0-1078,5 0 988,2 0-440,4 0 620,12-4 179,17-4-539,-11 1 270,26-3-630,-47 7 180,15 0 0,-27 4 0,1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5T13:50:31.230"/>
    </inkml:context>
    <inkml:brush xml:id="br0">
      <inkml:brushProperty name="width" value="0.08571" units="cm"/>
      <inkml:brushProperty name="height" value="0.08571" units="cm"/>
      <inkml:brushProperty name="color" value="#004F8B"/>
    </inkml:brush>
  </inkml:definitions>
  <inkml:trace contextRef="#ctx0" brushRef="#br0">15 0 14459,'-8'7'2069,"3"-2"-1800,4 3-5569,1-1 6379,9 6-1706,-2-3 986,8 6 1169,-2-7-179,15 11-989,-7-7 899,38 19 1369,-27-16-1459,46 22 2493,-39-19-3212,5 3 0,2 1-181,1-1-1695,0-1 0,1 0 1606,5 0 225,17 6 0,2 0-413,-1 1 188,7 4 0,-1-1-90,-20-6 0,3 1 0,-2 0 0,-5-6-45,11 3 0,0-2 45,-3-4-45,7 2 0,-2-2-45,-6-1 0,25 6 90,-44-11-90,-2 0 0,-3 0 3299,-3-1-3299,-1 1 280,-3-3-280,1 1 0,26 3 0,-18-2 0,49 7 0,-52-10-90,44 10 0,-51-9 0,30 8 90,-38-9-180,22 6 180,-26-9-90,19 6 90,-21-7-90,15 5 90,-16-6-90,9 2 90,-9-4 0,2 1 0,-6-1-90,0 0 90,-5 0-359,3 0 179,-5-1-720,0-5 900,-3 1 0,-5-7 0,-1 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5T13:50:33.397"/>
    </inkml:context>
    <inkml:brush xml:id="br0">
      <inkml:brushProperty name="width" value="0.08571" units="cm"/>
      <inkml:brushProperty name="height" value="0.08571" units="cm"/>
      <inkml:brushProperty name="color" value="#004F8B"/>
    </inkml:brush>
  </inkml:definitions>
  <inkml:trace contextRef="#ctx0" brushRef="#br0">641 1 11660,'-6'7'810,"-1"4"-540,-1 6 989,-23 48-2955,12-26 2011,-4 8 0,0 0-45,2-2 891,-3 6 0,-1 1-891,1 5 495,-4 11 1,-1 1-586,6-5 0,1 0 0,0-1 0,1-3 0,1-1 0,0 0-90,1-2 0,-1 2 0,1 0 987,3-12-987,-3 11 0,1 0 0,5-14 1596,-3 10 1,1 0-1597,7-15 0,-12 48-90,14-52 90,-7 36 237,8-35-237,-2 12-90,3-20 90,-1 10 90,2-12-90,-2 10 0,2-13 180,-2 8-180,3-16 180,0 14-180,1-20-90,1 4 90,0-8-90,0 0 0,1-3-180,2 1-90,0-3-630,2 0 541,-2 0-541,-1 0 360,-1 0 382,1 0 1,2-5 0,2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5T13:50:34.733"/>
    </inkml:context>
    <inkml:brush xml:id="br0">
      <inkml:brushProperty name="width" value="0.08571" units="cm"/>
      <inkml:brushProperty name="height" value="0.08571" units="cm"/>
      <inkml:brushProperty name="color" value="#004F8B"/>
    </inkml:brush>
  </inkml:definitions>
  <inkml:trace contextRef="#ctx0" brushRef="#br0">449 1 10764,'-2'13'2249,"1"55"-1889,1-37 89,0 20 1,0 3 1544,0 0-1724,0 12 1077,0-11-1077,0-15 2628,0 50-2628,0-33-90,0-1 0,0 0 3302,0-4-3168,0 10 1,0 0-135,0-5-1561,0 23 0,0 0 1471,0-23 90,0 4 0,0-1-90,0-11 134,0 11 1,0 0-135,0-3 0,1 15 0,1-1-90,-2-22-90,1 8 0,0-2 90,-1-13-270,0 55 180,0-53 90,1 23-2358,-1-29 2268,1-1-1427,-1 0 1427,0-2-924,0 2 924,0-3 90,0 1 0,0-2 1014,-1 0-1014,-2 23 0,0-18 1427,-3 41-1427,3-44 2269,-5 41-2269,5-43 3302,-6 41-3392,4-40-3392,-9 54 3392,9-52-932,-7 35 1022,8-46-270,-12 44 270,8-38-90,-17 45 0,15-51 2931,-10 32-2841,12-33-1999,-7 24 1909,9-26 0,-8 32 90,8-28 0,-4 18-90,3-26-179,-10 29 179,7-22-90,-12 35 3572,14-40-3572,-9 21-3302,8-24 3482,-1 8 0,5-12-90,-5 7 0,5-5 0,-3 3 0,5-9 90,0-2 3302,1-3-3302,0 1-270,-3 3 180,2-1 0,-1 3 0,2-3-179,-5 9 269,4-7-270,-7 10 270,7-15-360,-5 9 360,4-9-180,-4 7 90,5-7 0,-5 7 90,5-7 0,-3 6 0,3-5 0,-3 4 0,4-5-90,0 3 0,1-4-3482,1 3 3482,0-4-629,0 3 449,0-3-809,0 0 966,0-1 1,-4-9-1,-2-2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5T13:50:48.517"/>
    </inkml:context>
    <inkml:brush xml:id="br0">
      <inkml:brushProperty name="width" value="0.08571" units="cm"/>
      <inkml:brushProperty name="height" value="0.08571" units="cm"/>
      <inkml:brushProperty name="color" value="#004F8B"/>
    </inkml:brush>
  </inkml:definitions>
  <inkml:trace contextRef="#ctx0" brushRef="#br0">262 1180 18057,'-6'-12'1349,"2"3"-629,-6-5-541,5 6 91,-6-4 360,0-3-450,2 6 270,-6-13-271,7 10 541,-12-19-540,10 16 360,-16-21-360,15 24 89,-15-17-179,16 18 0,-11-11-3392,12 12 3302,-2-2-2178,-1-5 2178,5 6-1607,-4-16 1607,8 13-1105,0-14 1105,3 17 0,-2-10 0,2 14 253,-1-3-163,1 6 1320,4-5-870,13-1 1121,-5 1-1391,14-2 2168,-11 8-2348,8-1 3149,-9 3-3149,9 7-90,-15-1 90,11 11 0,-12-7 90,9 9-180,-9-10 90,8 4 0,-9-8 0,10 6-90,-8-4-90,6 7 90,-10-7-180,3 5 90,-5-7-90,1 2 90,-2-4-450,-1 0 451,0-8-1,0 1 90,-1-5-90,-1 2 0,-3-4 0,-1-6-3392,1-2 3482,-1 0-2448,1-16 2448,2 13-90,-2-25 90,4 10-90,0-27 90,5 7 2268,-1 2-2268,7 12 3482,-1 16-3392,3-11 0,-3 13 0,5-7 0,-8 20 90,7-9-180,-8 14 90,5-3 0,-3 4-1,4 2-89,-3 2 90,6 3 0,-8 2-90,5 4 0,-5 2 0,1 3 0,1 1 0,-1 2-3392,3 5 3392,-1-4-2268,9 15 2268,-7-14-1427,10 18 1427,-12-19-1014,8 17 1104,-10-18 924,4 14-924,-6-12 0,1 11-90,-3-11 1517,2 6-1517,-5-15 2268,1 3-2268,0-4 0,0-2-90,4 0 0,2-16 3392,2-3-3392,7-24 90,-5 12-90,14-41 90,-13 37 0,15-35 0,-15 39 90,16-26-90,-14 26 90,18-23-90,-19 30 180,14-14-180,-16 21 180,15-9-180,-17 13 90,17-3 0,-17 7 0,12 1-90,-12 3 0,6 2 90,-8 4 90,4 24-90,-8-9 270,3 46-271,-6-38 271,-1 42-3662,-1-42 3392,0 13-2268,0-19 2268,2-1-1337,-2 16 1247,1-14 180,0 26-180,-1-31 1516,2 17-1516,-1-25-89,1 8 89,0-13 58,0 0-58,0-4-1776,0-13 1776,2 4-1247,6-29 1157,0 17 0,8-23 0,-7 20 908,3-6-908,4-2 1517,-4 9-1697,22-30 2539,-16 30-2359,26-29 3482,-26 36-3482,26-18 180,-22 20-90,8-2 0,-16 9 90,3 5 90,-3 0-91,13 5 1,-13 1 90,5 12-3122,-8 31 3032,-5-16-2178,1 44 2178,-7-47-1,-2 27-89,0-28-1427,-10 41 1427,6-37 1607,-8 34-1607,10-42 2269,-6 18-2179,7-24-90,-2 8 0,0-8 3392,1-9-3392,-2 7 0,2-10 0,-1 0 0,2-2 0,0-2-3392,4-16 3392,2 5-2359,11-24 2269,-5 18 90,12-15-179,-2 8-1428,9-10 1517,-6 10 1427,21-18-1337,-25 27 2178,14-12-2178,-19 17-90,-3 2 90,3-1 3302,6 2-3302,-7 2 0,13 0 0,-16 3 0,8 9 90,-11-1 0,4 22 0,-5-12 0,1 29 0,-4-23 0,0 29 0,-2-30-90,0 21 90,0-25 0,-1 30-90,0-26 90,-9 32-90,4-35 0,-14 23 90,9-23-90,-18 23 0,14-23 0,-24 26 0,21-26 0,-26 26 0,27-27 0,-17 25 0,21-25 0,-10 22 0,14-24 0,-6 17 0,6-19 0,-10 25 0,9-23 0,-10 22 0,11-27 0,-4 11 0,5-15 0,-3 6 0,7-9-90,-1 0-90,2-4-90,1-1-270,0 0-1529,-6-2 1221,3 0 0,-10-6 0,3-1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5T13:50:52.815"/>
    </inkml:context>
    <inkml:brush xml:id="br0">
      <inkml:brushProperty name="width" value="0.08571" units="cm"/>
      <inkml:brushProperty name="height" value="0.08571" units="cm"/>
      <inkml:brushProperty name="color" value="#004F8B"/>
    </inkml:brush>
  </inkml:definitions>
  <inkml:trace contextRef="#ctx0" brushRef="#br0">125 1034 14272,'38'-74'2969,"-3"6"-78,-17 33-2621,2-5-1078,0-3 1438,17-46-450,-15 28 403,-5 14 1,-1-1-314,4-26-180,-4 14 45,-4 7 0,0 0 2223,1 0-2178,3-41-90,-11 66 0,-1-19-90,-2 36 90,-2-1-2359,-15 11 2359,4 6-90,-25 15 0,-16 21 90,8-4-90,-6 1 0,0-1 0,11-8 0,-7 3 0,4-2 0,21-14 0,-15 8 2269,31-18-2269,8-9 3302,7-7-3302,33-32 0,-4-2 0,18-17 0,-20 19 0,10-7 90,-17 18-90,10-4 0,-18 15 0,-1 10 0,-8 5-3392,13 1 3392,-7 3 0,10 5 0,-8 12-2269,6 27 2269,-9-7 0,5 32 0,-12-31 2269,10 35-2269,-10-34 0,4 13 0,-4-19 3392,3 5-3392,-3-10 0,0 0 0,-5-18 0,-2-3 0,1-1 0,0-6 0,-4-6 0,0-35 0,-4 12 0,-1-25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5T13:50:54.500"/>
    </inkml:context>
    <inkml:brush xml:id="br0">
      <inkml:brushProperty name="width" value="0.08571" units="cm"/>
      <inkml:brushProperty name="height" value="0.08571" units="cm"/>
      <inkml:brushProperty name="color" value="#004F8B"/>
    </inkml:brush>
  </inkml:definitions>
  <inkml:trace contextRef="#ctx0" brushRef="#br0">393 0 23004,'0'12'719,"0"2"-449,0 7 90,-1 3 0,0 9-90,-4 5-3302,0 6 3391,-2 4-546,-2 7 727,-5 27-355,4-21 0,0 2-95,2-13 0,1 2 135,-5 39 0,1 1-1076,5-31 1,0-3 895,-1 9 0,0-2 45,-3 25 2060,4-59-2150,1-9 535,-3-11-445,-9-3-90,3-3 0,-7-9 182,2-12-182,3 0 0,-22-48 0,20 30-180,-17-49-45,24 33 0,3 2 135,-5-13 90,-2-36-90,13 75 270,-4-10-90,4 21 0,-1-2 0,3 12 0,0 0 0,0 7 0,1 14-2359,12 32 2359,-6-10 2171,19 36-2261,-10-22 90,10 14-90,6 19 0,-14-40 0,10 28 0,-19-50 3388,5 9-3388,-7-21 12,3-4-12,-5-8 0,3-1 0,-2-4 0,0-4 0,1-2 0,3-7 0,1-1 0,3-4 0,3-2 0,24-24 0,4 1 0,25-18 0,-18 21 0,11-2-3392,-15 13 3392,-2 2 0,-6 6 0,-9 5 0,4 3 0,-5 1 0,-3 4 0,-15 8 3392,-6 1-3460,-4 1 1,-15-8-1,-2-2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5T13:46:59.603"/>
    </inkml:context>
    <inkml:brush xml:id="br0">
      <inkml:brushProperty name="width" value="0.08571" units="cm"/>
      <inkml:brushProperty name="height" value="0.08571" units="cm"/>
    </inkml:brush>
  </inkml:definitions>
  <inkml:trace contextRef="#ctx0" brushRef="#br0">190 46 12354,'5'-9'899,"-2"3"2007,0 0-2546,-1 4 2196,-3 14-2106,-1 0-1470,-5 12 2549,-24 35-990,3-13 1918,-11 19-1558,-5-4-719,27-41 0,-13 14-270,27-35-90,8-17 3392,4 0-3662,9-16 1,2-1 269,1-1-45,1-2 0,0 1 135,-4 8 180,24-26 90,-24 34 270,18-10-270,-25 29 360,10 8-361,-8 1 1,5 7-90,-7-2 360,23 18-360,-17-16 90,25 16-180,-29-24 90,14 2 0,-17-7-90,7 1-180,-13-2-810,1 0 990,-4-1 0,-6-1 0,-1-2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AC428A-2724-5F42-8EE4-EC478891CD2F}" type="datetimeFigureOut">
              <a:rPr lang="en-US" smtClean="0"/>
              <a:t>11/6/21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69A857-62F5-3949-AFD1-AF01200DF048}" type="slidenum">
              <a:rPr lang="en-US" smtClean="0"/>
              <a:t>‹#›</a:t>
            </a:fld>
            <a:endParaRPr lang="en-US"/>
          </a:p>
        </p:txBody>
      </p:sp>
    </p:spTree>
    <p:extLst>
      <p:ext uri="{BB962C8B-B14F-4D97-AF65-F5344CB8AC3E}">
        <p14:creationId xmlns:p14="http://schemas.microsoft.com/office/powerpoint/2010/main" val="3257233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Curse_of_dimensionality"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bookdown.org</a:t>
            </a:r>
            <a:r>
              <a:rPr lang="en-US" dirty="0"/>
              <a:t>/</a:t>
            </a:r>
            <a:r>
              <a:rPr lang="en-US" dirty="0" err="1"/>
              <a:t>tpinto_home</a:t>
            </a:r>
            <a:r>
              <a:rPr lang="en-US" dirty="0"/>
              <a:t>/Regression-and-Classification/k-nearest-</a:t>
            </a:r>
            <a:r>
              <a:rPr lang="en-US" dirty="0" err="1"/>
              <a:t>neighbours</a:t>
            </a:r>
            <a:r>
              <a:rPr lang="en-US" dirty="0"/>
              <a:t>-</a:t>
            </a:r>
            <a:r>
              <a:rPr lang="en-US" dirty="0" err="1"/>
              <a:t>regression.html</a:t>
            </a:r>
            <a:endParaRPr lang="en-US" dirty="0"/>
          </a:p>
          <a:p>
            <a:endParaRPr lang="en-US" dirty="0"/>
          </a:p>
        </p:txBody>
      </p:sp>
      <p:sp>
        <p:nvSpPr>
          <p:cNvPr id="4" name="Slide Number Placeholder 3"/>
          <p:cNvSpPr>
            <a:spLocks noGrp="1"/>
          </p:cNvSpPr>
          <p:nvPr>
            <p:ph type="sldNum" sz="quarter" idx="5"/>
          </p:nvPr>
        </p:nvSpPr>
        <p:spPr/>
        <p:txBody>
          <a:bodyPr/>
          <a:lstStyle/>
          <a:p>
            <a:fld id="{4469A857-62F5-3949-AFD1-AF01200DF048}" type="slidenum">
              <a:rPr lang="en-US" smtClean="0"/>
              <a:t>3</a:t>
            </a:fld>
            <a:endParaRPr lang="en-US"/>
          </a:p>
        </p:txBody>
      </p:sp>
    </p:spTree>
    <p:extLst>
      <p:ext uri="{BB962C8B-B14F-4D97-AF65-F5344CB8AC3E}">
        <p14:creationId xmlns:p14="http://schemas.microsoft.com/office/powerpoint/2010/main" val="377609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1. Makes no assumption about the data generating process so it can fit </a:t>
            </a:r>
            <a:r>
              <a:rPr lang="en-SG" b="1" dirty="0"/>
              <a:t>flexible</a:t>
            </a:r>
            <a:r>
              <a:rPr lang="en-SG" dirty="0"/>
              <a:t> models.</a:t>
            </a:r>
          </a:p>
          <a:p>
            <a:r>
              <a:rPr lang="en-SG" dirty="0"/>
              <a:t>2. “Training” the model is as </a:t>
            </a:r>
            <a:r>
              <a:rPr lang="en-SG" b="1" dirty="0"/>
              <a:t>fast</a:t>
            </a:r>
            <a:r>
              <a:rPr lang="en-SG" dirty="0"/>
              <a:t> as saving the data because it does not need to estimate parameters.</a:t>
            </a:r>
          </a:p>
          <a:p>
            <a:r>
              <a:rPr lang="en-SG" dirty="0"/>
              <a:t>3. It is </a:t>
            </a:r>
            <a:r>
              <a:rPr lang="en-SG" b="1" dirty="0"/>
              <a:t>simple to explain</a:t>
            </a:r>
            <a:r>
              <a:rPr lang="en-SG" dirty="0"/>
              <a:t> and implement.</a:t>
            </a:r>
          </a:p>
          <a:p>
            <a:endParaRPr lang="en-SG" dirty="0"/>
          </a:p>
          <a:p>
            <a:r>
              <a:rPr lang="en-SG" dirty="0"/>
              <a:t>https://</a:t>
            </a:r>
            <a:r>
              <a:rPr lang="en-SG" dirty="0" err="1"/>
              <a:t>towardsdatascience.com</a:t>
            </a:r>
            <a:r>
              <a:rPr lang="en-SG" dirty="0"/>
              <a:t>/k-nearest-neighbors-k-nn-explained-8959f97a8632</a:t>
            </a:r>
          </a:p>
          <a:p>
            <a:endParaRPr lang="en-US" dirty="0"/>
          </a:p>
        </p:txBody>
      </p:sp>
      <p:sp>
        <p:nvSpPr>
          <p:cNvPr id="4" name="Slide Number Placeholder 3"/>
          <p:cNvSpPr>
            <a:spLocks noGrp="1"/>
          </p:cNvSpPr>
          <p:nvPr>
            <p:ph type="sldNum" sz="quarter" idx="5"/>
          </p:nvPr>
        </p:nvSpPr>
        <p:spPr/>
        <p:txBody>
          <a:bodyPr/>
          <a:lstStyle/>
          <a:p>
            <a:fld id="{4469A857-62F5-3949-AFD1-AF01200DF048}" type="slidenum">
              <a:rPr lang="en-US" smtClean="0"/>
              <a:t>5</a:t>
            </a:fld>
            <a:endParaRPr lang="en-US"/>
          </a:p>
        </p:txBody>
      </p:sp>
    </p:spTree>
    <p:extLst>
      <p:ext uri="{BB962C8B-B14F-4D97-AF65-F5344CB8AC3E}">
        <p14:creationId xmlns:p14="http://schemas.microsoft.com/office/powerpoint/2010/main" val="196732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u="none" strike="noStrike" kern="1200" dirty="0">
                <a:solidFill>
                  <a:schemeClr val="tx1"/>
                </a:solidFill>
                <a:effectLst/>
                <a:latin typeface="+mn-lt"/>
                <a:ea typeface="+mn-ea"/>
                <a:cs typeface="+mn-cs"/>
              </a:rPr>
              <a:t>Makes no assumption about the data generating process, which can lead to overfitting without sufficient training observations or too small a </a:t>
            </a:r>
            <a:r>
              <a:rPr lang="en-SG" sz="1200" b="1" i="0" u="none" strike="noStrike" kern="1200" dirty="0" err="1">
                <a:solidFill>
                  <a:schemeClr val="tx1"/>
                </a:solidFill>
                <a:effectLst/>
                <a:latin typeface="+mn-lt"/>
                <a:ea typeface="+mn-ea"/>
                <a:cs typeface="+mn-cs"/>
              </a:rPr>
              <a:t>k</a:t>
            </a:r>
            <a:r>
              <a:rPr lang="en-SG" sz="1200" b="0" i="0" u="none" strike="noStrike" kern="1200" dirty="0" err="1">
                <a:solidFill>
                  <a:schemeClr val="tx1"/>
                </a:solidFill>
                <a:effectLst/>
                <a:latin typeface="+mn-lt"/>
                <a:ea typeface="+mn-ea"/>
                <a:cs typeface="+mn-cs"/>
              </a:rPr>
              <a:t>value</a:t>
            </a:r>
            <a:r>
              <a:rPr lang="en-SG" sz="1200" b="0" i="0" u="none" strike="noStrike" kern="1200" dirty="0">
                <a:solidFill>
                  <a:schemeClr val="tx1"/>
                </a:solidFill>
                <a:effectLst/>
                <a:latin typeface="+mn-lt"/>
                <a:ea typeface="+mn-ea"/>
                <a:cs typeface="+mn-cs"/>
              </a:rPr>
              <a:t>.</a:t>
            </a:r>
          </a:p>
          <a:p>
            <a:r>
              <a:rPr lang="en-SG" sz="1200" b="0" i="0" u="none" strike="noStrike" kern="1200" dirty="0">
                <a:solidFill>
                  <a:schemeClr val="tx1"/>
                </a:solidFill>
                <a:effectLst/>
                <a:latin typeface="+mn-lt"/>
                <a:ea typeface="+mn-ea"/>
                <a:cs typeface="+mn-cs"/>
              </a:rPr>
              <a:t>The data set must be stored where the model can access it, which can use up a large amount of memory with large data sets.</a:t>
            </a:r>
          </a:p>
          <a:p>
            <a:r>
              <a:rPr lang="en-SG" sz="1200" b="0" i="0" u="none" strike="noStrike" kern="1200" dirty="0">
                <a:solidFill>
                  <a:schemeClr val="tx1"/>
                </a:solidFill>
                <a:effectLst/>
                <a:latin typeface="+mn-lt"/>
                <a:ea typeface="+mn-ea"/>
                <a:cs typeface="+mn-cs"/>
              </a:rPr>
              <a:t>Making predictions is relatively slow compared to parametric models because it needs to compute the distances to the training data points, sort them, retrieve the </a:t>
            </a:r>
            <a:r>
              <a:rPr lang="en-SG" sz="1200" b="1" i="0" u="none" strike="noStrike" kern="1200" dirty="0">
                <a:solidFill>
                  <a:schemeClr val="tx1"/>
                </a:solidFill>
                <a:effectLst/>
                <a:latin typeface="+mn-lt"/>
                <a:ea typeface="+mn-ea"/>
                <a:cs typeface="+mn-cs"/>
              </a:rPr>
              <a:t>k</a:t>
            </a:r>
            <a:r>
              <a:rPr lang="en-SG" sz="1200" b="0" i="0" u="none" strike="noStrike" kern="1200" dirty="0">
                <a:solidFill>
                  <a:schemeClr val="tx1"/>
                </a:solidFill>
                <a:effectLst/>
                <a:latin typeface="+mn-lt"/>
                <a:ea typeface="+mn-ea"/>
                <a:cs typeface="+mn-cs"/>
              </a:rPr>
              <a:t> closest points, and then make a prediction.</a:t>
            </a:r>
          </a:p>
          <a:p>
            <a:r>
              <a:rPr lang="en-SG" sz="1200" b="0" i="0" u="none" strike="noStrike" kern="1200" dirty="0">
                <a:solidFill>
                  <a:schemeClr val="tx1"/>
                </a:solidFill>
                <a:effectLst/>
                <a:latin typeface="+mn-lt"/>
                <a:ea typeface="+mn-ea"/>
                <a:cs typeface="+mn-cs"/>
              </a:rPr>
              <a:t>K-NN is a victim of the </a:t>
            </a:r>
            <a:r>
              <a:rPr lang="en-SG" sz="1200" b="0" i="0" u="sng" strike="noStrike" kern="1200" dirty="0">
                <a:solidFill>
                  <a:schemeClr val="tx1"/>
                </a:solidFill>
                <a:effectLst/>
                <a:latin typeface="+mn-lt"/>
                <a:ea typeface="+mn-ea"/>
                <a:cs typeface="+mn-cs"/>
                <a:hlinkClick r:id="rId3"/>
              </a:rPr>
              <a:t>curse of dimensionality</a:t>
            </a:r>
            <a:r>
              <a:rPr lang="en-SG" sz="1200" b="0" i="0" u="none" strike="noStrike" kern="1200" dirty="0">
                <a:solidFill>
                  <a:schemeClr val="tx1"/>
                </a:solidFill>
                <a:effectLst/>
                <a:latin typeface="+mn-lt"/>
                <a:ea typeface="+mn-ea"/>
                <a:cs typeface="+mn-cs"/>
              </a:rPr>
              <a:t>; it does not perform well with high dimensions where data points become very spread out.</a:t>
            </a:r>
          </a:p>
          <a:p>
            <a:r>
              <a:rPr lang="en-SG" sz="1200" b="0" i="0" u="none" strike="noStrike" kern="1200" dirty="0">
                <a:solidFill>
                  <a:schemeClr val="tx1"/>
                </a:solidFill>
                <a:effectLst/>
                <a:latin typeface="+mn-lt"/>
                <a:ea typeface="+mn-ea"/>
                <a:cs typeface="+mn-cs"/>
              </a:rPr>
              <a:t>K-NN has difficulty with observations spread out in the feature space.</a:t>
            </a:r>
          </a:p>
          <a:p>
            <a:r>
              <a:rPr lang="en-SG" sz="1200" b="0" i="0" u="none" strike="noStrike" kern="1200" dirty="0">
                <a:solidFill>
                  <a:schemeClr val="tx1"/>
                </a:solidFill>
                <a:effectLst/>
                <a:latin typeface="+mn-lt"/>
                <a:ea typeface="+mn-ea"/>
                <a:cs typeface="+mn-cs"/>
              </a:rPr>
              <a:t>K-NN is sensitive to outliers.</a:t>
            </a:r>
          </a:p>
          <a:p>
            <a:endParaRPr lang="en-US" dirty="0"/>
          </a:p>
        </p:txBody>
      </p:sp>
      <p:sp>
        <p:nvSpPr>
          <p:cNvPr id="4" name="Slide Number Placeholder 3"/>
          <p:cNvSpPr>
            <a:spLocks noGrp="1"/>
          </p:cNvSpPr>
          <p:nvPr>
            <p:ph type="sldNum" sz="quarter" idx="5"/>
          </p:nvPr>
        </p:nvSpPr>
        <p:spPr/>
        <p:txBody>
          <a:bodyPr/>
          <a:lstStyle/>
          <a:p>
            <a:fld id="{4469A857-62F5-3949-AFD1-AF01200DF048}" type="slidenum">
              <a:rPr lang="en-US" smtClean="0"/>
              <a:t>6</a:t>
            </a:fld>
            <a:endParaRPr lang="en-US"/>
          </a:p>
        </p:txBody>
      </p:sp>
    </p:spTree>
    <p:extLst>
      <p:ext uri="{BB962C8B-B14F-4D97-AF65-F5344CB8AC3E}">
        <p14:creationId xmlns:p14="http://schemas.microsoft.com/office/powerpoint/2010/main" val="3533601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kern="1200" dirty="0" err="1">
                <a:solidFill>
                  <a:schemeClr val="tx1"/>
                </a:solidFill>
                <a:effectLst/>
                <a:latin typeface="+mn-lt"/>
                <a:ea typeface="+mn-ea"/>
                <a:cs typeface="+mn-cs"/>
              </a:rPr>
              <a:t>GridSearchCV</a:t>
            </a:r>
            <a:r>
              <a:rPr lang="en-SG" sz="1200" b="0" i="0" kern="1200" dirty="0">
                <a:solidFill>
                  <a:schemeClr val="tx1"/>
                </a:solidFill>
                <a:effectLst/>
                <a:latin typeface="+mn-lt"/>
                <a:ea typeface="+mn-ea"/>
                <a:cs typeface="+mn-cs"/>
              </a:rPr>
              <a:t> is a function that comes in Scikit-</a:t>
            </a:r>
            <a:r>
              <a:rPr lang="en-SG" sz="1200" b="0" i="0" kern="1200" dirty="0" err="1">
                <a:solidFill>
                  <a:schemeClr val="tx1"/>
                </a:solidFill>
                <a:effectLst/>
                <a:latin typeface="+mn-lt"/>
                <a:ea typeface="+mn-ea"/>
                <a:cs typeface="+mn-cs"/>
              </a:rPr>
              <a:t>learn’s</a:t>
            </a:r>
            <a:r>
              <a:rPr lang="en-SG" sz="1200" b="0" i="0" kern="1200" dirty="0">
                <a:solidFill>
                  <a:schemeClr val="tx1"/>
                </a:solidFill>
                <a:effectLst/>
                <a:latin typeface="+mn-lt"/>
                <a:ea typeface="+mn-ea"/>
                <a:cs typeface="+mn-cs"/>
              </a:rPr>
              <a:t>(or SK-learn) </a:t>
            </a:r>
            <a:r>
              <a:rPr lang="en-SG" sz="1200" b="0" i="0" kern="1200" dirty="0" err="1">
                <a:solidFill>
                  <a:schemeClr val="tx1"/>
                </a:solidFill>
                <a:effectLst/>
                <a:latin typeface="+mn-lt"/>
                <a:ea typeface="+mn-ea"/>
                <a:cs typeface="+mn-cs"/>
              </a:rPr>
              <a:t>model_selection</a:t>
            </a:r>
            <a:r>
              <a:rPr lang="en-SG" sz="1200" b="0" i="0" kern="1200" dirty="0">
                <a:solidFill>
                  <a:schemeClr val="tx1"/>
                </a:solidFill>
                <a:effectLst/>
                <a:latin typeface="+mn-lt"/>
                <a:ea typeface="+mn-ea"/>
                <a:cs typeface="+mn-cs"/>
              </a:rPr>
              <a:t> </a:t>
            </a:r>
            <a:r>
              <a:rPr lang="en-SG" sz="1200" b="0" i="0" kern="1200" dirty="0" err="1">
                <a:solidFill>
                  <a:schemeClr val="tx1"/>
                </a:solidFill>
                <a:effectLst/>
                <a:latin typeface="+mn-lt"/>
                <a:ea typeface="+mn-ea"/>
                <a:cs typeface="+mn-cs"/>
              </a:rPr>
              <a:t>package.So</a:t>
            </a:r>
            <a:r>
              <a:rPr lang="en-SG" sz="1200" b="0" i="0" kern="1200" dirty="0">
                <a:solidFill>
                  <a:schemeClr val="tx1"/>
                </a:solidFill>
                <a:effectLst/>
                <a:latin typeface="+mn-lt"/>
                <a:ea typeface="+mn-ea"/>
                <a:cs typeface="+mn-cs"/>
              </a:rPr>
              <a:t> an important point here to note is that we need to have Scikit-learn library installed on the computer. This function helps to loop through predefined hyperparameters and fit your estimator (model) on your training set. So, in the end, we can select the best parameters from the listed hyperparameters.</a:t>
            </a:r>
          </a:p>
          <a:p>
            <a:r>
              <a:rPr lang="en-US" dirty="0"/>
              <a:t>https://</a:t>
            </a:r>
            <a:r>
              <a:rPr lang="en-US" dirty="0" err="1"/>
              <a:t>www.analyticsvidhya.com</a:t>
            </a:r>
            <a:r>
              <a:rPr lang="en-US" dirty="0"/>
              <a:t>/blog/2018/08/k-nearest-neighbor-introduction-regression-python/</a:t>
            </a:r>
          </a:p>
        </p:txBody>
      </p:sp>
      <p:sp>
        <p:nvSpPr>
          <p:cNvPr id="4" name="Slide Number Placeholder 3"/>
          <p:cNvSpPr>
            <a:spLocks noGrp="1"/>
          </p:cNvSpPr>
          <p:nvPr>
            <p:ph type="sldNum" sz="quarter" idx="5"/>
          </p:nvPr>
        </p:nvSpPr>
        <p:spPr/>
        <p:txBody>
          <a:bodyPr/>
          <a:lstStyle/>
          <a:p>
            <a:fld id="{4469A857-62F5-3949-AFD1-AF01200DF048}" type="slidenum">
              <a:rPr lang="en-US" smtClean="0"/>
              <a:t>11</a:t>
            </a:fld>
            <a:endParaRPr lang="en-US"/>
          </a:p>
        </p:txBody>
      </p:sp>
    </p:spTree>
    <p:extLst>
      <p:ext uri="{BB962C8B-B14F-4D97-AF65-F5344CB8AC3E}">
        <p14:creationId xmlns:p14="http://schemas.microsoft.com/office/powerpoint/2010/main" val="1143930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u="none" strike="noStrike" kern="1200" dirty="0">
                <a:solidFill>
                  <a:schemeClr val="tx1"/>
                </a:solidFill>
                <a:effectLst/>
                <a:latin typeface="+mn-lt"/>
                <a:ea typeface="+mn-ea"/>
                <a:cs typeface="+mn-cs"/>
              </a:rPr>
              <a:t>For a very low value of k (suppose k=1), the model overfits on the training data, which leads to a high error rate on the validation set. On the other hand, for a high value of k, the model performs poorly on both train and validation set. If you observe closely, the validation error curve reaches a minima at a value of k = 9. This value of k is the optimum value of the model (it will vary for different datasets). This curve is known as an ‘</a:t>
            </a:r>
            <a:r>
              <a:rPr lang="en-SG" sz="1200" b="1" i="0" u="none" strike="noStrike" kern="1200" dirty="0">
                <a:solidFill>
                  <a:schemeClr val="tx1"/>
                </a:solidFill>
                <a:effectLst/>
                <a:latin typeface="+mn-lt"/>
                <a:ea typeface="+mn-ea"/>
                <a:cs typeface="+mn-cs"/>
              </a:rPr>
              <a:t>elbow curve</a:t>
            </a:r>
            <a:r>
              <a:rPr lang="en-SG" sz="1200" b="0" i="0" u="none" strike="noStrike" kern="1200" dirty="0">
                <a:solidFill>
                  <a:schemeClr val="tx1"/>
                </a:solidFill>
                <a:effectLst/>
                <a:latin typeface="+mn-lt"/>
                <a:ea typeface="+mn-ea"/>
                <a:cs typeface="+mn-cs"/>
              </a:rPr>
              <a:t>‘ (because it has a shape like an elbow) and is usually used to determine the k value.</a:t>
            </a:r>
          </a:p>
          <a:p>
            <a:r>
              <a:rPr lang="en-US" dirty="0"/>
              <a:t>https://</a:t>
            </a:r>
            <a:r>
              <a:rPr lang="en-US" dirty="0" err="1"/>
              <a:t>www.analyticsvidhya.com</a:t>
            </a:r>
            <a:r>
              <a:rPr lang="en-US" dirty="0"/>
              <a:t>/blog/2018/08/k-nearest-neighbor-introduction-regression-python/</a:t>
            </a:r>
          </a:p>
        </p:txBody>
      </p:sp>
      <p:sp>
        <p:nvSpPr>
          <p:cNvPr id="4" name="Slide Number Placeholder 3"/>
          <p:cNvSpPr>
            <a:spLocks noGrp="1"/>
          </p:cNvSpPr>
          <p:nvPr>
            <p:ph type="sldNum" sz="quarter" idx="5"/>
          </p:nvPr>
        </p:nvSpPr>
        <p:spPr/>
        <p:txBody>
          <a:bodyPr/>
          <a:lstStyle/>
          <a:p>
            <a:fld id="{4469A857-62F5-3949-AFD1-AF01200DF048}" type="slidenum">
              <a:rPr lang="en-US" smtClean="0"/>
              <a:t>12</a:t>
            </a:fld>
            <a:endParaRPr lang="en-US"/>
          </a:p>
        </p:txBody>
      </p:sp>
    </p:spTree>
    <p:extLst>
      <p:ext uri="{BB962C8B-B14F-4D97-AF65-F5344CB8AC3E}">
        <p14:creationId xmlns:p14="http://schemas.microsoft.com/office/powerpoint/2010/main" val="2609269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expected as KNN does</a:t>
            </a:r>
            <a:br>
              <a:rPr lang="en-US" dirty="0"/>
            </a:br>
            <a:r>
              <a:rPr lang="en-US" dirty="0"/>
              <a:t>may not perform well in </a:t>
            </a:r>
            <a:br>
              <a:rPr lang="en-US" dirty="0"/>
            </a:br>
            <a:r>
              <a:rPr lang="en-US" dirty="0"/>
              <a:t>extrapolating results but more </a:t>
            </a:r>
            <a:br>
              <a:rPr lang="en-US" dirty="0"/>
            </a:br>
            <a:r>
              <a:rPr lang="en-US" dirty="0"/>
              <a:t>suitable for interpolating.</a:t>
            </a:r>
          </a:p>
          <a:p>
            <a:endParaRPr lang="en-US" dirty="0"/>
          </a:p>
        </p:txBody>
      </p:sp>
      <p:sp>
        <p:nvSpPr>
          <p:cNvPr id="4" name="Slide Number Placeholder 3"/>
          <p:cNvSpPr>
            <a:spLocks noGrp="1"/>
          </p:cNvSpPr>
          <p:nvPr>
            <p:ph type="sldNum" sz="quarter" idx="5"/>
          </p:nvPr>
        </p:nvSpPr>
        <p:spPr/>
        <p:txBody>
          <a:bodyPr/>
          <a:lstStyle/>
          <a:p>
            <a:fld id="{4469A857-62F5-3949-AFD1-AF01200DF048}" type="slidenum">
              <a:rPr lang="en-US" smtClean="0"/>
              <a:t>16</a:t>
            </a:fld>
            <a:endParaRPr lang="en-US"/>
          </a:p>
        </p:txBody>
      </p:sp>
    </p:spTree>
    <p:extLst>
      <p:ext uri="{BB962C8B-B14F-4D97-AF65-F5344CB8AC3E}">
        <p14:creationId xmlns:p14="http://schemas.microsoft.com/office/powerpoint/2010/main" val="3796582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69A857-62F5-3949-AFD1-AF01200DF048}" type="slidenum">
              <a:rPr lang="en-US" smtClean="0"/>
              <a:t>19</a:t>
            </a:fld>
            <a:endParaRPr lang="en-US"/>
          </a:p>
        </p:txBody>
      </p:sp>
    </p:spTree>
    <p:extLst>
      <p:ext uri="{BB962C8B-B14F-4D97-AF65-F5344CB8AC3E}">
        <p14:creationId xmlns:p14="http://schemas.microsoft.com/office/powerpoint/2010/main" val="1297156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12D6-49E0-184D-BB00-40CA73381B3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5D2100E-8309-4F41-B9F0-9D1B48C773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1692F4E-FD62-1D42-8F27-2758EAAA15CF}"/>
              </a:ext>
            </a:extLst>
          </p:cNvPr>
          <p:cNvSpPr>
            <a:spLocks noGrp="1"/>
          </p:cNvSpPr>
          <p:nvPr>
            <p:ph type="dt" sz="half" idx="10"/>
          </p:nvPr>
        </p:nvSpPr>
        <p:spPr/>
        <p:txBody>
          <a:bodyPr/>
          <a:lstStyle/>
          <a:p>
            <a:fld id="{C9066D68-F576-CD41-A75E-FB9FD1AC271E}" type="datetimeFigureOut">
              <a:rPr lang="en-US" smtClean="0"/>
              <a:t>11/6/21</a:t>
            </a:fld>
            <a:endParaRPr lang="en-US"/>
          </a:p>
        </p:txBody>
      </p:sp>
      <p:sp>
        <p:nvSpPr>
          <p:cNvPr id="5" name="Footer Placeholder 4">
            <a:extLst>
              <a:ext uri="{FF2B5EF4-FFF2-40B4-BE49-F238E27FC236}">
                <a16:creationId xmlns:a16="http://schemas.microsoft.com/office/drawing/2014/main" id="{833F27BD-D1EE-354E-A018-05B8E8A1BE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9873AF-EBBA-F943-B41E-0C006AB8A5FE}"/>
              </a:ext>
            </a:extLst>
          </p:cNvPr>
          <p:cNvSpPr>
            <a:spLocks noGrp="1"/>
          </p:cNvSpPr>
          <p:nvPr>
            <p:ph type="sldNum" sz="quarter" idx="12"/>
          </p:nvPr>
        </p:nvSpPr>
        <p:spPr/>
        <p:txBody>
          <a:bodyPr/>
          <a:lstStyle/>
          <a:p>
            <a:fld id="{78C03215-BBC2-2148-BD0A-83299050CC69}" type="slidenum">
              <a:rPr lang="en-US" smtClean="0"/>
              <a:t>‹#›</a:t>
            </a:fld>
            <a:endParaRPr lang="en-US"/>
          </a:p>
        </p:txBody>
      </p:sp>
    </p:spTree>
    <p:extLst>
      <p:ext uri="{BB962C8B-B14F-4D97-AF65-F5344CB8AC3E}">
        <p14:creationId xmlns:p14="http://schemas.microsoft.com/office/powerpoint/2010/main" val="3918392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BCA11-5F11-B947-8F9A-9CA7F5524B3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13D5A79-7C8C-304E-942D-0EC97AF4666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6D0EA18-F618-A24E-BD21-AAD61B038731}"/>
              </a:ext>
            </a:extLst>
          </p:cNvPr>
          <p:cNvSpPr>
            <a:spLocks noGrp="1"/>
          </p:cNvSpPr>
          <p:nvPr>
            <p:ph type="dt" sz="half" idx="10"/>
          </p:nvPr>
        </p:nvSpPr>
        <p:spPr/>
        <p:txBody>
          <a:bodyPr/>
          <a:lstStyle/>
          <a:p>
            <a:fld id="{C9066D68-F576-CD41-A75E-FB9FD1AC271E}" type="datetimeFigureOut">
              <a:rPr lang="en-US" smtClean="0"/>
              <a:t>11/6/21</a:t>
            </a:fld>
            <a:endParaRPr lang="en-US"/>
          </a:p>
        </p:txBody>
      </p:sp>
      <p:sp>
        <p:nvSpPr>
          <p:cNvPr id="5" name="Footer Placeholder 4">
            <a:extLst>
              <a:ext uri="{FF2B5EF4-FFF2-40B4-BE49-F238E27FC236}">
                <a16:creationId xmlns:a16="http://schemas.microsoft.com/office/drawing/2014/main" id="{015B66F8-6586-9E41-BC46-EEC30F6989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691F09-247B-584E-AF31-6E634C9B9FD9}"/>
              </a:ext>
            </a:extLst>
          </p:cNvPr>
          <p:cNvSpPr>
            <a:spLocks noGrp="1"/>
          </p:cNvSpPr>
          <p:nvPr>
            <p:ph type="sldNum" sz="quarter" idx="12"/>
          </p:nvPr>
        </p:nvSpPr>
        <p:spPr/>
        <p:txBody>
          <a:bodyPr/>
          <a:lstStyle/>
          <a:p>
            <a:fld id="{78C03215-BBC2-2148-BD0A-83299050CC69}" type="slidenum">
              <a:rPr lang="en-US" smtClean="0"/>
              <a:t>‹#›</a:t>
            </a:fld>
            <a:endParaRPr lang="en-US"/>
          </a:p>
        </p:txBody>
      </p:sp>
    </p:spTree>
    <p:extLst>
      <p:ext uri="{BB962C8B-B14F-4D97-AF65-F5344CB8AC3E}">
        <p14:creationId xmlns:p14="http://schemas.microsoft.com/office/powerpoint/2010/main" val="1079946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C8BF65-A4BA-6341-BC9D-2A5A0EC81D8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4848FB3-8780-9043-B483-16BAFE2F131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1F54DF9-2E00-8F46-A581-227C5BA8FCF1}"/>
              </a:ext>
            </a:extLst>
          </p:cNvPr>
          <p:cNvSpPr>
            <a:spLocks noGrp="1"/>
          </p:cNvSpPr>
          <p:nvPr>
            <p:ph type="dt" sz="half" idx="10"/>
          </p:nvPr>
        </p:nvSpPr>
        <p:spPr/>
        <p:txBody>
          <a:bodyPr/>
          <a:lstStyle/>
          <a:p>
            <a:fld id="{C9066D68-F576-CD41-A75E-FB9FD1AC271E}" type="datetimeFigureOut">
              <a:rPr lang="en-US" smtClean="0"/>
              <a:t>11/6/21</a:t>
            </a:fld>
            <a:endParaRPr lang="en-US"/>
          </a:p>
        </p:txBody>
      </p:sp>
      <p:sp>
        <p:nvSpPr>
          <p:cNvPr id="5" name="Footer Placeholder 4">
            <a:extLst>
              <a:ext uri="{FF2B5EF4-FFF2-40B4-BE49-F238E27FC236}">
                <a16:creationId xmlns:a16="http://schemas.microsoft.com/office/drawing/2014/main" id="{A6B06AE9-DA6B-0548-A574-CB76A92733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D6FEF8-2E6A-0D47-8F90-B6163BDCCFE0}"/>
              </a:ext>
            </a:extLst>
          </p:cNvPr>
          <p:cNvSpPr>
            <a:spLocks noGrp="1"/>
          </p:cNvSpPr>
          <p:nvPr>
            <p:ph type="sldNum" sz="quarter" idx="12"/>
          </p:nvPr>
        </p:nvSpPr>
        <p:spPr/>
        <p:txBody>
          <a:bodyPr/>
          <a:lstStyle/>
          <a:p>
            <a:fld id="{78C03215-BBC2-2148-BD0A-83299050CC69}" type="slidenum">
              <a:rPr lang="en-US" smtClean="0"/>
              <a:t>‹#›</a:t>
            </a:fld>
            <a:endParaRPr lang="en-US"/>
          </a:p>
        </p:txBody>
      </p:sp>
    </p:spTree>
    <p:extLst>
      <p:ext uri="{BB962C8B-B14F-4D97-AF65-F5344CB8AC3E}">
        <p14:creationId xmlns:p14="http://schemas.microsoft.com/office/powerpoint/2010/main" val="2836539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FCEE0-339C-0F49-BF4B-D096678AD70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DF9862F-9A9D-7743-86C1-88ACBDBB535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3162426-E1F0-134D-AB97-B8F39E791FA7}"/>
              </a:ext>
            </a:extLst>
          </p:cNvPr>
          <p:cNvSpPr>
            <a:spLocks noGrp="1"/>
          </p:cNvSpPr>
          <p:nvPr>
            <p:ph type="dt" sz="half" idx="10"/>
          </p:nvPr>
        </p:nvSpPr>
        <p:spPr/>
        <p:txBody>
          <a:bodyPr/>
          <a:lstStyle/>
          <a:p>
            <a:fld id="{C9066D68-F576-CD41-A75E-FB9FD1AC271E}" type="datetimeFigureOut">
              <a:rPr lang="en-US" smtClean="0"/>
              <a:t>11/6/21</a:t>
            </a:fld>
            <a:endParaRPr lang="en-US"/>
          </a:p>
        </p:txBody>
      </p:sp>
      <p:sp>
        <p:nvSpPr>
          <p:cNvPr id="5" name="Footer Placeholder 4">
            <a:extLst>
              <a:ext uri="{FF2B5EF4-FFF2-40B4-BE49-F238E27FC236}">
                <a16:creationId xmlns:a16="http://schemas.microsoft.com/office/drawing/2014/main" id="{7F8F7CF2-794C-BF4D-8789-771B5044C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5CE7EE-3F38-2F4B-9F39-F80A83B1B79C}"/>
              </a:ext>
            </a:extLst>
          </p:cNvPr>
          <p:cNvSpPr>
            <a:spLocks noGrp="1"/>
          </p:cNvSpPr>
          <p:nvPr>
            <p:ph type="sldNum" sz="quarter" idx="12"/>
          </p:nvPr>
        </p:nvSpPr>
        <p:spPr/>
        <p:txBody>
          <a:bodyPr/>
          <a:lstStyle/>
          <a:p>
            <a:fld id="{78C03215-BBC2-2148-BD0A-83299050CC69}" type="slidenum">
              <a:rPr lang="en-US" smtClean="0"/>
              <a:t>‹#›</a:t>
            </a:fld>
            <a:endParaRPr lang="en-US"/>
          </a:p>
        </p:txBody>
      </p:sp>
    </p:spTree>
    <p:extLst>
      <p:ext uri="{BB962C8B-B14F-4D97-AF65-F5344CB8AC3E}">
        <p14:creationId xmlns:p14="http://schemas.microsoft.com/office/powerpoint/2010/main" val="726222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628D1-B88B-B549-9EE5-E3760CEDC0A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6E70E9D-71F2-3D4F-A5E1-C847B99A18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78C72B5-DEEE-564B-B657-7C7D11BA10C9}"/>
              </a:ext>
            </a:extLst>
          </p:cNvPr>
          <p:cNvSpPr>
            <a:spLocks noGrp="1"/>
          </p:cNvSpPr>
          <p:nvPr>
            <p:ph type="dt" sz="half" idx="10"/>
          </p:nvPr>
        </p:nvSpPr>
        <p:spPr/>
        <p:txBody>
          <a:bodyPr/>
          <a:lstStyle/>
          <a:p>
            <a:fld id="{C9066D68-F576-CD41-A75E-FB9FD1AC271E}" type="datetimeFigureOut">
              <a:rPr lang="en-US" smtClean="0"/>
              <a:t>11/6/21</a:t>
            </a:fld>
            <a:endParaRPr lang="en-US"/>
          </a:p>
        </p:txBody>
      </p:sp>
      <p:sp>
        <p:nvSpPr>
          <p:cNvPr id="5" name="Footer Placeholder 4">
            <a:extLst>
              <a:ext uri="{FF2B5EF4-FFF2-40B4-BE49-F238E27FC236}">
                <a16:creationId xmlns:a16="http://schemas.microsoft.com/office/drawing/2014/main" id="{3053E758-6016-E948-9288-A3B74BE1D2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C29FCD-1253-504D-B77F-5839B57000B5}"/>
              </a:ext>
            </a:extLst>
          </p:cNvPr>
          <p:cNvSpPr>
            <a:spLocks noGrp="1"/>
          </p:cNvSpPr>
          <p:nvPr>
            <p:ph type="sldNum" sz="quarter" idx="12"/>
          </p:nvPr>
        </p:nvSpPr>
        <p:spPr/>
        <p:txBody>
          <a:bodyPr/>
          <a:lstStyle/>
          <a:p>
            <a:fld id="{78C03215-BBC2-2148-BD0A-83299050CC69}" type="slidenum">
              <a:rPr lang="en-US" smtClean="0"/>
              <a:t>‹#›</a:t>
            </a:fld>
            <a:endParaRPr lang="en-US"/>
          </a:p>
        </p:txBody>
      </p:sp>
    </p:spTree>
    <p:extLst>
      <p:ext uri="{BB962C8B-B14F-4D97-AF65-F5344CB8AC3E}">
        <p14:creationId xmlns:p14="http://schemas.microsoft.com/office/powerpoint/2010/main" val="2885590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247FD-D688-7142-ACE5-337853637E1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61902EB-DF0E-174D-8369-73F903A267E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936748A-3AF1-DB4C-8A8A-7C5E09A1326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FD53737-388D-014D-A062-C8B0466E6227}"/>
              </a:ext>
            </a:extLst>
          </p:cNvPr>
          <p:cNvSpPr>
            <a:spLocks noGrp="1"/>
          </p:cNvSpPr>
          <p:nvPr>
            <p:ph type="dt" sz="half" idx="10"/>
          </p:nvPr>
        </p:nvSpPr>
        <p:spPr/>
        <p:txBody>
          <a:bodyPr/>
          <a:lstStyle/>
          <a:p>
            <a:fld id="{C9066D68-F576-CD41-A75E-FB9FD1AC271E}" type="datetimeFigureOut">
              <a:rPr lang="en-US" smtClean="0"/>
              <a:t>11/6/21</a:t>
            </a:fld>
            <a:endParaRPr lang="en-US"/>
          </a:p>
        </p:txBody>
      </p:sp>
      <p:sp>
        <p:nvSpPr>
          <p:cNvPr id="6" name="Footer Placeholder 5">
            <a:extLst>
              <a:ext uri="{FF2B5EF4-FFF2-40B4-BE49-F238E27FC236}">
                <a16:creationId xmlns:a16="http://schemas.microsoft.com/office/drawing/2014/main" id="{E48CD603-F17F-8943-84AE-7CCB72CCA6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383BD7-4371-4D4C-A61E-EC2CC4118C11}"/>
              </a:ext>
            </a:extLst>
          </p:cNvPr>
          <p:cNvSpPr>
            <a:spLocks noGrp="1"/>
          </p:cNvSpPr>
          <p:nvPr>
            <p:ph type="sldNum" sz="quarter" idx="12"/>
          </p:nvPr>
        </p:nvSpPr>
        <p:spPr/>
        <p:txBody>
          <a:bodyPr/>
          <a:lstStyle/>
          <a:p>
            <a:fld id="{78C03215-BBC2-2148-BD0A-83299050CC69}" type="slidenum">
              <a:rPr lang="en-US" smtClean="0"/>
              <a:t>‹#›</a:t>
            </a:fld>
            <a:endParaRPr lang="en-US"/>
          </a:p>
        </p:txBody>
      </p:sp>
    </p:spTree>
    <p:extLst>
      <p:ext uri="{BB962C8B-B14F-4D97-AF65-F5344CB8AC3E}">
        <p14:creationId xmlns:p14="http://schemas.microsoft.com/office/powerpoint/2010/main" val="429350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D9663-E163-F842-A496-14562A9D37B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4213E2D-23EB-1F4B-AC3E-C12725D2E0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4E779D5-A178-5C4A-918F-13F09AB3BFF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6B02560-8342-D54A-818E-5561A6B57B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34EA4F8-2A34-5148-8A95-E9EFA2D4786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40CD6D5-E91B-5C46-820D-3B8597B6F0E8}"/>
              </a:ext>
            </a:extLst>
          </p:cNvPr>
          <p:cNvSpPr>
            <a:spLocks noGrp="1"/>
          </p:cNvSpPr>
          <p:nvPr>
            <p:ph type="dt" sz="half" idx="10"/>
          </p:nvPr>
        </p:nvSpPr>
        <p:spPr/>
        <p:txBody>
          <a:bodyPr/>
          <a:lstStyle/>
          <a:p>
            <a:fld id="{C9066D68-F576-CD41-A75E-FB9FD1AC271E}" type="datetimeFigureOut">
              <a:rPr lang="en-US" smtClean="0"/>
              <a:t>11/6/21</a:t>
            </a:fld>
            <a:endParaRPr lang="en-US"/>
          </a:p>
        </p:txBody>
      </p:sp>
      <p:sp>
        <p:nvSpPr>
          <p:cNvPr id="8" name="Footer Placeholder 7">
            <a:extLst>
              <a:ext uri="{FF2B5EF4-FFF2-40B4-BE49-F238E27FC236}">
                <a16:creationId xmlns:a16="http://schemas.microsoft.com/office/drawing/2014/main" id="{B69FBBFC-2104-8040-A145-852CCC08ED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9ABA09-E72B-C941-B109-E7AD48A575C2}"/>
              </a:ext>
            </a:extLst>
          </p:cNvPr>
          <p:cNvSpPr>
            <a:spLocks noGrp="1"/>
          </p:cNvSpPr>
          <p:nvPr>
            <p:ph type="sldNum" sz="quarter" idx="12"/>
          </p:nvPr>
        </p:nvSpPr>
        <p:spPr/>
        <p:txBody>
          <a:bodyPr/>
          <a:lstStyle/>
          <a:p>
            <a:fld id="{78C03215-BBC2-2148-BD0A-83299050CC69}" type="slidenum">
              <a:rPr lang="en-US" smtClean="0"/>
              <a:t>‹#›</a:t>
            </a:fld>
            <a:endParaRPr lang="en-US"/>
          </a:p>
        </p:txBody>
      </p:sp>
    </p:spTree>
    <p:extLst>
      <p:ext uri="{BB962C8B-B14F-4D97-AF65-F5344CB8AC3E}">
        <p14:creationId xmlns:p14="http://schemas.microsoft.com/office/powerpoint/2010/main" val="3421491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71028-D670-8A4E-9C05-77B40899104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E68246E-DDB5-454F-B982-AE739651FDCE}"/>
              </a:ext>
            </a:extLst>
          </p:cNvPr>
          <p:cNvSpPr>
            <a:spLocks noGrp="1"/>
          </p:cNvSpPr>
          <p:nvPr>
            <p:ph type="dt" sz="half" idx="10"/>
          </p:nvPr>
        </p:nvSpPr>
        <p:spPr/>
        <p:txBody>
          <a:bodyPr/>
          <a:lstStyle/>
          <a:p>
            <a:fld id="{C9066D68-F576-CD41-A75E-FB9FD1AC271E}" type="datetimeFigureOut">
              <a:rPr lang="en-US" smtClean="0"/>
              <a:t>11/6/21</a:t>
            </a:fld>
            <a:endParaRPr lang="en-US"/>
          </a:p>
        </p:txBody>
      </p:sp>
      <p:sp>
        <p:nvSpPr>
          <p:cNvPr id="4" name="Footer Placeholder 3">
            <a:extLst>
              <a:ext uri="{FF2B5EF4-FFF2-40B4-BE49-F238E27FC236}">
                <a16:creationId xmlns:a16="http://schemas.microsoft.com/office/drawing/2014/main" id="{DF4799E4-BBC7-074B-8FA1-B23CDBDF72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F2B557-B795-FB4F-AE6D-2BBEC3D148F7}"/>
              </a:ext>
            </a:extLst>
          </p:cNvPr>
          <p:cNvSpPr>
            <a:spLocks noGrp="1"/>
          </p:cNvSpPr>
          <p:nvPr>
            <p:ph type="sldNum" sz="quarter" idx="12"/>
          </p:nvPr>
        </p:nvSpPr>
        <p:spPr/>
        <p:txBody>
          <a:bodyPr/>
          <a:lstStyle/>
          <a:p>
            <a:fld id="{78C03215-BBC2-2148-BD0A-83299050CC69}" type="slidenum">
              <a:rPr lang="en-US" smtClean="0"/>
              <a:t>‹#›</a:t>
            </a:fld>
            <a:endParaRPr lang="en-US"/>
          </a:p>
        </p:txBody>
      </p:sp>
    </p:spTree>
    <p:extLst>
      <p:ext uri="{BB962C8B-B14F-4D97-AF65-F5344CB8AC3E}">
        <p14:creationId xmlns:p14="http://schemas.microsoft.com/office/powerpoint/2010/main" val="947313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07BD3A-542B-9242-BE71-EB9223F9FC30}"/>
              </a:ext>
            </a:extLst>
          </p:cNvPr>
          <p:cNvSpPr>
            <a:spLocks noGrp="1"/>
          </p:cNvSpPr>
          <p:nvPr>
            <p:ph type="dt" sz="half" idx="10"/>
          </p:nvPr>
        </p:nvSpPr>
        <p:spPr/>
        <p:txBody>
          <a:bodyPr/>
          <a:lstStyle/>
          <a:p>
            <a:fld id="{C9066D68-F576-CD41-A75E-FB9FD1AC271E}" type="datetimeFigureOut">
              <a:rPr lang="en-US" smtClean="0"/>
              <a:t>11/6/21</a:t>
            </a:fld>
            <a:endParaRPr lang="en-US"/>
          </a:p>
        </p:txBody>
      </p:sp>
      <p:sp>
        <p:nvSpPr>
          <p:cNvPr id="3" name="Footer Placeholder 2">
            <a:extLst>
              <a:ext uri="{FF2B5EF4-FFF2-40B4-BE49-F238E27FC236}">
                <a16:creationId xmlns:a16="http://schemas.microsoft.com/office/drawing/2014/main" id="{321E9026-7C9A-9B4D-B242-83FCEFCD1C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BC9313-669C-B442-8718-6A451C3212A5}"/>
              </a:ext>
            </a:extLst>
          </p:cNvPr>
          <p:cNvSpPr>
            <a:spLocks noGrp="1"/>
          </p:cNvSpPr>
          <p:nvPr>
            <p:ph type="sldNum" sz="quarter" idx="12"/>
          </p:nvPr>
        </p:nvSpPr>
        <p:spPr/>
        <p:txBody>
          <a:bodyPr/>
          <a:lstStyle/>
          <a:p>
            <a:fld id="{78C03215-BBC2-2148-BD0A-83299050CC69}" type="slidenum">
              <a:rPr lang="en-US" smtClean="0"/>
              <a:t>‹#›</a:t>
            </a:fld>
            <a:endParaRPr lang="en-US"/>
          </a:p>
        </p:txBody>
      </p:sp>
    </p:spTree>
    <p:extLst>
      <p:ext uri="{BB962C8B-B14F-4D97-AF65-F5344CB8AC3E}">
        <p14:creationId xmlns:p14="http://schemas.microsoft.com/office/powerpoint/2010/main" val="1243823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6C579-45F2-4A43-A548-A6E1C4ED008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6AABA29-D811-D24C-9009-2E3C681327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BC80C03-A6E1-2A4E-A779-480C963854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BAD4BE4-420B-584B-9A3B-A429D9E9CD08}"/>
              </a:ext>
            </a:extLst>
          </p:cNvPr>
          <p:cNvSpPr>
            <a:spLocks noGrp="1"/>
          </p:cNvSpPr>
          <p:nvPr>
            <p:ph type="dt" sz="half" idx="10"/>
          </p:nvPr>
        </p:nvSpPr>
        <p:spPr/>
        <p:txBody>
          <a:bodyPr/>
          <a:lstStyle/>
          <a:p>
            <a:fld id="{C9066D68-F576-CD41-A75E-FB9FD1AC271E}" type="datetimeFigureOut">
              <a:rPr lang="en-US" smtClean="0"/>
              <a:t>11/6/21</a:t>
            </a:fld>
            <a:endParaRPr lang="en-US"/>
          </a:p>
        </p:txBody>
      </p:sp>
      <p:sp>
        <p:nvSpPr>
          <p:cNvPr id="6" name="Footer Placeholder 5">
            <a:extLst>
              <a:ext uri="{FF2B5EF4-FFF2-40B4-BE49-F238E27FC236}">
                <a16:creationId xmlns:a16="http://schemas.microsoft.com/office/drawing/2014/main" id="{A6997958-2964-9043-8C68-B454DB8E0C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210654-2DDD-AD4B-8CC1-0A92B8640797}"/>
              </a:ext>
            </a:extLst>
          </p:cNvPr>
          <p:cNvSpPr>
            <a:spLocks noGrp="1"/>
          </p:cNvSpPr>
          <p:nvPr>
            <p:ph type="sldNum" sz="quarter" idx="12"/>
          </p:nvPr>
        </p:nvSpPr>
        <p:spPr/>
        <p:txBody>
          <a:bodyPr/>
          <a:lstStyle/>
          <a:p>
            <a:fld id="{78C03215-BBC2-2148-BD0A-83299050CC69}" type="slidenum">
              <a:rPr lang="en-US" smtClean="0"/>
              <a:t>‹#›</a:t>
            </a:fld>
            <a:endParaRPr lang="en-US"/>
          </a:p>
        </p:txBody>
      </p:sp>
    </p:spTree>
    <p:extLst>
      <p:ext uri="{BB962C8B-B14F-4D97-AF65-F5344CB8AC3E}">
        <p14:creationId xmlns:p14="http://schemas.microsoft.com/office/powerpoint/2010/main" val="1664949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5B04B-5727-0347-9335-A6E915E67D8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DD53A08-765C-3F4C-B7D2-B1FCF7556C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1FD643-F767-2F4C-AF07-16C0A61CF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C0723F5-8D04-194E-9162-47034C99B82F}"/>
              </a:ext>
            </a:extLst>
          </p:cNvPr>
          <p:cNvSpPr>
            <a:spLocks noGrp="1"/>
          </p:cNvSpPr>
          <p:nvPr>
            <p:ph type="dt" sz="half" idx="10"/>
          </p:nvPr>
        </p:nvSpPr>
        <p:spPr/>
        <p:txBody>
          <a:bodyPr/>
          <a:lstStyle/>
          <a:p>
            <a:fld id="{C9066D68-F576-CD41-A75E-FB9FD1AC271E}" type="datetimeFigureOut">
              <a:rPr lang="en-US" smtClean="0"/>
              <a:t>11/6/21</a:t>
            </a:fld>
            <a:endParaRPr lang="en-US"/>
          </a:p>
        </p:txBody>
      </p:sp>
      <p:sp>
        <p:nvSpPr>
          <p:cNvPr id="6" name="Footer Placeholder 5">
            <a:extLst>
              <a:ext uri="{FF2B5EF4-FFF2-40B4-BE49-F238E27FC236}">
                <a16:creationId xmlns:a16="http://schemas.microsoft.com/office/drawing/2014/main" id="{8D5615A6-A362-DB4D-9CF4-AEE23E36D6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828A4-2901-1C42-BDFD-157E4A922BB6}"/>
              </a:ext>
            </a:extLst>
          </p:cNvPr>
          <p:cNvSpPr>
            <a:spLocks noGrp="1"/>
          </p:cNvSpPr>
          <p:nvPr>
            <p:ph type="sldNum" sz="quarter" idx="12"/>
          </p:nvPr>
        </p:nvSpPr>
        <p:spPr/>
        <p:txBody>
          <a:bodyPr/>
          <a:lstStyle/>
          <a:p>
            <a:fld id="{78C03215-BBC2-2148-BD0A-83299050CC69}" type="slidenum">
              <a:rPr lang="en-US" smtClean="0"/>
              <a:t>‹#›</a:t>
            </a:fld>
            <a:endParaRPr lang="en-US"/>
          </a:p>
        </p:txBody>
      </p:sp>
    </p:spTree>
    <p:extLst>
      <p:ext uri="{BB962C8B-B14F-4D97-AF65-F5344CB8AC3E}">
        <p14:creationId xmlns:p14="http://schemas.microsoft.com/office/powerpoint/2010/main" val="462488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E10FA4-2D66-4441-987B-C545DE3BF1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DEFDB49-A293-AA49-B901-3830CB9F0C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30D5F03-B98F-7B49-B2C2-E4DB6EEAA9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066D68-F576-CD41-A75E-FB9FD1AC271E}" type="datetimeFigureOut">
              <a:rPr lang="en-US" smtClean="0"/>
              <a:t>11/6/21</a:t>
            </a:fld>
            <a:endParaRPr lang="en-US"/>
          </a:p>
        </p:txBody>
      </p:sp>
      <p:sp>
        <p:nvSpPr>
          <p:cNvPr id="5" name="Footer Placeholder 4">
            <a:extLst>
              <a:ext uri="{FF2B5EF4-FFF2-40B4-BE49-F238E27FC236}">
                <a16:creationId xmlns:a16="http://schemas.microsoft.com/office/drawing/2014/main" id="{49C853D7-3F0B-EE47-9643-2CF409E784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3CDAF3-1920-2343-AA28-4A366C98D1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C03215-BBC2-2148-BD0A-83299050CC69}" type="slidenum">
              <a:rPr lang="en-US" smtClean="0"/>
              <a:t>‹#›</a:t>
            </a:fld>
            <a:endParaRPr lang="en-US"/>
          </a:p>
        </p:txBody>
      </p:sp>
    </p:spTree>
    <p:extLst>
      <p:ext uri="{BB962C8B-B14F-4D97-AF65-F5344CB8AC3E}">
        <p14:creationId xmlns:p14="http://schemas.microsoft.com/office/powerpoint/2010/main" val="1261497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ocs.google.com/document/d/1zOQ3BC5IKXKWRk1eotLfjVxbzL3EjIKuPLMjyHMwiyQ/ed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13.png"/><Relationship Id="rId26" Type="http://schemas.openxmlformats.org/officeDocument/2006/relationships/image" Target="../media/image17.png"/><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21.png"/><Relationship Id="rId42" Type="http://schemas.openxmlformats.org/officeDocument/2006/relationships/image" Target="../media/image25.png"/><Relationship Id="rId7" Type="http://schemas.openxmlformats.org/officeDocument/2006/relationships/customXml" Target="../ink/ink3.xml"/><Relationship Id="rId2" Type="http://schemas.openxmlformats.org/officeDocument/2006/relationships/notesSlide" Target="../notesSlides/notesSlide5.xml"/><Relationship Id="rId16" Type="http://schemas.openxmlformats.org/officeDocument/2006/relationships/image" Target="../media/image12.png"/><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customXml" Target="../ink/ink5.xml"/><Relationship Id="rId24" Type="http://schemas.openxmlformats.org/officeDocument/2006/relationships/image" Target="../media/image16.png"/><Relationship Id="rId32" Type="http://schemas.openxmlformats.org/officeDocument/2006/relationships/image" Target="../media/image20.png"/><Relationship Id="rId37" Type="http://schemas.openxmlformats.org/officeDocument/2006/relationships/customXml" Target="../ink/ink18.xml"/><Relationship Id="rId40" Type="http://schemas.openxmlformats.org/officeDocument/2006/relationships/image" Target="../media/image24.png"/><Relationship Id="rId45" Type="http://schemas.openxmlformats.org/officeDocument/2006/relationships/customXml" Target="../ink/ink22.xml"/><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8.png"/><Relationship Id="rId36"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customXml" Target="../ink/ink9.xml"/><Relationship Id="rId31" Type="http://schemas.openxmlformats.org/officeDocument/2006/relationships/customXml" Target="../ink/ink15.xml"/><Relationship Id="rId44" Type="http://schemas.openxmlformats.org/officeDocument/2006/relationships/image" Target="../media/image26.png"/><Relationship Id="rId4" Type="http://schemas.openxmlformats.org/officeDocument/2006/relationships/image" Target="../media/image6.png"/><Relationship Id="rId9" Type="http://schemas.openxmlformats.org/officeDocument/2006/relationships/customXml" Target="../ink/ink4.xml"/><Relationship Id="rId14" Type="http://schemas.openxmlformats.org/officeDocument/2006/relationships/image" Target="../media/image11.png"/><Relationship Id="rId22" Type="http://schemas.openxmlformats.org/officeDocument/2006/relationships/image" Target="../media/image15.png"/><Relationship Id="rId27" Type="http://schemas.openxmlformats.org/officeDocument/2006/relationships/customXml" Target="../ink/ink13.xml"/><Relationship Id="rId30" Type="http://schemas.openxmlformats.org/officeDocument/2006/relationships/image" Target="../media/image19.png"/><Relationship Id="rId35" Type="http://schemas.openxmlformats.org/officeDocument/2006/relationships/customXml" Target="../ink/ink17.xml"/><Relationship Id="rId43" Type="http://schemas.openxmlformats.org/officeDocument/2006/relationships/customXml" Target="../ink/ink21.xml"/><Relationship Id="rId8" Type="http://schemas.openxmlformats.org/officeDocument/2006/relationships/image" Target="../media/image8.png"/><Relationship Id="rId3" Type="http://schemas.openxmlformats.org/officeDocument/2006/relationships/customXml" Target="../ink/ink1.xml"/><Relationship Id="rId12" Type="http://schemas.openxmlformats.org/officeDocument/2006/relationships/image" Target="../media/image10.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23.png"/><Relationship Id="rId46" Type="http://schemas.openxmlformats.org/officeDocument/2006/relationships/image" Target="../media/image27.png"/><Relationship Id="rId20" Type="http://schemas.openxmlformats.org/officeDocument/2006/relationships/image" Target="../media/image14.png"/><Relationship Id="rId41" Type="http://schemas.openxmlformats.org/officeDocument/2006/relationships/customXml" Target="../ink/ink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28.png"/><Relationship Id="rId7" Type="http://schemas.openxmlformats.org/officeDocument/2006/relationships/image" Target="../media/image43.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svg"/><Relationship Id="rId4" Type="http://schemas.openxmlformats.org/officeDocument/2006/relationships/image" Target="../media/image40.png"/><Relationship Id="rId9" Type="http://schemas.openxmlformats.org/officeDocument/2006/relationships/image" Target="../media/image45.svg"/></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052F01-E355-5D4C-B930-959B02C64C8E}"/>
              </a:ext>
            </a:extLst>
          </p:cNvPr>
          <p:cNvSpPr txBox="1"/>
          <p:nvPr/>
        </p:nvSpPr>
        <p:spPr>
          <a:xfrm>
            <a:off x="784514" y="289679"/>
            <a:ext cx="10624704" cy="6463308"/>
          </a:xfrm>
          <a:prstGeom prst="rect">
            <a:avLst/>
          </a:prstGeom>
          <a:noFill/>
        </p:spPr>
        <p:txBody>
          <a:bodyPr wrap="square" lIns="91440" tIns="45720" rIns="91440" bIns="45720" anchor="t">
            <a:spAutoFit/>
          </a:bodyPr>
          <a:lstStyle/>
          <a:p>
            <a:r>
              <a:rPr lang="en-US" b="1" dirty="0"/>
              <a:t>Intro </a:t>
            </a:r>
            <a:r>
              <a:rPr lang="en-US" dirty="0"/>
              <a:t>[</a:t>
            </a:r>
            <a:r>
              <a:rPr lang="en-US" dirty="0" err="1"/>
              <a:t>Tianchang</a:t>
            </a:r>
            <a:r>
              <a:rPr lang="en-US" dirty="0"/>
              <a:t>] (build up significance) (2 min) </a:t>
            </a:r>
          </a:p>
          <a:p>
            <a:pPr lvl="1"/>
            <a:r>
              <a:rPr lang="en-US" dirty="0"/>
              <a:t>Explain what time series?</a:t>
            </a:r>
          </a:p>
          <a:p>
            <a:pPr lvl="1"/>
            <a:r>
              <a:rPr lang="en-US" dirty="0"/>
              <a:t>Why apple?</a:t>
            </a:r>
          </a:p>
          <a:p>
            <a:pPr lvl="1"/>
            <a:r>
              <a:rPr lang="en-US" dirty="0"/>
              <a:t>What are the periods and how much data we used?</a:t>
            </a:r>
          </a:p>
          <a:p>
            <a:pPr lvl="1"/>
            <a:r>
              <a:rPr lang="en-US" dirty="0"/>
              <a:t>Data preprocessing? – trade off, using data points vs fixing a period to predict?</a:t>
            </a:r>
          </a:p>
          <a:p>
            <a:pPr lvl="1"/>
            <a:r>
              <a:rPr lang="en-US" dirty="0"/>
              <a:t>Configuration (train/test)</a:t>
            </a:r>
          </a:p>
          <a:p>
            <a:pPr lvl="1"/>
            <a:r>
              <a:rPr lang="en-US" dirty="0"/>
              <a:t>(Performance interpretability tradeoff) </a:t>
            </a:r>
          </a:p>
          <a:p>
            <a:r>
              <a:rPr lang="en-US" b="1" dirty="0"/>
              <a:t>KNN</a:t>
            </a:r>
            <a:r>
              <a:rPr lang="en-US" dirty="0"/>
              <a:t> (3 min) (Why, How it works?) [Jerome]</a:t>
            </a:r>
          </a:p>
          <a:p>
            <a:r>
              <a:rPr lang="en-US" b="1" dirty="0"/>
              <a:t>ARIMA</a:t>
            </a:r>
            <a:r>
              <a:rPr lang="en-US" dirty="0"/>
              <a:t> (3min) [</a:t>
            </a:r>
            <a:r>
              <a:rPr lang="en-US" dirty="0" err="1"/>
              <a:t>Shriya</a:t>
            </a:r>
            <a:r>
              <a:rPr lang="en-US" dirty="0"/>
              <a:t>, </a:t>
            </a:r>
            <a:r>
              <a:rPr lang="en-US" dirty="0" err="1"/>
              <a:t>Tianchang</a:t>
            </a:r>
            <a:r>
              <a:rPr lang="en-US" dirty="0"/>
              <a:t>, JW (Seasonal &amp; others)]</a:t>
            </a:r>
            <a:endParaRPr lang="en-US" dirty="0">
              <a:cs typeface="Calibri"/>
            </a:endParaRPr>
          </a:p>
          <a:p>
            <a:r>
              <a:rPr lang="en-US" b="1" dirty="0"/>
              <a:t>LSTM</a:t>
            </a:r>
            <a:r>
              <a:rPr lang="en-US" dirty="0"/>
              <a:t> (3min) [Amy, Kai Chao]</a:t>
            </a:r>
            <a:endParaRPr lang="en-US" dirty="0">
              <a:cs typeface="Calibri"/>
            </a:endParaRPr>
          </a:p>
          <a:p>
            <a:pPr marL="742950" lvl="1" indent="-285750">
              <a:buFontTx/>
              <a:buChar char="-"/>
            </a:pPr>
            <a:r>
              <a:rPr lang="en-US" dirty="0"/>
              <a:t>What is it</a:t>
            </a:r>
          </a:p>
          <a:p>
            <a:pPr marL="742950" lvl="1" indent="-285750">
              <a:buFontTx/>
              <a:buChar char="-"/>
            </a:pPr>
            <a:r>
              <a:rPr lang="en-US" dirty="0"/>
              <a:t>Preprocessing</a:t>
            </a:r>
          </a:p>
          <a:p>
            <a:pPr marL="742950" lvl="1" indent="-285750">
              <a:buFontTx/>
              <a:buChar char="-"/>
            </a:pPr>
            <a:r>
              <a:rPr lang="en-US" dirty="0"/>
              <a:t>Performance metrics</a:t>
            </a:r>
          </a:p>
          <a:p>
            <a:pPr marL="742950" lvl="1" indent="-285750">
              <a:buFontTx/>
              <a:buChar char="-"/>
            </a:pPr>
            <a:r>
              <a:rPr lang="en-US" dirty="0"/>
              <a:t>Limitations</a:t>
            </a:r>
          </a:p>
          <a:p>
            <a:r>
              <a:rPr lang="en-US" dirty="0"/>
              <a:t>	</a:t>
            </a:r>
          </a:p>
          <a:p>
            <a:r>
              <a:rPr lang="en-US" b="1" dirty="0"/>
              <a:t>Evaluate</a:t>
            </a:r>
            <a:r>
              <a:rPr lang="en-US" dirty="0"/>
              <a:t> the results. (2min) (How does it performs? Why it performs this way)</a:t>
            </a:r>
          </a:p>
          <a:p>
            <a:r>
              <a:rPr lang="en-US" dirty="0"/>
              <a:t>Expected: Daily &lt; Monthly &lt; Quarterly RMSE</a:t>
            </a:r>
          </a:p>
          <a:p>
            <a:r>
              <a:rPr lang="en-US" b="1" dirty="0"/>
              <a:t>Conclude</a:t>
            </a:r>
            <a:r>
              <a:rPr lang="en-US" dirty="0"/>
              <a:t> which period suits the models (2min)</a:t>
            </a:r>
          </a:p>
          <a:p>
            <a:endParaRPr lang="en-US" dirty="0"/>
          </a:p>
          <a:p>
            <a:r>
              <a:rPr lang="en-US" dirty="0"/>
              <a:t>60% Percent weekend 6/7 Nov after evening</a:t>
            </a:r>
          </a:p>
          <a:p>
            <a:endParaRPr lang="en-US" dirty="0"/>
          </a:p>
          <a:p>
            <a:r>
              <a:rPr lang="en-US" dirty="0"/>
              <a:t>Rubrics: </a:t>
            </a:r>
            <a:r>
              <a:rPr lang="en-US" dirty="0">
                <a:hlinkClick r:id="rId2"/>
              </a:rPr>
              <a:t>https://docs.google.com/document/d/1zOQ3BC5IKXKWRk1eotLfjVxbzL3EjIKuPLMjyHMwiyQ/edit</a:t>
            </a:r>
            <a:endParaRPr lang="en-US" dirty="0"/>
          </a:p>
          <a:p>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33124-009E-344C-82CB-8DAB1F53C66B}"/>
              </a:ext>
            </a:extLst>
          </p:cNvPr>
          <p:cNvSpPr>
            <a:spLocks noGrp="1"/>
          </p:cNvSpPr>
          <p:nvPr>
            <p:ph type="title"/>
          </p:nvPr>
        </p:nvSpPr>
        <p:spPr/>
        <p:txBody>
          <a:bodyPr/>
          <a:lstStyle/>
          <a:p>
            <a:r>
              <a:rPr lang="en-US" dirty="0"/>
              <a:t>Steps</a:t>
            </a:r>
          </a:p>
        </p:txBody>
      </p:sp>
      <p:sp>
        <p:nvSpPr>
          <p:cNvPr id="3" name="Content Placeholder 2">
            <a:extLst>
              <a:ext uri="{FF2B5EF4-FFF2-40B4-BE49-F238E27FC236}">
                <a16:creationId xmlns:a16="http://schemas.microsoft.com/office/drawing/2014/main" id="{B42AABF5-6AC0-204E-8752-D25B6BFE2BC0}"/>
              </a:ext>
            </a:extLst>
          </p:cNvPr>
          <p:cNvSpPr>
            <a:spLocks noGrp="1"/>
          </p:cNvSpPr>
          <p:nvPr>
            <p:ph idx="1"/>
          </p:nvPr>
        </p:nvSpPr>
        <p:spPr/>
        <p:txBody>
          <a:bodyPr/>
          <a:lstStyle/>
          <a:p>
            <a:pPr marL="514350" indent="-514350">
              <a:buFont typeface="+mj-lt"/>
              <a:buAutoNum type="arabicPeriod"/>
            </a:pPr>
            <a:r>
              <a:rPr lang="en-US" dirty="0"/>
              <a:t>Normalize the data after splitting the data into its training and testing sets mentioned earlier. This is to avoid data snooping.</a:t>
            </a:r>
          </a:p>
          <a:p>
            <a:pPr marL="514350" indent="-514350">
              <a:buFont typeface="+mj-lt"/>
              <a:buAutoNum type="arabicPeriod"/>
            </a:pPr>
            <a:r>
              <a:rPr lang="en-US" dirty="0"/>
              <a:t>Used </a:t>
            </a:r>
            <a:r>
              <a:rPr lang="en-US" dirty="0" err="1"/>
              <a:t>GridSearchCV</a:t>
            </a:r>
            <a:r>
              <a:rPr lang="en-US" dirty="0"/>
              <a:t> from </a:t>
            </a:r>
            <a:r>
              <a:rPr lang="en-US" dirty="0" err="1"/>
              <a:t>sklearn</a:t>
            </a:r>
            <a:r>
              <a:rPr lang="en-US" dirty="0"/>
              <a:t> to automate the tuning of hyperparameters. </a:t>
            </a:r>
          </a:p>
          <a:p>
            <a:pPr marL="514350" indent="-514350">
              <a:buFont typeface="+mj-lt"/>
              <a:buAutoNum type="arabicPeriod"/>
            </a:pPr>
            <a:r>
              <a:rPr lang="en-US" dirty="0"/>
              <a:t>Fit the model after finding the optimum K.</a:t>
            </a:r>
          </a:p>
          <a:p>
            <a:pPr marL="0" indent="0">
              <a:buNone/>
            </a:pPr>
            <a:endParaRPr lang="en-US" dirty="0"/>
          </a:p>
          <a:p>
            <a:endParaRPr lang="en-US" dirty="0"/>
          </a:p>
        </p:txBody>
      </p:sp>
    </p:spTree>
    <p:extLst>
      <p:ext uri="{BB962C8B-B14F-4D97-AF65-F5344CB8AC3E}">
        <p14:creationId xmlns:p14="http://schemas.microsoft.com/office/powerpoint/2010/main" val="2499701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32455-575C-024B-88B6-1883740E6899}"/>
              </a:ext>
            </a:extLst>
          </p:cNvPr>
          <p:cNvSpPr>
            <a:spLocks noGrp="1"/>
          </p:cNvSpPr>
          <p:nvPr>
            <p:ph type="title"/>
          </p:nvPr>
        </p:nvSpPr>
        <p:spPr/>
        <p:txBody>
          <a:bodyPr/>
          <a:lstStyle/>
          <a:p>
            <a:r>
              <a:rPr lang="en-US" dirty="0" err="1"/>
              <a:t>GridSearchCV</a:t>
            </a:r>
            <a:endParaRPr lang="en-US" dirty="0"/>
          </a:p>
        </p:txBody>
      </p:sp>
      <p:sp>
        <p:nvSpPr>
          <p:cNvPr id="3" name="Content Placeholder 2">
            <a:extLst>
              <a:ext uri="{FF2B5EF4-FFF2-40B4-BE49-F238E27FC236}">
                <a16:creationId xmlns:a16="http://schemas.microsoft.com/office/drawing/2014/main" id="{86B1021D-3DFC-0049-8DB3-123DF908B1C5}"/>
              </a:ext>
            </a:extLst>
          </p:cNvPr>
          <p:cNvSpPr>
            <a:spLocks noGrp="1"/>
          </p:cNvSpPr>
          <p:nvPr>
            <p:ph idx="1"/>
          </p:nvPr>
        </p:nvSpPr>
        <p:spPr/>
        <p:txBody>
          <a:bodyPr/>
          <a:lstStyle/>
          <a:p>
            <a:r>
              <a:rPr lang="en-SG" dirty="0" err="1"/>
              <a:t>GridSearchCV</a:t>
            </a:r>
            <a:r>
              <a:rPr lang="en-SG" dirty="0"/>
              <a:t> is a function that comes in Scikit-</a:t>
            </a:r>
            <a:r>
              <a:rPr lang="en-SG" dirty="0" err="1"/>
              <a:t>learn’s</a:t>
            </a:r>
            <a:r>
              <a:rPr lang="en-SG" dirty="0"/>
              <a:t>(or SK-learn) </a:t>
            </a:r>
            <a:r>
              <a:rPr lang="en-SG" dirty="0" err="1"/>
              <a:t>model_selection</a:t>
            </a:r>
            <a:r>
              <a:rPr lang="en-SG" dirty="0"/>
              <a:t> package. </a:t>
            </a:r>
          </a:p>
          <a:p>
            <a:r>
              <a:rPr lang="en-US" dirty="0"/>
              <a:t>Here, we used a 5-fold cross-validation with {‘</a:t>
            </a:r>
            <a:r>
              <a:rPr lang="en-US" dirty="0" err="1"/>
              <a:t>n_neighbors</a:t>
            </a:r>
            <a:r>
              <a:rPr lang="en-US" dirty="0"/>
              <a:t>’: [2,3]} which means the function will tryout the possible k = 2 or 3.</a:t>
            </a:r>
          </a:p>
          <a:p>
            <a:r>
              <a:rPr lang="en-US" dirty="0"/>
              <a:t>We limited the K to {2, 3} because one of our training data set has less than 20 instances and we wanted to fix the K used throughout.</a:t>
            </a:r>
          </a:p>
          <a:p>
            <a:endParaRPr lang="en-US" dirty="0"/>
          </a:p>
        </p:txBody>
      </p:sp>
      <p:pic>
        <p:nvPicPr>
          <p:cNvPr id="7" name="Picture 6">
            <a:extLst>
              <a:ext uri="{FF2B5EF4-FFF2-40B4-BE49-F238E27FC236}">
                <a16:creationId xmlns:a16="http://schemas.microsoft.com/office/drawing/2014/main" id="{DE27B1C0-2797-684E-9E84-A4F4C17AAAA5}"/>
              </a:ext>
            </a:extLst>
          </p:cNvPr>
          <p:cNvPicPr>
            <a:picLocks noChangeAspect="1"/>
          </p:cNvPicPr>
          <p:nvPr/>
        </p:nvPicPr>
        <p:blipFill>
          <a:blip r:embed="rId3"/>
          <a:stretch>
            <a:fillRect/>
          </a:stretch>
        </p:blipFill>
        <p:spPr>
          <a:xfrm>
            <a:off x="4492733" y="365125"/>
            <a:ext cx="1947951" cy="1044000"/>
          </a:xfrm>
          <a:prstGeom prst="rect">
            <a:avLst/>
          </a:prstGeom>
        </p:spPr>
      </p:pic>
    </p:spTree>
    <p:extLst>
      <p:ext uri="{BB962C8B-B14F-4D97-AF65-F5344CB8AC3E}">
        <p14:creationId xmlns:p14="http://schemas.microsoft.com/office/powerpoint/2010/main" val="70288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61770-839C-2347-9F3F-719A0B46D01C}"/>
              </a:ext>
            </a:extLst>
          </p:cNvPr>
          <p:cNvSpPr>
            <a:spLocks noGrp="1"/>
          </p:cNvSpPr>
          <p:nvPr>
            <p:ph type="title"/>
          </p:nvPr>
        </p:nvSpPr>
        <p:spPr/>
        <p:txBody>
          <a:bodyPr/>
          <a:lstStyle/>
          <a:p>
            <a:r>
              <a:rPr lang="en-US" dirty="0"/>
              <a:t>Another way is to observe the elbow</a:t>
            </a:r>
          </a:p>
        </p:txBody>
      </p:sp>
      <p:sp>
        <p:nvSpPr>
          <p:cNvPr id="3" name="Content Placeholder 2">
            <a:extLst>
              <a:ext uri="{FF2B5EF4-FFF2-40B4-BE49-F238E27FC236}">
                <a16:creationId xmlns:a16="http://schemas.microsoft.com/office/drawing/2014/main" id="{09B4F1A3-1807-D44A-8D3F-2FFE092B7059}"/>
              </a:ext>
            </a:extLst>
          </p:cNvPr>
          <p:cNvSpPr>
            <a:spLocks noGrp="1"/>
          </p:cNvSpPr>
          <p:nvPr>
            <p:ph idx="1"/>
          </p:nvPr>
        </p:nvSpPr>
        <p:spPr/>
        <p:txBody>
          <a:bodyPr>
            <a:normAutofit fontScale="85000" lnSpcReduction="20000"/>
          </a:bodyPr>
          <a:lstStyle/>
          <a:p>
            <a:r>
              <a:rPr lang="en-US" dirty="0"/>
              <a:t>For example, plotting the error for each K</a:t>
            </a:r>
          </a:p>
          <a:p>
            <a:endParaRPr lang="en-US" dirty="0"/>
          </a:p>
          <a:p>
            <a:endParaRPr lang="en-US" dirty="0"/>
          </a:p>
          <a:p>
            <a:pPr marL="0" indent="0">
              <a:buNone/>
            </a:pPr>
            <a:endParaRPr lang="en-US" dirty="0"/>
          </a:p>
          <a:p>
            <a:endParaRPr lang="en-US" dirty="0"/>
          </a:p>
          <a:p>
            <a:endParaRPr lang="en-US" dirty="0"/>
          </a:p>
          <a:p>
            <a:endParaRPr lang="en-US" dirty="0"/>
          </a:p>
          <a:p>
            <a:endParaRPr lang="en-US" dirty="0"/>
          </a:p>
          <a:p>
            <a:r>
              <a:rPr lang="en-US" dirty="0"/>
              <a:t>However, this method is not optimal for us since we restricted ourselves to two possible values of k.</a:t>
            </a:r>
          </a:p>
          <a:p>
            <a:r>
              <a:rPr lang="en-SG" dirty="0"/>
              <a:t>Additionally, plotting the elbow curve every time is be a cumbersome and tedious process. </a:t>
            </a:r>
            <a:r>
              <a:rPr lang="en-SG" b="1" dirty="0"/>
              <a:t>You can simply use </a:t>
            </a:r>
            <a:r>
              <a:rPr lang="en-SG" b="1" dirty="0" err="1"/>
              <a:t>gridsearch</a:t>
            </a:r>
            <a:r>
              <a:rPr lang="en-SG" b="1" dirty="0"/>
              <a:t> to find the best value.</a:t>
            </a:r>
            <a:endParaRPr lang="en-US" dirty="0"/>
          </a:p>
        </p:txBody>
      </p:sp>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425312D8-29C5-514A-AA77-D92B98F88817}"/>
                  </a:ext>
                </a:extLst>
              </p14:cNvPr>
              <p14:cNvContentPartPr/>
              <p14:nvPr/>
            </p14:nvContentPartPr>
            <p14:xfrm>
              <a:off x="4939004" y="3142225"/>
              <a:ext cx="1882191" cy="852950"/>
            </p14:xfrm>
          </p:contentPart>
        </mc:Choice>
        <mc:Fallback xmlns="">
          <p:pic>
            <p:nvPicPr>
              <p:cNvPr id="14" name="Ink 13">
                <a:extLst>
                  <a:ext uri="{FF2B5EF4-FFF2-40B4-BE49-F238E27FC236}">
                    <a16:creationId xmlns:a16="http://schemas.microsoft.com/office/drawing/2014/main" id="{425312D8-29C5-514A-AA77-D92B98F88817}"/>
                  </a:ext>
                </a:extLst>
              </p:cNvPr>
              <p:cNvPicPr/>
              <p:nvPr/>
            </p:nvPicPr>
            <p:blipFill>
              <a:blip r:embed="rId4"/>
              <a:stretch>
                <a:fillRect/>
              </a:stretch>
            </p:blipFill>
            <p:spPr>
              <a:xfrm>
                <a:off x="4923886" y="3126743"/>
                <a:ext cx="1912427" cy="88355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3" name="Ink 32">
                <a:extLst>
                  <a:ext uri="{FF2B5EF4-FFF2-40B4-BE49-F238E27FC236}">
                    <a16:creationId xmlns:a16="http://schemas.microsoft.com/office/drawing/2014/main" id="{293362EC-0D0B-2D4F-9AE8-5A84E6158471}"/>
                  </a:ext>
                </a:extLst>
              </p14:cNvPr>
              <p14:cNvContentPartPr/>
              <p14:nvPr/>
            </p14:nvContentPartPr>
            <p14:xfrm>
              <a:off x="8704420" y="3408820"/>
              <a:ext cx="1429920" cy="289800"/>
            </p14:xfrm>
          </p:contentPart>
        </mc:Choice>
        <mc:Fallback xmlns="">
          <p:pic>
            <p:nvPicPr>
              <p:cNvPr id="33" name="Ink 32">
                <a:extLst>
                  <a:ext uri="{FF2B5EF4-FFF2-40B4-BE49-F238E27FC236}">
                    <a16:creationId xmlns:a16="http://schemas.microsoft.com/office/drawing/2014/main" id="{293362EC-0D0B-2D4F-9AE8-5A84E6158471}"/>
                  </a:ext>
                </a:extLst>
              </p:cNvPr>
              <p:cNvPicPr/>
              <p:nvPr/>
            </p:nvPicPr>
            <p:blipFill>
              <a:blip r:embed="rId6"/>
              <a:stretch>
                <a:fillRect/>
              </a:stretch>
            </p:blipFill>
            <p:spPr>
              <a:xfrm>
                <a:off x="8689300" y="3393700"/>
                <a:ext cx="1460520" cy="320040"/>
              </a:xfrm>
              <a:prstGeom prst="rect">
                <a:avLst/>
              </a:prstGeom>
            </p:spPr>
          </p:pic>
        </mc:Fallback>
      </mc:AlternateContent>
      <p:grpSp>
        <p:nvGrpSpPr>
          <p:cNvPr id="40" name="Group 39">
            <a:extLst>
              <a:ext uri="{FF2B5EF4-FFF2-40B4-BE49-F238E27FC236}">
                <a16:creationId xmlns:a16="http://schemas.microsoft.com/office/drawing/2014/main" id="{D5249AED-9425-6240-A2EA-C2F0137FB06A}"/>
              </a:ext>
            </a:extLst>
          </p:cNvPr>
          <p:cNvGrpSpPr/>
          <p:nvPr/>
        </p:nvGrpSpPr>
        <p:grpSpPr>
          <a:xfrm>
            <a:off x="8972620" y="1771900"/>
            <a:ext cx="1478160" cy="1957320"/>
            <a:chOff x="8972620" y="1771900"/>
            <a:chExt cx="1478160" cy="1957320"/>
          </a:xfrm>
        </p:grpSpPr>
        <mc:AlternateContent xmlns:mc="http://schemas.openxmlformats.org/markup-compatibility/2006" xmlns:p14="http://schemas.microsoft.com/office/powerpoint/2010/main">
          <mc:Choice Requires="p14">
            <p:contentPart p14:bwMode="auto" r:id="rId7">
              <p14:nvContentPartPr>
                <p14:cNvPr id="34" name="Ink 33">
                  <a:extLst>
                    <a:ext uri="{FF2B5EF4-FFF2-40B4-BE49-F238E27FC236}">
                      <a16:creationId xmlns:a16="http://schemas.microsoft.com/office/drawing/2014/main" id="{2C8DD62C-4BF1-DD4E-9C46-347270FF46A6}"/>
                    </a:ext>
                  </a:extLst>
                </p14:cNvPr>
                <p14:cNvContentPartPr/>
                <p14:nvPr/>
              </p14:nvContentPartPr>
              <p14:xfrm>
                <a:off x="8972620" y="2716180"/>
                <a:ext cx="908640" cy="334800"/>
              </p14:xfrm>
            </p:contentPart>
          </mc:Choice>
          <mc:Fallback xmlns="">
            <p:pic>
              <p:nvPicPr>
                <p:cNvPr id="34" name="Ink 33">
                  <a:extLst>
                    <a:ext uri="{FF2B5EF4-FFF2-40B4-BE49-F238E27FC236}">
                      <a16:creationId xmlns:a16="http://schemas.microsoft.com/office/drawing/2014/main" id="{2C8DD62C-4BF1-DD4E-9C46-347270FF46A6}"/>
                    </a:ext>
                  </a:extLst>
                </p:cNvPr>
                <p:cNvPicPr/>
                <p:nvPr/>
              </p:nvPicPr>
              <p:blipFill>
                <a:blip r:embed="rId8"/>
                <a:stretch>
                  <a:fillRect/>
                </a:stretch>
              </p:blipFill>
              <p:spPr>
                <a:xfrm>
                  <a:off x="8957500" y="2701060"/>
                  <a:ext cx="93924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5" name="Ink 34">
                  <a:extLst>
                    <a:ext uri="{FF2B5EF4-FFF2-40B4-BE49-F238E27FC236}">
                      <a16:creationId xmlns:a16="http://schemas.microsoft.com/office/drawing/2014/main" id="{4DB84466-829D-E54F-BDEC-CAD9F2F6DA46}"/>
                    </a:ext>
                  </a:extLst>
                </p14:cNvPr>
                <p14:cNvContentPartPr/>
                <p14:nvPr/>
              </p14:nvContentPartPr>
              <p14:xfrm>
                <a:off x="9788380" y="2239540"/>
                <a:ext cx="230760" cy="725040"/>
              </p14:xfrm>
            </p:contentPart>
          </mc:Choice>
          <mc:Fallback xmlns="">
            <p:pic>
              <p:nvPicPr>
                <p:cNvPr id="35" name="Ink 34">
                  <a:extLst>
                    <a:ext uri="{FF2B5EF4-FFF2-40B4-BE49-F238E27FC236}">
                      <a16:creationId xmlns:a16="http://schemas.microsoft.com/office/drawing/2014/main" id="{4DB84466-829D-E54F-BDEC-CAD9F2F6DA46}"/>
                    </a:ext>
                  </a:extLst>
                </p:cNvPr>
                <p:cNvPicPr/>
                <p:nvPr/>
              </p:nvPicPr>
              <p:blipFill>
                <a:blip r:embed="rId10"/>
                <a:stretch>
                  <a:fillRect/>
                </a:stretch>
              </p:blipFill>
              <p:spPr>
                <a:xfrm>
                  <a:off x="9773260" y="2224420"/>
                  <a:ext cx="261360" cy="755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7" name="Ink 36">
                  <a:extLst>
                    <a:ext uri="{FF2B5EF4-FFF2-40B4-BE49-F238E27FC236}">
                      <a16:creationId xmlns:a16="http://schemas.microsoft.com/office/drawing/2014/main" id="{9731B515-BDB4-554F-BE91-B6D793CE0569}"/>
                    </a:ext>
                  </a:extLst>
                </p14:cNvPr>
                <p14:cNvContentPartPr/>
                <p14:nvPr/>
              </p14:nvContentPartPr>
              <p14:xfrm>
                <a:off x="10165300" y="2285620"/>
                <a:ext cx="163440" cy="1443600"/>
              </p14:xfrm>
            </p:contentPart>
          </mc:Choice>
          <mc:Fallback xmlns="">
            <p:pic>
              <p:nvPicPr>
                <p:cNvPr id="37" name="Ink 36">
                  <a:extLst>
                    <a:ext uri="{FF2B5EF4-FFF2-40B4-BE49-F238E27FC236}">
                      <a16:creationId xmlns:a16="http://schemas.microsoft.com/office/drawing/2014/main" id="{9731B515-BDB4-554F-BE91-B6D793CE0569}"/>
                    </a:ext>
                  </a:extLst>
                </p:cNvPr>
                <p:cNvPicPr/>
                <p:nvPr/>
              </p:nvPicPr>
              <p:blipFill>
                <a:blip r:embed="rId12"/>
                <a:stretch>
                  <a:fillRect/>
                </a:stretch>
              </p:blipFill>
              <p:spPr>
                <a:xfrm>
                  <a:off x="10149820" y="2270500"/>
                  <a:ext cx="194040" cy="1474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9" name="Ink 38">
                  <a:extLst>
                    <a:ext uri="{FF2B5EF4-FFF2-40B4-BE49-F238E27FC236}">
                      <a16:creationId xmlns:a16="http://schemas.microsoft.com/office/drawing/2014/main" id="{0515E331-CA6C-8C44-93B3-8DE8FC597AE0}"/>
                    </a:ext>
                  </a:extLst>
                </p14:cNvPr>
                <p14:cNvContentPartPr/>
                <p14:nvPr/>
              </p14:nvContentPartPr>
              <p14:xfrm>
                <a:off x="9870100" y="1771900"/>
                <a:ext cx="580680" cy="524880"/>
              </p14:xfrm>
            </p:contentPart>
          </mc:Choice>
          <mc:Fallback xmlns="">
            <p:pic>
              <p:nvPicPr>
                <p:cNvPr id="39" name="Ink 38">
                  <a:extLst>
                    <a:ext uri="{FF2B5EF4-FFF2-40B4-BE49-F238E27FC236}">
                      <a16:creationId xmlns:a16="http://schemas.microsoft.com/office/drawing/2014/main" id="{0515E331-CA6C-8C44-93B3-8DE8FC597AE0}"/>
                    </a:ext>
                  </a:extLst>
                </p:cNvPr>
                <p:cNvPicPr/>
                <p:nvPr/>
              </p:nvPicPr>
              <p:blipFill>
                <a:blip r:embed="rId14"/>
                <a:stretch>
                  <a:fillRect/>
                </a:stretch>
              </p:blipFill>
              <p:spPr>
                <a:xfrm>
                  <a:off x="9854620" y="1756780"/>
                  <a:ext cx="611280" cy="555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
            <p14:nvContentPartPr>
              <p14:cNvPr id="41" name="Ink 40">
                <a:extLst>
                  <a:ext uri="{FF2B5EF4-FFF2-40B4-BE49-F238E27FC236}">
                    <a16:creationId xmlns:a16="http://schemas.microsoft.com/office/drawing/2014/main" id="{F1C7BE61-4253-944A-9E78-3E996E8188BB}"/>
                  </a:ext>
                </a:extLst>
              </p14:cNvPr>
              <p14:cNvContentPartPr/>
              <p14:nvPr/>
            </p14:nvContentPartPr>
            <p14:xfrm>
              <a:off x="9749500" y="3774940"/>
              <a:ext cx="235440" cy="372600"/>
            </p14:xfrm>
          </p:contentPart>
        </mc:Choice>
        <mc:Fallback xmlns="">
          <p:pic>
            <p:nvPicPr>
              <p:cNvPr id="41" name="Ink 40">
                <a:extLst>
                  <a:ext uri="{FF2B5EF4-FFF2-40B4-BE49-F238E27FC236}">
                    <a16:creationId xmlns:a16="http://schemas.microsoft.com/office/drawing/2014/main" id="{F1C7BE61-4253-944A-9E78-3E996E8188BB}"/>
                  </a:ext>
                </a:extLst>
              </p:cNvPr>
              <p:cNvPicPr/>
              <p:nvPr/>
            </p:nvPicPr>
            <p:blipFill>
              <a:blip r:embed="rId16"/>
              <a:stretch>
                <a:fillRect/>
              </a:stretch>
            </p:blipFill>
            <p:spPr>
              <a:xfrm>
                <a:off x="9734380" y="3759820"/>
                <a:ext cx="265680" cy="4028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2" name="Ink 41">
                <a:extLst>
                  <a:ext uri="{FF2B5EF4-FFF2-40B4-BE49-F238E27FC236}">
                    <a16:creationId xmlns:a16="http://schemas.microsoft.com/office/drawing/2014/main" id="{F8C6249C-4047-5D47-9854-00527B0ACEB8}"/>
                  </a:ext>
                </a:extLst>
              </p14:cNvPr>
              <p14:cNvContentPartPr/>
              <p14:nvPr/>
            </p14:nvContentPartPr>
            <p14:xfrm>
              <a:off x="5477740" y="3329980"/>
              <a:ext cx="302400" cy="460440"/>
            </p14:xfrm>
          </p:contentPart>
        </mc:Choice>
        <mc:Fallback xmlns="">
          <p:pic>
            <p:nvPicPr>
              <p:cNvPr id="42" name="Ink 41">
                <a:extLst>
                  <a:ext uri="{FF2B5EF4-FFF2-40B4-BE49-F238E27FC236}">
                    <a16:creationId xmlns:a16="http://schemas.microsoft.com/office/drawing/2014/main" id="{F8C6249C-4047-5D47-9854-00527B0ACEB8}"/>
                  </a:ext>
                </a:extLst>
              </p:cNvPr>
              <p:cNvPicPr/>
              <p:nvPr/>
            </p:nvPicPr>
            <p:blipFill>
              <a:blip r:embed="rId18"/>
              <a:stretch>
                <a:fillRect/>
              </a:stretch>
            </p:blipFill>
            <p:spPr>
              <a:xfrm>
                <a:off x="5462260" y="3314500"/>
                <a:ext cx="332640" cy="490680"/>
              </a:xfrm>
              <a:prstGeom prst="rect">
                <a:avLst/>
              </a:prstGeom>
            </p:spPr>
          </p:pic>
        </mc:Fallback>
      </mc:AlternateContent>
      <p:grpSp>
        <p:nvGrpSpPr>
          <p:cNvPr id="59" name="Group 58">
            <a:extLst>
              <a:ext uri="{FF2B5EF4-FFF2-40B4-BE49-F238E27FC236}">
                <a16:creationId xmlns:a16="http://schemas.microsoft.com/office/drawing/2014/main" id="{194DC2D6-7E90-0649-9FAC-D6554AFFB00C}"/>
              </a:ext>
            </a:extLst>
          </p:cNvPr>
          <p:cNvGrpSpPr/>
          <p:nvPr/>
        </p:nvGrpSpPr>
        <p:grpSpPr>
          <a:xfrm>
            <a:off x="3965380" y="2418518"/>
            <a:ext cx="3364039" cy="2101932"/>
            <a:chOff x="3965380" y="2418518"/>
            <a:chExt cx="3364039" cy="2101932"/>
          </a:xfrm>
        </p:grpSpPr>
        <mc:AlternateContent xmlns:mc="http://schemas.openxmlformats.org/markup-compatibility/2006" xmlns:p14="http://schemas.microsoft.com/office/powerpoint/2010/main">
          <mc:Choice Requires="p14">
            <p:contentPart p14:bwMode="auto" r:id="rId19">
              <p14:nvContentPartPr>
                <p14:cNvPr id="8" name="Ink 7">
                  <a:extLst>
                    <a:ext uri="{FF2B5EF4-FFF2-40B4-BE49-F238E27FC236}">
                      <a16:creationId xmlns:a16="http://schemas.microsoft.com/office/drawing/2014/main" id="{2E39B303-9C9F-0846-AE5C-4C3E5A782D8F}"/>
                    </a:ext>
                  </a:extLst>
                </p14:cNvPr>
                <p14:cNvContentPartPr/>
                <p14:nvPr/>
              </p14:nvContentPartPr>
              <p14:xfrm>
                <a:off x="4604964" y="2418518"/>
                <a:ext cx="171310" cy="128413"/>
              </p14:xfrm>
            </p:contentPart>
          </mc:Choice>
          <mc:Fallback xmlns="">
            <p:pic>
              <p:nvPicPr>
                <p:cNvPr id="8" name="Ink 7">
                  <a:extLst>
                    <a:ext uri="{FF2B5EF4-FFF2-40B4-BE49-F238E27FC236}">
                      <a16:creationId xmlns:a16="http://schemas.microsoft.com/office/drawing/2014/main" id="{2E39B303-9C9F-0846-AE5C-4C3E5A782D8F}"/>
                    </a:ext>
                  </a:extLst>
                </p:cNvPr>
                <p:cNvPicPr/>
                <p:nvPr/>
              </p:nvPicPr>
              <p:blipFill>
                <a:blip r:embed="rId20"/>
                <a:stretch>
                  <a:fillRect/>
                </a:stretch>
              </p:blipFill>
              <p:spPr>
                <a:xfrm>
                  <a:off x="4589848" y="2403411"/>
                  <a:ext cx="201901" cy="158988"/>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9" name="Ink 8">
                  <a:extLst>
                    <a:ext uri="{FF2B5EF4-FFF2-40B4-BE49-F238E27FC236}">
                      <a16:creationId xmlns:a16="http://schemas.microsoft.com/office/drawing/2014/main" id="{0E3D7836-36DA-9D45-ACEE-EDE321E1DDCB}"/>
                    </a:ext>
                  </a:extLst>
                </p14:cNvPr>
                <p14:cNvContentPartPr/>
                <p14:nvPr/>
              </p14:nvContentPartPr>
              <p14:xfrm>
                <a:off x="4693802" y="2440381"/>
                <a:ext cx="88561" cy="1901563"/>
              </p14:xfrm>
            </p:contentPart>
          </mc:Choice>
          <mc:Fallback xmlns="">
            <p:pic>
              <p:nvPicPr>
                <p:cNvPr id="9" name="Ink 8">
                  <a:extLst>
                    <a:ext uri="{FF2B5EF4-FFF2-40B4-BE49-F238E27FC236}">
                      <a16:creationId xmlns:a16="http://schemas.microsoft.com/office/drawing/2014/main" id="{0E3D7836-36DA-9D45-ACEE-EDE321E1DDCB}"/>
                    </a:ext>
                  </a:extLst>
                </p:cNvPr>
                <p:cNvPicPr/>
                <p:nvPr/>
              </p:nvPicPr>
              <p:blipFill>
                <a:blip r:embed="rId22"/>
                <a:stretch>
                  <a:fillRect/>
                </a:stretch>
              </p:blipFill>
              <p:spPr>
                <a:xfrm>
                  <a:off x="4678682" y="2424901"/>
                  <a:ext cx="119161" cy="1932164"/>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1" name="Ink 10">
                  <a:extLst>
                    <a:ext uri="{FF2B5EF4-FFF2-40B4-BE49-F238E27FC236}">
                      <a16:creationId xmlns:a16="http://schemas.microsoft.com/office/drawing/2014/main" id="{13BBC792-DA72-9B49-B80F-70B076D3EAD6}"/>
                    </a:ext>
                  </a:extLst>
                </p14:cNvPr>
                <p14:cNvContentPartPr/>
                <p14:nvPr/>
              </p14:nvContentPartPr>
              <p14:xfrm>
                <a:off x="4793156" y="4350801"/>
                <a:ext cx="2297319" cy="144741"/>
              </p14:xfrm>
            </p:contentPart>
          </mc:Choice>
          <mc:Fallback xmlns="">
            <p:pic>
              <p:nvPicPr>
                <p:cNvPr id="11" name="Ink 10">
                  <a:extLst>
                    <a:ext uri="{FF2B5EF4-FFF2-40B4-BE49-F238E27FC236}">
                      <a16:creationId xmlns:a16="http://schemas.microsoft.com/office/drawing/2014/main" id="{13BBC792-DA72-9B49-B80F-70B076D3EAD6}"/>
                    </a:ext>
                  </a:extLst>
                </p:cNvPr>
                <p:cNvPicPr/>
                <p:nvPr/>
              </p:nvPicPr>
              <p:blipFill>
                <a:blip r:embed="rId24"/>
                <a:stretch>
                  <a:fillRect/>
                </a:stretch>
              </p:blipFill>
              <p:spPr>
                <a:xfrm>
                  <a:off x="4778037" y="4335319"/>
                  <a:ext cx="2327916" cy="175345"/>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2" name="Ink 11">
                  <a:extLst>
                    <a:ext uri="{FF2B5EF4-FFF2-40B4-BE49-F238E27FC236}">
                      <a16:creationId xmlns:a16="http://schemas.microsoft.com/office/drawing/2014/main" id="{39BDEB67-49BA-464E-AD5C-CA4D14A5E698}"/>
                    </a:ext>
                  </a:extLst>
                </p14:cNvPr>
                <p14:cNvContentPartPr/>
                <p14:nvPr/>
              </p14:nvContentPartPr>
              <p14:xfrm>
                <a:off x="7029866" y="4266115"/>
                <a:ext cx="53967" cy="125645"/>
              </p14:xfrm>
            </p:contentPart>
          </mc:Choice>
          <mc:Fallback xmlns="">
            <p:pic>
              <p:nvPicPr>
                <p:cNvPr id="12" name="Ink 11">
                  <a:extLst>
                    <a:ext uri="{FF2B5EF4-FFF2-40B4-BE49-F238E27FC236}">
                      <a16:creationId xmlns:a16="http://schemas.microsoft.com/office/drawing/2014/main" id="{39BDEB67-49BA-464E-AD5C-CA4D14A5E698}"/>
                    </a:ext>
                  </a:extLst>
                </p:cNvPr>
                <p:cNvPicPr/>
                <p:nvPr/>
              </p:nvPicPr>
              <p:blipFill>
                <a:blip r:embed="rId26"/>
                <a:stretch>
                  <a:fillRect/>
                </a:stretch>
              </p:blipFill>
              <p:spPr>
                <a:xfrm>
                  <a:off x="7014755" y="4250679"/>
                  <a:ext cx="84548" cy="1558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6" name="Ink 15">
                  <a:extLst>
                    <a:ext uri="{FF2B5EF4-FFF2-40B4-BE49-F238E27FC236}">
                      <a16:creationId xmlns:a16="http://schemas.microsoft.com/office/drawing/2014/main" id="{8BECD4A6-83A3-A84E-A4B3-DA4F14B9ED9F}"/>
                    </a:ext>
                  </a:extLst>
                </p14:cNvPr>
                <p14:cNvContentPartPr/>
                <p14:nvPr/>
              </p14:nvContentPartPr>
              <p14:xfrm>
                <a:off x="4163822" y="2763074"/>
                <a:ext cx="96033" cy="82195"/>
              </p14:xfrm>
            </p:contentPart>
          </mc:Choice>
          <mc:Fallback xmlns="">
            <p:pic>
              <p:nvPicPr>
                <p:cNvPr id="16" name="Ink 15">
                  <a:extLst>
                    <a:ext uri="{FF2B5EF4-FFF2-40B4-BE49-F238E27FC236}">
                      <a16:creationId xmlns:a16="http://schemas.microsoft.com/office/drawing/2014/main" id="{8BECD4A6-83A3-A84E-A4B3-DA4F14B9ED9F}"/>
                    </a:ext>
                  </a:extLst>
                </p:cNvPr>
                <p:cNvPicPr/>
                <p:nvPr/>
              </p:nvPicPr>
              <p:blipFill>
                <a:blip r:embed="rId28"/>
                <a:stretch>
                  <a:fillRect/>
                </a:stretch>
              </p:blipFill>
              <p:spPr>
                <a:xfrm>
                  <a:off x="4148716" y="2747933"/>
                  <a:ext cx="126605" cy="112838"/>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7" name="Ink 16">
                  <a:extLst>
                    <a:ext uri="{FF2B5EF4-FFF2-40B4-BE49-F238E27FC236}">
                      <a16:creationId xmlns:a16="http://schemas.microsoft.com/office/drawing/2014/main" id="{6684F91D-C2BF-844C-B480-09B39F66C8C3}"/>
                    </a:ext>
                  </a:extLst>
                </p14:cNvPr>
                <p14:cNvContentPartPr/>
                <p14:nvPr/>
              </p14:nvContentPartPr>
              <p14:xfrm>
                <a:off x="4260685" y="2766672"/>
                <a:ext cx="64483" cy="77767"/>
              </p14:xfrm>
            </p:contentPart>
          </mc:Choice>
          <mc:Fallback xmlns="">
            <p:pic>
              <p:nvPicPr>
                <p:cNvPr id="17" name="Ink 16">
                  <a:extLst>
                    <a:ext uri="{FF2B5EF4-FFF2-40B4-BE49-F238E27FC236}">
                      <a16:creationId xmlns:a16="http://schemas.microsoft.com/office/drawing/2014/main" id="{6684F91D-C2BF-844C-B480-09B39F66C8C3}"/>
                    </a:ext>
                  </a:extLst>
                </p:cNvPr>
                <p:cNvPicPr/>
                <p:nvPr/>
              </p:nvPicPr>
              <p:blipFill>
                <a:blip r:embed="rId30"/>
                <a:stretch>
                  <a:fillRect/>
                </a:stretch>
              </p:blipFill>
              <p:spPr>
                <a:xfrm>
                  <a:off x="4245281" y="2751551"/>
                  <a:ext cx="94575" cy="10837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8" name="Ink 17">
                  <a:extLst>
                    <a:ext uri="{FF2B5EF4-FFF2-40B4-BE49-F238E27FC236}">
                      <a16:creationId xmlns:a16="http://schemas.microsoft.com/office/drawing/2014/main" id="{C296354D-6F9F-FD47-B658-4385564BDA0E}"/>
                    </a:ext>
                  </a:extLst>
                </p14:cNvPr>
                <p14:cNvContentPartPr/>
                <p14:nvPr/>
              </p14:nvContentPartPr>
              <p14:xfrm>
                <a:off x="4345094" y="2747576"/>
                <a:ext cx="51753" cy="86070"/>
              </p14:xfrm>
            </p:contentPart>
          </mc:Choice>
          <mc:Fallback xmlns="">
            <p:pic>
              <p:nvPicPr>
                <p:cNvPr id="18" name="Ink 17">
                  <a:extLst>
                    <a:ext uri="{FF2B5EF4-FFF2-40B4-BE49-F238E27FC236}">
                      <a16:creationId xmlns:a16="http://schemas.microsoft.com/office/drawing/2014/main" id="{C296354D-6F9F-FD47-B658-4385564BDA0E}"/>
                    </a:ext>
                  </a:extLst>
                </p:cNvPr>
                <p:cNvPicPr/>
                <p:nvPr/>
              </p:nvPicPr>
              <p:blipFill>
                <a:blip r:embed="rId32"/>
                <a:stretch>
                  <a:fillRect/>
                </a:stretch>
              </p:blipFill>
              <p:spPr>
                <a:xfrm>
                  <a:off x="4329640" y="2732451"/>
                  <a:ext cx="82302" cy="116681"/>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9" name="Ink 18">
                  <a:extLst>
                    <a:ext uri="{FF2B5EF4-FFF2-40B4-BE49-F238E27FC236}">
                      <a16:creationId xmlns:a16="http://schemas.microsoft.com/office/drawing/2014/main" id="{90877EDC-77A1-4047-9D0D-17D7427F3579}"/>
                    </a:ext>
                  </a:extLst>
                </p14:cNvPr>
                <p14:cNvContentPartPr/>
                <p14:nvPr/>
              </p14:nvContentPartPr>
              <p14:xfrm>
                <a:off x="4444448" y="2729311"/>
                <a:ext cx="99354" cy="107380"/>
              </p14:xfrm>
            </p:contentPart>
          </mc:Choice>
          <mc:Fallback xmlns="">
            <p:pic>
              <p:nvPicPr>
                <p:cNvPr id="19" name="Ink 18">
                  <a:extLst>
                    <a:ext uri="{FF2B5EF4-FFF2-40B4-BE49-F238E27FC236}">
                      <a16:creationId xmlns:a16="http://schemas.microsoft.com/office/drawing/2014/main" id="{90877EDC-77A1-4047-9D0D-17D7427F3579}"/>
                    </a:ext>
                  </a:extLst>
                </p:cNvPr>
                <p:cNvPicPr/>
                <p:nvPr/>
              </p:nvPicPr>
              <p:blipFill>
                <a:blip r:embed="rId34"/>
                <a:stretch>
                  <a:fillRect/>
                </a:stretch>
              </p:blipFill>
              <p:spPr>
                <a:xfrm>
                  <a:off x="4429329" y="2713868"/>
                  <a:ext cx="129952" cy="137906"/>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8" name="Ink 27">
                  <a:extLst>
                    <a:ext uri="{FF2B5EF4-FFF2-40B4-BE49-F238E27FC236}">
                      <a16:creationId xmlns:a16="http://schemas.microsoft.com/office/drawing/2014/main" id="{262EF65B-0244-AD46-94C5-70ED7550C6C1}"/>
                    </a:ext>
                  </a:extLst>
                </p14:cNvPr>
                <p14:cNvContentPartPr/>
                <p14:nvPr/>
              </p14:nvContentPartPr>
              <p14:xfrm>
                <a:off x="7179143" y="4266115"/>
                <a:ext cx="10517" cy="254335"/>
              </p14:xfrm>
            </p:contentPart>
          </mc:Choice>
          <mc:Fallback xmlns="">
            <p:pic>
              <p:nvPicPr>
                <p:cNvPr id="28" name="Ink 27">
                  <a:extLst>
                    <a:ext uri="{FF2B5EF4-FFF2-40B4-BE49-F238E27FC236}">
                      <a16:creationId xmlns:a16="http://schemas.microsoft.com/office/drawing/2014/main" id="{262EF65B-0244-AD46-94C5-70ED7550C6C1}"/>
                    </a:ext>
                  </a:extLst>
                </p:cNvPr>
                <p:cNvPicPr/>
                <p:nvPr/>
              </p:nvPicPr>
              <p:blipFill>
                <a:blip r:embed="rId36"/>
                <a:stretch>
                  <a:fillRect/>
                </a:stretch>
              </p:blipFill>
              <p:spPr>
                <a:xfrm>
                  <a:off x="7164419" y="4251006"/>
                  <a:ext cx="39965" cy="284913"/>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9" name="Ink 28">
                  <a:extLst>
                    <a:ext uri="{FF2B5EF4-FFF2-40B4-BE49-F238E27FC236}">
                      <a16:creationId xmlns:a16="http://schemas.microsoft.com/office/drawing/2014/main" id="{ADF864E0-6494-2142-954D-6E8F8E189E46}"/>
                    </a:ext>
                  </a:extLst>
                </p14:cNvPr>
                <p14:cNvContentPartPr/>
                <p14:nvPr/>
              </p14:nvContentPartPr>
              <p14:xfrm>
                <a:off x="7183847" y="4310949"/>
                <a:ext cx="145572" cy="190129"/>
              </p14:xfrm>
            </p:contentPart>
          </mc:Choice>
          <mc:Fallback xmlns="">
            <p:pic>
              <p:nvPicPr>
                <p:cNvPr id="29" name="Ink 28">
                  <a:extLst>
                    <a:ext uri="{FF2B5EF4-FFF2-40B4-BE49-F238E27FC236}">
                      <a16:creationId xmlns:a16="http://schemas.microsoft.com/office/drawing/2014/main" id="{ADF864E0-6494-2142-954D-6E8F8E189E46}"/>
                    </a:ext>
                  </a:extLst>
                </p:cNvPr>
                <p:cNvPicPr/>
                <p:nvPr/>
              </p:nvPicPr>
              <p:blipFill>
                <a:blip r:embed="rId38"/>
                <a:stretch>
                  <a:fillRect/>
                </a:stretch>
              </p:blipFill>
              <p:spPr>
                <a:xfrm>
                  <a:off x="7168391" y="4295494"/>
                  <a:ext cx="175765"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5" name="Ink 54">
                  <a:extLst>
                    <a:ext uri="{FF2B5EF4-FFF2-40B4-BE49-F238E27FC236}">
                      <a16:creationId xmlns:a16="http://schemas.microsoft.com/office/drawing/2014/main" id="{716EB67C-75EC-4540-9F5F-2411F019F935}"/>
                    </a:ext>
                  </a:extLst>
                </p14:cNvPr>
                <p14:cNvContentPartPr/>
                <p14:nvPr/>
              </p14:nvContentPartPr>
              <p14:xfrm>
                <a:off x="3970780" y="2605300"/>
                <a:ext cx="7920" cy="236160"/>
              </p14:xfrm>
            </p:contentPart>
          </mc:Choice>
          <mc:Fallback xmlns="">
            <p:pic>
              <p:nvPicPr>
                <p:cNvPr id="55" name="Ink 54">
                  <a:extLst>
                    <a:ext uri="{FF2B5EF4-FFF2-40B4-BE49-F238E27FC236}">
                      <a16:creationId xmlns:a16="http://schemas.microsoft.com/office/drawing/2014/main" id="{716EB67C-75EC-4540-9F5F-2411F019F935}"/>
                    </a:ext>
                  </a:extLst>
                </p:cNvPr>
                <p:cNvPicPr/>
                <p:nvPr/>
              </p:nvPicPr>
              <p:blipFill>
                <a:blip r:embed="rId40"/>
                <a:stretch>
                  <a:fillRect/>
                </a:stretch>
              </p:blipFill>
              <p:spPr>
                <a:xfrm>
                  <a:off x="3955300" y="2589820"/>
                  <a:ext cx="3852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6" name="Ink 55">
                  <a:extLst>
                    <a:ext uri="{FF2B5EF4-FFF2-40B4-BE49-F238E27FC236}">
                      <a16:creationId xmlns:a16="http://schemas.microsoft.com/office/drawing/2014/main" id="{E36A6E2A-2B8F-9D42-941E-E5C4694F55FE}"/>
                    </a:ext>
                  </a:extLst>
                </p14:cNvPr>
                <p14:cNvContentPartPr/>
                <p14:nvPr/>
              </p14:nvContentPartPr>
              <p14:xfrm>
                <a:off x="3968980" y="2602060"/>
                <a:ext cx="121320" cy="19440"/>
              </p14:xfrm>
            </p:contentPart>
          </mc:Choice>
          <mc:Fallback xmlns="">
            <p:pic>
              <p:nvPicPr>
                <p:cNvPr id="56" name="Ink 55">
                  <a:extLst>
                    <a:ext uri="{FF2B5EF4-FFF2-40B4-BE49-F238E27FC236}">
                      <a16:creationId xmlns:a16="http://schemas.microsoft.com/office/drawing/2014/main" id="{E36A6E2A-2B8F-9D42-941E-E5C4694F55FE}"/>
                    </a:ext>
                  </a:extLst>
                </p:cNvPr>
                <p:cNvPicPr/>
                <p:nvPr/>
              </p:nvPicPr>
              <p:blipFill>
                <a:blip r:embed="rId42"/>
                <a:stretch>
                  <a:fillRect/>
                </a:stretch>
              </p:blipFill>
              <p:spPr>
                <a:xfrm>
                  <a:off x="3953860" y="2586580"/>
                  <a:ext cx="15192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7" name="Ink 56">
                  <a:extLst>
                    <a:ext uri="{FF2B5EF4-FFF2-40B4-BE49-F238E27FC236}">
                      <a16:creationId xmlns:a16="http://schemas.microsoft.com/office/drawing/2014/main" id="{C6CEEAF7-BFA1-6542-986A-7D2A26AB506E}"/>
                    </a:ext>
                  </a:extLst>
                </p14:cNvPr>
                <p14:cNvContentPartPr/>
                <p14:nvPr/>
              </p14:nvContentPartPr>
              <p14:xfrm>
                <a:off x="3985900" y="2711860"/>
                <a:ext cx="116280" cy="18000"/>
              </p14:xfrm>
            </p:contentPart>
          </mc:Choice>
          <mc:Fallback xmlns="">
            <p:pic>
              <p:nvPicPr>
                <p:cNvPr id="57" name="Ink 56">
                  <a:extLst>
                    <a:ext uri="{FF2B5EF4-FFF2-40B4-BE49-F238E27FC236}">
                      <a16:creationId xmlns:a16="http://schemas.microsoft.com/office/drawing/2014/main" id="{C6CEEAF7-BFA1-6542-986A-7D2A26AB506E}"/>
                    </a:ext>
                  </a:extLst>
                </p:cNvPr>
                <p:cNvPicPr/>
                <p:nvPr/>
              </p:nvPicPr>
              <p:blipFill>
                <a:blip r:embed="rId44"/>
                <a:stretch>
                  <a:fillRect/>
                </a:stretch>
              </p:blipFill>
              <p:spPr>
                <a:xfrm>
                  <a:off x="3970780" y="2696740"/>
                  <a:ext cx="14688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8" name="Ink 57">
                  <a:extLst>
                    <a:ext uri="{FF2B5EF4-FFF2-40B4-BE49-F238E27FC236}">
                      <a16:creationId xmlns:a16="http://schemas.microsoft.com/office/drawing/2014/main" id="{FAF9851E-311A-134D-98D8-4E0925F9F625}"/>
                    </a:ext>
                  </a:extLst>
                </p14:cNvPr>
                <p14:cNvContentPartPr/>
                <p14:nvPr/>
              </p14:nvContentPartPr>
              <p14:xfrm>
                <a:off x="3965380" y="2857300"/>
                <a:ext cx="151920" cy="12960"/>
              </p14:xfrm>
            </p:contentPart>
          </mc:Choice>
          <mc:Fallback xmlns="">
            <p:pic>
              <p:nvPicPr>
                <p:cNvPr id="58" name="Ink 57">
                  <a:extLst>
                    <a:ext uri="{FF2B5EF4-FFF2-40B4-BE49-F238E27FC236}">
                      <a16:creationId xmlns:a16="http://schemas.microsoft.com/office/drawing/2014/main" id="{FAF9851E-311A-134D-98D8-4E0925F9F625}"/>
                    </a:ext>
                  </a:extLst>
                </p:cNvPr>
                <p:cNvPicPr/>
                <p:nvPr/>
              </p:nvPicPr>
              <p:blipFill>
                <a:blip r:embed="rId46"/>
                <a:stretch>
                  <a:fillRect/>
                </a:stretch>
              </p:blipFill>
              <p:spPr>
                <a:xfrm>
                  <a:off x="3950260" y="2842180"/>
                  <a:ext cx="182520" cy="43560"/>
                </a:xfrm>
                <a:prstGeom prst="rect">
                  <a:avLst/>
                </a:prstGeom>
              </p:spPr>
            </p:pic>
          </mc:Fallback>
        </mc:AlternateContent>
      </p:grpSp>
    </p:spTree>
    <p:extLst>
      <p:ext uri="{BB962C8B-B14F-4D97-AF65-F5344CB8AC3E}">
        <p14:creationId xmlns:p14="http://schemas.microsoft.com/office/powerpoint/2010/main" val="142870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F77BD-7B73-844A-B034-1966DA87665C}"/>
              </a:ext>
            </a:extLst>
          </p:cNvPr>
          <p:cNvSpPr>
            <a:spLocks noGrp="1"/>
          </p:cNvSpPr>
          <p:nvPr>
            <p:ph type="title"/>
          </p:nvPr>
        </p:nvSpPr>
        <p:spPr/>
        <p:txBody>
          <a:bodyPr/>
          <a:lstStyle/>
          <a:p>
            <a:r>
              <a:rPr lang="en-US" dirty="0"/>
              <a:t>Why did we choose K = 3?</a:t>
            </a:r>
          </a:p>
        </p:txBody>
      </p:sp>
      <p:sp>
        <p:nvSpPr>
          <p:cNvPr id="3" name="Content Placeholder 2">
            <a:extLst>
              <a:ext uri="{FF2B5EF4-FFF2-40B4-BE49-F238E27FC236}">
                <a16:creationId xmlns:a16="http://schemas.microsoft.com/office/drawing/2014/main" id="{30314C30-1CDB-E24A-A486-B8024DFE43AF}"/>
              </a:ext>
            </a:extLst>
          </p:cNvPr>
          <p:cNvSpPr>
            <a:spLocks noGrp="1"/>
          </p:cNvSpPr>
          <p:nvPr>
            <p:ph idx="1"/>
          </p:nvPr>
        </p:nvSpPr>
        <p:spPr/>
        <p:txBody>
          <a:bodyPr>
            <a:normAutofit/>
          </a:bodyPr>
          <a:lstStyle/>
          <a:p>
            <a:pPr marL="0" indent="0">
              <a:buNone/>
            </a:pPr>
            <a:r>
              <a:rPr lang="en-US" dirty="0"/>
              <a:t>(1) Variance-Bias Trade-off: While taking the tradeoff into account, we did not want to have too small a k such that it would lead to overfitting.</a:t>
            </a:r>
          </a:p>
          <a:p>
            <a:pPr marL="0" indent="0">
              <a:buNone/>
            </a:pPr>
            <a:endParaRPr lang="en-US" dirty="0"/>
          </a:p>
          <a:p>
            <a:pPr marL="0" indent="0">
              <a:buNone/>
            </a:pPr>
            <a:r>
              <a:rPr lang="en-US" dirty="0"/>
              <a:t>(2) Limited data points: We were limited to the number of data points in the quarterly data, this meant that we could not have a K that would be bigger than the size of a fold in 5-fold CV.</a:t>
            </a:r>
          </a:p>
          <a:p>
            <a:pPr marL="0" indent="0">
              <a:buNone/>
            </a:pPr>
            <a:endParaRPr lang="en-US" dirty="0"/>
          </a:p>
          <a:p>
            <a:pPr marL="0" indent="0">
              <a:buNone/>
            </a:pPr>
            <a:r>
              <a:rPr lang="en-US" dirty="0"/>
              <a:t>By (1) and (2), we settled with K = 3.</a:t>
            </a:r>
          </a:p>
          <a:p>
            <a:pPr lvl="1"/>
            <a:endParaRPr lang="en-US" dirty="0"/>
          </a:p>
          <a:p>
            <a:pPr marL="457200" lvl="1" indent="0">
              <a:buNone/>
            </a:pPr>
            <a:endParaRPr lang="en-US" dirty="0"/>
          </a:p>
        </p:txBody>
      </p:sp>
    </p:spTree>
    <p:extLst>
      <p:ext uri="{BB962C8B-B14F-4D97-AF65-F5344CB8AC3E}">
        <p14:creationId xmlns:p14="http://schemas.microsoft.com/office/powerpoint/2010/main" val="79932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0737-A0E1-2541-9E87-420544249917}"/>
              </a:ext>
            </a:extLst>
          </p:cNvPr>
          <p:cNvSpPr>
            <a:spLocks noGrp="1"/>
          </p:cNvSpPr>
          <p:nvPr>
            <p:ph type="title"/>
          </p:nvPr>
        </p:nvSpPr>
        <p:spPr/>
        <p:txBody>
          <a:bodyPr/>
          <a:lstStyle/>
          <a:p>
            <a:r>
              <a:rPr lang="en-US" dirty="0"/>
              <a:t>Results</a:t>
            </a:r>
          </a:p>
        </p:txBody>
      </p:sp>
      <p:pic>
        <p:nvPicPr>
          <p:cNvPr id="5" name="Content Placeholder 4" descr="Chart&#10;&#10;Description automatically generated">
            <a:extLst>
              <a:ext uri="{FF2B5EF4-FFF2-40B4-BE49-F238E27FC236}">
                <a16:creationId xmlns:a16="http://schemas.microsoft.com/office/drawing/2014/main" id="{1A7AC2F1-B4B4-9B44-A8BC-DDE4F9F4BA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6626" y="1690688"/>
            <a:ext cx="2504530" cy="1293873"/>
          </a:xfrm>
        </p:spPr>
      </p:pic>
      <p:pic>
        <p:nvPicPr>
          <p:cNvPr id="7" name="Picture 6" descr="Chart, line chart&#10;&#10;Description automatically generated">
            <a:extLst>
              <a:ext uri="{FF2B5EF4-FFF2-40B4-BE49-F238E27FC236}">
                <a16:creationId xmlns:a16="http://schemas.microsoft.com/office/drawing/2014/main" id="{46FACF63-4C4E-454D-BFFD-68F6D92E3F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6626" y="3102289"/>
            <a:ext cx="2504529" cy="1293872"/>
          </a:xfrm>
          <a:prstGeom prst="rect">
            <a:avLst/>
          </a:prstGeom>
        </p:spPr>
      </p:pic>
      <p:pic>
        <p:nvPicPr>
          <p:cNvPr id="9" name="Picture 8" descr="Chart, line chart&#10;&#10;Description automatically generated">
            <a:extLst>
              <a:ext uri="{FF2B5EF4-FFF2-40B4-BE49-F238E27FC236}">
                <a16:creationId xmlns:a16="http://schemas.microsoft.com/office/drawing/2014/main" id="{FDE8C622-93DD-F545-9ABB-5BB3B0B791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6625" y="4614230"/>
            <a:ext cx="2504529" cy="1293872"/>
          </a:xfrm>
          <a:prstGeom prst="rect">
            <a:avLst/>
          </a:prstGeom>
        </p:spPr>
      </p:pic>
      <p:sp>
        <p:nvSpPr>
          <p:cNvPr id="10" name="TextBox 9">
            <a:extLst>
              <a:ext uri="{FF2B5EF4-FFF2-40B4-BE49-F238E27FC236}">
                <a16:creationId xmlns:a16="http://schemas.microsoft.com/office/drawing/2014/main" id="{A1980AD2-D192-FD45-B422-7D95FDA7B775}"/>
              </a:ext>
            </a:extLst>
          </p:cNvPr>
          <p:cNvSpPr txBox="1"/>
          <p:nvPr/>
        </p:nvSpPr>
        <p:spPr>
          <a:xfrm>
            <a:off x="4045239" y="1235408"/>
            <a:ext cx="875899" cy="369332"/>
          </a:xfrm>
          <a:prstGeom prst="rect">
            <a:avLst/>
          </a:prstGeom>
          <a:noFill/>
        </p:spPr>
        <p:txBody>
          <a:bodyPr wrap="square" rtlCol="0">
            <a:spAutoFit/>
          </a:bodyPr>
          <a:lstStyle/>
          <a:p>
            <a:r>
              <a:rPr lang="en-US" dirty="0"/>
              <a:t>5-year</a:t>
            </a:r>
          </a:p>
        </p:txBody>
      </p:sp>
      <p:sp>
        <p:nvSpPr>
          <p:cNvPr id="11" name="TextBox 10">
            <a:extLst>
              <a:ext uri="{FF2B5EF4-FFF2-40B4-BE49-F238E27FC236}">
                <a16:creationId xmlns:a16="http://schemas.microsoft.com/office/drawing/2014/main" id="{70C92210-7F4D-9347-955A-5D9D7B878308}"/>
              </a:ext>
            </a:extLst>
          </p:cNvPr>
          <p:cNvSpPr txBox="1"/>
          <p:nvPr/>
        </p:nvSpPr>
        <p:spPr>
          <a:xfrm>
            <a:off x="1332118" y="2102158"/>
            <a:ext cx="875899" cy="369332"/>
          </a:xfrm>
          <a:prstGeom prst="rect">
            <a:avLst/>
          </a:prstGeom>
          <a:noFill/>
        </p:spPr>
        <p:txBody>
          <a:bodyPr wrap="square" rtlCol="0">
            <a:spAutoFit/>
          </a:bodyPr>
          <a:lstStyle/>
          <a:p>
            <a:r>
              <a:rPr lang="en-US" dirty="0"/>
              <a:t>Day</a:t>
            </a:r>
          </a:p>
        </p:txBody>
      </p:sp>
      <p:sp>
        <p:nvSpPr>
          <p:cNvPr id="12" name="TextBox 11">
            <a:extLst>
              <a:ext uri="{FF2B5EF4-FFF2-40B4-BE49-F238E27FC236}">
                <a16:creationId xmlns:a16="http://schemas.microsoft.com/office/drawing/2014/main" id="{53429977-980F-BE48-A266-4327D7C87E29}"/>
              </a:ext>
            </a:extLst>
          </p:cNvPr>
          <p:cNvSpPr txBox="1"/>
          <p:nvPr/>
        </p:nvSpPr>
        <p:spPr>
          <a:xfrm>
            <a:off x="1332118" y="3329093"/>
            <a:ext cx="875899" cy="369332"/>
          </a:xfrm>
          <a:prstGeom prst="rect">
            <a:avLst/>
          </a:prstGeom>
          <a:noFill/>
        </p:spPr>
        <p:txBody>
          <a:bodyPr wrap="square" rtlCol="0">
            <a:spAutoFit/>
          </a:bodyPr>
          <a:lstStyle/>
          <a:p>
            <a:r>
              <a:rPr lang="en-US" dirty="0"/>
              <a:t>Month</a:t>
            </a:r>
          </a:p>
        </p:txBody>
      </p:sp>
      <p:sp>
        <p:nvSpPr>
          <p:cNvPr id="13" name="TextBox 12">
            <a:extLst>
              <a:ext uri="{FF2B5EF4-FFF2-40B4-BE49-F238E27FC236}">
                <a16:creationId xmlns:a16="http://schemas.microsoft.com/office/drawing/2014/main" id="{41AD4D7A-A293-B240-8A12-92B896F5ADBF}"/>
              </a:ext>
            </a:extLst>
          </p:cNvPr>
          <p:cNvSpPr txBox="1"/>
          <p:nvPr/>
        </p:nvSpPr>
        <p:spPr>
          <a:xfrm>
            <a:off x="1332117" y="4841034"/>
            <a:ext cx="875899" cy="369332"/>
          </a:xfrm>
          <a:prstGeom prst="rect">
            <a:avLst/>
          </a:prstGeom>
          <a:noFill/>
        </p:spPr>
        <p:txBody>
          <a:bodyPr wrap="square" rtlCol="0">
            <a:spAutoFit/>
          </a:bodyPr>
          <a:lstStyle/>
          <a:p>
            <a:r>
              <a:rPr lang="en-US" dirty="0"/>
              <a:t>Year</a:t>
            </a:r>
          </a:p>
        </p:txBody>
      </p:sp>
      <p:pic>
        <p:nvPicPr>
          <p:cNvPr id="15" name="Picture 14" descr="Chart, line chart&#10;&#10;Description automatically generated">
            <a:extLst>
              <a:ext uri="{FF2B5EF4-FFF2-40B4-BE49-F238E27FC236}">
                <a16:creationId xmlns:a16="http://schemas.microsoft.com/office/drawing/2014/main" id="{E5392D64-CAC5-D542-AE6D-4717AFE773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17403" y="1690688"/>
            <a:ext cx="2504530" cy="1293873"/>
          </a:xfrm>
          <a:prstGeom prst="rect">
            <a:avLst/>
          </a:prstGeom>
        </p:spPr>
      </p:pic>
      <p:pic>
        <p:nvPicPr>
          <p:cNvPr id="17" name="Picture 16" descr="Chart&#10;&#10;Description automatically generated">
            <a:extLst>
              <a:ext uri="{FF2B5EF4-FFF2-40B4-BE49-F238E27FC236}">
                <a16:creationId xmlns:a16="http://schemas.microsoft.com/office/drawing/2014/main" id="{125C31C7-FE3B-6642-A7C4-58584FA0D5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17403" y="3102288"/>
            <a:ext cx="2504530" cy="1293873"/>
          </a:xfrm>
          <a:prstGeom prst="rect">
            <a:avLst/>
          </a:prstGeom>
        </p:spPr>
      </p:pic>
      <p:pic>
        <p:nvPicPr>
          <p:cNvPr id="19" name="Picture 18" descr="Chart, line chart&#10;&#10;Description automatically generated">
            <a:extLst>
              <a:ext uri="{FF2B5EF4-FFF2-40B4-BE49-F238E27FC236}">
                <a16:creationId xmlns:a16="http://schemas.microsoft.com/office/drawing/2014/main" id="{4039CC42-7E75-FB40-AB8F-A1FF19E310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17403" y="4614230"/>
            <a:ext cx="2504530" cy="1293873"/>
          </a:xfrm>
          <a:prstGeom prst="rect">
            <a:avLst/>
          </a:prstGeom>
        </p:spPr>
      </p:pic>
      <p:sp>
        <p:nvSpPr>
          <p:cNvPr id="20" name="TextBox 19">
            <a:extLst>
              <a:ext uri="{FF2B5EF4-FFF2-40B4-BE49-F238E27FC236}">
                <a16:creationId xmlns:a16="http://schemas.microsoft.com/office/drawing/2014/main" id="{AD02F720-608F-9E4A-AAD2-AC8DA741807E}"/>
              </a:ext>
            </a:extLst>
          </p:cNvPr>
          <p:cNvSpPr txBox="1"/>
          <p:nvPr/>
        </p:nvSpPr>
        <p:spPr>
          <a:xfrm>
            <a:off x="8731718" y="1212322"/>
            <a:ext cx="875899" cy="369332"/>
          </a:xfrm>
          <a:prstGeom prst="rect">
            <a:avLst/>
          </a:prstGeom>
          <a:noFill/>
        </p:spPr>
        <p:txBody>
          <a:bodyPr wrap="square" rtlCol="0">
            <a:spAutoFit/>
          </a:bodyPr>
          <a:lstStyle/>
          <a:p>
            <a:r>
              <a:rPr lang="en-US" dirty="0"/>
              <a:t>7-year</a:t>
            </a:r>
          </a:p>
        </p:txBody>
      </p:sp>
    </p:spTree>
    <p:extLst>
      <p:ext uri="{BB962C8B-B14F-4D97-AF65-F5344CB8AC3E}">
        <p14:creationId xmlns:p14="http://schemas.microsoft.com/office/powerpoint/2010/main" val="3318525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0737-A0E1-2541-9E87-420544249917}"/>
              </a:ext>
            </a:extLst>
          </p:cNvPr>
          <p:cNvSpPr>
            <a:spLocks noGrp="1"/>
          </p:cNvSpPr>
          <p:nvPr>
            <p:ph type="title"/>
          </p:nvPr>
        </p:nvSpPr>
        <p:spPr/>
        <p:txBody>
          <a:bodyPr/>
          <a:lstStyle/>
          <a:p>
            <a:r>
              <a:rPr lang="en-US" dirty="0"/>
              <a:t>Results</a:t>
            </a:r>
          </a:p>
        </p:txBody>
      </p:sp>
      <p:sp>
        <p:nvSpPr>
          <p:cNvPr id="10" name="TextBox 9">
            <a:extLst>
              <a:ext uri="{FF2B5EF4-FFF2-40B4-BE49-F238E27FC236}">
                <a16:creationId xmlns:a16="http://schemas.microsoft.com/office/drawing/2014/main" id="{A1980AD2-D192-FD45-B422-7D95FDA7B775}"/>
              </a:ext>
            </a:extLst>
          </p:cNvPr>
          <p:cNvSpPr txBox="1"/>
          <p:nvPr/>
        </p:nvSpPr>
        <p:spPr>
          <a:xfrm>
            <a:off x="4045239" y="1235408"/>
            <a:ext cx="1067937" cy="369332"/>
          </a:xfrm>
          <a:prstGeom prst="rect">
            <a:avLst/>
          </a:prstGeom>
          <a:noFill/>
        </p:spPr>
        <p:txBody>
          <a:bodyPr wrap="square" rtlCol="0">
            <a:spAutoFit/>
          </a:bodyPr>
          <a:lstStyle/>
          <a:p>
            <a:r>
              <a:rPr lang="en-US" dirty="0"/>
              <a:t>30-points</a:t>
            </a:r>
          </a:p>
        </p:txBody>
      </p:sp>
      <p:sp>
        <p:nvSpPr>
          <p:cNvPr id="11" name="TextBox 10">
            <a:extLst>
              <a:ext uri="{FF2B5EF4-FFF2-40B4-BE49-F238E27FC236}">
                <a16:creationId xmlns:a16="http://schemas.microsoft.com/office/drawing/2014/main" id="{70C92210-7F4D-9347-955A-5D9D7B878308}"/>
              </a:ext>
            </a:extLst>
          </p:cNvPr>
          <p:cNvSpPr txBox="1"/>
          <p:nvPr/>
        </p:nvSpPr>
        <p:spPr>
          <a:xfrm>
            <a:off x="1332118" y="2102158"/>
            <a:ext cx="875899" cy="369332"/>
          </a:xfrm>
          <a:prstGeom prst="rect">
            <a:avLst/>
          </a:prstGeom>
          <a:noFill/>
        </p:spPr>
        <p:txBody>
          <a:bodyPr wrap="square" rtlCol="0">
            <a:spAutoFit/>
          </a:bodyPr>
          <a:lstStyle/>
          <a:p>
            <a:r>
              <a:rPr lang="en-US" dirty="0"/>
              <a:t>Day</a:t>
            </a:r>
          </a:p>
        </p:txBody>
      </p:sp>
      <p:sp>
        <p:nvSpPr>
          <p:cNvPr id="12" name="TextBox 11">
            <a:extLst>
              <a:ext uri="{FF2B5EF4-FFF2-40B4-BE49-F238E27FC236}">
                <a16:creationId xmlns:a16="http://schemas.microsoft.com/office/drawing/2014/main" id="{53429977-980F-BE48-A266-4327D7C87E29}"/>
              </a:ext>
            </a:extLst>
          </p:cNvPr>
          <p:cNvSpPr txBox="1"/>
          <p:nvPr/>
        </p:nvSpPr>
        <p:spPr>
          <a:xfrm>
            <a:off x="1332118" y="3329093"/>
            <a:ext cx="875899" cy="369332"/>
          </a:xfrm>
          <a:prstGeom prst="rect">
            <a:avLst/>
          </a:prstGeom>
          <a:noFill/>
        </p:spPr>
        <p:txBody>
          <a:bodyPr wrap="square" rtlCol="0">
            <a:spAutoFit/>
          </a:bodyPr>
          <a:lstStyle/>
          <a:p>
            <a:r>
              <a:rPr lang="en-US" dirty="0"/>
              <a:t>Month</a:t>
            </a:r>
          </a:p>
        </p:txBody>
      </p:sp>
      <p:sp>
        <p:nvSpPr>
          <p:cNvPr id="13" name="TextBox 12">
            <a:extLst>
              <a:ext uri="{FF2B5EF4-FFF2-40B4-BE49-F238E27FC236}">
                <a16:creationId xmlns:a16="http://schemas.microsoft.com/office/drawing/2014/main" id="{41AD4D7A-A293-B240-8A12-92B896F5ADBF}"/>
              </a:ext>
            </a:extLst>
          </p:cNvPr>
          <p:cNvSpPr txBox="1"/>
          <p:nvPr/>
        </p:nvSpPr>
        <p:spPr>
          <a:xfrm>
            <a:off x="1332117" y="4841034"/>
            <a:ext cx="875899" cy="369332"/>
          </a:xfrm>
          <a:prstGeom prst="rect">
            <a:avLst/>
          </a:prstGeom>
          <a:noFill/>
        </p:spPr>
        <p:txBody>
          <a:bodyPr wrap="square" rtlCol="0">
            <a:spAutoFit/>
          </a:bodyPr>
          <a:lstStyle/>
          <a:p>
            <a:r>
              <a:rPr lang="en-US" dirty="0"/>
              <a:t>Year</a:t>
            </a:r>
          </a:p>
        </p:txBody>
      </p:sp>
      <p:sp>
        <p:nvSpPr>
          <p:cNvPr id="20" name="TextBox 19">
            <a:extLst>
              <a:ext uri="{FF2B5EF4-FFF2-40B4-BE49-F238E27FC236}">
                <a16:creationId xmlns:a16="http://schemas.microsoft.com/office/drawing/2014/main" id="{AD02F720-608F-9E4A-AAD2-AC8DA741807E}"/>
              </a:ext>
            </a:extLst>
          </p:cNvPr>
          <p:cNvSpPr txBox="1"/>
          <p:nvPr/>
        </p:nvSpPr>
        <p:spPr>
          <a:xfrm>
            <a:off x="8731718" y="1212322"/>
            <a:ext cx="1067937" cy="369332"/>
          </a:xfrm>
          <a:prstGeom prst="rect">
            <a:avLst/>
          </a:prstGeom>
          <a:noFill/>
        </p:spPr>
        <p:txBody>
          <a:bodyPr wrap="square" rtlCol="0">
            <a:spAutoFit/>
          </a:bodyPr>
          <a:lstStyle/>
          <a:p>
            <a:r>
              <a:rPr lang="en-US" dirty="0"/>
              <a:t>35-points</a:t>
            </a:r>
          </a:p>
        </p:txBody>
      </p:sp>
      <p:pic>
        <p:nvPicPr>
          <p:cNvPr id="8" name="Picture 7">
            <a:extLst>
              <a:ext uri="{FF2B5EF4-FFF2-40B4-BE49-F238E27FC236}">
                <a16:creationId xmlns:a16="http://schemas.microsoft.com/office/drawing/2014/main" id="{02DAC79D-0431-8943-B107-CE87FD80CDCC}"/>
              </a:ext>
            </a:extLst>
          </p:cNvPr>
          <p:cNvPicPr>
            <a:picLocks noChangeAspect="1"/>
          </p:cNvPicPr>
          <p:nvPr/>
        </p:nvPicPr>
        <p:blipFill>
          <a:blip r:embed="rId2"/>
          <a:stretch>
            <a:fillRect/>
          </a:stretch>
        </p:blipFill>
        <p:spPr>
          <a:xfrm>
            <a:off x="3125537" y="1690688"/>
            <a:ext cx="2504529" cy="1293872"/>
          </a:xfrm>
          <a:prstGeom prst="rect">
            <a:avLst/>
          </a:prstGeom>
        </p:spPr>
      </p:pic>
      <p:pic>
        <p:nvPicPr>
          <p:cNvPr id="16" name="Picture 15">
            <a:extLst>
              <a:ext uri="{FF2B5EF4-FFF2-40B4-BE49-F238E27FC236}">
                <a16:creationId xmlns:a16="http://schemas.microsoft.com/office/drawing/2014/main" id="{212F167E-770A-3E45-B9A4-07F0834D01EB}"/>
              </a:ext>
            </a:extLst>
          </p:cNvPr>
          <p:cNvPicPr>
            <a:picLocks noChangeAspect="1"/>
          </p:cNvPicPr>
          <p:nvPr/>
        </p:nvPicPr>
        <p:blipFill>
          <a:blip r:embed="rId3"/>
          <a:stretch>
            <a:fillRect/>
          </a:stretch>
        </p:blipFill>
        <p:spPr>
          <a:xfrm>
            <a:off x="3116624" y="3152459"/>
            <a:ext cx="2504529" cy="1293872"/>
          </a:xfrm>
          <a:prstGeom prst="rect">
            <a:avLst/>
          </a:prstGeom>
        </p:spPr>
      </p:pic>
      <p:pic>
        <p:nvPicPr>
          <p:cNvPr id="21" name="Picture 20">
            <a:extLst>
              <a:ext uri="{FF2B5EF4-FFF2-40B4-BE49-F238E27FC236}">
                <a16:creationId xmlns:a16="http://schemas.microsoft.com/office/drawing/2014/main" id="{D5A89D74-7724-3D4B-B76F-EBEF08A6F03E}"/>
              </a:ext>
            </a:extLst>
          </p:cNvPr>
          <p:cNvPicPr>
            <a:picLocks noChangeAspect="1"/>
          </p:cNvPicPr>
          <p:nvPr/>
        </p:nvPicPr>
        <p:blipFill>
          <a:blip r:embed="rId4"/>
          <a:stretch>
            <a:fillRect/>
          </a:stretch>
        </p:blipFill>
        <p:spPr>
          <a:xfrm>
            <a:off x="3125537" y="4614230"/>
            <a:ext cx="2504530" cy="1293873"/>
          </a:xfrm>
          <a:prstGeom prst="rect">
            <a:avLst/>
          </a:prstGeom>
        </p:spPr>
      </p:pic>
      <p:pic>
        <p:nvPicPr>
          <p:cNvPr id="23" name="Picture 22">
            <a:extLst>
              <a:ext uri="{FF2B5EF4-FFF2-40B4-BE49-F238E27FC236}">
                <a16:creationId xmlns:a16="http://schemas.microsoft.com/office/drawing/2014/main" id="{1D8BFE06-D07B-5143-AC71-5447AD7236A9}"/>
              </a:ext>
            </a:extLst>
          </p:cNvPr>
          <p:cNvPicPr>
            <a:picLocks noChangeAspect="1"/>
          </p:cNvPicPr>
          <p:nvPr/>
        </p:nvPicPr>
        <p:blipFill>
          <a:blip r:embed="rId5"/>
          <a:stretch>
            <a:fillRect/>
          </a:stretch>
        </p:blipFill>
        <p:spPr>
          <a:xfrm>
            <a:off x="7917403" y="1639887"/>
            <a:ext cx="2504530" cy="1293873"/>
          </a:xfrm>
          <a:prstGeom prst="rect">
            <a:avLst/>
          </a:prstGeom>
        </p:spPr>
      </p:pic>
      <p:pic>
        <p:nvPicPr>
          <p:cNvPr id="25" name="Picture 24">
            <a:extLst>
              <a:ext uri="{FF2B5EF4-FFF2-40B4-BE49-F238E27FC236}">
                <a16:creationId xmlns:a16="http://schemas.microsoft.com/office/drawing/2014/main" id="{10176D87-6193-8945-908F-DC8B2F3CDA82}"/>
              </a:ext>
            </a:extLst>
          </p:cNvPr>
          <p:cNvPicPr>
            <a:picLocks noChangeAspect="1"/>
          </p:cNvPicPr>
          <p:nvPr/>
        </p:nvPicPr>
        <p:blipFill>
          <a:blip r:embed="rId6"/>
          <a:stretch>
            <a:fillRect/>
          </a:stretch>
        </p:blipFill>
        <p:spPr>
          <a:xfrm>
            <a:off x="7917403" y="3152459"/>
            <a:ext cx="2504530" cy="1293873"/>
          </a:xfrm>
          <a:prstGeom prst="rect">
            <a:avLst/>
          </a:prstGeom>
        </p:spPr>
      </p:pic>
      <p:pic>
        <p:nvPicPr>
          <p:cNvPr id="27" name="Picture 26">
            <a:extLst>
              <a:ext uri="{FF2B5EF4-FFF2-40B4-BE49-F238E27FC236}">
                <a16:creationId xmlns:a16="http://schemas.microsoft.com/office/drawing/2014/main" id="{10EFA463-80DC-7C44-BA73-BF43E94F7509}"/>
              </a:ext>
            </a:extLst>
          </p:cNvPr>
          <p:cNvPicPr>
            <a:picLocks noChangeAspect="1"/>
          </p:cNvPicPr>
          <p:nvPr/>
        </p:nvPicPr>
        <p:blipFill>
          <a:blip r:embed="rId7"/>
          <a:stretch>
            <a:fillRect/>
          </a:stretch>
        </p:blipFill>
        <p:spPr>
          <a:xfrm>
            <a:off x="7917403" y="4665031"/>
            <a:ext cx="2504530" cy="1293873"/>
          </a:xfrm>
          <a:prstGeom prst="rect">
            <a:avLst/>
          </a:prstGeom>
        </p:spPr>
      </p:pic>
    </p:spTree>
    <p:extLst>
      <p:ext uri="{BB962C8B-B14F-4D97-AF65-F5344CB8AC3E}">
        <p14:creationId xmlns:p14="http://schemas.microsoft.com/office/powerpoint/2010/main" val="3883428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81C62-5A0F-124C-8E17-6B1052F3CBED}"/>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31CDCD05-C618-B74F-8E82-9A66DAFB4FEF}"/>
              </a:ext>
            </a:extLst>
          </p:cNvPr>
          <p:cNvSpPr>
            <a:spLocks noGrp="1"/>
          </p:cNvSpPr>
          <p:nvPr>
            <p:ph idx="1"/>
          </p:nvPr>
        </p:nvSpPr>
        <p:spPr/>
        <p:txBody>
          <a:bodyPr/>
          <a:lstStyle/>
          <a:p>
            <a:pPr marL="514350" indent="-514350">
              <a:buFont typeface="+mj-lt"/>
              <a:buAutoNum type="arabicPeriod"/>
            </a:pPr>
            <a:r>
              <a:rPr lang="en-US" dirty="0"/>
              <a:t>Common to all predictions, the predicted does not perform well outside the training space (blue).</a:t>
            </a:r>
          </a:p>
          <a:p>
            <a:pPr marL="514350" indent="-514350">
              <a:buFont typeface="+mj-lt"/>
              <a:buAutoNum type="arabicPeriod"/>
            </a:pPr>
            <a:r>
              <a:rPr lang="en-US" dirty="0"/>
              <a:t>The predicted result bounded </a:t>
            </a:r>
            <a:br>
              <a:rPr lang="en-US" dirty="0"/>
            </a:br>
            <a:r>
              <a:rPr lang="en-US" dirty="0"/>
              <a:t>within the range of values of </a:t>
            </a:r>
            <a:br>
              <a:rPr lang="en-US" dirty="0"/>
            </a:br>
            <a:r>
              <a:rPr lang="en-US" dirty="0"/>
              <a:t>the training.</a:t>
            </a:r>
          </a:p>
          <a:p>
            <a:pPr marL="514350" indent="-514350">
              <a:buFont typeface="+mj-lt"/>
              <a:buAutoNum type="arabicPeriod"/>
            </a:pPr>
            <a:r>
              <a:rPr lang="en-US" dirty="0"/>
              <a:t>KNN does not “see” the </a:t>
            </a:r>
            <a:br>
              <a:rPr lang="en-US" dirty="0"/>
            </a:br>
            <a:r>
              <a:rPr lang="en-US" dirty="0"/>
              <a:t>endpoint and continue the </a:t>
            </a:r>
            <a:br>
              <a:rPr lang="en-US" dirty="0"/>
            </a:br>
            <a:r>
              <a:rPr lang="en-US" dirty="0"/>
              <a:t>upwards trend. Discontinuous.</a:t>
            </a:r>
          </a:p>
        </p:txBody>
      </p:sp>
      <p:pic>
        <p:nvPicPr>
          <p:cNvPr id="4" name="Content Placeholder 4" descr="Chart&#10;&#10;Description automatically generated">
            <a:extLst>
              <a:ext uri="{FF2B5EF4-FFF2-40B4-BE49-F238E27FC236}">
                <a16:creationId xmlns:a16="http://schemas.microsoft.com/office/drawing/2014/main" id="{82CF891D-0B79-F846-9A15-470082F844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3154" y="2611438"/>
            <a:ext cx="5380646" cy="2779712"/>
          </a:xfrm>
          <a:prstGeom prst="rect">
            <a:avLst/>
          </a:prstGeom>
        </p:spPr>
      </p:pic>
      <p:pic>
        <p:nvPicPr>
          <p:cNvPr id="29" name="Graphic 28" descr="Badge 3 outline">
            <a:extLst>
              <a:ext uri="{FF2B5EF4-FFF2-40B4-BE49-F238E27FC236}">
                <a16:creationId xmlns:a16="http://schemas.microsoft.com/office/drawing/2014/main" id="{0BFD2E58-250B-644D-A3CF-12F16C3CE8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41848" y="4628282"/>
            <a:ext cx="525517" cy="525517"/>
          </a:xfrm>
          <a:prstGeom prst="rect">
            <a:avLst/>
          </a:prstGeom>
        </p:spPr>
      </p:pic>
      <p:pic>
        <p:nvPicPr>
          <p:cNvPr id="31" name="Graphic 30" descr="Badge outline">
            <a:extLst>
              <a:ext uri="{FF2B5EF4-FFF2-40B4-BE49-F238E27FC236}">
                <a16:creationId xmlns:a16="http://schemas.microsoft.com/office/drawing/2014/main" id="{50CF1978-F6C4-8645-A2BB-6026C8FCDA9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353800" y="4127053"/>
            <a:ext cx="525517" cy="525517"/>
          </a:xfrm>
          <a:prstGeom prst="rect">
            <a:avLst/>
          </a:prstGeom>
        </p:spPr>
      </p:pic>
      <p:pic>
        <p:nvPicPr>
          <p:cNvPr id="33" name="Graphic 32" descr="Badge 1 outline">
            <a:extLst>
              <a:ext uri="{FF2B5EF4-FFF2-40B4-BE49-F238E27FC236}">
                <a16:creationId xmlns:a16="http://schemas.microsoft.com/office/drawing/2014/main" id="{FC0CAC4C-8361-BB4F-A29F-0101A2ADFC1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114826" y="5776070"/>
            <a:ext cx="525517" cy="525517"/>
          </a:xfrm>
          <a:prstGeom prst="rect">
            <a:avLst/>
          </a:prstGeom>
        </p:spPr>
      </p:pic>
      <p:sp>
        <p:nvSpPr>
          <p:cNvPr id="34" name="Right Brace 33">
            <a:extLst>
              <a:ext uri="{FF2B5EF4-FFF2-40B4-BE49-F238E27FC236}">
                <a16:creationId xmlns:a16="http://schemas.microsoft.com/office/drawing/2014/main" id="{C33016A8-8F4A-6A46-9BE9-D5F32D0CE04F}"/>
              </a:ext>
            </a:extLst>
          </p:cNvPr>
          <p:cNvSpPr/>
          <p:nvPr/>
        </p:nvSpPr>
        <p:spPr>
          <a:xfrm>
            <a:off x="11016155" y="3584028"/>
            <a:ext cx="338958" cy="1569771"/>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5" name="Right Brace 34">
            <a:extLst>
              <a:ext uri="{FF2B5EF4-FFF2-40B4-BE49-F238E27FC236}">
                <a16:creationId xmlns:a16="http://schemas.microsoft.com/office/drawing/2014/main" id="{259DF185-F01E-F047-B5AD-0FEFA4563233}"/>
              </a:ext>
            </a:extLst>
          </p:cNvPr>
          <p:cNvSpPr/>
          <p:nvPr/>
        </p:nvSpPr>
        <p:spPr>
          <a:xfrm rot="5400000">
            <a:off x="10200869" y="4808713"/>
            <a:ext cx="353433" cy="1484717"/>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9138F92D-FD83-E84C-966E-15A57D4E55E8}"/>
              </a:ext>
            </a:extLst>
          </p:cNvPr>
          <p:cNvCxnSpPr>
            <a:cxnSpLocks/>
            <a:stCxn id="29" idx="3"/>
          </p:cNvCxnSpPr>
          <p:nvPr/>
        </p:nvCxnSpPr>
        <p:spPr>
          <a:xfrm flipV="1">
            <a:off x="9267365" y="4035972"/>
            <a:ext cx="337645" cy="85506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919B782C-BAFD-3449-A349-114A6292255B}"/>
              </a:ext>
            </a:extLst>
          </p:cNvPr>
          <p:cNvCxnSpPr>
            <a:cxnSpLocks/>
            <a:stCxn id="29" idx="3"/>
          </p:cNvCxnSpPr>
          <p:nvPr/>
        </p:nvCxnSpPr>
        <p:spPr>
          <a:xfrm>
            <a:off x="9267365" y="4891041"/>
            <a:ext cx="367862" cy="27340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37188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C0265-39D2-694B-80D7-C24AA818E7E5}"/>
              </a:ext>
            </a:extLst>
          </p:cNvPr>
          <p:cNvSpPr>
            <a:spLocks noGrp="1"/>
          </p:cNvSpPr>
          <p:nvPr>
            <p:ph type="title"/>
          </p:nvPr>
        </p:nvSpPr>
        <p:spPr/>
        <p:txBody>
          <a:bodyPr/>
          <a:lstStyle/>
          <a:p>
            <a:r>
              <a:rPr lang="en-US" dirty="0"/>
              <a:t>Performance (RMSE)</a:t>
            </a:r>
          </a:p>
        </p:txBody>
      </p:sp>
      <p:cxnSp>
        <p:nvCxnSpPr>
          <p:cNvPr id="7" name="Straight Connector 6">
            <a:extLst>
              <a:ext uri="{FF2B5EF4-FFF2-40B4-BE49-F238E27FC236}">
                <a16:creationId xmlns:a16="http://schemas.microsoft.com/office/drawing/2014/main" id="{46005E34-E050-954A-9A0F-5945FF11690B}"/>
              </a:ext>
            </a:extLst>
          </p:cNvPr>
          <p:cNvCxnSpPr/>
          <p:nvPr/>
        </p:nvCxnSpPr>
        <p:spPr>
          <a:xfrm>
            <a:off x="6096000" y="2387600"/>
            <a:ext cx="0" cy="3098800"/>
          </a:xfrm>
          <a:prstGeom prst="line">
            <a:avLst/>
          </a:prstGeom>
          <a:ln w="28575"/>
        </p:spPr>
        <p:style>
          <a:lnRef idx="1">
            <a:schemeClr val="dk1"/>
          </a:lnRef>
          <a:fillRef idx="0">
            <a:schemeClr val="dk1"/>
          </a:fillRef>
          <a:effectRef idx="0">
            <a:schemeClr val="dk1"/>
          </a:effectRef>
          <a:fontRef idx="minor">
            <a:schemeClr val="tx1"/>
          </a:fontRef>
        </p:style>
      </p:cxnSp>
      <p:graphicFrame>
        <p:nvGraphicFramePr>
          <p:cNvPr id="9" name="Content Placeholder 4">
            <a:extLst>
              <a:ext uri="{FF2B5EF4-FFF2-40B4-BE49-F238E27FC236}">
                <a16:creationId xmlns:a16="http://schemas.microsoft.com/office/drawing/2014/main" id="{ADAAEB94-5257-284B-9E74-7F38834F5C16}"/>
              </a:ext>
            </a:extLst>
          </p:cNvPr>
          <p:cNvGraphicFramePr>
            <a:graphicFrameLocks/>
          </p:cNvGraphicFramePr>
          <p:nvPr>
            <p:extLst>
              <p:ext uri="{D42A27DB-BD31-4B8C-83A1-F6EECF244321}">
                <p14:modId xmlns:p14="http://schemas.microsoft.com/office/powerpoint/2010/main" val="271623102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81867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50CED-9920-7F40-907A-2A72281DBB40}"/>
              </a:ext>
            </a:extLst>
          </p:cNvPr>
          <p:cNvSpPr>
            <a:spLocks noGrp="1"/>
          </p:cNvSpPr>
          <p:nvPr>
            <p:ph type="title"/>
          </p:nvPr>
        </p:nvSpPr>
        <p:spPr/>
        <p:txBody>
          <a:bodyPr/>
          <a:lstStyle/>
          <a:p>
            <a:r>
              <a:rPr lang="en-US" dirty="0"/>
              <a:t>Performance (RMSE)</a:t>
            </a:r>
          </a:p>
        </p:txBody>
      </p:sp>
      <p:sp>
        <p:nvSpPr>
          <p:cNvPr id="3" name="Content Placeholder 2">
            <a:extLst>
              <a:ext uri="{FF2B5EF4-FFF2-40B4-BE49-F238E27FC236}">
                <a16:creationId xmlns:a16="http://schemas.microsoft.com/office/drawing/2014/main" id="{FB11BADF-B4C8-5847-9FFD-2A2F49D63ED1}"/>
              </a:ext>
            </a:extLst>
          </p:cNvPr>
          <p:cNvSpPr>
            <a:spLocks noGrp="1"/>
          </p:cNvSpPr>
          <p:nvPr>
            <p:ph idx="1"/>
          </p:nvPr>
        </p:nvSpPr>
        <p:spPr/>
        <p:txBody>
          <a:bodyPr>
            <a:normAutofit fontScale="85000" lnSpcReduction="20000"/>
          </a:bodyPr>
          <a:lstStyle/>
          <a:p>
            <a:r>
              <a:rPr lang="en-US" dirty="0"/>
              <a:t>Fix period: RMSE of Day &gt; Month &gt; Quarter</a:t>
            </a:r>
            <a:br>
              <a:rPr lang="en-US" dirty="0"/>
            </a:br>
            <a:br>
              <a:rPr lang="en-US" dirty="0"/>
            </a:br>
            <a:r>
              <a:rPr lang="en-US" dirty="0"/>
              <a:t>(1) This may be due to the variance of the Day &gt; Month &gt; Quarter.</a:t>
            </a:r>
            <a:br>
              <a:rPr lang="en-US" dirty="0"/>
            </a:br>
            <a:r>
              <a:rPr lang="en-US" dirty="0"/>
              <a:t>Because of the noise, the KNN may be more susceptible to making poorer predictions compared to one that is smoother (Quarter). </a:t>
            </a:r>
            <a:br>
              <a:rPr lang="en-US" dirty="0"/>
            </a:br>
            <a:br>
              <a:rPr lang="en-US" dirty="0"/>
            </a:br>
            <a:r>
              <a:rPr lang="en-US" dirty="0"/>
              <a:t>(2) It could also be that the Quarterly data having less data points which meant that it was easier to overfit and thus achieve lower RMSE.</a:t>
            </a:r>
          </a:p>
          <a:p>
            <a:r>
              <a:rPr lang="en-US" dirty="0"/>
              <a:t>Fix number of data: RMSE of Day &lt; Month &lt; Quarter</a:t>
            </a:r>
            <a:br>
              <a:rPr lang="en-US" dirty="0"/>
            </a:br>
            <a:br>
              <a:rPr lang="en-US" dirty="0"/>
            </a:br>
            <a:r>
              <a:rPr lang="en-US" dirty="0"/>
              <a:t>(1) The range (max – min) of prices for dataset in Quarter &gt; Month &gt; Day, Quarterly data is predicting more and for a larger range. Since quarterly data would increase more than Month and Day, their corresponding RMSE would be bigger for Quarter then followed by Month and Day.</a:t>
            </a:r>
            <a:br>
              <a:rPr lang="en-US" dirty="0"/>
            </a:br>
            <a:br>
              <a:rPr lang="en-US" dirty="0"/>
            </a:br>
            <a:endParaRPr lang="en-US" dirty="0"/>
          </a:p>
          <a:p>
            <a:endParaRPr lang="en-US" dirty="0"/>
          </a:p>
        </p:txBody>
      </p:sp>
    </p:spTree>
    <p:extLst>
      <p:ext uri="{BB962C8B-B14F-4D97-AF65-F5344CB8AC3E}">
        <p14:creationId xmlns:p14="http://schemas.microsoft.com/office/powerpoint/2010/main" val="2643614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50CED-9920-7F40-907A-2A72281DBB40}"/>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FB11BADF-B4C8-5847-9FFD-2A2F49D63ED1}"/>
              </a:ext>
            </a:extLst>
          </p:cNvPr>
          <p:cNvSpPr>
            <a:spLocks noGrp="1"/>
          </p:cNvSpPr>
          <p:nvPr>
            <p:ph idx="1"/>
          </p:nvPr>
        </p:nvSpPr>
        <p:spPr/>
        <p:txBody>
          <a:bodyPr/>
          <a:lstStyle/>
          <a:p>
            <a:r>
              <a:rPr lang="en-US" dirty="0"/>
              <a:t>We cannot form a continuous graph.</a:t>
            </a:r>
          </a:p>
          <a:p>
            <a:r>
              <a:rPr lang="en-US" dirty="0"/>
              <a:t>Poor extrapolation which is key to stock predictions.</a:t>
            </a:r>
          </a:p>
          <a:p>
            <a:pPr marL="0" indent="0">
              <a:buNone/>
            </a:pPr>
            <a:endParaRPr lang="en-US" dirty="0"/>
          </a:p>
        </p:txBody>
      </p:sp>
    </p:spTree>
    <p:extLst>
      <p:ext uri="{BB962C8B-B14F-4D97-AF65-F5344CB8AC3E}">
        <p14:creationId xmlns:p14="http://schemas.microsoft.com/office/powerpoint/2010/main" val="3267855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D4EE0-5E4A-F246-923E-C7218AE0CFFB}"/>
              </a:ext>
            </a:extLst>
          </p:cNvPr>
          <p:cNvSpPr>
            <a:spLocks noGrp="1"/>
          </p:cNvSpPr>
          <p:nvPr>
            <p:ph type="title"/>
          </p:nvPr>
        </p:nvSpPr>
        <p:spPr/>
        <p:txBody>
          <a:bodyPr/>
          <a:lstStyle/>
          <a:p>
            <a:r>
              <a:rPr lang="en-US" dirty="0"/>
              <a:t>1 KNN Regression</a:t>
            </a:r>
          </a:p>
        </p:txBody>
      </p:sp>
      <p:sp>
        <p:nvSpPr>
          <p:cNvPr id="4" name="Text Placeholder 3">
            <a:extLst>
              <a:ext uri="{FF2B5EF4-FFF2-40B4-BE49-F238E27FC236}">
                <a16:creationId xmlns:a16="http://schemas.microsoft.com/office/drawing/2014/main" id="{25D00971-338C-7C4D-B606-5E239DDEFBA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4614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50CED-9920-7F40-907A-2A72281DBB40}"/>
              </a:ext>
            </a:extLst>
          </p:cNvPr>
          <p:cNvSpPr>
            <a:spLocks noGrp="1"/>
          </p:cNvSpPr>
          <p:nvPr>
            <p:ph type="title"/>
          </p:nvPr>
        </p:nvSpPr>
        <p:spPr/>
        <p:txBody>
          <a:bodyPr/>
          <a:lstStyle/>
          <a:p>
            <a:r>
              <a:rPr lang="en-US" dirty="0"/>
              <a:t>Why KNN and not Linear Regression?</a:t>
            </a:r>
          </a:p>
        </p:txBody>
      </p:sp>
      <p:sp>
        <p:nvSpPr>
          <p:cNvPr id="3" name="Content Placeholder 2">
            <a:extLst>
              <a:ext uri="{FF2B5EF4-FFF2-40B4-BE49-F238E27FC236}">
                <a16:creationId xmlns:a16="http://schemas.microsoft.com/office/drawing/2014/main" id="{FB11BADF-B4C8-5847-9FFD-2A2F49D63ED1}"/>
              </a:ext>
            </a:extLst>
          </p:cNvPr>
          <p:cNvSpPr>
            <a:spLocks noGrp="1"/>
          </p:cNvSpPr>
          <p:nvPr>
            <p:ph idx="1"/>
          </p:nvPr>
        </p:nvSpPr>
        <p:spPr/>
        <p:txBody>
          <a:bodyPr/>
          <a:lstStyle/>
          <a:p>
            <a:r>
              <a:rPr lang="en-US" dirty="0"/>
              <a:t>Linear regression as a parametric model, has several advantages:</a:t>
            </a:r>
          </a:p>
          <a:p>
            <a:pPr lvl="1"/>
            <a:r>
              <a:rPr lang="en-US" dirty="0"/>
              <a:t>Easy to fit</a:t>
            </a:r>
          </a:p>
          <a:p>
            <a:pPr lvl="1"/>
            <a:r>
              <a:rPr lang="en-US" dirty="0"/>
              <a:t>Easy to Interpret</a:t>
            </a:r>
          </a:p>
          <a:p>
            <a:r>
              <a:rPr lang="en-US" dirty="0"/>
              <a:t>However, it assumes that the data is linear which is a limitation.</a:t>
            </a:r>
          </a:p>
          <a:p>
            <a:pPr marL="0" indent="0">
              <a:buNone/>
            </a:pPr>
            <a:endParaRPr lang="en-US" baseline="-25000" dirty="0"/>
          </a:p>
          <a:p>
            <a:pPr marL="0" indent="0">
              <a:buNone/>
            </a:pPr>
            <a:endParaRPr lang="en-US" baseline="-25000" dirty="0"/>
          </a:p>
        </p:txBody>
      </p:sp>
      <p:pic>
        <p:nvPicPr>
          <p:cNvPr id="4" name="Picture 3">
            <a:extLst>
              <a:ext uri="{FF2B5EF4-FFF2-40B4-BE49-F238E27FC236}">
                <a16:creationId xmlns:a16="http://schemas.microsoft.com/office/drawing/2014/main" id="{03B167BB-087E-9149-8B36-BEF4C1A8CE8E}"/>
              </a:ext>
            </a:extLst>
          </p:cNvPr>
          <p:cNvPicPr>
            <a:picLocks noChangeAspect="1"/>
          </p:cNvPicPr>
          <p:nvPr/>
        </p:nvPicPr>
        <p:blipFill>
          <a:blip r:embed="rId3"/>
          <a:stretch>
            <a:fillRect/>
          </a:stretch>
        </p:blipFill>
        <p:spPr>
          <a:xfrm>
            <a:off x="2925958" y="4062510"/>
            <a:ext cx="6340083" cy="2430365"/>
          </a:xfrm>
          <a:prstGeom prst="rect">
            <a:avLst/>
          </a:prstGeom>
        </p:spPr>
      </p:pic>
    </p:spTree>
    <p:extLst>
      <p:ext uri="{BB962C8B-B14F-4D97-AF65-F5344CB8AC3E}">
        <p14:creationId xmlns:p14="http://schemas.microsoft.com/office/powerpoint/2010/main" val="1032725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86395-F5D0-D54F-B0BB-C56602C8EFFC}"/>
              </a:ext>
            </a:extLst>
          </p:cNvPr>
          <p:cNvSpPr>
            <a:spLocks noGrp="1"/>
          </p:cNvSpPr>
          <p:nvPr>
            <p:ph type="title"/>
          </p:nvPr>
        </p:nvSpPr>
        <p:spPr/>
        <p:txBody>
          <a:bodyPr/>
          <a:lstStyle/>
          <a:p>
            <a:r>
              <a:rPr lang="en-US" dirty="0"/>
              <a:t>Why KNN and not Linear Regression?</a:t>
            </a:r>
          </a:p>
        </p:txBody>
      </p:sp>
      <p:sp>
        <p:nvSpPr>
          <p:cNvPr id="3" name="Content Placeholder 2">
            <a:extLst>
              <a:ext uri="{FF2B5EF4-FFF2-40B4-BE49-F238E27FC236}">
                <a16:creationId xmlns:a16="http://schemas.microsoft.com/office/drawing/2014/main" id="{A587F315-D0FE-A54B-870B-9979C30D6AF7}"/>
              </a:ext>
            </a:extLst>
          </p:cNvPr>
          <p:cNvSpPr>
            <a:spLocks noGrp="1"/>
          </p:cNvSpPr>
          <p:nvPr>
            <p:ph idx="1"/>
          </p:nvPr>
        </p:nvSpPr>
        <p:spPr/>
        <p:txBody>
          <a:bodyPr/>
          <a:lstStyle/>
          <a:p>
            <a:r>
              <a:rPr lang="en-US" dirty="0"/>
              <a:t>Linear regression would be chosen only if it is close to the reality that we are trying to model, this is clearly not the case for stocks. Stocks are highly volatile and rarely follow a linear relationship with time. </a:t>
            </a:r>
          </a:p>
          <a:p>
            <a:endParaRPr lang="en-US" dirty="0"/>
          </a:p>
        </p:txBody>
      </p:sp>
      <p:pic>
        <p:nvPicPr>
          <p:cNvPr id="4" name="Picture 3" descr="A picture containing shape&#10;&#10;Description automatically generated">
            <a:extLst>
              <a:ext uri="{FF2B5EF4-FFF2-40B4-BE49-F238E27FC236}">
                <a16:creationId xmlns:a16="http://schemas.microsoft.com/office/drawing/2014/main" id="{904F57FB-EC08-8F43-8D63-FE005E3F1B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1666" y="3159295"/>
            <a:ext cx="6688667" cy="3333580"/>
          </a:xfrm>
          <a:prstGeom prst="rect">
            <a:avLst/>
          </a:prstGeom>
        </p:spPr>
      </p:pic>
    </p:spTree>
    <p:extLst>
      <p:ext uri="{BB962C8B-B14F-4D97-AF65-F5344CB8AC3E}">
        <p14:creationId xmlns:p14="http://schemas.microsoft.com/office/powerpoint/2010/main" val="2777485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D4360-1194-B148-858C-1C40310F1735}"/>
              </a:ext>
            </a:extLst>
          </p:cNvPr>
          <p:cNvSpPr>
            <a:spLocks noGrp="1"/>
          </p:cNvSpPr>
          <p:nvPr>
            <p:ph type="title"/>
          </p:nvPr>
        </p:nvSpPr>
        <p:spPr/>
        <p:txBody>
          <a:bodyPr/>
          <a:lstStyle/>
          <a:p>
            <a:r>
              <a:rPr lang="en-US" dirty="0"/>
              <a:t>Strengths of KNN</a:t>
            </a:r>
          </a:p>
        </p:txBody>
      </p:sp>
      <p:sp>
        <p:nvSpPr>
          <p:cNvPr id="3" name="Content Placeholder 2">
            <a:extLst>
              <a:ext uri="{FF2B5EF4-FFF2-40B4-BE49-F238E27FC236}">
                <a16:creationId xmlns:a16="http://schemas.microsoft.com/office/drawing/2014/main" id="{4B341627-2859-C14D-9CF3-DD8819BC2823}"/>
              </a:ext>
            </a:extLst>
          </p:cNvPr>
          <p:cNvSpPr>
            <a:spLocks noGrp="1"/>
          </p:cNvSpPr>
          <p:nvPr>
            <p:ph idx="1"/>
          </p:nvPr>
        </p:nvSpPr>
        <p:spPr/>
        <p:txBody>
          <a:bodyPr/>
          <a:lstStyle/>
          <a:p>
            <a:r>
              <a:rPr lang="en-SG" dirty="0"/>
              <a:t>Flexible</a:t>
            </a:r>
          </a:p>
          <a:p>
            <a:r>
              <a:rPr lang="en-SG" dirty="0"/>
              <a:t>Fast</a:t>
            </a:r>
          </a:p>
          <a:p>
            <a:r>
              <a:rPr lang="en-SG" dirty="0"/>
              <a:t>Simple to explain</a:t>
            </a:r>
          </a:p>
          <a:p>
            <a:endParaRPr lang="en-SG" dirty="0"/>
          </a:p>
        </p:txBody>
      </p:sp>
    </p:spTree>
    <p:extLst>
      <p:ext uri="{BB962C8B-B14F-4D97-AF65-F5344CB8AC3E}">
        <p14:creationId xmlns:p14="http://schemas.microsoft.com/office/powerpoint/2010/main" val="643988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D4360-1194-B148-858C-1C40310F1735}"/>
              </a:ext>
            </a:extLst>
          </p:cNvPr>
          <p:cNvSpPr>
            <a:spLocks noGrp="1"/>
          </p:cNvSpPr>
          <p:nvPr>
            <p:ph type="title"/>
          </p:nvPr>
        </p:nvSpPr>
        <p:spPr/>
        <p:txBody>
          <a:bodyPr/>
          <a:lstStyle/>
          <a:p>
            <a:r>
              <a:rPr lang="en-US" dirty="0"/>
              <a:t>Weakness of KNN</a:t>
            </a:r>
          </a:p>
        </p:txBody>
      </p:sp>
      <p:sp>
        <p:nvSpPr>
          <p:cNvPr id="3" name="Content Placeholder 2">
            <a:extLst>
              <a:ext uri="{FF2B5EF4-FFF2-40B4-BE49-F238E27FC236}">
                <a16:creationId xmlns:a16="http://schemas.microsoft.com/office/drawing/2014/main" id="{4B341627-2859-C14D-9CF3-DD8819BC2823}"/>
              </a:ext>
            </a:extLst>
          </p:cNvPr>
          <p:cNvSpPr>
            <a:spLocks noGrp="1"/>
          </p:cNvSpPr>
          <p:nvPr>
            <p:ph idx="1"/>
          </p:nvPr>
        </p:nvSpPr>
        <p:spPr/>
        <p:txBody>
          <a:bodyPr/>
          <a:lstStyle/>
          <a:p>
            <a:r>
              <a:rPr lang="en-SG" dirty="0"/>
              <a:t>Overfitting with small K</a:t>
            </a:r>
          </a:p>
          <a:p>
            <a:r>
              <a:rPr lang="en-SG" dirty="0"/>
              <a:t>Large amount of memory</a:t>
            </a:r>
          </a:p>
          <a:p>
            <a:r>
              <a:rPr lang="en-SG" dirty="0"/>
              <a:t>Prediction is slow</a:t>
            </a:r>
          </a:p>
          <a:p>
            <a:r>
              <a:rPr lang="en-SG" dirty="0"/>
              <a:t>Curse of dimensionality (not so much of a problem for us but can use PCA to lower the dimensionality)</a:t>
            </a:r>
          </a:p>
          <a:p>
            <a:r>
              <a:rPr lang="en-SG" dirty="0"/>
              <a:t>Difficulty in predicting observations spread out in the feature space</a:t>
            </a:r>
          </a:p>
          <a:p>
            <a:r>
              <a:rPr lang="en-SG" dirty="0"/>
              <a:t>Sensitive to outliers</a:t>
            </a:r>
          </a:p>
          <a:p>
            <a:endParaRPr lang="en-SG" dirty="0"/>
          </a:p>
        </p:txBody>
      </p:sp>
    </p:spTree>
    <p:extLst>
      <p:ext uri="{BB962C8B-B14F-4D97-AF65-F5344CB8AC3E}">
        <p14:creationId xmlns:p14="http://schemas.microsoft.com/office/powerpoint/2010/main" val="2534752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50CED-9920-7F40-907A-2A72281DBB40}"/>
              </a:ext>
            </a:extLst>
          </p:cNvPr>
          <p:cNvSpPr>
            <a:spLocks noGrp="1"/>
          </p:cNvSpPr>
          <p:nvPr>
            <p:ph type="title"/>
          </p:nvPr>
        </p:nvSpPr>
        <p:spPr/>
        <p:txBody>
          <a:bodyPr/>
          <a:lstStyle/>
          <a:p>
            <a:r>
              <a:rPr lang="en-US" dirty="0"/>
              <a:t>How does KNN regression 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11BADF-B4C8-5847-9FFD-2A2F49D63ED1}"/>
                  </a:ext>
                </a:extLst>
              </p:cNvPr>
              <p:cNvSpPr>
                <a:spLocks noGrp="1"/>
              </p:cNvSpPr>
              <p:nvPr>
                <p:ph idx="1"/>
              </p:nvPr>
            </p:nvSpPr>
            <p:spPr/>
            <p:txBody>
              <a:bodyPr/>
              <a:lstStyle/>
              <a:p>
                <a:pPr marL="0" indent="0">
                  <a:buNone/>
                </a:pPr>
                <a:r>
                  <a:rPr lang="en-US" dirty="0"/>
                  <a:t>KNN regression uses the same distance functions as KNN classifications. </a:t>
                </a:r>
                <a14:m>
                  <m:oMath xmlns:m="http://schemas.openxmlformats.org/officeDocument/2006/math">
                    <m:r>
                      <m:rPr>
                        <m:sty m:val="p"/>
                      </m:rPr>
                      <a:rPr lang="en-US">
                        <a:latin typeface="Cambria Math" panose="02040503050406030204" pitchFamily="18" charset="0"/>
                      </a:rPr>
                      <m:t>E</m:t>
                    </m:r>
                    <m:r>
                      <m:rPr>
                        <m:sty m:val="p"/>
                      </m:rPr>
                      <a:rPr lang="en-US" b="0" i="0" smtClean="0">
                        <a:latin typeface="Cambria Math" panose="02040503050406030204" pitchFamily="18" charset="0"/>
                      </a:rPr>
                      <m:t>u</m:t>
                    </m:r>
                    <m:r>
                      <a:rPr lang="en-US" b="0" i="1" smtClean="0">
                        <a:latin typeface="Cambria Math" panose="02040503050406030204" pitchFamily="18" charset="0"/>
                      </a:rPr>
                      <m:t>𝑐𝑙𝑖𝑑𝑒𝑎𝑛</m:t>
                    </m:r>
                    <m:r>
                      <a:rPr lang="en-US" b="0" i="1" smtClean="0">
                        <a:latin typeface="Cambria Math" panose="02040503050406030204" pitchFamily="18" charset="0"/>
                      </a:rPr>
                      <m:t> </m:t>
                    </m:r>
                    <m:r>
                      <a:rPr lang="en-US" b="0" i="1" smtClean="0">
                        <a:latin typeface="Cambria Math" panose="02040503050406030204" pitchFamily="18" charset="0"/>
                      </a:rPr>
                      <m:t>𝐷𝑖𝑠𝑡𝑎𝑛𝑐𝑒</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e>
                            </m:d>
                          </m:e>
                          <m:sup>
                            <m:r>
                              <a:rPr lang="en-US" b="0" i="1" smtClean="0">
                                <a:latin typeface="Cambria Math" panose="02040503050406030204" pitchFamily="18" charset="0"/>
                              </a:rPr>
                              <m:t>2</m:t>
                            </m:r>
                          </m:sup>
                        </m:sSup>
                      </m:e>
                    </m:rad>
                  </m:oMath>
                </a14:m>
                <a:r>
                  <a:rPr lang="en-US" dirty="0"/>
                  <a:t>.</a:t>
                </a:r>
              </a:p>
              <a:p>
                <a:pPr marL="0" indent="0">
                  <a:buNone/>
                </a:pPr>
                <a:endParaRPr lang="en-US" dirty="0"/>
              </a:p>
              <a:p>
                <a:pPr marL="0" indent="0">
                  <a:buNone/>
                </a:pPr>
                <a:r>
                  <a:rPr lang="en-US" dirty="0"/>
                  <a:t>By setting a K. At the point that we want to predict, we take the K nearest points and then take the average of their values. </a:t>
                </a:r>
              </a:p>
              <a:p>
                <a:pPr marL="0" indent="0">
                  <a:buNone/>
                </a:pPr>
                <a:endParaRPr lang="en-US" dirty="0"/>
              </a:p>
              <a:p>
                <a:pPr marL="0" indent="0">
                  <a:buNone/>
                </a:pPr>
                <a:r>
                  <a:rPr lang="en-US" dirty="0"/>
                  <a:t>In python this can be done using:  </a:t>
                </a:r>
                <a:r>
                  <a:rPr lang="en-US" dirty="0" err="1"/>
                  <a:t>sklearn.neighbors.KNeighborsRegressor</a:t>
                </a:r>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FB11BADF-B4C8-5847-9FFD-2A2F49D63ED1}"/>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US">
                    <a:noFill/>
                  </a:rPr>
                  <a:t> </a:t>
                </a:r>
              </a:p>
            </p:txBody>
          </p:sp>
        </mc:Fallback>
      </mc:AlternateContent>
    </p:spTree>
    <p:extLst>
      <p:ext uri="{BB962C8B-B14F-4D97-AF65-F5344CB8AC3E}">
        <p14:creationId xmlns:p14="http://schemas.microsoft.com/office/powerpoint/2010/main" val="243157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215A1-C023-D942-B1F6-B15863DA1218}"/>
              </a:ext>
            </a:extLst>
          </p:cNvPr>
          <p:cNvSpPr>
            <a:spLocks noGrp="1"/>
          </p:cNvSpPr>
          <p:nvPr>
            <p:ph type="title"/>
          </p:nvPr>
        </p:nvSpPr>
        <p:spPr/>
        <p:txBody>
          <a:bodyPr/>
          <a:lstStyle/>
          <a:p>
            <a:r>
              <a:rPr lang="en-US" dirty="0" err="1"/>
              <a:t>sklearn.neighbors.KNeighborsRegressor</a:t>
            </a:r>
            <a:endParaRPr lang="en-US" dirty="0"/>
          </a:p>
        </p:txBody>
      </p:sp>
      <p:sp>
        <p:nvSpPr>
          <p:cNvPr id="3" name="Content Placeholder 2">
            <a:extLst>
              <a:ext uri="{FF2B5EF4-FFF2-40B4-BE49-F238E27FC236}">
                <a16:creationId xmlns:a16="http://schemas.microsoft.com/office/drawing/2014/main" id="{8F60FE08-4D30-9A43-8BD2-44E999DF0852}"/>
              </a:ext>
            </a:extLst>
          </p:cNvPr>
          <p:cNvSpPr>
            <a:spLocks noGrp="1"/>
          </p:cNvSpPr>
          <p:nvPr>
            <p:ph idx="1"/>
          </p:nvPr>
        </p:nvSpPr>
        <p:spPr/>
        <p:txBody>
          <a:bodyPr/>
          <a:lstStyle/>
          <a:p>
            <a:pPr marL="0" indent="0">
              <a:buNone/>
            </a:pPr>
            <a:r>
              <a:rPr lang="en-US" dirty="0"/>
              <a:t>Two main parameters to take note:</a:t>
            </a:r>
          </a:p>
          <a:p>
            <a:pPr marL="514350" indent="-514350">
              <a:buFont typeface="+mj-lt"/>
              <a:buAutoNum type="arabicPeriod"/>
            </a:pPr>
            <a:r>
              <a:rPr lang="en-US" dirty="0" err="1"/>
              <a:t>n_neigbors</a:t>
            </a:r>
            <a:r>
              <a:rPr lang="en-US" dirty="0"/>
              <a:t> – The number of neighbors you want.</a:t>
            </a:r>
          </a:p>
          <a:p>
            <a:pPr marL="514350" indent="-514350">
              <a:buFont typeface="+mj-lt"/>
              <a:buAutoNum type="arabicPeriod"/>
            </a:pPr>
            <a:r>
              <a:rPr lang="en-US" dirty="0"/>
              <a:t>Weights - {‘uniform’, ‘distance’}</a:t>
            </a:r>
          </a:p>
          <a:p>
            <a:pPr lvl="1"/>
            <a:r>
              <a:rPr lang="en-SG" dirty="0"/>
              <a:t>‘uniform’ : All points in each </a:t>
            </a:r>
            <a:r>
              <a:rPr lang="en-SG" dirty="0" err="1"/>
              <a:t>neighborhood</a:t>
            </a:r>
            <a:r>
              <a:rPr lang="en-SG" dirty="0"/>
              <a:t> are weighted equally. </a:t>
            </a:r>
            <a:br>
              <a:rPr lang="en-SG" dirty="0"/>
            </a:br>
            <a:r>
              <a:rPr lang="en-SG" dirty="0"/>
              <a:t>(What we want!)</a:t>
            </a:r>
          </a:p>
          <a:p>
            <a:pPr lvl="1"/>
            <a:r>
              <a:rPr lang="en-SG" dirty="0"/>
              <a:t>‘distance’ : Closer </a:t>
            </a:r>
            <a:r>
              <a:rPr lang="en-SG" dirty="0" err="1"/>
              <a:t>neighbors</a:t>
            </a:r>
            <a:r>
              <a:rPr lang="en-SG" dirty="0"/>
              <a:t> of a query point will have a greater influence than </a:t>
            </a:r>
            <a:r>
              <a:rPr lang="en-SG" dirty="0" err="1"/>
              <a:t>neighbors</a:t>
            </a:r>
            <a:r>
              <a:rPr lang="en-SG" dirty="0"/>
              <a:t> which are further away.</a:t>
            </a:r>
            <a:endParaRPr lang="en-US" dirty="0"/>
          </a:p>
          <a:p>
            <a:pPr lvl="1"/>
            <a:endParaRPr lang="en-US" dirty="0"/>
          </a:p>
          <a:p>
            <a:endParaRPr lang="en-US" dirty="0"/>
          </a:p>
        </p:txBody>
      </p:sp>
    </p:spTree>
    <p:extLst>
      <p:ext uri="{BB962C8B-B14F-4D97-AF65-F5344CB8AC3E}">
        <p14:creationId xmlns:p14="http://schemas.microsoft.com/office/powerpoint/2010/main" val="604719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F4426-3FCE-054E-8B51-1B4BE64E13D7}"/>
              </a:ext>
            </a:extLst>
          </p:cNvPr>
          <p:cNvSpPr>
            <a:spLocks noGrp="1"/>
          </p:cNvSpPr>
          <p:nvPr>
            <p:ph type="title"/>
          </p:nvPr>
        </p:nvSpPr>
        <p:spPr/>
        <p:txBody>
          <a:bodyPr/>
          <a:lstStyle/>
          <a:p>
            <a:r>
              <a:rPr lang="en-US" dirty="0"/>
              <a:t>Effect of choosing  ‘uniform’ vs ‘distance'</a:t>
            </a:r>
          </a:p>
        </p:txBody>
      </p:sp>
      <p:pic>
        <p:nvPicPr>
          <p:cNvPr id="5" name="Content Placeholder 4" descr="Chart, line chart&#10;&#10;Description automatically generated">
            <a:extLst>
              <a:ext uri="{FF2B5EF4-FFF2-40B4-BE49-F238E27FC236}">
                <a16:creationId xmlns:a16="http://schemas.microsoft.com/office/drawing/2014/main" id="{14A16DB2-D907-9F49-A339-B82DDF18D74D}"/>
              </a:ext>
            </a:extLst>
          </p:cNvPr>
          <p:cNvPicPr>
            <a:picLocks noGrp="1" noChangeAspect="1"/>
          </p:cNvPicPr>
          <p:nvPr>
            <p:ph idx="1"/>
          </p:nvPr>
        </p:nvPicPr>
        <p:blipFill>
          <a:blip r:embed="rId2"/>
          <a:stretch>
            <a:fillRect/>
          </a:stretch>
        </p:blipFill>
        <p:spPr>
          <a:xfrm>
            <a:off x="3181510" y="1690688"/>
            <a:ext cx="5828979" cy="4351338"/>
          </a:xfrm>
        </p:spPr>
      </p:pic>
      <p:sp>
        <p:nvSpPr>
          <p:cNvPr id="6" name="TextBox 5">
            <a:extLst>
              <a:ext uri="{FF2B5EF4-FFF2-40B4-BE49-F238E27FC236}">
                <a16:creationId xmlns:a16="http://schemas.microsoft.com/office/drawing/2014/main" id="{1636E5BF-1D25-C84E-8BDD-780998A97787}"/>
              </a:ext>
            </a:extLst>
          </p:cNvPr>
          <p:cNvSpPr txBox="1"/>
          <p:nvPr/>
        </p:nvSpPr>
        <p:spPr>
          <a:xfrm>
            <a:off x="541175" y="6308209"/>
            <a:ext cx="7515904" cy="369332"/>
          </a:xfrm>
          <a:prstGeom prst="rect">
            <a:avLst/>
          </a:prstGeom>
          <a:noFill/>
        </p:spPr>
        <p:txBody>
          <a:bodyPr wrap="none" rtlCol="0">
            <a:spAutoFit/>
          </a:bodyPr>
          <a:lstStyle/>
          <a:p>
            <a:r>
              <a:rPr lang="en-US" dirty="0"/>
              <a:t>https://scikit-</a:t>
            </a:r>
            <a:r>
              <a:rPr lang="en-US" dirty="0" err="1"/>
              <a:t>learn.org</a:t>
            </a:r>
            <a:r>
              <a:rPr lang="en-US" dirty="0"/>
              <a:t>/stable/</a:t>
            </a:r>
            <a:r>
              <a:rPr lang="en-US" dirty="0" err="1"/>
              <a:t>auto_examples</a:t>
            </a:r>
            <a:r>
              <a:rPr lang="en-US" dirty="0"/>
              <a:t>/neighbors/</a:t>
            </a:r>
            <a:r>
              <a:rPr lang="en-US" dirty="0" err="1"/>
              <a:t>plot_regression.html</a:t>
            </a:r>
            <a:endParaRPr lang="en-US" dirty="0"/>
          </a:p>
        </p:txBody>
      </p:sp>
    </p:spTree>
    <p:extLst>
      <p:ext uri="{BB962C8B-B14F-4D97-AF65-F5344CB8AC3E}">
        <p14:creationId xmlns:p14="http://schemas.microsoft.com/office/powerpoint/2010/main" val="25862119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TotalTime>
  <Words>1476</Words>
  <Application>Microsoft Macintosh PowerPoint</Application>
  <PresentationFormat>Widescreen</PresentationFormat>
  <Paragraphs>128</Paragraphs>
  <Slides>19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Office Theme</vt:lpstr>
      <vt:lpstr>PowerPoint Presentation</vt:lpstr>
      <vt:lpstr>1 KNN Regression</vt:lpstr>
      <vt:lpstr>Why KNN and not Linear Regression?</vt:lpstr>
      <vt:lpstr>Why KNN and not Linear Regression?</vt:lpstr>
      <vt:lpstr>Strengths of KNN</vt:lpstr>
      <vt:lpstr>Weakness of KNN</vt:lpstr>
      <vt:lpstr>How does KNN regression work?</vt:lpstr>
      <vt:lpstr>sklearn.neighbors.KNeighborsRegressor</vt:lpstr>
      <vt:lpstr>Effect of choosing  ‘uniform’ vs ‘distance'</vt:lpstr>
      <vt:lpstr>Steps</vt:lpstr>
      <vt:lpstr>GridSearchCV</vt:lpstr>
      <vt:lpstr>Another way is to observe the elbow</vt:lpstr>
      <vt:lpstr>Why did we choose K = 3?</vt:lpstr>
      <vt:lpstr>Results</vt:lpstr>
      <vt:lpstr>Results</vt:lpstr>
      <vt:lpstr>Observations</vt:lpstr>
      <vt:lpstr>Performance (RMSE)</vt:lpstr>
      <vt:lpstr>Performance (RMSE)</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Jerome Neo</dc:creator>
  <cp:lastModifiedBy>Jerome Neo</cp:lastModifiedBy>
  <cp:revision>4</cp:revision>
  <dcterms:created xsi:type="dcterms:W3CDTF">2021-11-05T08:53:15Z</dcterms:created>
  <dcterms:modified xsi:type="dcterms:W3CDTF">2021-11-06T12:22:51Z</dcterms:modified>
</cp:coreProperties>
</file>