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317" r:id="rId3"/>
    <p:sldId id="258" r:id="rId4"/>
    <p:sldId id="260" r:id="rId5"/>
    <p:sldId id="262" r:id="rId6"/>
    <p:sldId id="264" r:id="rId7"/>
    <p:sldId id="265" r:id="rId8"/>
    <p:sldId id="305" r:id="rId9"/>
    <p:sldId id="306" r:id="rId10"/>
    <p:sldId id="266" r:id="rId11"/>
    <p:sldId id="308" r:id="rId12"/>
    <p:sldId id="309" r:id="rId13"/>
    <p:sldId id="310" r:id="rId14"/>
    <p:sldId id="311" r:id="rId15"/>
    <p:sldId id="268" r:id="rId16"/>
    <p:sldId id="307" r:id="rId17"/>
    <p:sldId id="269" r:id="rId18"/>
    <p:sldId id="315" r:id="rId19"/>
    <p:sldId id="272" r:id="rId20"/>
    <p:sldId id="316" r:id="rId21"/>
    <p:sldId id="271" r:id="rId22"/>
  </p:sldIdLst>
  <p:sldSz cx="9144000" cy="5143500" type="screen16x9"/>
  <p:notesSz cx="6858000" cy="9144000"/>
  <p:embeddedFontLst>
    <p:embeddedFont>
      <p:font typeface="Archivo Light" panose="020B0604020202020204" charset="0"/>
      <p:regular r:id="rId24"/>
      <p:bold r:id="rId25"/>
      <p:italic r:id="rId26"/>
      <p:boldItalic r:id="rId27"/>
    </p:embeddedFont>
    <p:embeddedFont>
      <p:font typeface="Orbitron" panose="020B0604020202020204" charset="0"/>
      <p:regular r:id="rId28"/>
      <p:bold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47C5D1-1CB3-4BFC-8857-7A091C385F05}">
  <a:tblStyle styleId="{CB47C5D1-1CB3-4BFC-8857-7A091C385F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599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f7d89ae380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f7d89ae380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>
          <a:extLst>
            <a:ext uri="{FF2B5EF4-FFF2-40B4-BE49-F238E27FC236}">
              <a16:creationId xmlns:a16="http://schemas.microsoft.com/office/drawing/2014/main" id="{F53E2BC7-59BF-6EF2-0CAD-8E17B5B7B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12e1aada3f_0_2223:notes">
            <a:extLst>
              <a:ext uri="{FF2B5EF4-FFF2-40B4-BE49-F238E27FC236}">
                <a16:creationId xmlns:a16="http://schemas.microsoft.com/office/drawing/2014/main" id="{94B93AB7-30A5-1FE3-95FD-67262F606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12e1aada3f_0_2223:notes">
            <a:extLst>
              <a:ext uri="{FF2B5EF4-FFF2-40B4-BE49-F238E27FC236}">
                <a16:creationId xmlns:a16="http://schemas.microsoft.com/office/drawing/2014/main" id="{E44D8D14-DE01-ADE5-A48A-BF325EA3B1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91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>
          <a:extLst>
            <a:ext uri="{FF2B5EF4-FFF2-40B4-BE49-F238E27FC236}">
              <a16:creationId xmlns:a16="http://schemas.microsoft.com/office/drawing/2014/main" id="{996D37FC-5112-709A-5943-D0F2B3340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12e1aada3f_0_2223:notes">
            <a:extLst>
              <a:ext uri="{FF2B5EF4-FFF2-40B4-BE49-F238E27FC236}">
                <a16:creationId xmlns:a16="http://schemas.microsoft.com/office/drawing/2014/main" id="{60996CC5-0290-6C4A-8801-5603C0ABDB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12e1aada3f_0_2223:notes">
            <a:extLst>
              <a:ext uri="{FF2B5EF4-FFF2-40B4-BE49-F238E27FC236}">
                <a16:creationId xmlns:a16="http://schemas.microsoft.com/office/drawing/2014/main" id="{75559F4A-D51B-FB23-1DB5-8148015B57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851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>
          <a:extLst>
            <a:ext uri="{FF2B5EF4-FFF2-40B4-BE49-F238E27FC236}">
              <a16:creationId xmlns:a16="http://schemas.microsoft.com/office/drawing/2014/main" id="{DDE070A9-4B85-43D5-BD23-C0C099D92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12e1aada3f_0_2223:notes">
            <a:extLst>
              <a:ext uri="{FF2B5EF4-FFF2-40B4-BE49-F238E27FC236}">
                <a16:creationId xmlns:a16="http://schemas.microsoft.com/office/drawing/2014/main" id="{E20B9597-C000-668D-BA0D-54A2EB90C0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12e1aada3f_0_2223:notes">
            <a:extLst>
              <a:ext uri="{FF2B5EF4-FFF2-40B4-BE49-F238E27FC236}">
                <a16:creationId xmlns:a16="http://schemas.microsoft.com/office/drawing/2014/main" id="{A2A302D0-35F9-3504-D7E6-05911C3F82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012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>
          <a:extLst>
            <a:ext uri="{FF2B5EF4-FFF2-40B4-BE49-F238E27FC236}">
              <a16:creationId xmlns:a16="http://schemas.microsoft.com/office/drawing/2014/main" id="{B6B38DAE-EEA7-D3CC-00E2-436260884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12e1aada3f_0_2223:notes">
            <a:extLst>
              <a:ext uri="{FF2B5EF4-FFF2-40B4-BE49-F238E27FC236}">
                <a16:creationId xmlns:a16="http://schemas.microsoft.com/office/drawing/2014/main" id="{48733950-582D-B48D-9FA9-2741A5DEE6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12e1aada3f_0_2223:notes">
            <a:extLst>
              <a:ext uri="{FF2B5EF4-FFF2-40B4-BE49-F238E27FC236}">
                <a16:creationId xmlns:a16="http://schemas.microsoft.com/office/drawing/2014/main" id="{1EFA30F5-E2E7-E01B-D6D5-2ADF13E07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850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12e1aada3f_0_2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12e1aada3f_0_2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>
          <a:extLst>
            <a:ext uri="{FF2B5EF4-FFF2-40B4-BE49-F238E27FC236}">
              <a16:creationId xmlns:a16="http://schemas.microsoft.com/office/drawing/2014/main" id="{EE38FD46-55FC-10E3-CA74-D1029A5F5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12e1aada3f_0_2223:notes">
            <a:extLst>
              <a:ext uri="{FF2B5EF4-FFF2-40B4-BE49-F238E27FC236}">
                <a16:creationId xmlns:a16="http://schemas.microsoft.com/office/drawing/2014/main" id="{752EB169-E23E-A0C2-9331-6BFB08B84F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12e1aada3f_0_2223:notes">
            <a:extLst>
              <a:ext uri="{FF2B5EF4-FFF2-40B4-BE49-F238E27FC236}">
                <a16:creationId xmlns:a16="http://schemas.microsoft.com/office/drawing/2014/main" id="{78F79CCF-F81F-EEE0-1B17-6DE3FCB92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03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f7d89ae380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f7d89ae380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>
          <a:extLst>
            <a:ext uri="{FF2B5EF4-FFF2-40B4-BE49-F238E27FC236}">
              <a16:creationId xmlns:a16="http://schemas.microsoft.com/office/drawing/2014/main" id="{B71314C2-9BF6-E404-9382-A7B35B0B1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f7d89ae380_1_120:notes">
            <a:extLst>
              <a:ext uri="{FF2B5EF4-FFF2-40B4-BE49-F238E27FC236}">
                <a16:creationId xmlns:a16="http://schemas.microsoft.com/office/drawing/2014/main" id="{09C0DE03-2934-06E7-0CC3-082151849B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f7d89ae380_1_120:notes">
            <a:extLst>
              <a:ext uri="{FF2B5EF4-FFF2-40B4-BE49-F238E27FC236}">
                <a16:creationId xmlns:a16="http://schemas.microsoft.com/office/drawing/2014/main" id="{611049D7-0C80-913A-FAD7-278BD77223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922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f31fdcabd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f31fdcabd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>
          <a:extLst>
            <a:ext uri="{FF2B5EF4-FFF2-40B4-BE49-F238E27FC236}">
              <a16:creationId xmlns:a16="http://schemas.microsoft.com/office/drawing/2014/main" id="{DC945E71-4B48-37EA-C68A-5A4D66599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>
            <a:extLst>
              <a:ext uri="{FF2B5EF4-FFF2-40B4-BE49-F238E27FC236}">
                <a16:creationId xmlns:a16="http://schemas.microsoft.com/office/drawing/2014/main" id="{1BE1EE7B-14C6-52FA-82D0-ADE2260A0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>
            <a:extLst>
              <a:ext uri="{FF2B5EF4-FFF2-40B4-BE49-F238E27FC236}">
                <a16:creationId xmlns:a16="http://schemas.microsoft.com/office/drawing/2014/main" id="{4FBB68FC-3E57-E5A1-1D64-AE401AF6A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435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>
          <a:extLst>
            <a:ext uri="{FF2B5EF4-FFF2-40B4-BE49-F238E27FC236}">
              <a16:creationId xmlns:a16="http://schemas.microsoft.com/office/drawing/2014/main" id="{EC81FA16-FA79-647E-403D-964E84EC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112e1aada3f_0_2223:notes">
            <a:extLst>
              <a:ext uri="{FF2B5EF4-FFF2-40B4-BE49-F238E27FC236}">
                <a16:creationId xmlns:a16="http://schemas.microsoft.com/office/drawing/2014/main" id="{B0ACA4B2-4348-3ECA-56F8-55A7742576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112e1aada3f_0_2223:notes">
            <a:extLst>
              <a:ext uri="{FF2B5EF4-FFF2-40B4-BE49-F238E27FC236}">
                <a16:creationId xmlns:a16="http://schemas.microsoft.com/office/drawing/2014/main" id="{31A98B05-680D-2C6A-5968-0F034F0C56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793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f7d89ae380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f7d89ae380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12e1aada3f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12e1aada3f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f7d89ae380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f7d89ae380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>
          <a:extLst>
            <a:ext uri="{FF2B5EF4-FFF2-40B4-BE49-F238E27FC236}">
              <a16:creationId xmlns:a16="http://schemas.microsoft.com/office/drawing/2014/main" id="{67D3708F-48E7-6BDE-6AFA-99B040E4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f7d89ae380_1_46:notes">
            <a:extLst>
              <a:ext uri="{FF2B5EF4-FFF2-40B4-BE49-F238E27FC236}">
                <a16:creationId xmlns:a16="http://schemas.microsoft.com/office/drawing/2014/main" id="{2E577971-54F8-0574-195A-F370A996B3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f7d89ae380_1_46:notes">
            <a:extLst>
              <a:ext uri="{FF2B5EF4-FFF2-40B4-BE49-F238E27FC236}">
                <a16:creationId xmlns:a16="http://schemas.microsoft.com/office/drawing/2014/main" id="{11150C58-072D-6357-B8C5-D97AC3201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>
          <a:extLst>
            <a:ext uri="{FF2B5EF4-FFF2-40B4-BE49-F238E27FC236}">
              <a16:creationId xmlns:a16="http://schemas.microsoft.com/office/drawing/2014/main" id="{7945AB90-DAD3-A00E-5604-A69D5068A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f7d89ae380_1_46:notes">
            <a:extLst>
              <a:ext uri="{FF2B5EF4-FFF2-40B4-BE49-F238E27FC236}">
                <a16:creationId xmlns:a16="http://schemas.microsoft.com/office/drawing/2014/main" id="{A117DA71-6E36-8D0E-D5A9-2292DA8D4C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f7d89ae380_1_46:notes">
            <a:extLst>
              <a:ext uri="{FF2B5EF4-FFF2-40B4-BE49-F238E27FC236}">
                <a16:creationId xmlns:a16="http://schemas.microsoft.com/office/drawing/2014/main" id="{B5000C90-0A09-2966-039C-481CE953E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80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title" idx="2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6" name="Google Shape;856;p22"/>
          <p:cNvSpPr txBox="1">
            <a:spLocks noGrp="1"/>
          </p:cNvSpPr>
          <p:nvPr>
            <p:ph type="subTitle" idx="1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2"/>
          <p:cNvSpPr txBox="1">
            <a:spLocks noGrp="1"/>
          </p:cNvSpPr>
          <p:nvPr>
            <p:ph type="title" idx="3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4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title" idx="5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0" name="Google Shape;860;p22"/>
          <p:cNvSpPr txBox="1">
            <a:spLocks noGrp="1"/>
          </p:cNvSpPr>
          <p:nvPr>
            <p:ph type="subTitle" idx="6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1" name="Google Shape;861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>
            <a:spLocks noGrp="1"/>
          </p:cNvSpPr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6" name="Google Shape;976;p24"/>
          <p:cNvSpPr txBox="1">
            <a:spLocks noGrp="1"/>
          </p:cNvSpPr>
          <p:nvPr>
            <p:ph type="subTitle" idx="1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4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78" name="Google Shape;978;p24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24"/>
          <p:cNvSpPr txBox="1">
            <a:spLocks noGrp="1"/>
          </p:cNvSpPr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0" name="Google Shape;980;p24"/>
          <p:cNvSpPr txBox="1">
            <a:spLocks noGrp="1"/>
          </p:cNvSpPr>
          <p:nvPr>
            <p:ph type="subTitle" idx="5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4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2" name="Google Shape;982;p24"/>
          <p:cNvSpPr txBox="1">
            <a:spLocks noGrp="1"/>
          </p:cNvSpPr>
          <p:nvPr>
            <p:ph type="subTitle" idx="7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4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84" name="Google Shape;98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>
            <a:spLocks noGrp="1"/>
          </p:cNvSpPr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2" name="Google Shape;262;p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>
            <a:spLocks noGrp="1"/>
          </p:cNvSpPr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subTitle" idx="1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544" name="Google Shape;544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>
            <a:spLocks noGrp="1"/>
          </p:cNvSpPr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16"/>
          <p:cNvSpPr txBox="1">
            <a:spLocks noGrp="1"/>
          </p:cNvSpPr>
          <p:nvPr>
            <p:ph type="subTitle" idx="1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9" name="Google Shape;579;p16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>
            <a:spLocks noGrp="1"/>
          </p:cNvSpPr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1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2" r:id="rId8"/>
    <p:sldLayoutId id="2147483665" r:id="rId9"/>
    <p:sldLayoutId id="2147483668" r:id="rId10"/>
    <p:sldLayoutId id="2147483670" r:id="rId11"/>
    <p:sldLayoutId id="2147483675" r:id="rId12"/>
    <p:sldLayoutId id="2147483676" r:id="rId13"/>
    <p:sldLayoutId id="214748367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1"/>
                </a:solidFill>
              </a:rPr>
              <a:t>CO2  </a:t>
            </a:r>
            <a:r>
              <a:rPr lang="en" sz="4500" dirty="0"/>
              <a:t>Emmision</a:t>
            </a:r>
            <a:r>
              <a:rPr lang="en" sz="3200" dirty="0">
                <a:solidFill>
                  <a:schemeClr val="accent1"/>
                </a:solidFill>
              </a:rPr>
              <a:t> Prediction</a:t>
            </a:r>
            <a:br>
              <a:rPr lang="en" sz="3200" dirty="0">
                <a:solidFill>
                  <a:schemeClr val="accent1"/>
                </a:solidFill>
              </a:rPr>
            </a:br>
            <a:r>
              <a:rPr lang="en" sz="2700" dirty="0">
                <a:solidFill>
                  <a:schemeClr val="accent1"/>
                </a:solidFill>
              </a:rPr>
              <a:t>PROJECT </a:t>
            </a:r>
            <a:endParaRPr sz="2700" dirty="0">
              <a:solidFill>
                <a:schemeClr val="accent1"/>
              </a:solidFill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2" name="Google Shape;1932;p45"/>
          <p:cNvGrpSpPr/>
          <p:nvPr/>
        </p:nvGrpSpPr>
        <p:grpSpPr>
          <a:xfrm>
            <a:off x="3349911" y="1661109"/>
            <a:ext cx="749797" cy="717499"/>
            <a:chOff x="1317586" y="1856572"/>
            <a:chExt cx="749797" cy="717499"/>
          </a:xfrm>
        </p:grpSpPr>
        <p:sp>
          <p:nvSpPr>
            <p:cNvPr id="1933" name="Google Shape;1933;p45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5" name="Google Shape;1935;p45"/>
          <p:cNvGrpSpPr/>
          <p:nvPr/>
        </p:nvGrpSpPr>
        <p:grpSpPr>
          <a:xfrm>
            <a:off x="5050748" y="1661122"/>
            <a:ext cx="749797" cy="717499"/>
            <a:chOff x="1317586" y="1856572"/>
            <a:chExt cx="749797" cy="717499"/>
          </a:xfrm>
        </p:grpSpPr>
        <p:sp>
          <p:nvSpPr>
            <p:cNvPr id="1936" name="Google Shape;1936;p45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8" name="Google Shape;1938;p45"/>
          <p:cNvGrpSpPr/>
          <p:nvPr/>
        </p:nvGrpSpPr>
        <p:grpSpPr>
          <a:xfrm>
            <a:off x="3349914" y="3247859"/>
            <a:ext cx="749797" cy="717499"/>
            <a:chOff x="1317586" y="1856572"/>
            <a:chExt cx="749797" cy="717499"/>
          </a:xfrm>
        </p:grpSpPr>
        <p:sp>
          <p:nvSpPr>
            <p:cNvPr id="1939" name="Google Shape;1939;p45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1" name="Google Shape;1941;p45"/>
          <p:cNvGrpSpPr/>
          <p:nvPr/>
        </p:nvGrpSpPr>
        <p:grpSpPr>
          <a:xfrm>
            <a:off x="5050751" y="3247872"/>
            <a:ext cx="749797" cy="717499"/>
            <a:chOff x="1317586" y="1856572"/>
            <a:chExt cx="749797" cy="717499"/>
          </a:xfrm>
        </p:grpSpPr>
        <p:sp>
          <p:nvSpPr>
            <p:cNvPr id="1942" name="Google Shape;1942;p45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4" name="Google Shape;1944;p45"/>
          <p:cNvSpPr txBox="1">
            <a:spLocks noGrp="1"/>
          </p:cNvSpPr>
          <p:nvPr>
            <p:ph type="title" idx="8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Models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45" name="Google Shape;1945;p45"/>
          <p:cNvSpPr txBox="1">
            <a:spLocks noGrp="1"/>
          </p:cNvSpPr>
          <p:nvPr>
            <p:ph type="subTitle" idx="5"/>
          </p:nvPr>
        </p:nvSpPr>
        <p:spPr>
          <a:xfrm>
            <a:off x="997831" y="3815679"/>
            <a:ext cx="1978200" cy="448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Performed well with </a:t>
            </a:r>
            <a:r>
              <a:rPr lang="en-US" dirty="0"/>
              <a:t>strong generalization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6" name="Google Shape;1946;p45"/>
          <p:cNvSpPr txBox="1">
            <a:spLocks noGrp="1"/>
          </p:cNvSpPr>
          <p:nvPr>
            <p:ph type="title"/>
          </p:nvPr>
        </p:nvSpPr>
        <p:spPr>
          <a:xfrm>
            <a:off x="536447" y="1509084"/>
            <a:ext cx="264533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sp>
        <p:nvSpPr>
          <p:cNvPr id="1947" name="Google Shape;1947;p45"/>
          <p:cNvSpPr txBox="1">
            <a:spLocks noGrp="1"/>
          </p:cNvSpPr>
          <p:nvPr>
            <p:ph type="subTitle" idx="1"/>
          </p:nvPr>
        </p:nvSpPr>
        <p:spPr>
          <a:xfrm>
            <a:off x="1268107" y="2181206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but struggled with non limarity</a:t>
            </a:r>
            <a:endParaRPr dirty="0"/>
          </a:p>
        </p:txBody>
      </p:sp>
      <p:sp>
        <p:nvSpPr>
          <p:cNvPr id="1948" name="Google Shape;1948;p45"/>
          <p:cNvSpPr txBox="1">
            <a:spLocks noGrp="1"/>
          </p:cNvSpPr>
          <p:nvPr>
            <p:ph type="title" idx="2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</a:t>
            </a:r>
            <a:endParaRPr dirty="0"/>
          </a:p>
        </p:txBody>
      </p:sp>
      <p:sp>
        <p:nvSpPr>
          <p:cNvPr id="1949" name="Google Shape;1949;p45"/>
          <p:cNvSpPr txBox="1">
            <a:spLocks noGrp="1"/>
          </p:cNvSpPr>
          <p:nvPr>
            <p:ph type="subTitle" idx="3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Captured patterns but prone to overfitting</a:t>
            </a:r>
            <a:endParaRPr dirty="0"/>
          </a:p>
        </p:txBody>
      </p:sp>
      <p:sp>
        <p:nvSpPr>
          <p:cNvPr id="1950" name="Google Shape;1950;p45"/>
          <p:cNvSpPr txBox="1">
            <a:spLocks noGrp="1"/>
          </p:cNvSpPr>
          <p:nvPr>
            <p:ph type="title" idx="4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1951" name="Google Shape;1951;p45"/>
          <p:cNvSpPr txBox="1">
            <a:spLocks noGrp="1"/>
          </p:cNvSpPr>
          <p:nvPr>
            <p:ph type="title" idx="6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SVR </a:t>
            </a:r>
            <a:endParaRPr dirty="0"/>
          </a:p>
        </p:txBody>
      </p:sp>
      <p:sp>
        <p:nvSpPr>
          <p:cNvPr id="1952" name="Google Shape;1952;p45"/>
          <p:cNvSpPr txBox="1">
            <a:spLocks noGrp="1"/>
          </p:cNvSpPr>
          <p:nvPr>
            <p:ph type="subTitle" idx="7"/>
          </p:nvPr>
        </p:nvSpPr>
        <p:spPr>
          <a:xfrm>
            <a:off x="6227532" y="3559762"/>
            <a:ext cx="2123712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Tested for better handling of non-linearity.</a:t>
            </a:r>
            <a:endParaRPr dirty="0"/>
          </a:p>
        </p:txBody>
      </p:sp>
      <p:grpSp>
        <p:nvGrpSpPr>
          <p:cNvPr id="1953" name="Google Shape;1953;p45"/>
          <p:cNvGrpSpPr/>
          <p:nvPr/>
        </p:nvGrpSpPr>
        <p:grpSpPr>
          <a:xfrm>
            <a:off x="5231055" y="1810846"/>
            <a:ext cx="418122" cy="418091"/>
            <a:chOff x="6691023" y="1337546"/>
            <a:chExt cx="418122" cy="418091"/>
          </a:xfrm>
        </p:grpSpPr>
        <p:sp>
          <p:nvSpPr>
            <p:cNvPr id="1954" name="Google Shape;1954;p45"/>
            <p:cNvSpPr/>
            <p:nvPr/>
          </p:nvSpPr>
          <p:spPr>
            <a:xfrm>
              <a:off x="6785652" y="1337546"/>
              <a:ext cx="323492" cy="283013"/>
            </a:xfrm>
            <a:custGeom>
              <a:avLst/>
              <a:gdLst/>
              <a:ahLst/>
              <a:cxnLst/>
              <a:rect l="l" t="t" r="r" b="b"/>
              <a:pathLst>
                <a:path w="10341" h="9047" extrusionOk="0">
                  <a:moveTo>
                    <a:pt x="3659" y="0"/>
                  </a:moveTo>
                  <a:cubicBezTo>
                    <a:pt x="2418" y="0"/>
                    <a:pt x="1165" y="366"/>
                    <a:pt x="1" y="1061"/>
                  </a:cubicBezTo>
                  <a:cubicBezTo>
                    <a:pt x="222" y="1214"/>
                    <a:pt x="411" y="1412"/>
                    <a:pt x="554" y="1645"/>
                  </a:cubicBezTo>
                  <a:cubicBezTo>
                    <a:pt x="1555" y="1073"/>
                    <a:pt x="2596" y="784"/>
                    <a:pt x="3659" y="784"/>
                  </a:cubicBezTo>
                  <a:cubicBezTo>
                    <a:pt x="5234" y="784"/>
                    <a:pt x="6716" y="1397"/>
                    <a:pt x="7830" y="2511"/>
                  </a:cubicBezTo>
                  <a:cubicBezTo>
                    <a:pt x="8945" y="3626"/>
                    <a:pt x="9557" y="5106"/>
                    <a:pt x="9557" y="6682"/>
                  </a:cubicBezTo>
                  <a:cubicBezTo>
                    <a:pt x="9557" y="7483"/>
                    <a:pt x="9481" y="8028"/>
                    <a:pt x="9264" y="8617"/>
                  </a:cubicBezTo>
                  <a:cubicBezTo>
                    <a:pt x="9517" y="8713"/>
                    <a:pt x="9747" y="8861"/>
                    <a:pt x="9937" y="9047"/>
                  </a:cubicBezTo>
                  <a:cubicBezTo>
                    <a:pt x="10233" y="8309"/>
                    <a:pt x="10341" y="7638"/>
                    <a:pt x="10341" y="6682"/>
                  </a:cubicBezTo>
                  <a:cubicBezTo>
                    <a:pt x="10341" y="4898"/>
                    <a:pt x="9645" y="3219"/>
                    <a:pt x="8384" y="1958"/>
                  </a:cubicBezTo>
                  <a:cubicBezTo>
                    <a:pt x="7122" y="696"/>
                    <a:pt x="5444" y="0"/>
                    <a:pt x="3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7015798" y="1627785"/>
              <a:ext cx="76830" cy="71387"/>
            </a:xfrm>
            <a:custGeom>
              <a:avLst/>
              <a:gdLst/>
              <a:ahLst/>
              <a:cxnLst/>
              <a:rect l="l" t="t" r="r" b="b"/>
              <a:pathLst>
                <a:path w="2456" h="2282" extrusionOk="0">
                  <a:moveTo>
                    <a:pt x="1229" y="0"/>
                  </a:moveTo>
                  <a:cubicBezTo>
                    <a:pt x="1169" y="0"/>
                    <a:pt x="1108" y="5"/>
                    <a:pt x="1046" y="15"/>
                  </a:cubicBezTo>
                  <a:cubicBezTo>
                    <a:pt x="424" y="115"/>
                    <a:pt x="1" y="701"/>
                    <a:pt x="102" y="1323"/>
                  </a:cubicBezTo>
                  <a:cubicBezTo>
                    <a:pt x="193" y="1883"/>
                    <a:pt x="677" y="2282"/>
                    <a:pt x="1226" y="2282"/>
                  </a:cubicBezTo>
                  <a:cubicBezTo>
                    <a:pt x="1287" y="2282"/>
                    <a:pt x="1348" y="2277"/>
                    <a:pt x="1410" y="2267"/>
                  </a:cubicBezTo>
                  <a:cubicBezTo>
                    <a:pt x="2032" y="2166"/>
                    <a:pt x="2455" y="1580"/>
                    <a:pt x="2354" y="959"/>
                  </a:cubicBezTo>
                  <a:cubicBezTo>
                    <a:pt x="2264" y="400"/>
                    <a:pt x="1779" y="0"/>
                    <a:pt x="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6712295" y="1384595"/>
              <a:ext cx="78519" cy="71387"/>
            </a:xfrm>
            <a:custGeom>
              <a:avLst/>
              <a:gdLst/>
              <a:ahLst/>
              <a:cxnLst/>
              <a:rect l="l" t="t" r="r" b="b"/>
              <a:pathLst>
                <a:path w="2510" h="2282" extrusionOk="0">
                  <a:moveTo>
                    <a:pt x="1256" y="0"/>
                  </a:moveTo>
                  <a:cubicBezTo>
                    <a:pt x="1169" y="0"/>
                    <a:pt x="1081" y="10"/>
                    <a:pt x="993" y="31"/>
                  </a:cubicBezTo>
                  <a:cubicBezTo>
                    <a:pt x="379" y="176"/>
                    <a:pt x="1" y="790"/>
                    <a:pt x="146" y="1404"/>
                  </a:cubicBezTo>
                  <a:cubicBezTo>
                    <a:pt x="269" y="1928"/>
                    <a:pt x="738" y="2282"/>
                    <a:pt x="1254" y="2282"/>
                  </a:cubicBezTo>
                  <a:cubicBezTo>
                    <a:pt x="1341" y="2282"/>
                    <a:pt x="1429" y="2272"/>
                    <a:pt x="1517" y="2251"/>
                  </a:cubicBezTo>
                  <a:cubicBezTo>
                    <a:pt x="2130" y="2106"/>
                    <a:pt x="2510" y="1492"/>
                    <a:pt x="2365" y="879"/>
                  </a:cubicBezTo>
                  <a:cubicBezTo>
                    <a:pt x="2241" y="354"/>
                    <a:pt x="1773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6691023" y="1461112"/>
              <a:ext cx="331813" cy="294525"/>
            </a:xfrm>
            <a:custGeom>
              <a:avLst/>
              <a:gdLst/>
              <a:ahLst/>
              <a:cxnLst/>
              <a:rect l="l" t="t" r="r" b="b"/>
              <a:pathLst>
                <a:path w="10607" h="9415" extrusionOk="0">
                  <a:moveTo>
                    <a:pt x="523" y="1"/>
                  </a:moveTo>
                  <a:cubicBezTo>
                    <a:pt x="378" y="305"/>
                    <a:pt x="266" y="615"/>
                    <a:pt x="185" y="941"/>
                  </a:cubicBezTo>
                  <a:cubicBezTo>
                    <a:pt x="60" y="1450"/>
                    <a:pt x="1" y="2020"/>
                    <a:pt x="1" y="2732"/>
                  </a:cubicBezTo>
                  <a:cubicBezTo>
                    <a:pt x="1" y="4517"/>
                    <a:pt x="696" y="6196"/>
                    <a:pt x="1958" y="7457"/>
                  </a:cubicBezTo>
                  <a:cubicBezTo>
                    <a:pt x="3220" y="8719"/>
                    <a:pt x="4898" y="9415"/>
                    <a:pt x="6683" y="9415"/>
                  </a:cubicBezTo>
                  <a:cubicBezTo>
                    <a:pt x="8146" y="9415"/>
                    <a:pt x="9436" y="8986"/>
                    <a:pt x="10606" y="8109"/>
                  </a:cubicBezTo>
                  <a:cubicBezTo>
                    <a:pt x="10380" y="7968"/>
                    <a:pt x="10182" y="7780"/>
                    <a:pt x="10031" y="7561"/>
                  </a:cubicBezTo>
                  <a:cubicBezTo>
                    <a:pt x="9023" y="8288"/>
                    <a:pt x="7943" y="8631"/>
                    <a:pt x="6684" y="8631"/>
                  </a:cubicBezTo>
                  <a:cubicBezTo>
                    <a:pt x="5108" y="8631"/>
                    <a:pt x="3627" y="8017"/>
                    <a:pt x="2513" y="6903"/>
                  </a:cubicBezTo>
                  <a:cubicBezTo>
                    <a:pt x="1399" y="5789"/>
                    <a:pt x="786" y="4308"/>
                    <a:pt x="786" y="2732"/>
                  </a:cubicBezTo>
                  <a:cubicBezTo>
                    <a:pt x="786" y="1774"/>
                    <a:pt x="896" y="1090"/>
                    <a:pt x="1171" y="462"/>
                  </a:cubicBezTo>
                  <a:cubicBezTo>
                    <a:pt x="924" y="355"/>
                    <a:pt x="703" y="198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6871492" y="1447160"/>
              <a:ext cx="57654" cy="86434"/>
            </a:xfrm>
            <a:custGeom>
              <a:avLst/>
              <a:gdLst/>
              <a:ahLst/>
              <a:cxnLst/>
              <a:rect l="l" t="t" r="r" b="b"/>
              <a:pathLst>
                <a:path w="1843" h="2763" extrusionOk="0">
                  <a:moveTo>
                    <a:pt x="920" y="1"/>
                  </a:moveTo>
                  <a:cubicBezTo>
                    <a:pt x="820" y="121"/>
                    <a:pt x="698" y="286"/>
                    <a:pt x="577" y="505"/>
                  </a:cubicBezTo>
                  <a:cubicBezTo>
                    <a:pt x="339" y="939"/>
                    <a:pt x="59" y="1670"/>
                    <a:pt x="1" y="2760"/>
                  </a:cubicBezTo>
                  <a:lnTo>
                    <a:pt x="1842" y="2762"/>
                  </a:lnTo>
                  <a:cubicBezTo>
                    <a:pt x="1760" y="1218"/>
                    <a:pt x="1234" y="373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6932805" y="1447472"/>
              <a:ext cx="71074" cy="86183"/>
            </a:xfrm>
            <a:custGeom>
              <a:avLst/>
              <a:gdLst/>
              <a:ahLst/>
              <a:cxnLst/>
              <a:rect l="l" t="t" r="r" b="b"/>
              <a:pathLst>
                <a:path w="2272" h="2755" extrusionOk="0">
                  <a:moveTo>
                    <a:pt x="0" y="1"/>
                  </a:moveTo>
                  <a:lnTo>
                    <a:pt x="0" y="1"/>
                  </a:lnTo>
                  <a:cubicBezTo>
                    <a:pt x="340" y="586"/>
                    <a:pt x="672" y="1473"/>
                    <a:pt x="734" y="2753"/>
                  </a:cubicBezTo>
                  <a:lnTo>
                    <a:pt x="2271" y="2754"/>
                  </a:lnTo>
                  <a:cubicBezTo>
                    <a:pt x="2105" y="1465"/>
                    <a:pt x="1202" y="40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6871523" y="1560121"/>
              <a:ext cx="57654" cy="86402"/>
            </a:xfrm>
            <a:custGeom>
              <a:avLst/>
              <a:gdLst/>
              <a:ahLst/>
              <a:cxnLst/>
              <a:rect l="l" t="t" r="r" b="b"/>
              <a:pathLst>
                <a:path w="1843" h="2762" extrusionOk="0">
                  <a:moveTo>
                    <a:pt x="1" y="0"/>
                  </a:moveTo>
                  <a:lnTo>
                    <a:pt x="1" y="0"/>
                  </a:lnTo>
                  <a:cubicBezTo>
                    <a:pt x="83" y="1544"/>
                    <a:pt x="609" y="2389"/>
                    <a:pt x="923" y="2762"/>
                  </a:cubicBezTo>
                  <a:cubicBezTo>
                    <a:pt x="1023" y="2642"/>
                    <a:pt x="1145" y="2477"/>
                    <a:pt x="1266" y="2257"/>
                  </a:cubicBezTo>
                  <a:cubicBezTo>
                    <a:pt x="1504" y="1823"/>
                    <a:pt x="1784" y="1093"/>
                    <a:pt x="1842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6796257" y="1560089"/>
              <a:ext cx="71731" cy="86340"/>
            </a:xfrm>
            <a:custGeom>
              <a:avLst/>
              <a:gdLst/>
              <a:ahLst/>
              <a:cxnLst/>
              <a:rect l="l" t="t" r="r" b="b"/>
              <a:pathLst>
                <a:path w="2293" h="276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1298"/>
                    <a:pt x="1078" y="2366"/>
                    <a:pt x="2293" y="2760"/>
                  </a:cubicBezTo>
                  <a:cubicBezTo>
                    <a:pt x="1951" y="2175"/>
                    <a:pt x="1617" y="1286"/>
                    <a:pt x="1555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6932774" y="1560183"/>
              <a:ext cx="71136" cy="86152"/>
            </a:xfrm>
            <a:custGeom>
              <a:avLst/>
              <a:gdLst/>
              <a:ahLst/>
              <a:cxnLst/>
              <a:rect l="l" t="t" r="r" b="b"/>
              <a:pathLst>
                <a:path w="2274" h="2754" extrusionOk="0">
                  <a:moveTo>
                    <a:pt x="735" y="0"/>
                  </a:moveTo>
                  <a:cubicBezTo>
                    <a:pt x="673" y="1281"/>
                    <a:pt x="339" y="2171"/>
                    <a:pt x="0" y="2754"/>
                  </a:cubicBezTo>
                  <a:cubicBezTo>
                    <a:pt x="492" y="2594"/>
                    <a:pt x="944" y="2318"/>
                    <a:pt x="1321" y="1940"/>
                  </a:cubicBezTo>
                  <a:cubicBezTo>
                    <a:pt x="1852" y="1409"/>
                    <a:pt x="2182" y="732"/>
                    <a:pt x="2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6796257" y="1447128"/>
              <a:ext cx="71825" cy="86465"/>
            </a:xfrm>
            <a:custGeom>
              <a:avLst/>
              <a:gdLst/>
              <a:ahLst/>
              <a:cxnLst/>
              <a:rect l="l" t="t" r="r" b="b"/>
              <a:pathLst>
                <a:path w="2296" h="2764" extrusionOk="0">
                  <a:moveTo>
                    <a:pt x="2295" y="1"/>
                  </a:moveTo>
                  <a:lnTo>
                    <a:pt x="2295" y="1"/>
                  </a:lnTo>
                  <a:cubicBezTo>
                    <a:pt x="1792" y="161"/>
                    <a:pt x="1334" y="438"/>
                    <a:pt x="951" y="821"/>
                  </a:cubicBezTo>
                  <a:cubicBezTo>
                    <a:pt x="422" y="1353"/>
                    <a:pt x="92" y="2030"/>
                    <a:pt x="0" y="2761"/>
                  </a:cubicBezTo>
                  <a:lnTo>
                    <a:pt x="1555" y="2763"/>
                  </a:lnTo>
                  <a:cubicBezTo>
                    <a:pt x="1617" y="1477"/>
                    <a:pt x="1954" y="585"/>
                    <a:pt x="2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4" name="Google Shape;1964;p45"/>
          <p:cNvGrpSpPr/>
          <p:nvPr/>
        </p:nvGrpSpPr>
        <p:grpSpPr>
          <a:xfrm>
            <a:off x="3528675" y="1811291"/>
            <a:ext cx="418184" cy="417183"/>
            <a:chOff x="2711920" y="1338453"/>
            <a:chExt cx="418184" cy="417183"/>
          </a:xfrm>
        </p:grpSpPr>
        <p:sp>
          <p:nvSpPr>
            <p:cNvPr id="1965" name="Google Shape;1965;p45"/>
            <p:cNvSpPr/>
            <p:nvPr/>
          </p:nvSpPr>
          <p:spPr>
            <a:xfrm>
              <a:off x="2933995" y="1525522"/>
              <a:ext cx="51992" cy="79301"/>
            </a:xfrm>
            <a:custGeom>
              <a:avLst/>
              <a:gdLst/>
              <a:ahLst/>
              <a:cxnLst/>
              <a:rect l="l" t="t" r="r" b="b"/>
              <a:pathLst>
                <a:path w="1662" h="2535" extrusionOk="0">
                  <a:moveTo>
                    <a:pt x="1661" y="1"/>
                  </a:moveTo>
                  <a:lnTo>
                    <a:pt x="0" y="785"/>
                  </a:lnTo>
                  <a:lnTo>
                    <a:pt x="0" y="2534"/>
                  </a:lnTo>
                  <a:lnTo>
                    <a:pt x="1661" y="1797"/>
                  </a:lnTo>
                  <a:lnTo>
                    <a:pt x="16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2874120" y="1483979"/>
              <a:ext cx="93879" cy="43451"/>
            </a:xfrm>
            <a:custGeom>
              <a:avLst/>
              <a:gdLst/>
              <a:ahLst/>
              <a:cxnLst/>
              <a:rect l="l" t="t" r="r" b="b"/>
              <a:pathLst>
                <a:path w="3001" h="1389" extrusionOk="0">
                  <a:moveTo>
                    <a:pt x="1496" y="0"/>
                  </a:moveTo>
                  <a:lnTo>
                    <a:pt x="0" y="653"/>
                  </a:lnTo>
                  <a:lnTo>
                    <a:pt x="1502" y="1388"/>
                  </a:lnTo>
                  <a:lnTo>
                    <a:pt x="3001" y="680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3023275" y="1385690"/>
              <a:ext cx="52492" cy="52648"/>
            </a:xfrm>
            <a:custGeom>
              <a:avLst/>
              <a:gdLst/>
              <a:ahLst/>
              <a:cxnLst/>
              <a:rect l="l" t="t" r="r" b="b"/>
              <a:pathLst>
                <a:path w="1678" h="1683" extrusionOk="0">
                  <a:moveTo>
                    <a:pt x="839" y="0"/>
                  </a:moveTo>
                  <a:cubicBezTo>
                    <a:pt x="377" y="0"/>
                    <a:pt x="0" y="377"/>
                    <a:pt x="0" y="841"/>
                  </a:cubicBezTo>
                  <a:cubicBezTo>
                    <a:pt x="0" y="1306"/>
                    <a:pt x="376" y="1682"/>
                    <a:pt x="839" y="1682"/>
                  </a:cubicBezTo>
                  <a:cubicBezTo>
                    <a:pt x="1302" y="1682"/>
                    <a:pt x="1677" y="1307"/>
                    <a:pt x="1677" y="841"/>
                  </a:cubicBezTo>
                  <a:cubicBezTo>
                    <a:pt x="1677" y="378"/>
                    <a:pt x="1302" y="0"/>
                    <a:pt x="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2856164" y="1524553"/>
              <a:ext cx="51866" cy="80302"/>
            </a:xfrm>
            <a:custGeom>
              <a:avLst/>
              <a:gdLst/>
              <a:ahLst/>
              <a:cxnLst/>
              <a:rect l="l" t="t" r="r" b="b"/>
              <a:pathLst>
                <a:path w="1658" h="2567" extrusionOk="0">
                  <a:moveTo>
                    <a:pt x="1" y="1"/>
                  </a:moveTo>
                  <a:lnTo>
                    <a:pt x="1" y="1829"/>
                  </a:lnTo>
                  <a:lnTo>
                    <a:pt x="1658" y="2566"/>
                  </a:lnTo>
                  <a:lnTo>
                    <a:pt x="1658" y="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2765351" y="1391414"/>
              <a:ext cx="52523" cy="52680"/>
            </a:xfrm>
            <a:custGeom>
              <a:avLst/>
              <a:gdLst/>
              <a:ahLst/>
              <a:cxnLst/>
              <a:rect l="l" t="t" r="r" b="b"/>
              <a:pathLst>
                <a:path w="1679" h="1684" extrusionOk="0">
                  <a:moveTo>
                    <a:pt x="839" y="1"/>
                  </a:moveTo>
                  <a:cubicBezTo>
                    <a:pt x="376" y="1"/>
                    <a:pt x="1" y="376"/>
                    <a:pt x="1" y="842"/>
                  </a:cubicBezTo>
                  <a:cubicBezTo>
                    <a:pt x="1" y="1306"/>
                    <a:pt x="376" y="1683"/>
                    <a:pt x="839" y="1683"/>
                  </a:cubicBezTo>
                  <a:cubicBezTo>
                    <a:pt x="1303" y="1683"/>
                    <a:pt x="1678" y="1306"/>
                    <a:pt x="1678" y="842"/>
                  </a:cubicBezTo>
                  <a:cubicBezTo>
                    <a:pt x="1678" y="377"/>
                    <a:pt x="130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2766258" y="1655720"/>
              <a:ext cx="52523" cy="52648"/>
            </a:xfrm>
            <a:custGeom>
              <a:avLst/>
              <a:gdLst/>
              <a:ahLst/>
              <a:cxnLst/>
              <a:rect l="l" t="t" r="r" b="b"/>
              <a:pathLst>
                <a:path w="1679" h="1683" extrusionOk="0">
                  <a:moveTo>
                    <a:pt x="842" y="0"/>
                  </a:moveTo>
                  <a:cubicBezTo>
                    <a:pt x="841" y="0"/>
                    <a:pt x="840" y="0"/>
                    <a:pt x="840" y="0"/>
                  </a:cubicBezTo>
                  <a:cubicBezTo>
                    <a:pt x="377" y="0"/>
                    <a:pt x="1" y="376"/>
                    <a:pt x="1" y="841"/>
                  </a:cubicBezTo>
                  <a:cubicBezTo>
                    <a:pt x="1" y="1305"/>
                    <a:pt x="377" y="1683"/>
                    <a:pt x="840" y="1683"/>
                  </a:cubicBezTo>
                  <a:cubicBezTo>
                    <a:pt x="1302" y="1683"/>
                    <a:pt x="1679" y="1306"/>
                    <a:pt x="1679" y="841"/>
                  </a:cubicBezTo>
                  <a:cubicBezTo>
                    <a:pt x="1679" y="376"/>
                    <a:pt x="1305" y="0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3024182" y="1649964"/>
              <a:ext cx="52523" cy="52648"/>
            </a:xfrm>
            <a:custGeom>
              <a:avLst/>
              <a:gdLst/>
              <a:ahLst/>
              <a:cxnLst/>
              <a:rect l="l" t="t" r="r" b="b"/>
              <a:pathLst>
                <a:path w="1679" h="1683" extrusionOk="0">
                  <a:moveTo>
                    <a:pt x="842" y="1"/>
                  </a:moveTo>
                  <a:cubicBezTo>
                    <a:pt x="841" y="1"/>
                    <a:pt x="841" y="1"/>
                    <a:pt x="840" y="1"/>
                  </a:cubicBezTo>
                  <a:cubicBezTo>
                    <a:pt x="376" y="1"/>
                    <a:pt x="1" y="378"/>
                    <a:pt x="1" y="842"/>
                  </a:cubicBezTo>
                  <a:cubicBezTo>
                    <a:pt x="1" y="1306"/>
                    <a:pt x="376" y="1683"/>
                    <a:pt x="840" y="1683"/>
                  </a:cubicBezTo>
                  <a:cubicBezTo>
                    <a:pt x="1303" y="1683"/>
                    <a:pt x="1678" y="1307"/>
                    <a:pt x="1678" y="842"/>
                  </a:cubicBezTo>
                  <a:cubicBezTo>
                    <a:pt x="1678" y="378"/>
                    <a:pt x="1304" y="1"/>
                    <a:pt x="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2788781" y="1533468"/>
              <a:ext cx="41449" cy="26027"/>
            </a:xfrm>
            <a:custGeom>
              <a:avLst/>
              <a:gdLst/>
              <a:ahLst/>
              <a:cxnLst/>
              <a:rect l="l" t="t" r="r" b="b"/>
              <a:pathLst>
                <a:path w="1325" h="832" extrusionOk="0">
                  <a:moveTo>
                    <a:pt x="1" y="1"/>
                  </a:moveTo>
                  <a:cubicBezTo>
                    <a:pt x="34" y="134"/>
                    <a:pt x="53" y="273"/>
                    <a:pt x="53" y="416"/>
                  </a:cubicBezTo>
                  <a:cubicBezTo>
                    <a:pt x="53" y="560"/>
                    <a:pt x="36" y="699"/>
                    <a:pt x="1" y="832"/>
                  </a:cubicBezTo>
                  <a:lnTo>
                    <a:pt x="1324" y="832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3077581" y="1520799"/>
              <a:ext cx="52523" cy="52680"/>
            </a:xfrm>
            <a:custGeom>
              <a:avLst/>
              <a:gdLst/>
              <a:ahLst/>
              <a:cxnLst/>
              <a:rect l="l" t="t" r="r" b="b"/>
              <a:pathLst>
                <a:path w="1679" h="1684" extrusionOk="0">
                  <a:moveTo>
                    <a:pt x="839" y="1"/>
                  </a:moveTo>
                  <a:cubicBezTo>
                    <a:pt x="376" y="1"/>
                    <a:pt x="1" y="376"/>
                    <a:pt x="1" y="842"/>
                  </a:cubicBezTo>
                  <a:cubicBezTo>
                    <a:pt x="1" y="1307"/>
                    <a:pt x="376" y="1683"/>
                    <a:pt x="839" y="1683"/>
                  </a:cubicBezTo>
                  <a:cubicBezTo>
                    <a:pt x="1303" y="1683"/>
                    <a:pt x="1678" y="1307"/>
                    <a:pt x="1678" y="842"/>
                  </a:cubicBezTo>
                  <a:cubicBezTo>
                    <a:pt x="1678" y="377"/>
                    <a:pt x="130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3011982" y="1534125"/>
              <a:ext cx="41293" cy="26027"/>
            </a:xfrm>
            <a:custGeom>
              <a:avLst/>
              <a:gdLst/>
              <a:ahLst/>
              <a:cxnLst/>
              <a:rect l="l" t="t" r="r" b="b"/>
              <a:pathLst>
                <a:path w="1320" h="832" extrusionOk="0">
                  <a:moveTo>
                    <a:pt x="0" y="0"/>
                  </a:moveTo>
                  <a:lnTo>
                    <a:pt x="0" y="831"/>
                  </a:lnTo>
                  <a:lnTo>
                    <a:pt x="1319" y="831"/>
                  </a:lnTo>
                  <a:cubicBezTo>
                    <a:pt x="1284" y="698"/>
                    <a:pt x="1267" y="559"/>
                    <a:pt x="1267" y="416"/>
                  </a:cubicBezTo>
                  <a:cubicBezTo>
                    <a:pt x="1267" y="272"/>
                    <a:pt x="1284" y="134"/>
                    <a:pt x="1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2817029" y="1605981"/>
              <a:ext cx="55120" cy="47456"/>
            </a:xfrm>
            <a:custGeom>
              <a:avLst/>
              <a:gdLst/>
              <a:ahLst/>
              <a:cxnLst/>
              <a:rect l="l" t="t" r="r" b="b"/>
              <a:pathLst>
                <a:path w="1762" h="1517" extrusionOk="0">
                  <a:moveTo>
                    <a:pt x="950" y="0"/>
                  </a:moveTo>
                  <a:lnTo>
                    <a:pt x="0" y="954"/>
                  </a:lnTo>
                  <a:cubicBezTo>
                    <a:pt x="249" y="1088"/>
                    <a:pt x="459" y="1281"/>
                    <a:pt x="613" y="1516"/>
                  </a:cubicBezTo>
                  <a:lnTo>
                    <a:pt x="1762" y="362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2894735" y="1702988"/>
              <a:ext cx="52523" cy="52648"/>
            </a:xfrm>
            <a:custGeom>
              <a:avLst/>
              <a:gdLst/>
              <a:ahLst/>
              <a:cxnLst/>
              <a:rect l="l" t="t" r="r" b="b"/>
              <a:pathLst>
                <a:path w="1679" h="1683" extrusionOk="0">
                  <a:moveTo>
                    <a:pt x="840" y="0"/>
                  </a:moveTo>
                  <a:cubicBezTo>
                    <a:pt x="377" y="0"/>
                    <a:pt x="1" y="377"/>
                    <a:pt x="1" y="841"/>
                  </a:cubicBezTo>
                  <a:cubicBezTo>
                    <a:pt x="1" y="1305"/>
                    <a:pt x="377" y="1683"/>
                    <a:pt x="840" y="1683"/>
                  </a:cubicBezTo>
                  <a:cubicBezTo>
                    <a:pt x="1303" y="1683"/>
                    <a:pt x="1678" y="1306"/>
                    <a:pt x="1678" y="841"/>
                  </a:cubicBezTo>
                  <a:cubicBezTo>
                    <a:pt x="1678" y="376"/>
                    <a:pt x="1303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2907999" y="1633228"/>
              <a:ext cx="26027" cy="45391"/>
            </a:xfrm>
            <a:custGeom>
              <a:avLst/>
              <a:gdLst/>
              <a:ahLst/>
              <a:cxnLst/>
              <a:rect l="l" t="t" r="r" b="b"/>
              <a:pathLst>
                <a:path w="832" h="1451" extrusionOk="0">
                  <a:moveTo>
                    <a:pt x="831" y="0"/>
                  </a:moveTo>
                  <a:lnTo>
                    <a:pt x="831" y="0"/>
                  </a:lnTo>
                  <a:lnTo>
                    <a:pt x="831" y="0"/>
                  </a:lnTo>
                  <a:cubicBezTo>
                    <a:pt x="831" y="0"/>
                    <a:pt x="831" y="0"/>
                    <a:pt x="831" y="0"/>
                  </a:cubicBezTo>
                  <a:close/>
                  <a:moveTo>
                    <a:pt x="831" y="0"/>
                  </a:moveTo>
                  <a:cubicBezTo>
                    <a:pt x="830" y="1"/>
                    <a:pt x="585" y="110"/>
                    <a:pt x="582" y="111"/>
                  </a:cubicBezTo>
                  <a:cubicBezTo>
                    <a:pt x="544" y="136"/>
                    <a:pt x="498" y="146"/>
                    <a:pt x="448" y="146"/>
                  </a:cubicBezTo>
                  <a:cubicBezTo>
                    <a:pt x="301" y="146"/>
                    <a:pt x="119" y="60"/>
                    <a:pt x="1" y="1"/>
                  </a:cubicBezTo>
                  <a:lnTo>
                    <a:pt x="1" y="1451"/>
                  </a:lnTo>
                  <a:cubicBezTo>
                    <a:pt x="134" y="1416"/>
                    <a:pt x="272" y="1397"/>
                    <a:pt x="416" y="1397"/>
                  </a:cubicBezTo>
                  <a:cubicBezTo>
                    <a:pt x="560" y="1397"/>
                    <a:pt x="698" y="1416"/>
                    <a:pt x="831" y="1451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2972253" y="1604949"/>
              <a:ext cx="51647" cy="44703"/>
            </a:xfrm>
            <a:custGeom>
              <a:avLst/>
              <a:gdLst/>
              <a:ahLst/>
              <a:cxnLst/>
              <a:rect l="l" t="t" r="r" b="b"/>
              <a:pathLst>
                <a:path w="1651" h="1429" extrusionOk="0">
                  <a:moveTo>
                    <a:pt x="814" y="0"/>
                  </a:moveTo>
                  <a:lnTo>
                    <a:pt x="0" y="361"/>
                  </a:lnTo>
                  <a:lnTo>
                    <a:pt x="1064" y="1428"/>
                  </a:lnTo>
                  <a:cubicBezTo>
                    <a:pt x="1208" y="1186"/>
                    <a:pt x="1410" y="985"/>
                    <a:pt x="1651" y="842"/>
                  </a:cubicBezTo>
                  <a:lnTo>
                    <a:pt x="8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2711920" y="1520173"/>
              <a:ext cx="52523" cy="52648"/>
            </a:xfrm>
            <a:custGeom>
              <a:avLst/>
              <a:gdLst/>
              <a:ahLst/>
              <a:cxnLst/>
              <a:rect l="l" t="t" r="r" b="b"/>
              <a:pathLst>
                <a:path w="1679" h="1683" extrusionOk="0">
                  <a:moveTo>
                    <a:pt x="839" y="0"/>
                  </a:moveTo>
                  <a:cubicBezTo>
                    <a:pt x="376" y="0"/>
                    <a:pt x="1" y="377"/>
                    <a:pt x="1" y="841"/>
                  </a:cubicBezTo>
                  <a:cubicBezTo>
                    <a:pt x="1" y="1306"/>
                    <a:pt x="376" y="1683"/>
                    <a:pt x="839" y="1683"/>
                  </a:cubicBezTo>
                  <a:cubicBezTo>
                    <a:pt x="1302" y="1683"/>
                    <a:pt x="1678" y="1306"/>
                    <a:pt x="1678" y="841"/>
                  </a:cubicBezTo>
                  <a:cubicBezTo>
                    <a:pt x="1678" y="377"/>
                    <a:pt x="1302" y="0"/>
                    <a:pt x="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2894735" y="1338453"/>
              <a:ext cx="52523" cy="52648"/>
            </a:xfrm>
            <a:custGeom>
              <a:avLst/>
              <a:gdLst/>
              <a:ahLst/>
              <a:cxnLst/>
              <a:rect l="l" t="t" r="r" b="b"/>
              <a:pathLst>
                <a:path w="1679" h="1683" extrusionOk="0">
                  <a:moveTo>
                    <a:pt x="840" y="0"/>
                  </a:moveTo>
                  <a:cubicBezTo>
                    <a:pt x="377" y="0"/>
                    <a:pt x="1" y="376"/>
                    <a:pt x="1" y="841"/>
                  </a:cubicBezTo>
                  <a:cubicBezTo>
                    <a:pt x="1" y="1305"/>
                    <a:pt x="377" y="1682"/>
                    <a:pt x="840" y="1682"/>
                  </a:cubicBezTo>
                  <a:cubicBezTo>
                    <a:pt x="1303" y="1682"/>
                    <a:pt x="1678" y="1305"/>
                    <a:pt x="1678" y="841"/>
                  </a:cubicBezTo>
                  <a:cubicBezTo>
                    <a:pt x="1678" y="377"/>
                    <a:pt x="1303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2907999" y="1415470"/>
              <a:ext cx="26027" cy="45891"/>
            </a:xfrm>
            <a:custGeom>
              <a:avLst/>
              <a:gdLst/>
              <a:ahLst/>
              <a:cxnLst/>
              <a:rect l="l" t="t" r="r" b="b"/>
              <a:pathLst>
                <a:path w="832" h="1467" extrusionOk="0">
                  <a:moveTo>
                    <a:pt x="1" y="0"/>
                  </a:moveTo>
                  <a:lnTo>
                    <a:pt x="1" y="1464"/>
                  </a:lnTo>
                  <a:lnTo>
                    <a:pt x="249" y="1355"/>
                  </a:lnTo>
                  <a:cubicBezTo>
                    <a:pt x="303" y="1332"/>
                    <a:pt x="361" y="1320"/>
                    <a:pt x="418" y="1320"/>
                  </a:cubicBezTo>
                  <a:cubicBezTo>
                    <a:pt x="476" y="1320"/>
                    <a:pt x="533" y="1332"/>
                    <a:pt x="587" y="1356"/>
                  </a:cubicBezTo>
                  <a:lnTo>
                    <a:pt x="831" y="1467"/>
                  </a:lnTo>
                  <a:lnTo>
                    <a:pt x="831" y="0"/>
                  </a:lnTo>
                  <a:cubicBezTo>
                    <a:pt x="698" y="34"/>
                    <a:pt x="560" y="52"/>
                    <a:pt x="416" y="52"/>
                  </a:cubicBezTo>
                  <a:cubicBezTo>
                    <a:pt x="272" y="52"/>
                    <a:pt x="134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2969281" y="1440653"/>
              <a:ext cx="55745" cy="48175"/>
            </a:xfrm>
            <a:custGeom>
              <a:avLst/>
              <a:gdLst/>
              <a:ahLst/>
              <a:cxnLst/>
              <a:rect l="l" t="t" r="r" b="b"/>
              <a:pathLst>
                <a:path w="1782" h="1540" extrusionOk="0">
                  <a:moveTo>
                    <a:pt x="1168" y="0"/>
                  </a:moveTo>
                  <a:lnTo>
                    <a:pt x="1" y="1173"/>
                  </a:lnTo>
                  <a:lnTo>
                    <a:pt x="808" y="1539"/>
                  </a:lnTo>
                  <a:lnTo>
                    <a:pt x="1782" y="561"/>
                  </a:lnTo>
                  <a:cubicBezTo>
                    <a:pt x="1533" y="428"/>
                    <a:pt x="1322" y="234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2818155" y="1444407"/>
              <a:ext cx="51741" cy="44640"/>
            </a:xfrm>
            <a:custGeom>
              <a:avLst/>
              <a:gdLst/>
              <a:ahLst/>
              <a:cxnLst/>
              <a:rect l="l" t="t" r="r" b="b"/>
              <a:pathLst>
                <a:path w="1654" h="1427" extrusionOk="0">
                  <a:moveTo>
                    <a:pt x="589" y="0"/>
                  </a:moveTo>
                  <a:cubicBezTo>
                    <a:pt x="446" y="241"/>
                    <a:pt x="242" y="445"/>
                    <a:pt x="0" y="588"/>
                  </a:cubicBezTo>
                  <a:lnTo>
                    <a:pt x="836" y="1426"/>
                  </a:lnTo>
                  <a:lnTo>
                    <a:pt x="1654" y="1070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45"/>
          <p:cNvGrpSpPr/>
          <p:nvPr/>
        </p:nvGrpSpPr>
        <p:grpSpPr>
          <a:xfrm>
            <a:off x="5228036" y="3460546"/>
            <a:ext cx="424159" cy="292147"/>
            <a:chOff x="4598098" y="2859596"/>
            <a:chExt cx="424159" cy="292147"/>
          </a:xfrm>
        </p:grpSpPr>
        <p:sp>
          <p:nvSpPr>
            <p:cNvPr id="1985" name="Google Shape;1985;p45"/>
            <p:cNvSpPr/>
            <p:nvPr/>
          </p:nvSpPr>
          <p:spPr>
            <a:xfrm>
              <a:off x="4598098" y="2988167"/>
              <a:ext cx="212940" cy="163576"/>
            </a:xfrm>
            <a:custGeom>
              <a:avLst/>
              <a:gdLst/>
              <a:ahLst/>
              <a:cxnLst/>
              <a:rect l="l" t="t" r="r" b="b"/>
              <a:pathLst>
                <a:path w="6807" h="5229" extrusionOk="0">
                  <a:moveTo>
                    <a:pt x="1547" y="0"/>
                  </a:moveTo>
                  <a:cubicBezTo>
                    <a:pt x="1481" y="0"/>
                    <a:pt x="1414" y="17"/>
                    <a:pt x="1352" y="53"/>
                  </a:cubicBezTo>
                  <a:cubicBezTo>
                    <a:pt x="1337" y="60"/>
                    <a:pt x="1007" y="254"/>
                    <a:pt x="688" y="560"/>
                  </a:cubicBezTo>
                  <a:cubicBezTo>
                    <a:pt x="218" y="1012"/>
                    <a:pt x="1" y="1496"/>
                    <a:pt x="59" y="1961"/>
                  </a:cubicBezTo>
                  <a:cubicBezTo>
                    <a:pt x="160" y="2759"/>
                    <a:pt x="1008" y="3374"/>
                    <a:pt x="2656" y="3841"/>
                  </a:cubicBezTo>
                  <a:cubicBezTo>
                    <a:pt x="3372" y="4044"/>
                    <a:pt x="4485" y="4251"/>
                    <a:pt x="5474" y="4343"/>
                  </a:cubicBezTo>
                  <a:lnTo>
                    <a:pt x="5256" y="4552"/>
                  </a:lnTo>
                  <a:cubicBezTo>
                    <a:pt x="5100" y="4701"/>
                    <a:pt x="5094" y="4949"/>
                    <a:pt x="5243" y="5107"/>
                  </a:cubicBezTo>
                  <a:cubicBezTo>
                    <a:pt x="5320" y="5188"/>
                    <a:pt x="5423" y="5229"/>
                    <a:pt x="5527" y="5229"/>
                  </a:cubicBezTo>
                  <a:cubicBezTo>
                    <a:pt x="5624" y="5229"/>
                    <a:pt x="5722" y="5193"/>
                    <a:pt x="5798" y="5121"/>
                  </a:cubicBezTo>
                  <a:lnTo>
                    <a:pt x="6676" y="4285"/>
                  </a:lnTo>
                  <a:cubicBezTo>
                    <a:pt x="6743" y="4216"/>
                    <a:pt x="6807" y="4109"/>
                    <a:pt x="6797" y="3975"/>
                  </a:cubicBezTo>
                  <a:cubicBezTo>
                    <a:pt x="6789" y="3906"/>
                    <a:pt x="6768" y="3818"/>
                    <a:pt x="6701" y="3742"/>
                  </a:cubicBezTo>
                  <a:lnTo>
                    <a:pt x="5907" y="2830"/>
                  </a:lnTo>
                  <a:cubicBezTo>
                    <a:pt x="5830" y="2742"/>
                    <a:pt x="5721" y="2696"/>
                    <a:pt x="5611" y="2696"/>
                  </a:cubicBezTo>
                  <a:cubicBezTo>
                    <a:pt x="5520" y="2696"/>
                    <a:pt x="5428" y="2728"/>
                    <a:pt x="5353" y="2792"/>
                  </a:cubicBezTo>
                  <a:cubicBezTo>
                    <a:pt x="5189" y="2935"/>
                    <a:pt x="5173" y="3182"/>
                    <a:pt x="5315" y="3346"/>
                  </a:cubicBezTo>
                  <a:lnTo>
                    <a:pt x="5500" y="3558"/>
                  </a:lnTo>
                  <a:cubicBezTo>
                    <a:pt x="4574" y="3468"/>
                    <a:pt x="3524" y="3271"/>
                    <a:pt x="2869" y="3086"/>
                  </a:cubicBezTo>
                  <a:cubicBezTo>
                    <a:pt x="2284" y="2921"/>
                    <a:pt x="915" y="2469"/>
                    <a:pt x="838" y="1864"/>
                  </a:cubicBezTo>
                  <a:cubicBezTo>
                    <a:pt x="783" y="1439"/>
                    <a:pt x="1427" y="917"/>
                    <a:pt x="1745" y="732"/>
                  </a:cubicBezTo>
                  <a:cubicBezTo>
                    <a:pt x="1931" y="623"/>
                    <a:pt x="1996" y="383"/>
                    <a:pt x="1888" y="196"/>
                  </a:cubicBezTo>
                  <a:cubicBezTo>
                    <a:pt x="1815" y="70"/>
                    <a:pt x="1683" y="0"/>
                    <a:pt x="1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4889182" y="2988229"/>
              <a:ext cx="133076" cy="126413"/>
            </a:xfrm>
            <a:custGeom>
              <a:avLst/>
              <a:gdLst/>
              <a:ahLst/>
              <a:cxnLst/>
              <a:rect l="l" t="t" r="r" b="b"/>
              <a:pathLst>
                <a:path w="4254" h="4041" extrusionOk="0">
                  <a:moveTo>
                    <a:pt x="2835" y="0"/>
                  </a:moveTo>
                  <a:cubicBezTo>
                    <a:pt x="2703" y="0"/>
                    <a:pt x="2574" y="67"/>
                    <a:pt x="2500" y="189"/>
                  </a:cubicBezTo>
                  <a:cubicBezTo>
                    <a:pt x="2387" y="374"/>
                    <a:pt x="2444" y="616"/>
                    <a:pt x="2631" y="729"/>
                  </a:cubicBezTo>
                  <a:cubicBezTo>
                    <a:pt x="2633" y="730"/>
                    <a:pt x="2839" y="858"/>
                    <a:pt x="3031" y="1062"/>
                  </a:cubicBezTo>
                  <a:cubicBezTo>
                    <a:pt x="3183" y="1224"/>
                    <a:pt x="3357" y="1468"/>
                    <a:pt x="3319" y="1708"/>
                  </a:cubicBezTo>
                  <a:cubicBezTo>
                    <a:pt x="3278" y="1970"/>
                    <a:pt x="2906" y="2643"/>
                    <a:pt x="340" y="3266"/>
                  </a:cubicBezTo>
                  <a:cubicBezTo>
                    <a:pt x="130" y="3318"/>
                    <a:pt x="1" y="3529"/>
                    <a:pt x="52" y="3740"/>
                  </a:cubicBezTo>
                  <a:cubicBezTo>
                    <a:pt x="95" y="3920"/>
                    <a:pt x="256" y="4041"/>
                    <a:pt x="433" y="4041"/>
                  </a:cubicBezTo>
                  <a:cubicBezTo>
                    <a:pt x="463" y="4041"/>
                    <a:pt x="494" y="4037"/>
                    <a:pt x="525" y="4030"/>
                  </a:cubicBezTo>
                  <a:cubicBezTo>
                    <a:pt x="2781" y="3482"/>
                    <a:pt x="3947" y="2762"/>
                    <a:pt x="4094" y="1830"/>
                  </a:cubicBezTo>
                  <a:cubicBezTo>
                    <a:pt x="4254" y="812"/>
                    <a:pt x="3089" y="88"/>
                    <a:pt x="3039" y="58"/>
                  </a:cubicBezTo>
                  <a:cubicBezTo>
                    <a:pt x="2975" y="19"/>
                    <a:pt x="2905" y="0"/>
                    <a:pt x="2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4680497" y="2908991"/>
              <a:ext cx="63691" cy="118905"/>
            </a:xfrm>
            <a:custGeom>
              <a:avLst/>
              <a:gdLst/>
              <a:ahLst/>
              <a:cxnLst/>
              <a:rect l="l" t="t" r="r" b="b"/>
              <a:pathLst>
                <a:path w="2036" h="3801" extrusionOk="0">
                  <a:moveTo>
                    <a:pt x="392" y="1"/>
                  </a:moveTo>
                  <a:cubicBezTo>
                    <a:pt x="175" y="1"/>
                    <a:pt x="0" y="177"/>
                    <a:pt x="0" y="393"/>
                  </a:cubicBezTo>
                  <a:cubicBezTo>
                    <a:pt x="0" y="610"/>
                    <a:pt x="175" y="785"/>
                    <a:pt x="392" y="785"/>
                  </a:cubicBezTo>
                  <a:lnTo>
                    <a:pt x="888" y="785"/>
                  </a:lnTo>
                  <a:cubicBezTo>
                    <a:pt x="1087" y="785"/>
                    <a:pt x="1249" y="947"/>
                    <a:pt x="1249" y="1146"/>
                  </a:cubicBezTo>
                  <a:cubicBezTo>
                    <a:pt x="1249" y="1347"/>
                    <a:pt x="1087" y="1511"/>
                    <a:pt x="888" y="1511"/>
                  </a:cubicBezTo>
                  <a:lnTo>
                    <a:pt x="392" y="1511"/>
                  </a:lnTo>
                  <a:cubicBezTo>
                    <a:pt x="175" y="1511"/>
                    <a:pt x="0" y="1686"/>
                    <a:pt x="0" y="1902"/>
                  </a:cubicBezTo>
                  <a:cubicBezTo>
                    <a:pt x="0" y="2119"/>
                    <a:pt x="175" y="2295"/>
                    <a:pt x="392" y="2295"/>
                  </a:cubicBezTo>
                  <a:lnTo>
                    <a:pt x="888" y="2295"/>
                  </a:lnTo>
                  <a:cubicBezTo>
                    <a:pt x="1087" y="2295"/>
                    <a:pt x="1249" y="2456"/>
                    <a:pt x="1249" y="2655"/>
                  </a:cubicBezTo>
                  <a:cubicBezTo>
                    <a:pt x="1249" y="2854"/>
                    <a:pt x="1087" y="3015"/>
                    <a:pt x="888" y="3015"/>
                  </a:cubicBezTo>
                  <a:lnTo>
                    <a:pt x="410" y="3015"/>
                  </a:lnTo>
                  <a:cubicBezTo>
                    <a:pt x="194" y="3015"/>
                    <a:pt x="18" y="3191"/>
                    <a:pt x="18" y="3408"/>
                  </a:cubicBezTo>
                  <a:cubicBezTo>
                    <a:pt x="18" y="3625"/>
                    <a:pt x="194" y="3800"/>
                    <a:pt x="410" y="3800"/>
                  </a:cubicBezTo>
                  <a:lnTo>
                    <a:pt x="888" y="3800"/>
                  </a:lnTo>
                  <a:cubicBezTo>
                    <a:pt x="1520" y="3800"/>
                    <a:pt x="2035" y="3286"/>
                    <a:pt x="2035" y="2654"/>
                  </a:cubicBezTo>
                  <a:cubicBezTo>
                    <a:pt x="2035" y="2365"/>
                    <a:pt x="1927" y="2102"/>
                    <a:pt x="1751" y="1900"/>
                  </a:cubicBezTo>
                  <a:cubicBezTo>
                    <a:pt x="1928" y="1698"/>
                    <a:pt x="2035" y="1435"/>
                    <a:pt x="2035" y="1147"/>
                  </a:cubicBezTo>
                  <a:cubicBezTo>
                    <a:pt x="2035" y="516"/>
                    <a:pt x="1520" y="1"/>
                    <a:pt x="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4867003" y="2906144"/>
              <a:ext cx="68884" cy="122346"/>
            </a:xfrm>
            <a:custGeom>
              <a:avLst/>
              <a:gdLst/>
              <a:ahLst/>
              <a:cxnLst/>
              <a:rect l="l" t="t" r="r" b="b"/>
              <a:pathLst>
                <a:path w="2202" h="3911" extrusionOk="0">
                  <a:moveTo>
                    <a:pt x="1102" y="785"/>
                  </a:moveTo>
                  <a:cubicBezTo>
                    <a:pt x="1276" y="785"/>
                    <a:pt x="1417" y="927"/>
                    <a:pt x="1417" y="1101"/>
                  </a:cubicBezTo>
                  <a:lnTo>
                    <a:pt x="1417" y="2810"/>
                  </a:lnTo>
                  <a:cubicBezTo>
                    <a:pt x="1417" y="2983"/>
                    <a:pt x="1275" y="3126"/>
                    <a:pt x="1102" y="3126"/>
                  </a:cubicBezTo>
                  <a:cubicBezTo>
                    <a:pt x="929" y="3126"/>
                    <a:pt x="787" y="2984"/>
                    <a:pt x="787" y="2810"/>
                  </a:cubicBezTo>
                  <a:lnTo>
                    <a:pt x="787" y="1101"/>
                  </a:lnTo>
                  <a:cubicBezTo>
                    <a:pt x="787" y="928"/>
                    <a:pt x="927" y="785"/>
                    <a:pt x="1102" y="785"/>
                  </a:cubicBezTo>
                  <a:close/>
                  <a:moveTo>
                    <a:pt x="1101" y="0"/>
                  </a:moveTo>
                  <a:cubicBezTo>
                    <a:pt x="494" y="0"/>
                    <a:pt x="1" y="495"/>
                    <a:pt x="1" y="1101"/>
                  </a:cubicBezTo>
                  <a:lnTo>
                    <a:pt x="1" y="2810"/>
                  </a:lnTo>
                  <a:cubicBezTo>
                    <a:pt x="1" y="3417"/>
                    <a:pt x="494" y="3911"/>
                    <a:pt x="1101" y="3911"/>
                  </a:cubicBezTo>
                  <a:cubicBezTo>
                    <a:pt x="1707" y="3911"/>
                    <a:pt x="2201" y="3417"/>
                    <a:pt x="2201" y="2810"/>
                  </a:cubicBezTo>
                  <a:lnTo>
                    <a:pt x="2201" y="1101"/>
                  </a:lnTo>
                  <a:cubicBezTo>
                    <a:pt x="2201" y="495"/>
                    <a:pt x="1707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4772530" y="2909648"/>
              <a:ext cx="65412" cy="117153"/>
            </a:xfrm>
            <a:custGeom>
              <a:avLst/>
              <a:gdLst/>
              <a:ahLst/>
              <a:cxnLst/>
              <a:rect l="l" t="t" r="r" b="b"/>
              <a:pathLst>
                <a:path w="2091" h="3745" extrusionOk="0">
                  <a:moveTo>
                    <a:pt x="1043" y="2199"/>
                  </a:moveTo>
                  <a:cubicBezTo>
                    <a:pt x="1187" y="2199"/>
                    <a:pt x="1304" y="2316"/>
                    <a:pt x="1304" y="2460"/>
                  </a:cubicBezTo>
                  <a:lnTo>
                    <a:pt x="1304" y="2698"/>
                  </a:lnTo>
                  <a:lnTo>
                    <a:pt x="1305" y="2698"/>
                  </a:lnTo>
                  <a:cubicBezTo>
                    <a:pt x="1305" y="2842"/>
                    <a:pt x="1188" y="2958"/>
                    <a:pt x="1044" y="2958"/>
                  </a:cubicBezTo>
                  <a:cubicBezTo>
                    <a:pt x="901" y="2958"/>
                    <a:pt x="785" y="2842"/>
                    <a:pt x="785" y="2698"/>
                  </a:cubicBezTo>
                  <a:lnTo>
                    <a:pt x="785" y="2452"/>
                  </a:lnTo>
                  <a:cubicBezTo>
                    <a:pt x="786" y="2385"/>
                    <a:pt x="812" y="2322"/>
                    <a:pt x="860" y="2275"/>
                  </a:cubicBezTo>
                  <a:cubicBezTo>
                    <a:pt x="909" y="2226"/>
                    <a:pt x="974" y="2199"/>
                    <a:pt x="1043" y="2199"/>
                  </a:cubicBezTo>
                  <a:close/>
                  <a:moveTo>
                    <a:pt x="1111" y="0"/>
                  </a:moveTo>
                  <a:cubicBezTo>
                    <a:pt x="500" y="0"/>
                    <a:pt x="1" y="498"/>
                    <a:pt x="1" y="1111"/>
                  </a:cubicBezTo>
                  <a:lnTo>
                    <a:pt x="1" y="2447"/>
                  </a:lnTo>
                  <a:lnTo>
                    <a:pt x="1" y="2460"/>
                  </a:lnTo>
                  <a:lnTo>
                    <a:pt x="1" y="2699"/>
                  </a:lnTo>
                  <a:lnTo>
                    <a:pt x="1" y="2709"/>
                  </a:lnTo>
                  <a:cubicBezTo>
                    <a:pt x="6" y="3282"/>
                    <a:pt x="473" y="3744"/>
                    <a:pt x="1046" y="3744"/>
                  </a:cubicBezTo>
                  <a:cubicBezTo>
                    <a:pt x="1622" y="3744"/>
                    <a:pt x="2091" y="3275"/>
                    <a:pt x="2091" y="2699"/>
                  </a:cubicBezTo>
                  <a:lnTo>
                    <a:pt x="2091" y="2460"/>
                  </a:lnTo>
                  <a:cubicBezTo>
                    <a:pt x="2090" y="1884"/>
                    <a:pt x="1622" y="1415"/>
                    <a:pt x="1046" y="1415"/>
                  </a:cubicBezTo>
                  <a:cubicBezTo>
                    <a:pt x="956" y="1415"/>
                    <a:pt x="869" y="1425"/>
                    <a:pt x="786" y="1446"/>
                  </a:cubicBezTo>
                  <a:lnTo>
                    <a:pt x="786" y="1111"/>
                  </a:lnTo>
                  <a:cubicBezTo>
                    <a:pt x="786" y="932"/>
                    <a:pt x="931" y="785"/>
                    <a:pt x="1111" y="785"/>
                  </a:cubicBezTo>
                  <a:lnTo>
                    <a:pt x="1628" y="785"/>
                  </a:lnTo>
                  <a:cubicBezTo>
                    <a:pt x="1844" y="785"/>
                    <a:pt x="2021" y="609"/>
                    <a:pt x="2021" y="393"/>
                  </a:cubicBezTo>
                  <a:cubicBezTo>
                    <a:pt x="2021" y="177"/>
                    <a:pt x="1844" y="0"/>
                    <a:pt x="16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4947931" y="2859596"/>
              <a:ext cx="33848" cy="33848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541" y="1"/>
                  </a:moveTo>
                  <a:cubicBezTo>
                    <a:pt x="243" y="1"/>
                    <a:pt x="1" y="243"/>
                    <a:pt x="1" y="541"/>
                  </a:cubicBezTo>
                  <a:cubicBezTo>
                    <a:pt x="1" y="839"/>
                    <a:pt x="242" y="1081"/>
                    <a:pt x="541" y="1081"/>
                  </a:cubicBezTo>
                  <a:cubicBezTo>
                    <a:pt x="838" y="1081"/>
                    <a:pt x="1081" y="840"/>
                    <a:pt x="1081" y="541"/>
                  </a:cubicBezTo>
                  <a:cubicBezTo>
                    <a:pt x="1081" y="244"/>
                    <a:pt x="838" y="1"/>
                    <a:pt x="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45"/>
          <p:cNvGrpSpPr/>
          <p:nvPr/>
        </p:nvGrpSpPr>
        <p:grpSpPr>
          <a:xfrm>
            <a:off x="3571563" y="3397557"/>
            <a:ext cx="332408" cy="418122"/>
            <a:chOff x="3299906" y="3459594"/>
            <a:chExt cx="332408" cy="418122"/>
          </a:xfrm>
        </p:grpSpPr>
        <p:sp>
          <p:nvSpPr>
            <p:cNvPr id="1992" name="Google Shape;1992;p45"/>
            <p:cNvSpPr/>
            <p:nvPr/>
          </p:nvSpPr>
          <p:spPr>
            <a:xfrm>
              <a:off x="3299906" y="3618228"/>
              <a:ext cx="45485" cy="44890"/>
            </a:xfrm>
            <a:custGeom>
              <a:avLst/>
              <a:gdLst/>
              <a:ahLst/>
              <a:cxnLst/>
              <a:rect l="l" t="t" r="r" b="b"/>
              <a:pathLst>
                <a:path w="1454" h="1435" extrusionOk="0">
                  <a:moveTo>
                    <a:pt x="668" y="1"/>
                  </a:moveTo>
                  <a:cubicBezTo>
                    <a:pt x="577" y="1"/>
                    <a:pt x="485" y="20"/>
                    <a:pt x="397" y="60"/>
                  </a:cubicBezTo>
                  <a:cubicBezTo>
                    <a:pt x="228" y="137"/>
                    <a:pt x="106" y="280"/>
                    <a:pt x="54" y="458"/>
                  </a:cubicBezTo>
                  <a:cubicBezTo>
                    <a:pt x="1" y="637"/>
                    <a:pt x="26" y="821"/>
                    <a:pt x="126" y="978"/>
                  </a:cubicBezTo>
                  <a:lnTo>
                    <a:pt x="275" y="1217"/>
                  </a:lnTo>
                  <a:cubicBezTo>
                    <a:pt x="321" y="1289"/>
                    <a:pt x="366" y="1362"/>
                    <a:pt x="410" y="1435"/>
                  </a:cubicBezTo>
                  <a:lnTo>
                    <a:pt x="1453" y="700"/>
                  </a:lnTo>
                  <a:lnTo>
                    <a:pt x="1213" y="306"/>
                  </a:lnTo>
                  <a:cubicBezTo>
                    <a:pt x="1094" y="110"/>
                    <a:pt x="885" y="1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3419562" y="3487780"/>
              <a:ext cx="32503" cy="32972"/>
            </a:xfrm>
            <a:custGeom>
              <a:avLst/>
              <a:gdLst/>
              <a:ahLst/>
              <a:cxnLst/>
              <a:rect l="l" t="t" r="r" b="b"/>
              <a:pathLst>
                <a:path w="1039" h="1054" extrusionOk="0">
                  <a:moveTo>
                    <a:pt x="512" y="1"/>
                  </a:moveTo>
                  <a:cubicBezTo>
                    <a:pt x="220" y="1"/>
                    <a:pt x="1" y="207"/>
                    <a:pt x="1" y="481"/>
                  </a:cubicBezTo>
                  <a:lnTo>
                    <a:pt x="1" y="1053"/>
                  </a:lnTo>
                  <a:lnTo>
                    <a:pt x="1038" y="1053"/>
                  </a:lnTo>
                  <a:lnTo>
                    <a:pt x="1038" y="481"/>
                  </a:lnTo>
                  <a:lnTo>
                    <a:pt x="1039" y="481"/>
                  </a:lnTo>
                  <a:cubicBezTo>
                    <a:pt x="1039" y="207"/>
                    <a:pt x="819" y="1"/>
                    <a:pt x="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3326308" y="3528384"/>
              <a:ext cx="305880" cy="349332"/>
            </a:xfrm>
            <a:custGeom>
              <a:avLst/>
              <a:gdLst/>
              <a:ahLst/>
              <a:cxnLst/>
              <a:rect l="l" t="t" r="r" b="b"/>
              <a:pathLst>
                <a:path w="9778" h="11167" extrusionOk="0">
                  <a:moveTo>
                    <a:pt x="4254" y="5299"/>
                  </a:moveTo>
                  <a:cubicBezTo>
                    <a:pt x="4499" y="5299"/>
                    <a:pt x="4697" y="5497"/>
                    <a:pt x="4697" y="5741"/>
                  </a:cubicBezTo>
                  <a:cubicBezTo>
                    <a:pt x="4698" y="5984"/>
                    <a:pt x="4499" y="6183"/>
                    <a:pt x="4254" y="6183"/>
                  </a:cubicBezTo>
                  <a:cubicBezTo>
                    <a:pt x="4010" y="6183"/>
                    <a:pt x="3812" y="5984"/>
                    <a:pt x="3812" y="5741"/>
                  </a:cubicBezTo>
                  <a:cubicBezTo>
                    <a:pt x="3812" y="5496"/>
                    <a:pt x="4011" y="5299"/>
                    <a:pt x="4254" y="5299"/>
                  </a:cubicBezTo>
                  <a:close/>
                  <a:moveTo>
                    <a:pt x="7569" y="5299"/>
                  </a:moveTo>
                  <a:cubicBezTo>
                    <a:pt x="7813" y="5299"/>
                    <a:pt x="8011" y="5497"/>
                    <a:pt x="8011" y="5741"/>
                  </a:cubicBezTo>
                  <a:cubicBezTo>
                    <a:pt x="8012" y="5984"/>
                    <a:pt x="7813" y="6183"/>
                    <a:pt x="7569" y="6183"/>
                  </a:cubicBezTo>
                  <a:cubicBezTo>
                    <a:pt x="7324" y="6183"/>
                    <a:pt x="7126" y="5984"/>
                    <a:pt x="7126" y="5741"/>
                  </a:cubicBezTo>
                  <a:cubicBezTo>
                    <a:pt x="7126" y="5496"/>
                    <a:pt x="7325" y="5299"/>
                    <a:pt x="7569" y="5299"/>
                  </a:cubicBezTo>
                  <a:close/>
                  <a:moveTo>
                    <a:pt x="4903" y="0"/>
                  </a:moveTo>
                  <a:lnTo>
                    <a:pt x="4903" y="3598"/>
                  </a:lnTo>
                  <a:cubicBezTo>
                    <a:pt x="4903" y="3842"/>
                    <a:pt x="4705" y="4041"/>
                    <a:pt x="4460" y="4041"/>
                  </a:cubicBezTo>
                  <a:cubicBezTo>
                    <a:pt x="4453" y="4041"/>
                    <a:pt x="4446" y="4040"/>
                    <a:pt x="4438" y="4040"/>
                  </a:cubicBezTo>
                  <a:cubicBezTo>
                    <a:pt x="4200" y="4029"/>
                    <a:pt x="4017" y="3824"/>
                    <a:pt x="4017" y="3586"/>
                  </a:cubicBezTo>
                  <a:lnTo>
                    <a:pt x="4017" y="642"/>
                  </a:lnTo>
                  <a:lnTo>
                    <a:pt x="2980" y="642"/>
                  </a:lnTo>
                  <a:lnTo>
                    <a:pt x="2980" y="3319"/>
                  </a:lnTo>
                  <a:lnTo>
                    <a:pt x="2980" y="5886"/>
                  </a:lnTo>
                  <a:cubicBezTo>
                    <a:pt x="2959" y="6143"/>
                    <a:pt x="2745" y="6303"/>
                    <a:pt x="2525" y="6303"/>
                  </a:cubicBezTo>
                  <a:cubicBezTo>
                    <a:pt x="2409" y="6303"/>
                    <a:pt x="2291" y="6259"/>
                    <a:pt x="2199" y="6160"/>
                  </a:cubicBezTo>
                  <a:lnTo>
                    <a:pt x="2159" y="6117"/>
                  </a:lnTo>
                  <a:lnTo>
                    <a:pt x="1067" y="4327"/>
                  </a:lnTo>
                  <a:lnTo>
                    <a:pt x="1" y="5079"/>
                  </a:lnTo>
                  <a:cubicBezTo>
                    <a:pt x="499" y="6018"/>
                    <a:pt x="919" y="7030"/>
                    <a:pt x="1252" y="8102"/>
                  </a:cubicBezTo>
                  <a:cubicBezTo>
                    <a:pt x="1523" y="8971"/>
                    <a:pt x="2074" y="9752"/>
                    <a:pt x="2807" y="10299"/>
                  </a:cubicBezTo>
                  <a:cubicBezTo>
                    <a:pt x="3564" y="10866"/>
                    <a:pt x="4467" y="11164"/>
                    <a:pt x="5415" y="11164"/>
                  </a:cubicBezTo>
                  <a:lnTo>
                    <a:pt x="5467" y="11164"/>
                  </a:lnTo>
                  <a:lnTo>
                    <a:pt x="5467" y="8994"/>
                  </a:lnTo>
                  <a:lnTo>
                    <a:pt x="4240" y="8994"/>
                  </a:lnTo>
                  <a:cubicBezTo>
                    <a:pt x="3995" y="8994"/>
                    <a:pt x="3797" y="8795"/>
                    <a:pt x="3797" y="8551"/>
                  </a:cubicBezTo>
                  <a:lnTo>
                    <a:pt x="3797" y="7136"/>
                  </a:lnTo>
                  <a:cubicBezTo>
                    <a:pt x="3797" y="6892"/>
                    <a:pt x="3995" y="6693"/>
                    <a:pt x="4240" y="6693"/>
                  </a:cubicBezTo>
                  <a:cubicBezTo>
                    <a:pt x="4247" y="6693"/>
                    <a:pt x="4255" y="6693"/>
                    <a:pt x="4262" y="6694"/>
                  </a:cubicBezTo>
                  <a:cubicBezTo>
                    <a:pt x="4500" y="6705"/>
                    <a:pt x="4683" y="6910"/>
                    <a:pt x="4683" y="7148"/>
                  </a:cubicBezTo>
                  <a:lnTo>
                    <a:pt x="4683" y="8107"/>
                  </a:lnTo>
                  <a:lnTo>
                    <a:pt x="5468" y="8107"/>
                  </a:lnTo>
                  <a:lnTo>
                    <a:pt x="5468" y="6148"/>
                  </a:lnTo>
                  <a:cubicBezTo>
                    <a:pt x="5468" y="5903"/>
                    <a:pt x="5667" y="5705"/>
                    <a:pt x="5913" y="5705"/>
                  </a:cubicBezTo>
                  <a:cubicBezTo>
                    <a:pt x="5919" y="5705"/>
                    <a:pt x="5926" y="5706"/>
                    <a:pt x="5933" y="5706"/>
                  </a:cubicBezTo>
                  <a:cubicBezTo>
                    <a:pt x="6171" y="5717"/>
                    <a:pt x="6354" y="5922"/>
                    <a:pt x="6354" y="6161"/>
                  </a:cubicBezTo>
                  <a:lnTo>
                    <a:pt x="6354" y="8109"/>
                  </a:lnTo>
                  <a:lnTo>
                    <a:pt x="7139" y="8109"/>
                  </a:lnTo>
                  <a:lnTo>
                    <a:pt x="7139" y="7137"/>
                  </a:lnTo>
                  <a:cubicBezTo>
                    <a:pt x="7139" y="6892"/>
                    <a:pt x="7338" y="6694"/>
                    <a:pt x="7583" y="6694"/>
                  </a:cubicBezTo>
                  <a:cubicBezTo>
                    <a:pt x="7589" y="6694"/>
                    <a:pt x="7596" y="6694"/>
                    <a:pt x="7603" y="6695"/>
                  </a:cubicBezTo>
                  <a:cubicBezTo>
                    <a:pt x="7842" y="6706"/>
                    <a:pt x="8025" y="6911"/>
                    <a:pt x="8025" y="7150"/>
                  </a:cubicBezTo>
                  <a:lnTo>
                    <a:pt x="8025" y="8552"/>
                  </a:lnTo>
                  <a:cubicBezTo>
                    <a:pt x="8025" y="8798"/>
                    <a:pt x="7826" y="8995"/>
                    <a:pt x="7582" y="8995"/>
                  </a:cubicBezTo>
                  <a:lnTo>
                    <a:pt x="6355" y="8995"/>
                  </a:lnTo>
                  <a:lnTo>
                    <a:pt x="6355" y="11166"/>
                  </a:lnTo>
                  <a:lnTo>
                    <a:pt x="6636" y="11166"/>
                  </a:lnTo>
                  <a:cubicBezTo>
                    <a:pt x="7475" y="11166"/>
                    <a:pt x="8264" y="10839"/>
                    <a:pt x="8857" y="10244"/>
                  </a:cubicBezTo>
                  <a:cubicBezTo>
                    <a:pt x="9451" y="9650"/>
                    <a:pt x="9777" y="8860"/>
                    <a:pt x="9775" y="8020"/>
                  </a:cubicBezTo>
                  <a:lnTo>
                    <a:pt x="9771" y="5310"/>
                  </a:lnTo>
                  <a:lnTo>
                    <a:pt x="9778" y="2155"/>
                  </a:lnTo>
                  <a:lnTo>
                    <a:pt x="8757" y="2155"/>
                  </a:lnTo>
                  <a:lnTo>
                    <a:pt x="8754" y="3840"/>
                  </a:lnTo>
                  <a:cubicBezTo>
                    <a:pt x="8754" y="4084"/>
                    <a:pt x="8555" y="4283"/>
                    <a:pt x="8311" y="4283"/>
                  </a:cubicBezTo>
                  <a:lnTo>
                    <a:pt x="8310" y="4283"/>
                  </a:lnTo>
                  <a:cubicBezTo>
                    <a:pt x="8064" y="4283"/>
                    <a:pt x="7868" y="4084"/>
                    <a:pt x="7868" y="3840"/>
                  </a:cubicBezTo>
                  <a:lnTo>
                    <a:pt x="7872" y="1537"/>
                  </a:lnTo>
                  <a:lnTo>
                    <a:pt x="7872" y="1534"/>
                  </a:lnTo>
                  <a:lnTo>
                    <a:pt x="7872" y="1530"/>
                  </a:lnTo>
                  <a:lnTo>
                    <a:pt x="7873" y="301"/>
                  </a:lnTo>
                  <a:lnTo>
                    <a:pt x="6825" y="301"/>
                  </a:lnTo>
                  <a:lnTo>
                    <a:pt x="6825" y="3598"/>
                  </a:lnTo>
                  <a:cubicBezTo>
                    <a:pt x="6825" y="3842"/>
                    <a:pt x="6627" y="4041"/>
                    <a:pt x="6383" y="4041"/>
                  </a:cubicBezTo>
                  <a:cubicBezTo>
                    <a:pt x="6375" y="4041"/>
                    <a:pt x="6368" y="4040"/>
                    <a:pt x="6361" y="4040"/>
                  </a:cubicBezTo>
                  <a:cubicBezTo>
                    <a:pt x="6123" y="4029"/>
                    <a:pt x="5939" y="3824"/>
                    <a:pt x="5939" y="3586"/>
                  </a:cubicBezTo>
                  <a:lnTo>
                    <a:pt x="5939" y="2"/>
                  </a:lnTo>
                  <a:lnTo>
                    <a:pt x="4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3539874" y="3471106"/>
              <a:ext cx="32878" cy="39041"/>
            </a:xfrm>
            <a:custGeom>
              <a:avLst/>
              <a:gdLst/>
              <a:ahLst/>
              <a:cxnLst/>
              <a:rect l="l" t="t" r="r" b="b"/>
              <a:pathLst>
                <a:path w="1051" h="1248" extrusionOk="0">
                  <a:moveTo>
                    <a:pt x="519" y="0"/>
                  </a:moveTo>
                  <a:cubicBezTo>
                    <a:pt x="239" y="0"/>
                    <a:pt x="11" y="228"/>
                    <a:pt x="10" y="509"/>
                  </a:cubicBezTo>
                  <a:cubicBezTo>
                    <a:pt x="10" y="526"/>
                    <a:pt x="8" y="542"/>
                    <a:pt x="7" y="559"/>
                  </a:cubicBezTo>
                  <a:lnTo>
                    <a:pt x="0" y="1218"/>
                  </a:lnTo>
                  <a:lnTo>
                    <a:pt x="0" y="1248"/>
                  </a:lnTo>
                  <a:lnTo>
                    <a:pt x="1049" y="1248"/>
                  </a:lnTo>
                  <a:lnTo>
                    <a:pt x="1051" y="511"/>
                  </a:lnTo>
                  <a:cubicBezTo>
                    <a:pt x="1051" y="375"/>
                    <a:pt x="997" y="247"/>
                    <a:pt x="902" y="150"/>
                  </a:cubicBezTo>
                  <a:cubicBezTo>
                    <a:pt x="806" y="54"/>
                    <a:pt x="677" y="0"/>
                    <a:pt x="5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3479749" y="3459594"/>
              <a:ext cx="32440" cy="41168"/>
            </a:xfrm>
            <a:custGeom>
              <a:avLst/>
              <a:gdLst/>
              <a:ahLst/>
              <a:cxnLst/>
              <a:rect l="l" t="t" r="r" b="b"/>
              <a:pathLst>
                <a:path w="1037" h="1316" extrusionOk="0">
                  <a:moveTo>
                    <a:pt x="511" y="0"/>
                  </a:moveTo>
                  <a:cubicBezTo>
                    <a:pt x="230" y="0"/>
                    <a:pt x="0" y="230"/>
                    <a:pt x="0" y="510"/>
                  </a:cubicBezTo>
                  <a:lnTo>
                    <a:pt x="0" y="1313"/>
                  </a:lnTo>
                  <a:lnTo>
                    <a:pt x="1036" y="1315"/>
                  </a:lnTo>
                  <a:lnTo>
                    <a:pt x="1036" y="409"/>
                  </a:lnTo>
                  <a:cubicBezTo>
                    <a:pt x="1018" y="313"/>
                    <a:pt x="969" y="223"/>
                    <a:pt x="898" y="150"/>
                  </a:cubicBezTo>
                  <a:cubicBezTo>
                    <a:pt x="802" y="53"/>
                    <a:pt x="674" y="0"/>
                    <a:pt x="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3600249" y="3534891"/>
              <a:ext cx="32065" cy="33191"/>
            </a:xfrm>
            <a:custGeom>
              <a:avLst/>
              <a:gdLst/>
              <a:ahLst/>
              <a:cxnLst/>
              <a:rect l="l" t="t" r="r" b="b"/>
              <a:pathLst>
                <a:path w="1025" h="1061" extrusionOk="0">
                  <a:moveTo>
                    <a:pt x="515" y="1"/>
                  </a:moveTo>
                  <a:cubicBezTo>
                    <a:pt x="235" y="1"/>
                    <a:pt x="5" y="229"/>
                    <a:pt x="4" y="508"/>
                  </a:cubicBezTo>
                  <a:cubicBezTo>
                    <a:pt x="4" y="517"/>
                    <a:pt x="3" y="524"/>
                    <a:pt x="3" y="532"/>
                  </a:cubicBezTo>
                  <a:lnTo>
                    <a:pt x="1" y="1060"/>
                  </a:lnTo>
                  <a:lnTo>
                    <a:pt x="1024" y="1060"/>
                  </a:lnTo>
                  <a:lnTo>
                    <a:pt x="1025" y="512"/>
                  </a:lnTo>
                  <a:cubicBezTo>
                    <a:pt x="1025" y="375"/>
                    <a:pt x="972" y="247"/>
                    <a:pt x="876" y="151"/>
                  </a:cubicBezTo>
                  <a:cubicBezTo>
                    <a:pt x="779" y="55"/>
                    <a:pt x="651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>
          <a:extLst>
            <a:ext uri="{FF2B5EF4-FFF2-40B4-BE49-F238E27FC236}">
              <a16:creationId xmlns:a16="http://schemas.microsoft.com/office/drawing/2014/main" id="{55CFF26D-14EC-D2EA-21AE-1E834A268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7">
            <a:extLst>
              <a:ext uri="{FF2B5EF4-FFF2-40B4-BE49-F238E27FC236}">
                <a16:creationId xmlns:a16="http://schemas.microsoft.com/office/drawing/2014/main" id="{2E162313-ABDF-2202-D9F7-A67B0F83C3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4407" y="-101284"/>
            <a:ext cx="6028260" cy="1396577"/>
          </a:xfrm>
          <a:prstGeom prst="rect">
            <a:avLst/>
          </a:prstGeom>
        </p:spPr>
        <p:txBody>
          <a:bodyPr spcFirstLastPara="1" wrap="square" lIns="91425" tIns="91425" rIns="3657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Linear Regression</a:t>
            </a:r>
            <a:endParaRPr dirty="0"/>
          </a:p>
        </p:txBody>
      </p:sp>
      <p:sp>
        <p:nvSpPr>
          <p:cNvPr id="2011" name="Google Shape;2011;p47">
            <a:extLst>
              <a:ext uri="{FF2B5EF4-FFF2-40B4-BE49-F238E27FC236}">
                <a16:creationId xmlns:a16="http://schemas.microsoft.com/office/drawing/2014/main" id="{356D0E0C-D6C3-EC87-9358-459D47EFED49}"/>
              </a:ext>
            </a:extLst>
          </p:cNvPr>
          <p:cNvSpPr/>
          <p:nvPr/>
        </p:nvSpPr>
        <p:spPr>
          <a:xfrm>
            <a:off x="1311333" y="373250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2" name="Google Shape;2012;p47">
            <a:extLst>
              <a:ext uri="{FF2B5EF4-FFF2-40B4-BE49-F238E27FC236}">
                <a16:creationId xmlns:a16="http://schemas.microsoft.com/office/drawing/2014/main" id="{8F59FFB8-561B-3852-6212-9B9D9B260AA2}"/>
              </a:ext>
            </a:extLst>
          </p:cNvPr>
          <p:cNvGrpSpPr/>
          <p:nvPr/>
        </p:nvGrpSpPr>
        <p:grpSpPr>
          <a:xfrm>
            <a:off x="865512" y="991637"/>
            <a:ext cx="609540" cy="583574"/>
            <a:chOff x="3105300" y="593625"/>
            <a:chExt cx="256800" cy="245850"/>
          </a:xfrm>
        </p:grpSpPr>
        <p:sp>
          <p:nvSpPr>
            <p:cNvPr id="2013" name="Google Shape;2013;p47">
              <a:extLst>
                <a:ext uri="{FF2B5EF4-FFF2-40B4-BE49-F238E27FC236}">
                  <a16:creationId xmlns:a16="http://schemas.microsoft.com/office/drawing/2014/main" id="{959D4A56-B74B-9024-2301-A226FA6E8F2B}"/>
                </a:ext>
              </a:extLst>
            </p:cNvPr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>
              <a:extLst>
                <a:ext uri="{FF2B5EF4-FFF2-40B4-BE49-F238E27FC236}">
                  <a16:creationId xmlns:a16="http://schemas.microsoft.com/office/drawing/2014/main" id="{006E174A-1AF5-F6A0-B0B2-E4D89BD8011A}"/>
                </a:ext>
              </a:extLst>
            </p:cNvPr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>
              <a:extLst>
                <a:ext uri="{FF2B5EF4-FFF2-40B4-BE49-F238E27FC236}">
                  <a16:creationId xmlns:a16="http://schemas.microsoft.com/office/drawing/2014/main" id="{422B2BBC-0A9D-34FC-AA62-C3397C16A5F3}"/>
                </a:ext>
              </a:extLst>
            </p:cNvPr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>
              <a:extLst>
                <a:ext uri="{FF2B5EF4-FFF2-40B4-BE49-F238E27FC236}">
                  <a16:creationId xmlns:a16="http://schemas.microsoft.com/office/drawing/2014/main" id="{74A8AE85-7FAC-6CEF-59E0-2F23C00DC410}"/>
                </a:ext>
              </a:extLst>
            </p:cNvPr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143B8B-D289-06EC-58A0-89174A7D0723}"/>
              </a:ext>
            </a:extLst>
          </p:cNvPr>
          <p:cNvSpPr txBox="1"/>
          <p:nvPr/>
        </p:nvSpPr>
        <p:spPr>
          <a:xfrm>
            <a:off x="524256" y="1437083"/>
            <a:ext cx="4681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Linear Regression provides a simple and interpretable model, its assumptions and limitations make it less ideal for predicting CO2 emissions, where non-linear relationships exist.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28A8F-81E8-CC27-121F-02A59BEC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501" y="3056201"/>
            <a:ext cx="5044511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8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>
          <a:extLst>
            <a:ext uri="{FF2B5EF4-FFF2-40B4-BE49-F238E27FC236}">
              <a16:creationId xmlns:a16="http://schemas.microsoft.com/office/drawing/2014/main" id="{6D87B5F3-766C-F85B-2240-4373D2173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7">
            <a:extLst>
              <a:ext uri="{FF2B5EF4-FFF2-40B4-BE49-F238E27FC236}">
                <a16:creationId xmlns:a16="http://schemas.microsoft.com/office/drawing/2014/main" id="{D925A86A-80AC-7254-3111-D97848CBE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4407" y="-101284"/>
            <a:ext cx="6028260" cy="1396577"/>
          </a:xfrm>
          <a:prstGeom prst="rect">
            <a:avLst/>
          </a:prstGeom>
        </p:spPr>
        <p:txBody>
          <a:bodyPr spcFirstLastPara="1" wrap="square" lIns="91425" tIns="91425" rIns="3657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KNN </a:t>
            </a:r>
            <a:endParaRPr dirty="0"/>
          </a:p>
        </p:txBody>
      </p:sp>
      <p:sp>
        <p:nvSpPr>
          <p:cNvPr id="2011" name="Google Shape;2011;p47">
            <a:extLst>
              <a:ext uri="{FF2B5EF4-FFF2-40B4-BE49-F238E27FC236}">
                <a16:creationId xmlns:a16="http://schemas.microsoft.com/office/drawing/2014/main" id="{734E9574-6DAA-6C74-B520-AF1AF398327D}"/>
              </a:ext>
            </a:extLst>
          </p:cNvPr>
          <p:cNvSpPr/>
          <p:nvPr/>
        </p:nvSpPr>
        <p:spPr>
          <a:xfrm>
            <a:off x="1311333" y="373250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2" name="Google Shape;2012;p47">
            <a:extLst>
              <a:ext uri="{FF2B5EF4-FFF2-40B4-BE49-F238E27FC236}">
                <a16:creationId xmlns:a16="http://schemas.microsoft.com/office/drawing/2014/main" id="{14A72633-2E05-32D3-FA17-49F6157B4A04}"/>
              </a:ext>
            </a:extLst>
          </p:cNvPr>
          <p:cNvGrpSpPr/>
          <p:nvPr/>
        </p:nvGrpSpPr>
        <p:grpSpPr>
          <a:xfrm>
            <a:off x="865512" y="991637"/>
            <a:ext cx="609540" cy="583574"/>
            <a:chOff x="3105300" y="593625"/>
            <a:chExt cx="256800" cy="245850"/>
          </a:xfrm>
        </p:grpSpPr>
        <p:sp>
          <p:nvSpPr>
            <p:cNvPr id="2013" name="Google Shape;2013;p47">
              <a:extLst>
                <a:ext uri="{FF2B5EF4-FFF2-40B4-BE49-F238E27FC236}">
                  <a16:creationId xmlns:a16="http://schemas.microsoft.com/office/drawing/2014/main" id="{E20D23B1-4986-A356-086D-5446A760EAA7}"/>
                </a:ext>
              </a:extLst>
            </p:cNvPr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>
              <a:extLst>
                <a:ext uri="{FF2B5EF4-FFF2-40B4-BE49-F238E27FC236}">
                  <a16:creationId xmlns:a16="http://schemas.microsoft.com/office/drawing/2014/main" id="{279D0A66-FDF0-1B63-B85B-D0A6899C2E41}"/>
                </a:ext>
              </a:extLst>
            </p:cNvPr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>
              <a:extLst>
                <a:ext uri="{FF2B5EF4-FFF2-40B4-BE49-F238E27FC236}">
                  <a16:creationId xmlns:a16="http://schemas.microsoft.com/office/drawing/2014/main" id="{238FA8AC-95CD-385B-53DE-C753D446E69B}"/>
                </a:ext>
              </a:extLst>
            </p:cNvPr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>
              <a:extLst>
                <a:ext uri="{FF2B5EF4-FFF2-40B4-BE49-F238E27FC236}">
                  <a16:creationId xmlns:a16="http://schemas.microsoft.com/office/drawing/2014/main" id="{53A9BE0D-C459-89E3-EA98-6A6B6293035F}"/>
                </a:ext>
              </a:extLst>
            </p:cNvPr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EB6E51-6312-3945-E87D-8F2724BC6636}"/>
              </a:ext>
            </a:extLst>
          </p:cNvPr>
          <p:cNvSpPr txBox="1"/>
          <p:nvPr/>
        </p:nvSpPr>
        <p:spPr>
          <a:xfrm>
            <a:off x="524256" y="1437083"/>
            <a:ext cx="4681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Despite great accuracy, KNN is impractical for real-world use due to high computational cost and memory requirements.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C4E58-4EC8-7B94-2C63-3D820D55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28" y="3148533"/>
            <a:ext cx="4767072" cy="156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3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>
          <a:extLst>
            <a:ext uri="{FF2B5EF4-FFF2-40B4-BE49-F238E27FC236}">
              <a16:creationId xmlns:a16="http://schemas.microsoft.com/office/drawing/2014/main" id="{7F8DA59F-6DFD-600C-41DA-3FD8A5B13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7">
            <a:extLst>
              <a:ext uri="{FF2B5EF4-FFF2-40B4-BE49-F238E27FC236}">
                <a16:creationId xmlns:a16="http://schemas.microsoft.com/office/drawing/2014/main" id="{88AEBEC8-9DB4-8690-DB82-40C1286DDF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4407" y="-101284"/>
            <a:ext cx="6028260" cy="1396577"/>
          </a:xfrm>
          <a:prstGeom prst="rect">
            <a:avLst/>
          </a:prstGeom>
        </p:spPr>
        <p:txBody>
          <a:bodyPr spcFirstLastPara="1" wrap="square" lIns="91425" tIns="91425" rIns="3657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SVR</a:t>
            </a:r>
            <a:endParaRPr dirty="0"/>
          </a:p>
        </p:txBody>
      </p:sp>
      <p:sp>
        <p:nvSpPr>
          <p:cNvPr id="2011" name="Google Shape;2011;p47">
            <a:extLst>
              <a:ext uri="{FF2B5EF4-FFF2-40B4-BE49-F238E27FC236}">
                <a16:creationId xmlns:a16="http://schemas.microsoft.com/office/drawing/2014/main" id="{0B94CEFD-8097-174A-C30A-082E65612A16}"/>
              </a:ext>
            </a:extLst>
          </p:cNvPr>
          <p:cNvSpPr/>
          <p:nvPr/>
        </p:nvSpPr>
        <p:spPr>
          <a:xfrm>
            <a:off x="1311333" y="373250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2" name="Google Shape;2012;p47">
            <a:extLst>
              <a:ext uri="{FF2B5EF4-FFF2-40B4-BE49-F238E27FC236}">
                <a16:creationId xmlns:a16="http://schemas.microsoft.com/office/drawing/2014/main" id="{F4AD362D-6CD3-9242-2E24-2503D8BFE29C}"/>
              </a:ext>
            </a:extLst>
          </p:cNvPr>
          <p:cNvGrpSpPr/>
          <p:nvPr/>
        </p:nvGrpSpPr>
        <p:grpSpPr>
          <a:xfrm>
            <a:off x="865512" y="991637"/>
            <a:ext cx="609540" cy="583574"/>
            <a:chOff x="3105300" y="593625"/>
            <a:chExt cx="256800" cy="245850"/>
          </a:xfrm>
        </p:grpSpPr>
        <p:sp>
          <p:nvSpPr>
            <p:cNvPr id="2013" name="Google Shape;2013;p47">
              <a:extLst>
                <a:ext uri="{FF2B5EF4-FFF2-40B4-BE49-F238E27FC236}">
                  <a16:creationId xmlns:a16="http://schemas.microsoft.com/office/drawing/2014/main" id="{93A5930E-BEFC-44C8-A301-20CA5E811C03}"/>
                </a:ext>
              </a:extLst>
            </p:cNvPr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>
              <a:extLst>
                <a:ext uri="{FF2B5EF4-FFF2-40B4-BE49-F238E27FC236}">
                  <a16:creationId xmlns:a16="http://schemas.microsoft.com/office/drawing/2014/main" id="{DB526654-2693-781E-E381-FC2657A39FAC}"/>
                </a:ext>
              </a:extLst>
            </p:cNvPr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>
              <a:extLst>
                <a:ext uri="{FF2B5EF4-FFF2-40B4-BE49-F238E27FC236}">
                  <a16:creationId xmlns:a16="http://schemas.microsoft.com/office/drawing/2014/main" id="{EFBFE0D8-EBC1-EA0F-3986-E37ECD1D3597}"/>
                </a:ext>
              </a:extLst>
            </p:cNvPr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>
              <a:extLst>
                <a:ext uri="{FF2B5EF4-FFF2-40B4-BE49-F238E27FC236}">
                  <a16:creationId xmlns:a16="http://schemas.microsoft.com/office/drawing/2014/main" id="{DB478F09-6EE1-142F-1EC8-FB6D227B5B2B}"/>
                </a:ext>
              </a:extLst>
            </p:cNvPr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ADCA1B-D62D-6013-08C7-2D06CE0C1FAA}"/>
              </a:ext>
            </a:extLst>
          </p:cNvPr>
          <p:cNvSpPr txBox="1"/>
          <p:nvPr/>
        </p:nvSpPr>
        <p:spPr>
          <a:xfrm>
            <a:off x="524256" y="1437083"/>
            <a:ext cx="4681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SVR was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slower,showed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greater error score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84E22-EB25-7D2C-94AC-665EF8C2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792" y="2806680"/>
            <a:ext cx="4332129" cy="180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8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>
          <a:extLst>
            <a:ext uri="{FF2B5EF4-FFF2-40B4-BE49-F238E27FC236}">
              <a16:creationId xmlns:a16="http://schemas.microsoft.com/office/drawing/2014/main" id="{BEB98746-0755-529B-2FA1-3D43ABE56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7">
            <a:extLst>
              <a:ext uri="{FF2B5EF4-FFF2-40B4-BE49-F238E27FC236}">
                <a16:creationId xmlns:a16="http://schemas.microsoft.com/office/drawing/2014/main" id="{665DD3E7-FEEE-632B-2A24-1AC20DAAC2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4407" y="-101284"/>
            <a:ext cx="6028260" cy="1396577"/>
          </a:xfrm>
          <a:prstGeom prst="rect">
            <a:avLst/>
          </a:prstGeom>
        </p:spPr>
        <p:txBody>
          <a:bodyPr spcFirstLastPara="1" wrap="square" lIns="91425" tIns="91425" rIns="3657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Random Forest</a:t>
            </a:r>
            <a:endParaRPr dirty="0"/>
          </a:p>
        </p:txBody>
      </p:sp>
      <p:sp>
        <p:nvSpPr>
          <p:cNvPr id="2011" name="Google Shape;2011;p47">
            <a:extLst>
              <a:ext uri="{FF2B5EF4-FFF2-40B4-BE49-F238E27FC236}">
                <a16:creationId xmlns:a16="http://schemas.microsoft.com/office/drawing/2014/main" id="{BEFEE2F3-A027-077E-53ED-B81E907D3136}"/>
              </a:ext>
            </a:extLst>
          </p:cNvPr>
          <p:cNvSpPr/>
          <p:nvPr/>
        </p:nvSpPr>
        <p:spPr>
          <a:xfrm>
            <a:off x="1311333" y="373250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2" name="Google Shape;2012;p47">
            <a:extLst>
              <a:ext uri="{FF2B5EF4-FFF2-40B4-BE49-F238E27FC236}">
                <a16:creationId xmlns:a16="http://schemas.microsoft.com/office/drawing/2014/main" id="{8C018CFF-9318-1DB8-A569-56F87BCC135C}"/>
              </a:ext>
            </a:extLst>
          </p:cNvPr>
          <p:cNvGrpSpPr/>
          <p:nvPr/>
        </p:nvGrpSpPr>
        <p:grpSpPr>
          <a:xfrm>
            <a:off x="865512" y="991637"/>
            <a:ext cx="609540" cy="583574"/>
            <a:chOff x="3105300" y="593625"/>
            <a:chExt cx="256800" cy="245850"/>
          </a:xfrm>
        </p:grpSpPr>
        <p:sp>
          <p:nvSpPr>
            <p:cNvPr id="2013" name="Google Shape;2013;p47">
              <a:extLst>
                <a:ext uri="{FF2B5EF4-FFF2-40B4-BE49-F238E27FC236}">
                  <a16:creationId xmlns:a16="http://schemas.microsoft.com/office/drawing/2014/main" id="{9D7D2DB5-BB2A-2095-601D-0B424EA28484}"/>
                </a:ext>
              </a:extLst>
            </p:cNvPr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>
              <a:extLst>
                <a:ext uri="{FF2B5EF4-FFF2-40B4-BE49-F238E27FC236}">
                  <a16:creationId xmlns:a16="http://schemas.microsoft.com/office/drawing/2014/main" id="{7615957B-AAEB-8654-B317-E74013D5E88D}"/>
                </a:ext>
              </a:extLst>
            </p:cNvPr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>
              <a:extLst>
                <a:ext uri="{FF2B5EF4-FFF2-40B4-BE49-F238E27FC236}">
                  <a16:creationId xmlns:a16="http://schemas.microsoft.com/office/drawing/2014/main" id="{DDA3211C-800D-29AF-A7D1-C423D5314FE9}"/>
                </a:ext>
              </a:extLst>
            </p:cNvPr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>
              <a:extLst>
                <a:ext uri="{FF2B5EF4-FFF2-40B4-BE49-F238E27FC236}">
                  <a16:creationId xmlns:a16="http://schemas.microsoft.com/office/drawing/2014/main" id="{6789BFAB-E6C8-D358-4CE4-F893B0B63279}"/>
                </a:ext>
              </a:extLst>
            </p:cNvPr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4B980A-58BB-215E-6B99-1C803B3AF04F}"/>
              </a:ext>
            </a:extLst>
          </p:cNvPr>
          <p:cNvSpPr txBox="1"/>
          <p:nvPr/>
        </p:nvSpPr>
        <p:spPr>
          <a:xfrm>
            <a:off x="524256" y="1437083"/>
            <a:ext cx="7961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low MAE (3.33) and RMSE (8.75) with an R² Score of 0.98, ensuring strong predictive power.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5B282-FD01-4664-F289-06B7D2F6D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792" y="2806680"/>
            <a:ext cx="4332129" cy="180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1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7"/>
          <p:cNvSpPr txBox="1">
            <a:spLocks noGrp="1"/>
          </p:cNvSpPr>
          <p:nvPr>
            <p:ph type="title"/>
          </p:nvPr>
        </p:nvSpPr>
        <p:spPr>
          <a:xfrm>
            <a:off x="1804407" y="-101284"/>
            <a:ext cx="6028260" cy="1396577"/>
          </a:xfrm>
          <a:prstGeom prst="rect">
            <a:avLst/>
          </a:prstGeom>
        </p:spPr>
        <p:txBody>
          <a:bodyPr spcFirstLastPara="1" wrap="square" lIns="91425" tIns="91425" rIns="3657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Hyperparameter Tuning</a:t>
            </a:r>
            <a:endParaRPr dirty="0"/>
          </a:p>
        </p:txBody>
      </p:sp>
      <p:sp>
        <p:nvSpPr>
          <p:cNvPr id="2011" name="Google Shape;2011;p47"/>
          <p:cNvSpPr/>
          <p:nvPr/>
        </p:nvSpPr>
        <p:spPr>
          <a:xfrm>
            <a:off x="1311333" y="373250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2" name="Google Shape;2012;p47"/>
          <p:cNvGrpSpPr/>
          <p:nvPr/>
        </p:nvGrpSpPr>
        <p:grpSpPr>
          <a:xfrm>
            <a:off x="865512" y="991637"/>
            <a:ext cx="609540" cy="583574"/>
            <a:chOff x="3105300" y="593625"/>
            <a:chExt cx="256800" cy="245850"/>
          </a:xfrm>
        </p:grpSpPr>
        <p:sp>
          <p:nvSpPr>
            <p:cNvPr id="2013" name="Google Shape;2013;p47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F97BB4D-DD98-62BD-208E-78FCFF997B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52398" y="936801"/>
            <a:ext cx="6028259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to use hyperparameter tuning: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To Improve Model Performance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To Prevent Overfitting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To Optimize Computational Efficiency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To Find the Best Model Configuration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>
          <a:extLst>
            <a:ext uri="{FF2B5EF4-FFF2-40B4-BE49-F238E27FC236}">
              <a16:creationId xmlns:a16="http://schemas.microsoft.com/office/drawing/2014/main" id="{CE31B8AD-CBA4-1980-C9B4-0DC62F285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7">
            <a:extLst>
              <a:ext uri="{FF2B5EF4-FFF2-40B4-BE49-F238E27FC236}">
                <a16:creationId xmlns:a16="http://schemas.microsoft.com/office/drawing/2014/main" id="{C20BB4AE-B7D2-BEB4-FAA9-EFDBAA43E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4407" y="-101284"/>
            <a:ext cx="6028260" cy="1396577"/>
          </a:xfrm>
          <a:prstGeom prst="rect">
            <a:avLst/>
          </a:prstGeom>
        </p:spPr>
        <p:txBody>
          <a:bodyPr spcFirstLastPara="1" wrap="square" lIns="91425" tIns="91425" rIns="3657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 Selection criteria</a:t>
            </a:r>
            <a:endParaRPr dirty="0"/>
          </a:p>
        </p:txBody>
      </p:sp>
      <p:sp>
        <p:nvSpPr>
          <p:cNvPr id="2011" name="Google Shape;2011;p47">
            <a:extLst>
              <a:ext uri="{FF2B5EF4-FFF2-40B4-BE49-F238E27FC236}">
                <a16:creationId xmlns:a16="http://schemas.microsoft.com/office/drawing/2014/main" id="{5127F36B-1687-5D2D-478B-937504D25B73}"/>
              </a:ext>
            </a:extLst>
          </p:cNvPr>
          <p:cNvSpPr/>
          <p:nvPr/>
        </p:nvSpPr>
        <p:spPr>
          <a:xfrm>
            <a:off x="1311333" y="373250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2" name="Google Shape;2012;p47">
            <a:extLst>
              <a:ext uri="{FF2B5EF4-FFF2-40B4-BE49-F238E27FC236}">
                <a16:creationId xmlns:a16="http://schemas.microsoft.com/office/drawing/2014/main" id="{85D30E0D-706B-8DAC-6A18-5914910D729A}"/>
              </a:ext>
            </a:extLst>
          </p:cNvPr>
          <p:cNvGrpSpPr/>
          <p:nvPr/>
        </p:nvGrpSpPr>
        <p:grpSpPr>
          <a:xfrm>
            <a:off x="865512" y="991637"/>
            <a:ext cx="609540" cy="583574"/>
            <a:chOff x="3105300" y="593625"/>
            <a:chExt cx="256800" cy="245850"/>
          </a:xfrm>
        </p:grpSpPr>
        <p:sp>
          <p:nvSpPr>
            <p:cNvPr id="2013" name="Google Shape;2013;p47">
              <a:extLst>
                <a:ext uri="{FF2B5EF4-FFF2-40B4-BE49-F238E27FC236}">
                  <a16:creationId xmlns:a16="http://schemas.microsoft.com/office/drawing/2014/main" id="{8660E8C1-119B-A2CC-530A-5ADAE8222C85}"/>
                </a:ext>
              </a:extLst>
            </p:cNvPr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>
              <a:extLst>
                <a:ext uri="{FF2B5EF4-FFF2-40B4-BE49-F238E27FC236}">
                  <a16:creationId xmlns:a16="http://schemas.microsoft.com/office/drawing/2014/main" id="{AB855365-72B4-1BD4-AC50-27806A18A23C}"/>
                </a:ext>
              </a:extLst>
            </p:cNvPr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>
              <a:extLst>
                <a:ext uri="{FF2B5EF4-FFF2-40B4-BE49-F238E27FC236}">
                  <a16:creationId xmlns:a16="http://schemas.microsoft.com/office/drawing/2014/main" id="{4E01E0A4-9342-F2F0-315D-FB2E008B918E}"/>
                </a:ext>
              </a:extLst>
            </p:cNvPr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>
              <a:extLst>
                <a:ext uri="{FF2B5EF4-FFF2-40B4-BE49-F238E27FC236}">
                  <a16:creationId xmlns:a16="http://schemas.microsoft.com/office/drawing/2014/main" id="{AC563FF0-52A0-142E-CAE1-71CBEEA54288}"/>
                </a:ext>
              </a:extLst>
            </p:cNvPr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652A0C5-12B1-6389-CF09-3FC8062238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65512" y="1553372"/>
            <a:ext cx="602825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Non-Linearity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Outliers &amp; Noise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&amp; Low Error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Generalization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Efficiency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DDDB5-997B-CC49-1EDC-280FCB4C9CB1}"/>
              </a:ext>
            </a:extLst>
          </p:cNvPr>
          <p:cNvSpPr txBox="1"/>
          <p:nvPr/>
        </p:nvSpPr>
        <p:spPr>
          <a:xfrm>
            <a:off x="1119486" y="1076319"/>
            <a:ext cx="7341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was the best model for CO2 emissions prediction.</a:t>
            </a:r>
          </a:p>
        </p:txBody>
      </p:sp>
    </p:spTree>
    <p:extLst>
      <p:ext uri="{BB962C8B-B14F-4D97-AF65-F5344CB8AC3E}">
        <p14:creationId xmlns:p14="http://schemas.microsoft.com/office/powerpoint/2010/main" val="2253398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MAE Comparison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36108-E7D2-0667-616C-95F4FBB43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1" y="1102944"/>
            <a:ext cx="4949830" cy="31339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75248" y="1194816"/>
            <a:ext cx="2304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has the highest error.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KNN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 lower MAE.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SVR performs moderately but is less effective than Random Forest.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>
          <a:extLst>
            <a:ext uri="{FF2B5EF4-FFF2-40B4-BE49-F238E27FC236}">
              <a16:creationId xmlns:a16="http://schemas.microsoft.com/office/drawing/2014/main" id="{208F9878-B97B-7809-E08A-0704E2AA0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48">
            <a:extLst>
              <a:ext uri="{FF2B5EF4-FFF2-40B4-BE49-F238E27FC236}">
                <a16:creationId xmlns:a16="http://schemas.microsoft.com/office/drawing/2014/main" id="{40E91B9D-6660-03DD-EB17-9C4D187CDE20}"/>
              </a:ext>
            </a:extLst>
          </p:cNvPr>
          <p:cNvSpPr/>
          <p:nvPr/>
        </p:nvSpPr>
        <p:spPr>
          <a:xfrm>
            <a:off x="219456" y="1109040"/>
            <a:ext cx="5151120" cy="3347136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48">
            <a:extLst>
              <a:ext uri="{FF2B5EF4-FFF2-40B4-BE49-F238E27FC236}">
                <a16:creationId xmlns:a16="http://schemas.microsoft.com/office/drawing/2014/main" id="{6433D249-4F37-1E0C-DE96-C202E87E13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R2 Score Comparison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5BC92-1D94-DB06-43AC-B6C8CC1D7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67" y="1179835"/>
            <a:ext cx="4572001" cy="3205543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559552" y="1503694"/>
            <a:ext cx="334060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Regressor</a:t>
            </a:r>
            <a:r>
              <a:rPr lang="en-US" sz="1800" dirty="0">
                <a:solidFill>
                  <a:schemeClr val="tx1"/>
                </a:solidFill>
              </a:rPr>
              <a:t> and Random Forest have the highest R² scores, indicating better model performance.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Linear Regression and SVR have lower R² scores, showing less accurate predictions.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6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51"/>
          <p:cNvSpPr/>
          <p:nvPr/>
        </p:nvSpPr>
        <p:spPr>
          <a:xfrm>
            <a:off x="720000" y="1336000"/>
            <a:ext cx="7704000" cy="2787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5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APP Page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95731-B0AA-E771-2EFF-B578C9EDB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6" y="1335999"/>
            <a:ext cx="7473024" cy="27174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>
          <a:extLst>
            <a:ext uri="{FF2B5EF4-FFF2-40B4-BE49-F238E27FC236}">
              <a16:creationId xmlns:a16="http://schemas.microsoft.com/office/drawing/2014/main" id="{2342EF98-14AE-A94A-D0CA-F1E5A80F1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7">
            <a:extLst>
              <a:ext uri="{FF2B5EF4-FFF2-40B4-BE49-F238E27FC236}">
                <a16:creationId xmlns:a16="http://schemas.microsoft.com/office/drawing/2014/main" id="{F974B561-EEBB-DCC8-56CB-86F2230B75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01312" y="3168096"/>
            <a:ext cx="4842543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Co-Ordinator- </a:t>
            </a:r>
            <a:r>
              <a:rPr lang="en-US" sz="1400" dirty="0" err="1">
                <a:solidFill>
                  <a:schemeClr val="tx1"/>
                </a:solidFill>
              </a:rPr>
              <a:t>Bapuram</a:t>
            </a:r>
            <a:r>
              <a:rPr lang="en-US" sz="1400" dirty="0">
                <a:solidFill>
                  <a:schemeClr val="tx1"/>
                </a:solidFill>
              </a:rPr>
              <a:t> Pallavi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549" name="Google Shape;1549;p37">
            <a:extLst>
              <a:ext uri="{FF2B5EF4-FFF2-40B4-BE49-F238E27FC236}">
                <a16:creationId xmlns:a16="http://schemas.microsoft.com/office/drawing/2014/main" id="{C6F2E88E-3E95-2449-5009-44FDCA89E61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4864" y="2821087"/>
            <a:ext cx="3750630" cy="13464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Mentor- </a:t>
            </a:r>
            <a:r>
              <a:rPr lang="en" sz="1400" dirty="0"/>
              <a:t>Karthik Muskula</a:t>
            </a:r>
            <a:endParaRPr sz="3600" dirty="0"/>
          </a:p>
        </p:txBody>
      </p:sp>
      <p:sp>
        <p:nvSpPr>
          <p:cNvPr id="1561" name="Google Shape;1561;p37">
            <a:extLst>
              <a:ext uri="{FF2B5EF4-FFF2-40B4-BE49-F238E27FC236}">
                <a16:creationId xmlns:a16="http://schemas.microsoft.com/office/drawing/2014/main" id="{00B37F46-8AF3-9560-CB77-617C2F245E77}"/>
              </a:ext>
            </a:extLst>
          </p:cNvPr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and Mentor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871642-D1D8-078A-CB49-496EE255927B}"/>
              </a:ext>
            </a:extLst>
          </p:cNvPr>
          <p:cNvSpPr txBox="1"/>
          <p:nvPr/>
        </p:nvSpPr>
        <p:spPr>
          <a:xfrm>
            <a:off x="2836164" y="1298874"/>
            <a:ext cx="4437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Namrata Athawale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Jerome Robert</a:t>
            </a:r>
          </a:p>
          <a:p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Saiprasad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Shidheshware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8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>
          <a:extLst>
            <a:ext uri="{FF2B5EF4-FFF2-40B4-BE49-F238E27FC236}">
              <a16:creationId xmlns:a16="http://schemas.microsoft.com/office/drawing/2014/main" id="{27137EB5-5A76-0A1A-43DB-111FFDFA4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7">
            <a:extLst>
              <a:ext uri="{FF2B5EF4-FFF2-40B4-BE49-F238E27FC236}">
                <a16:creationId xmlns:a16="http://schemas.microsoft.com/office/drawing/2014/main" id="{0018F005-D1CE-080E-B254-C692EB136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3811" y="-55422"/>
            <a:ext cx="7071369" cy="1396577"/>
          </a:xfrm>
          <a:prstGeom prst="rect">
            <a:avLst/>
          </a:prstGeom>
        </p:spPr>
        <p:txBody>
          <a:bodyPr spcFirstLastPara="1" wrap="square" lIns="91425" tIns="91425" rIns="36575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Challenges faced </a:t>
            </a:r>
            <a:endParaRPr dirty="0"/>
          </a:p>
        </p:txBody>
      </p:sp>
      <p:sp>
        <p:nvSpPr>
          <p:cNvPr id="2011" name="Google Shape;2011;p47">
            <a:extLst>
              <a:ext uri="{FF2B5EF4-FFF2-40B4-BE49-F238E27FC236}">
                <a16:creationId xmlns:a16="http://schemas.microsoft.com/office/drawing/2014/main" id="{FCD5E83B-BFDD-41CE-580C-0D94A5FBB5B2}"/>
              </a:ext>
            </a:extLst>
          </p:cNvPr>
          <p:cNvSpPr/>
          <p:nvPr/>
        </p:nvSpPr>
        <p:spPr>
          <a:xfrm>
            <a:off x="657127" y="411676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2" name="Google Shape;2012;p47">
            <a:extLst>
              <a:ext uri="{FF2B5EF4-FFF2-40B4-BE49-F238E27FC236}">
                <a16:creationId xmlns:a16="http://schemas.microsoft.com/office/drawing/2014/main" id="{3985EC7F-9610-AEEC-E60F-E867C1896998}"/>
              </a:ext>
            </a:extLst>
          </p:cNvPr>
          <p:cNvGrpSpPr/>
          <p:nvPr/>
        </p:nvGrpSpPr>
        <p:grpSpPr>
          <a:xfrm>
            <a:off x="865512" y="991637"/>
            <a:ext cx="609540" cy="583574"/>
            <a:chOff x="3105300" y="593625"/>
            <a:chExt cx="256800" cy="245850"/>
          </a:xfrm>
        </p:grpSpPr>
        <p:sp>
          <p:nvSpPr>
            <p:cNvPr id="2013" name="Google Shape;2013;p47">
              <a:extLst>
                <a:ext uri="{FF2B5EF4-FFF2-40B4-BE49-F238E27FC236}">
                  <a16:creationId xmlns:a16="http://schemas.microsoft.com/office/drawing/2014/main" id="{AE436252-FA25-C196-0260-D2777B9EC925}"/>
                </a:ext>
              </a:extLst>
            </p:cNvPr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>
              <a:extLst>
                <a:ext uri="{FF2B5EF4-FFF2-40B4-BE49-F238E27FC236}">
                  <a16:creationId xmlns:a16="http://schemas.microsoft.com/office/drawing/2014/main" id="{4A7F32A1-37D6-CFA0-4961-6F706755174A}"/>
                </a:ext>
              </a:extLst>
            </p:cNvPr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>
              <a:extLst>
                <a:ext uri="{FF2B5EF4-FFF2-40B4-BE49-F238E27FC236}">
                  <a16:creationId xmlns:a16="http://schemas.microsoft.com/office/drawing/2014/main" id="{23B71AD2-0133-9AA6-0437-4932A9381F02}"/>
                </a:ext>
              </a:extLst>
            </p:cNvPr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>
              <a:extLst>
                <a:ext uri="{FF2B5EF4-FFF2-40B4-BE49-F238E27FC236}">
                  <a16:creationId xmlns:a16="http://schemas.microsoft.com/office/drawing/2014/main" id="{5ADE372B-440C-CE2D-443F-0AB28760D236}"/>
                </a:ext>
              </a:extLst>
            </p:cNvPr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5CE7300-3FDF-5E52-B130-2E21E2DB52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27878" y="1553026"/>
            <a:ext cx="738966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Issues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Complexity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 Challenges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4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50"/>
          <p:cNvSpPr txBox="1">
            <a:spLocks noGrp="1"/>
          </p:cNvSpPr>
          <p:nvPr>
            <p:ph type="title"/>
          </p:nvPr>
        </p:nvSpPr>
        <p:spPr>
          <a:xfrm>
            <a:off x="1511808" y="626904"/>
            <a:ext cx="6626484" cy="1944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 </a:t>
            </a:r>
            <a:r>
              <a:rPr lang="en" dirty="0"/>
              <a:t>You !</a:t>
            </a:r>
            <a:endParaRPr dirty="0"/>
          </a:p>
        </p:txBody>
      </p:sp>
      <p:grpSp>
        <p:nvGrpSpPr>
          <p:cNvPr id="2106" name="Google Shape;2106;p50"/>
          <p:cNvGrpSpPr/>
          <p:nvPr/>
        </p:nvGrpSpPr>
        <p:grpSpPr>
          <a:xfrm>
            <a:off x="713101" y="1198811"/>
            <a:ext cx="2993574" cy="3700701"/>
            <a:chOff x="-4813275" y="663875"/>
            <a:chExt cx="3648475" cy="4510300"/>
          </a:xfrm>
        </p:grpSpPr>
        <p:sp>
          <p:nvSpPr>
            <p:cNvPr id="2107" name="Google Shape;2107;p50"/>
            <p:cNvSpPr/>
            <p:nvPr/>
          </p:nvSpPr>
          <p:spPr>
            <a:xfrm>
              <a:off x="-2587500" y="5039875"/>
              <a:ext cx="151800" cy="133450"/>
            </a:xfrm>
            <a:custGeom>
              <a:avLst/>
              <a:gdLst/>
              <a:ahLst/>
              <a:cxnLst/>
              <a:rect l="l" t="t" r="r" b="b"/>
              <a:pathLst>
                <a:path w="6072" h="5338" extrusionOk="0">
                  <a:moveTo>
                    <a:pt x="1535" y="1"/>
                  </a:moveTo>
                  <a:cubicBezTo>
                    <a:pt x="1001" y="1"/>
                    <a:pt x="500" y="68"/>
                    <a:pt x="0" y="268"/>
                  </a:cubicBezTo>
                  <a:lnTo>
                    <a:pt x="67" y="1735"/>
                  </a:lnTo>
                  <a:cubicBezTo>
                    <a:pt x="167" y="3737"/>
                    <a:pt x="1835" y="5338"/>
                    <a:pt x="3870" y="5338"/>
                  </a:cubicBezTo>
                  <a:lnTo>
                    <a:pt x="6004" y="5338"/>
                  </a:lnTo>
                  <a:cubicBezTo>
                    <a:pt x="6038" y="5071"/>
                    <a:pt x="6071" y="4771"/>
                    <a:pt x="6071" y="4537"/>
                  </a:cubicBezTo>
                  <a:cubicBezTo>
                    <a:pt x="6071" y="2036"/>
                    <a:pt x="4036" y="1"/>
                    <a:pt x="1535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0"/>
            <p:cNvSpPr/>
            <p:nvPr/>
          </p:nvSpPr>
          <p:spPr>
            <a:xfrm>
              <a:off x="-2834350" y="4315200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1" y="567"/>
                  </a:moveTo>
                  <a:cubicBezTo>
                    <a:pt x="2002" y="567"/>
                    <a:pt x="2402" y="1001"/>
                    <a:pt x="2402" y="1501"/>
                  </a:cubicBezTo>
                  <a:cubicBezTo>
                    <a:pt x="2402" y="2002"/>
                    <a:pt x="2002" y="2402"/>
                    <a:pt x="1501" y="2402"/>
                  </a:cubicBezTo>
                  <a:cubicBezTo>
                    <a:pt x="1001" y="2402"/>
                    <a:pt x="567" y="2002"/>
                    <a:pt x="567" y="1501"/>
                  </a:cubicBezTo>
                  <a:cubicBezTo>
                    <a:pt x="567" y="1001"/>
                    <a:pt x="1001" y="567"/>
                    <a:pt x="1501" y="567"/>
                  </a:cubicBezTo>
                  <a:close/>
                  <a:moveTo>
                    <a:pt x="1501" y="0"/>
                  </a:moveTo>
                  <a:cubicBezTo>
                    <a:pt x="668" y="0"/>
                    <a:pt x="0" y="668"/>
                    <a:pt x="0" y="1501"/>
                  </a:cubicBezTo>
                  <a:cubicBezTo>
                    <a:pt x="0" y="2335"/>
                    <a:pt x="668" y="3003"/>
                    <a:pt x="1501" y="3003"/>
                  </a:cubicBezTo>
                  <a:cubicBezTo>
                    <a:pt x="2335" y="3003"/>
                    <a:pt x="2936" y="2335"/>
                    <a:pt x="3003" y="1501"/>
                  </a:cubicBezTo>
                  <a:cubicBezTo>
                    <a:pt x="3003" y="668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0"/>
            <p:cNvSpPr/>
            <p:nvPr/>
          </p:nvSpPr>
          <p:spPr>
            <a:xfrm>
              <a:off x="-2616700" y="4381900"/>
              <a:ext cx="75075" cy="75100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502" y="1"/>
                  </a:moveTo>
                  <a:cubicBezTo>
                    <a:pt x="668" y="1"/>
                    <a:pt x="1" y="668"/>
                    <a:pt x="1" y="1502"/>
                  </a:cubicBezTo>
                  <a:cubicBezTo>
                    <a:pt x="1" y="2336"/>
                    <a:pt x="668" y="3003"/>
                    <a:pt x="1502" y="3003"/>
                  </a:cubicBezTo>
                  <a:cubicBezTo>
                    <a:pt x="2336" y="3003"/>
                    <a:pt x="3003" y="2336"/>
                    <a:pt x="3003" y="1502"/>
                  </a:cubicBezTo>
                  <a:cubicBezTo>
                    <a:pt x="2969" y="668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0"/>
            <p:cNvSpPr/>
            <p:nvPr/>
          </p:nvSpPr>
          <p:spPr>
            <a:xfrm>
              <a:off x="-2723450" y="4079025"/>
              <a:ext cx="152650" cy="167200"/>
            </a:xfrm>
            <a:custGeom>
              <a:avLst/>
              <a:gdLst/>
              <a:ahLst/>
              <a:cxnLst/>
              <a:rect l="l" t="t" r="r" b="b"/>
              <a:pathLst>
                <a:path w="6106" h="6688" extrusionOk="0">
                  <a:moveTo>
                    <a:pt x="738" y="0"/>
                  </a:moveTo>
                  <a:cubicBezTo>
                    <a:pt x="361" y="0"/>
                    <a:pt x="1" y="314"/>
                    <a:pt x="1" y="741"/>
                  </a:cubicBezTo>
                  <a:lnTo>
                    <a:pt x="1" y="5978"/>
                  </a:lnTo>
                  <a:cubicBezTo>
                    <a:pt x="1" y="6394"/>
                    <a:pt x="364" y="6688"/>
                    <a:pt x="762" y="6688"/>
                  </a:cubicBezTo>
                  <a:cubicBezTo>
                    <a:pt x="875" y="6688"/>
                    <a:pt x="991" y="6664"/>
                    <a:pt x="1102" y="6612"/>
                  </a:cubicBezTo>
                  <a:lnTo>
                    <a:pt x="5638" y="3977"/>
                  </a:lnTo>
                  <a:cubicBezTo>
                    <a:pt x="6105" y="3677"/>
                    <a:pt x="6105" y="3009"/>
                    <a:pt x="5638" y="2743"/>
                  </a:cubicBezTo>
                  <a:lnTo>
                    <a:pt x="1102" y="107"/>
                  </a:lnTo>
                  <a:cubicBezTo>
                    <a:pt x="987" y="33"/>
                    <a:pt x="862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-2838525" y="3765150"/>
              <a:ext cx="133450" cy="117775"/>
            </a:xfrm>
            <a:custGeom>
              <a:avLst/>
              <a:gdLst/>
              <a:ahLst/>
              <a:cxnLst/>
              <a:rect l="l" t="t" r="r" b="b"/>
              <a:pathLst>
                <a:path w="5338" h="4711" extrusionOk="0">
                  <a:moveTo>
                    <a:pt x="2646" y="0"/>
                  </a:moveTo>
                  <a:cubicBezTo>
                    <a:pt x="1734" y="0"/>
                    <a:pt x="875" y="531"/>
                    <a:pt x="501" y="1454"/>
                  </a:cubicBezTo>
                  <a:cubicBezTo>
                    <a:pt x="1" y="2655"/>
                    <a:pt x="534" y="4023"/>
                    <a:pt x="1735" y="4523"/>
                  </a:cubicBezTo>
                  <a:cubicBezTo>
                    <a:pt x="2039" y="4650"/>
                    <a:pt x="2356" y="4710"/>
                    <a:pt x="2668" y="4710"/>
                  </a:cubicBezTo>
                  <a:cubicBezTo>
                    <a:pt x="3588" y="4710"/>
                    <a:pt x="4464" y="4186"/>
                    <a:pt x="4837" y="3289"/>
                  </a:cubicBezTo>
                  <a:cubicBezTo>
                    <a:pt x="5338" y="2055"/>
                    <a:pt x="4771" y="687"/>
                    <a:pt x="3570" y="187"/>
                  </a:cubicBezTo>
                  <a:cubicBezTo>
                    <a:pt x="3267" y="61"/>
                    <a:pt x="2954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-3092025" y="3329250"/>
              <a:ext cx="111750" cy="98200"/>
            </a:xfrm>
            <a:custGeom>
              <a:avLst/>
              <a:gdLst/>
              <a:ahLst/>
              <a:cxnLst/>
              <a:rect l="l" t="t" r="r" b="b"/>
              <a:pathLst>
                <a:path w="4470" h="3928" extrusionOk="0">
                  <a:moveTo>
                    <a:pt x="2255" y="0"/>
                  </a:moveTo>
                  <a:cubicBezTo>
                    <a:pt x="1477" y="0"/>
                    <a:pt x="728" y="446"/>
                    <a:pt x="400" y="1178"/>
                  </a:cubicBezTo>
                  <a:cubicBezTo>
                    <a:pt x="0" y="2178"/>
                    <a:pt x="467" y="3313"/>
                    <a:pt x="1468" y="3780"/>
                  </a:cubicBezTo>
                  <a:cubicBezTo>
                    <a:pt x="1718" y="3880"/>
                    <a:pt x="1974" y="3928"/>
                    <a:pt x="2226" y="3928"/>
                  </a:cubicBezTo>
                  <a:cubicBezTo>
                    <a:pt x="2979" y="3928"/>
                    <a:pt x="3686" y="3496"/>
                    <a:pt x="4036" y="2745"/>
                  </a:cubicBezTo>
                  <a:cubicBezTo>
                    <a:pt x="4470" y="1745"/>
                    <a:pt x="4003" y="611"/>
                    <a:pt x="3002" y="144"/>
                  </a:cubicBezTo>
                  <a:cubicBezTo>
                    <a:pt x="2759" y="46"/>
                    <a:pt x="2505" y="0"/>
                    <a:pt x="2255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0"/>
            <p:cNvSpPr/>
            <p:nvPr/>
          </p:nvSpPr>
          <p:spPr>
            <a:xfrm>
              <a:off x="-3007800" y="3430900"/>
              <a:ext cx="195150" cy="321425"/>
            </a:xfrm>
            <a:custGeom>
              <a:avLst/>
              <a:gdLst/>
              <a:ahLst/>
              <a:cxnLst/>
              <a:rect l="l" t="t" r="r" b="b"/>
              <a:pathLst>
                <a:path w="7806" h="12857" extrusionOk="0">
                  <a:moveTo>
                    <a:pt x="205" y="1"/>
                  </a:moveTo>
                  <a:cubicBezTo>
                    <a:pt x="176" y="1"/>
                    <a:pt x="151" y="5"/>
                    <a:pt x="134" y="14"/>
                  </a:cubicBezTo>
                  <a:cubicBezTo>
                    <a:pt x="33" y="47"/>
                    <a:pt x="0" y="214"/>
                    <a:pt x="33" y="314"/>
                  </a:cubicBezTo>
                  <a:lnTo>
                    <a:pt x="7372" y="12723"/>
                  </a:lnTo>
                  <a:cubicBezTo>
                    <a:pt x="7439" y="12823"/>
                    <a:pt x="7472" y="12856"/>
                    <a:pt x="7539" y="12856"/>
                  </a:cubicBezTo>
                  <a:cubicBezTo>
                    <a:pt x="7606" y="12856"/>
                    <a:pt x="7639" y="12856"/>
                    <a:pt x="7672" y="12823"/>
                  </a:cubicBezTo>
                  <a:cubicBezTo>
                    <a:pt x="7772" y="12756"/>
                    <a:pt x="7806" y="12589"/>
                    <a:pt x="7772" y="12523"/>
                  </a:cubicBezTo>
                  <a:lnTo>
                    <a:pt x="434" y="80"/>
                  </a:lnTo>
                  <a:cubicBezTo>
                    <a:pt x="385" y="32"/>
                    <a:pt x="282" y="1"/>
                    <a:pt x="205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0"/>
            <p:cNvSpPr/>
            <p:nvPr/>
          </p:nvSpPr>
          <p:spPr>
            <a:xfrm>
              <a:off x="-2557500" y="3076475"/>
              <a:ext cx="39225" cy="26225"/>
            </a:xfrm>
            <a:custGeom>
              <a:avLst/>
              <a:gdLst/>
              <a:ahLst/>
              <a:cxnLst/>
              <a:rect l="l" t="t" r="r" b="b"/>
              <a:pathLst>
                <a:path w="1569" h="1049" extrusionOk="0">
                  <a:moveTo>
                    <a:pt x="1307" y="1"/>
                  </a:moveTo>
                  <a:cubicBezTo>
                    <a:pt x="1273" y="1"/>
                    <a:pt x="1238" y="5"/>
                    <a:pt x="1202" y="14"/>
                  </a:cubicBezTo>
                  <a:lnTo>
                    <a:pt x="134" y="648"/>
                  </a:lnTo>
                  <a:cubicBezTo>
                    <a:pt x="34" y="681"/>
                    <a:pt x="1" y="815"/>
                    <a:pt x="34" y="915"/>
                  </a:cubicBezTo>
                  <a:cubicBezTo>
                    <a:pt x="134" y="1015"/>
                    <a:pt x="168" y="1048"/>
                    <a:pt x="201" y="1048"/>
                  </a:cubicBezTo>
                  <a:cubicBezTo>
                    <a:pt x="268" y="1048"/>
                    <a:pt x="301" y="1048"/>
                    <a:pt x="335" y="1015"/>
                  </a:cubicBezTo>
                  <a:lnTo>
                    <a:pt x="1435" y="381"/>
                  </a:lnTo>
                  <a:cubicBezTo>
                    <a:pt x="1502" y="348"/>
                    <a:pt x="1569" y="214"/>
                    <a:pt x="1502" y="81"/>
                  </a:cubicBezTo>
                  <a:cubicBezTo>
                    <a:pt x="1478" y="32"/>
                    <a:pt x="1400" y="1"/>
                    <a:pt x="1307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0"/>
            <p:cNvSpPr/>
            <p:nvPr/>
          </p:nvSpPr>
          <p:spPr>
            <a:xfrm>
              <a:off x="-2890225" y="3123875"/>
              <a:ext cx="289400" cy="171450"/>
            </a:xfrm>
            <a:custGeom>
              <a:avLst/>
              <a:gdLst/>
              <a:ahLst/>
              <a:cxnLst/>
              <a:rect l="l" t="t" r="r" b="b"/>
              <a:pathLst>
                <a:path w="11576" h="6858" extrusionOk="0">
                  <a:moveTo>
                    <a:pt x="11333" y="1"/>
                  </a:moveTo>
                  <a:cubicBezTo>
                    <a:pt x="11297" y="1"/>
                    <a:pt x="11264" y="8"/>
                    <a:pt x="11242" y="19"/>
                  </a:cubicBezTo>
                  <a:lnTo>
                    <a:pt x="9007" y="1320"/>
                  </a:lnTo>
                  <a:cubicBezTo>
                    <a:pt x="8907" y="1420"/>
                    <a:pt x="8907" y="1520"/>
                    <a:pt x="8940" y="1620"/>
                  </a:cubicBezTo>
                  <a:cubicBezTo>
                    <a:pt x="8974" y="1687"/>
                    <a:pt x="9007" y="1754"/>
                    <a:pt x="9107" y="1754"/>
                  </a:cubicBezTo>
                  <a:cubicBezTo>
                    <a:pt x="9140" y="1754"/>
                    <a:pt x="9174" y="1754"/>
                    <a:pt x="9240" y="1687"/>
                  </a:cubicBezTo>
                  <a:lnTo>
                    <a:pt x="11442" y="386"/>
                  </a:lnTo>
                  <a:cubicBezTo>
                    <a:pt x="11575" y="320"/>
                    <a:pt x="11575" y="186"/>
                    <a:pt x="11509" y="119"/>
                  </a:cubicBezTo>
                  <a:cubicBezTo>
                    <a:pt x="11486" y="30"/>
                    <a:pt x="11405" y="1"/>
                    <a:pt x="11333" y="1"/>
                  </a:cubicBezTo>
                  <a:close/>
                  <a:moveTo>
                    <a:pt x="6950" y="2577"/>
                  </a:moveTo>
                  <a:cubicBezTo>
                    <a:pt x="6900" y="2577"/>
                    <a:pt x="6847" y="2594"/>
                    <a:pt x="6805" y="2621"/>
                  </a:cubicBezTo>
                  <a:lnTo>
                    <a:pt x="4604" y="3922"/>
                  </a:lnTo>
                  <a:cubicBezTo>
                    <a:pt x="4470" y="3989"/>
                    <a:pt x="4470" y="4122"/>
                    <a:pt x="4504" y="4189"/>
                  </a:cubicBezTo>
                  <a:cubicBezTo>
                    <a:pt x="4504" y="4256"/>
                    <a:pt x="4604" y="4289"/>
                    <a:pt x="4670" y="4322"/>
                  </a:cubicBezTo>
                  <a:cubicBezTo>
                    <a:pt x="4737" y="4322"/>
                    <a:pt x="4771" y="4322"/>
                    <a:pt x="4804" y="4289"/>
                  </a:cubicBezTo>
                  <a:lnTo>
                    <a:pt x="7005" y="2988"/>
                  </a:lnTo>
                  <a:cubicBezTo>
                    <a:pt x="7139" y="2888"/>
                    <a:pt x="7139" y="2788"/>
                    <a:pt x="7106" y="2688"/>
                  </a:cubicBezTo>
                  <a:cubicBezTo>
                    <a:pt x="7086" y="2610"/>
                    <a:pt x="7021" y="2577"/>
                    <a:pt x="6950" y="2577"/>
                  </a:cubicBezTo>
                  <a:close/>
                  <a:moveTo>
                    <a:pt x="2462" y="5136"/>
                  </a:moveTo>
                  <a:cubicBezTo>
                    <a:pt x="2418" y="5136"/>
                    <a:pt x="2372" y="5144"/>
                    <a:pt x="2335" y="5156"/>
                  </a:cubicBezTo>
                  <a:lnTo>
                    <a:pt x="134" y="6457"/>
                  </a:lnTo>
                  <a:cubicBezTo>
                    <a:pt x="0" y="6524"/>
                    <a:pt x="0" y="6657"/>
                    <a:pt x="67" y="6757"/>
                  </a:cubicBezTo>
                  <a:cubicBezTo>
                    <a:pt x="101" y="6824"/>
                    <a:pt x="134" y="6858"/>
                    <a:pt x="234" y="6858"/>
                  </a:cubicBezTo>
                  <a:cubicBezTo>
                    <a:pt x="267" y="6858"/>
                    <a:pt x="301" y="6858"/>
                    <a:pt x="334" y="6824"/>
                  </a:cubicBezTo>
                  <a:lnTo>
                    <a:pt x="2569" y="5523"/>
                  </a:lnTo>
                  <a:cubicBezTo>
                    <a:pt x="2669" y="5457"/>
                    <a:pt x="2669" y="5323"/>
                    <a:pt x="2636" y="5223"/>
                  </a:cubicBezTo>
                  <a:cubicBezTo>
                    <a:pt x="2615" y="5160"/>
                    <a:pt x="2540" y="5136"/>
                    <a:pt x="2462" y="5136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0"/>
            <p:cNvSpPr/>
            <p:nvPr/>
          </p:nvSpPr>
          <p:spPr>
            <a:xfrm>
              <a:off x="-2973625" y="3316675"/>
              <a:ext cx="39225" cy="27025"/>
            </a:xfrm>
            <a:custGeom>
              <a:avLst/>
              <a:gdLst/>
              <a:ahLst/>
              <a:cxnLst/>
              <a:rect l="l" t="t" r="r" b="b"/>
              <a:pathLst>
                <a:path w="1569" h="1081" extrusionOk="0">
                  <a:moveTo>
                    <a:pt x="1329" y="0"/>
                  </a:moveTo>
                  <a:cubicBezTo>
                    <a:pt x="1300" y="0"/>
                    <a:pt x="1268" y="4"/>
                    <a:pt x="1235" y="13"/>
                  </a:cubicBezTo>
                  <a:lnTo>
                    <a:pt x="134" y="647"/>
                  </a:lnTo>
                  <a:cubicBezTo>
                    <a:pt x="67" y="713"/>
                    <a:pt x="1" y="813"/>
                    <a:pt x="67" y="947"/>
                  </a:cubicBezTo>
                  <a:cubicBezTo>
                    <a:pt x="101" y="1047"/>
                    <a:pt x="168" y="1047"/>
                    <a:pt x="234" y="1080"/>
                  </a:cubicBezTo>
                  <a:cubicBezTo>
                    <a:pt x="268" y="1080"/>
                    <a:pt x="301" y="1080"/>
                    <a:pt x="334" y="1014"/>
                  </a:cubicBezTo>
                  <a:lnTo>
                    <a:pt x="1435" y="413"/>
                  </a:lnTo>
                  <a:cubicBezTo>
                    <a:pt x="1535" y="346"/>
                    <a:pt x="1569" y="246"/>
                    <a:pt x="1535" y="113"/>
                  </a:cubicBezTo>
                  <a:cubicBezTo>
                    <a:pt x="1485" y="38"/>
                    <a:pt x="1416" y="0"/>
                    <a:pt x="132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0"/>
            <p:cNvSpPr/>
            <p:nvPr/>
          </p:nvSpPr>
          <p:spPr>
            <a:xfrm>
              <a:off x="-2511625" y="2983675"/>
              <a:ext cx="120125" cy="105750"/>
            </a:xfrm>
            <a:custGeom>
              <a:avLst/>
              <a:gdLst/>
              <a:ahLst/>
              <a:cxnLst/>
              <a:rect l="l" t="t" r="r" b="b"/>
              <a:pathLst>
                <a:path w="4805" h="4230" extrusionOk="0">
                  <a:moveTo>
                    <a:pt x="2450" y="0"/>
                  </a:moveTo>
                  <a:cubicBezTo>
                    <a:pt x="1610" y="0"/>
                    <a:pt x="820" y="477"/>
                    <a:pt x="468" y="1258"/>
                  </a:cubicBezTo>
                  <a:cubicBezTo>
                    <a:pt x="1" y="2358"/>
                    <a:pt x="501" y="3559"/>
                    <a:pt x="1535" y="4060"/>
                  </a:cubicBezTo>
                  <a:cubicBezTo>
                    <a:pt x="1809" y="4176"/>
                    <a:pt x="2089" y="4230"/>
                    <a:pt x="2363" y="4230"/>
                  </a:cubicBezTo>
                  <a:cubicBezTo>
                    <a:pt x="3190" y="4230"/>
                    <a:pt x="3961" y="3736"/>
                    <a:pt x="4337" y="2959"/>
                  </a:cubicBezTo>
                  <a:cubicBezTo>
                    <a:pt x="4804" y="1891"/>
                    <a:pt x="4304" y="657"/>
                    <a:pt x="3270" y="157"/>
                  </a:cubicBezTo>
                  <a:cubicBezTo>
                    <a:pt x="3000" y="50"/>
                    <a:pt x="2722" y="0"/>
                    <a:pt x="2450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0"/>
            <p:cNvSpPr/>
            <p:nvPr/>
          </p:nvSpPr>
          <p:spPr>
            <a:xfrm>
              <a:off x="-4727375" y="1675800"/>
              <a:ext cx="3266525" cy="3273200"/>
            </a:xfrm>
            <a:custGeom>
              <a:avLst/>
              <a:gdLst/>
              <a:ahLst/>
              <a:cxnLst/>
              <a:rect l="l" t="t" r="r" b="b"/>
              <a:pathLst>
                <a:path w="130661" h="130928" extrusionOk="0">
                  <a:moveTo>
                    <a:pt x="65214" y="1"/>
                  </a:moveTo>
                  <a:cubicBezTo>
                    <a:pt x="64180" y="1"/>
                    <a:pt x="63046" y="34"/>
                    <a:pt x="61945" y="68"/>
                  </a:cubicBezTo>
                  <a:lnTo>
                    <a:pt x="61811" y="68"/>
                  </a:lnTo>
                  <a:cubicBezTo>
                    <a:pt x="61578" y="101"/>
                    <a:pt x="61378" y="334"/>
                    <a:pt x="61411" y="568"/>
                  </a:cubicBezTo>
                  <a:cubicBezTo>
                    <a:pt x="61442" y="815"/>
                    <a:pt x="61616" y="1005"/>
                    <a:pt x="61854" y="1005"/>
                  </a:cubicBezTo>
                  <a:cubicBezTo>
                    <a:pt x="61873" y="1005"/>
                    <a:pt x="61892" y="1004"/>
                    <a:pt x="61912" y="1002"/>
                  </a:cubicBezTo>
                  <a:lnTo>
                    <a:pt x="61978" y="1002"/>
                  </a:lnTo>
                  <a:cubicBezTo>
                    <a:pt x="63061" y="941"/>
                    <a:pt x="64148" y="912"/>
                    <a:pt x="65236" y="912"/>
                  </a:cubicBezTo>
                  <a:cubicBezTo>
                    <a:pt x="68339" y="912"/>
                    <a:pt x="71449" y="1149"/>
                    <a:pt x="74487" y="1569"/>
                  </a:cubicBezTo>
                  <a:lnTo>
                    <a:pt x="74587" y="1569"/>
                  </a:lnTo>
                  <a:cubicBezTo>
                    <a:pt x="74821" y="1569"/>
                    <a:pt x="74988" y="1402"/>
                    <a:pt x="75054" y="1168"/>
                  </a:cubicBezTo>
                  <a:cubicBezTo>
                    <a:pt x="75088" y="901"/>
                    <a:pt x="74921" y="701"/>
                    <a:pt x="74654" y="668"/>
                  </a:cubicBezTo>
                  <a:cubicBezTo>
                    <a:pt x="71552" y="234"/>
                    <a:pt x="68383" y="1"/>
                    <a:pt x="65214" y="1"/>
                  </a:cubicBezTo>
                  <a:close/>
                  <a:moveTo>
                    <a:pt x="49240" y="2231"/>
                  </a:moveTo>
                  <a:cubicBezTo>
                    <a:pt x="49217" y="2231"/>
                    <a:pt x="49193" y="2232"/>
                    <a:pt x="49169" y="2236"/>
                  </a:cubicBezTo>
                  <a:cubicBezTo>
                    <a:pt x="44899" y="3303"/>
                    <a:pt x="40830" y="4704"/>
                    <a:pt x="37027" y="6405"/>
                  </a:cubicBezTo>
                  <a:cubicBezTo>
                    <a:pt x="36794" y="6505"/>
                    <a:pt x="36727" y="6806"/>
                    <a:pt x="36794" y="7006"/>
                  </a:cubicBezTo>
                  <a:cubicBezTo>
                    <a:pt x="36894" y="7173"/>
                    <a:pt x="37060" y="7239"/>
                    <a:pt x="37227" y="7239"/>
                  </a:cubicBezTo>
                  <a:cubicBezTo>
                    <a:pt x="37272" y="7239"/>
                    <a:pt x="37316" y="7225"/>
                    <a:pt x="37351" y="7225"/>
                  </a:cubicBezTo>
                  <a:cubicBezTo>
                    <a:pt x="37368" y="7225"/>
                    <a:pt x="37383" y="7228"/>
                    <a:pt x="37394" y="7239"/>
                  </a:cubicBezTo>
                  <a:cubicBezTo>
                    <a:pt x="41163" y="5538"/>
                    <a:pt x="45200" y="4170"/>
                    <a:pt x="49369" y="3136"/>
                  </a:cubicBezTo>
                  <a:cubicBezTo>
                    <a:pt x="49603" y="3070"/>
                    <a:pt x="49736" y="2836"/>
                    <a:pt x="49703" y="2569"/>
                  </a:cubicBezTo>
                  <a:cubicBezTo>
                    <a:pt x="49643" y="2360"/>
                    <a:pt x="49449" y="2231"/>
                    <a:pt x="49240" y="2231"/>
                  </a:cubicBezTo>
                  <a:close/>
                  <a:moveTo>
                    <a:pt x="86941" y="3683"/>
                  </a:moveTo>
                  <a:cubicBezTo>
                    <a:pt x="86741" y="3683"/>
                    <a:pt x="86576" y="3790"/>
                    <a:pt x="86496" y="4004"/>
                  </a:cubicBezTo>
                  <a:cubicBezTo>
                    <a:pt x="86429" y="4237"/>
                    <a:pt x="86562" y="4504"/>
                    <a:pt x="86796" y="4571"/>
                  </a:cubicBezTo>
                  <a:cubicBezTo>
                    <a:pt x="90799" y="6005"/>
                    <a:pt x="94635" y="7840"/>
                    <a:pt x="98271" y="10008"/>
                  </a:cubicBezTo>
                  <a:cubicBezTo>
                    <a:pt x="98371" y="10075"/>
                    <a:pt x="98438" y="10075"/>
                    <a:pt x="98504" y="10075"/>
                  </a:cubicBezTo>
                  <a:cubicBezTo>
                    <a:pt x="98638" y="10075"/>
                    <a:pt x="98805" y="10008"/>
                    <a:pt x="98838" y="9808"/>
                  </a:cubicBezTo>
                  <a:cubicBezTo>
                    <a:pt x="98971" y="9574"/>
                    <a:pt x="98905" y="9307"/>
                    <a:pt x="98671" y="9174"/>
                  </a:cubicBezTo>
                  <a:cubicBezTo>
                    <a:pt x="95002" y="7006"/>
                    <a:pt x="91132" y="5138"/>
                    <a:pt x="87096" y="3703"/>
                  </a:cubicBezTo>
                  <a:cubicBezTo>
                    <a:pt x="87043" y="3690"/>
                    <a:pt x="86991" y="3683"/>
                    <a:pt x="86941" y="3683"/>
                  </a:cubicBezTo>
                  <a:close/>
                  <a:moveTo>
                    <a:pt x="26193" y="12713"/>
                  </a:moveTo>
                  <a:cubicBezTo>
                    <a:pt x="26097" y="12713"/>
                    <a:pt x="26000" y="12743"/>
                    <a:pt x="25919" y="12810"/>
                  </a:cubicBezTo>
                  <a:cubicBezTo>
                    <a:pt x="22450" y="15312"/>
                    <a:pt x="19248" y="18181"/>
                    <a:pt x="16379" y="21349"/>
                  </a:cubicBezTo>
                  <a:cubicBezTo>
                    <a:pt x="16212" y="21516"/>
                    <a:pt x="16246" y="21816"/>
                    <a:pt x="16412" y="21983"/>
                  </a:cubicBezTo>
                  <a:cubicBezTo>
                    <a:pt x="16512" y="22050"/>
                    <a:pt x="16579" y="22083"/>
                    <a:pt x="16713" y="22083"/>
                  </a:cubicBezTo>
                  <a:cubicBezTo>
                    <a:pt x="16846" y="22083"/>
                    <a:pt x="16946" y="22050"/>
                    <a:pt x="17046" y="21917"/>
                  </a:cubicBezTo>
                  <a:cubicBezTo>
                    <a:pt x="19882" y="18781"/>
                    <a:pt x="23050" y="15979"/>
                    <a:pt x="26453" y="13511"/>
                  </a:cubicBezTo>
                  <a:cubicBezTo>
                    <a:pt x="26620" y="13377"/>
                    <a:pt x="26720" y="13077"/>
                    <a:pt x="26553" y="12877"/>
                  </a:cubicBezTo>
                  <a:cubicBezTo>
                    <a:pt x="26473" y="12777"/>
                    <a:pt x="26335" y="12713"/>
                    <a:pt x="26193" y="12713"/>
                  </a:cubicBezTo>
                  <a:close/>
                  <a:moveTo>
                    <a:pt x="108788" y="16816"/>
                  </a:moveTo>
                  <a:cubicBezTo>
                    <a:pt x="108658" y="16816"/>
                    <a:pt x="108511" y="16880"/>
                    <a:pt x="108411" y="16980"/>
                  </a:cubicBezTo>
                  <a:cubicBezTo>
                    <a:pt x="108245" y="17146"/>
                    <a:pt x="108278" y="17413"/>
                    <a:pt x="108445" y="17580"/>
                  </a:cubicBezTo>
                  <a:cubicBezTo>
                    <a:pt x="111580" y="20382"/>
                    <a:pt x="114449" y="23551"/>
                    <a:pt x="116951" y="26920"/>
                  </a:cubicBezTo>
                  <a:cubicBezTo>
                    <a:pt x="117018" y="27020"/>
                    <a:pt x="117184" y="27087"/>
                    <a:pt x="117318" y="27087"/>
                  </a:cubicBezTo>
                  <a:cubicBezTo>
                    <a:pt x="117418" y="27087"/>
                    <a:pt x="117518" y="27054"/>
                    <a:pt x="117585" y="27054"/>
                  </a:cubicBezTo>
                  <a:cubicBezTo>
                    <a:pt x="117785" y="26920"/>
                    <a:pt x="117818" y="26653"/>
                    <a:pt x="117651" y="26420"/>
                  </a:cubicBezTo>
                  <a:cubicBezTo>
                    <a:pt x="115116" y="22984"/>
                    <a:pt x="112214" y="19815"/>
                    <a:pt x="109012" y="16913"/>
                  </a:cubicBezTo>
                  <a:cubicBezTo>
                    <a:pt x="108958" y="16846"/>
                    <a:pt x="108877" y="16816"/>
                    <a:pt x="108788" y="16816"/>
                  </a:cubicBezTo>
                  <a:close/>
                  <a:moveTo>
                    <a:pt x="9232" y="31463"/>
                  </a:moveTo>
                  <a:cubicBezTo>
                    <a:pt x="9072" y="31463"/>
                    <a:pt x="8909" y="31553"/>
                    <a:pt x="8840" y="31690"/>
                  </a:cubicBezTo>
                  <a:cubicBezTo>
                    <a:pt x="6705" y="35359"/>
                    <a:pt x="4904" y="39329"/>
                    <a:pt x="3536" y="43399"/>
                  </a:cubicBezTo>
                  <a:cubicBezTo>
                    <a:pt x="3436" y="43665"/>
                    <a:pt x="3570" y="43899"/>
                    <a:pt x="3837" y="43999"/>
                  </a:cubicBezTo>
                  <a:cubicBezTo>
                    <a:pt x="3870" y="44032"/>
                    <a:pt x="3903" y="44032"/>
                    <a:pt x="3937" y="44032"/>
                  </a:cubicBezTo>
                  <a:cubicBezTo>
                    <a:pt x="4170" y="44032"/>
                    <a:pt x="4337" y="43899"/>
                    <a:pt x="4404" y="43699"/>
                  </a:cubicBezTo>
                  <a:cubicBezTo>
                    <a:pt x="5771" y="39663"/>
                    <a:pt x="7539" y="35760"/>
                    <a:pt x="9608" y="32157"/>
                  </a:cubicBezTo>
                  <a:cubicBezTo>
                    <a:pt x="9741" y="31924"/>
                    <a:pt x="9674" y="31657"/>
                    <a:pt x="9441" y="31523"/>
                  </a:cubicBezTo>
                  <a:cubicBezTo>
                    <a:pt x="9378" y="31482"/>
                    <a:pt x="9305" y="31463"/>
                    <a:pt x="9232" y="31463"/>
                  </a:cubicBezTo>
                  <a:close/>
                  <a:moveTo>
                    <a:pt x="123888" y="37107"/>
                  </a:moveTo>
                  <a:cubicBezTo>
                    <a:pt x="123822" y="37107"/>
                    <a:pt x="123754" y="37124"/>
                    <a:pt x="123689" y="37161"/>
                  </a:cubicBezTo>
                  <a:cubicBezTo>
                    <a:pt x="123489" y="37227"/>
                    <a:pt x="123355" y="37528"/>
                    <a:pt x="123489" y="37728"/>
                  </a:cubicBezTo>
                  <a:cubicBezTo>
                    <a:pt x="125323" y="41564"/>
                    <a:pt x="126758" y="45567"/>
                    <a:pt x="127792" y="49670"/>
                  </a:cubicBezTo>
                  <a:cubicBezTo>
                    <a:pt x="127859" y="49870"/>
                    <a:pt x="128025" y="50003"/>
                    <a:pt x="128259" y="50003"/>
                  </a:cubicBezTo>
                  <a:lnTo>
                    <a:pt x="128292" y="50003"/>
                  </a:lnTo>
                  <a:cubicBezTo>
                    <a:pt x="128526" y="49937"/>
                    <a:pt x="128659" y="49703"/>
                    <a:pt x="128626" y="49436"/>
                  </a:cubicBezTo>
                  <a:cubicBezTo>
                    <a:pt x="127592" y="45267"/>
                    <a:pt x="126124" y="41230"/>
                    <a:pt x="124289" y="37361"/>
                  </a:cubicBezTo>
                  <a:cubicBezTo>
                    <a:pt x="124217" y="37217"/>
                    <a:pt x="124058" y="37107"/>
                    <a:pt x="123888" y="37107"/>
                  </a:cubicBezTo>
                  <a:close/>
                  <a:moveTo>
                    <a:pt x="1042" y="55536"/>
                  </a:moveTo>
                  <a:cubicBezTo>
                    <a:pt x="835" y="55536"/>
                    <a:pt x="662" y="55694"/>
                    <a:pt x="601" y="55908"/>
                  </a:cubicBezTo>
                  <a:cubicBezTo>
                    <a:pt x="201" y="59010"/>
                    <a:pt x="1" y="62112"/>
                    <a:pt x="1" y="65248"/>
                  </a:cubicBezTo>
                  <a:cubicBezTo>
                    <a:pt x="1" y="66415"/>
                    <a:pt x="34" y="67583"/>
                    <a:pt x="67" y="68750"/>
                  </a:cubicBezTo>
                  <a:cubicBezTo>
                    <a:pt x="67" y="68950"/>
                    <a:pt x="267" y="69184"/>
                    <a:pt x="534" y="69184"/>
                  </a:cubicBezTo>
                  <a:cubicBezTo>
                    <a:pt x="835" y="69184"/>
                    <a:pt x="1001" y="68950"/>
                    <a:pt x="935" y="68717"/>
                  </a:cubicBezTo>
                  <a:cubicBezTo>
                    <a:pt x="901" y="67549"/>
                    <a:pt x="868" y="66415"/>
                    <a:pt x="868" y="65248"/>
                  </a:cubicBezTo>
                  <a:cubicBezTo>
                    <a:pt x="868" y="62179"/>
                    <a:pt x="1068" y="59076"/>
                    <a:pt x="1502" y="56041"/>
                  </a:cubicBezTo>
                  <a:cubicBezTo>
                    <a:pt x="1535" y="55774"/>
                    <a:pt x="1368" y="55574"/>
                    <a:pt x="1101" y="55541"/>
                  </a:cubicBezTo>
                  <a:cubicBezTo>
                    <a:pt x="1081" y="55538"/>
                    <a:pt x="1062" y="55536"/>
                    <a:pt x="1042" y="55536"/>
                  </a:cubicBezTo>
                  <a:close/>
                  <a:moveTo>
                    <a:pt x="130594" y="62112"/>
                  </a:moveTo>
                  <a:lnTo>
                    <a:pt x="129660" y="62145"/>
                  </a:lnTo>
                  <a:lnTo>
                    <a:pt x="129660" y="62312"/>
                  </a:lnTo>
                  <a:cubicBezTo>
                    <a:pt x="129693" y="63413"/>
                    <a:pt x="129760" y="64480"/>
                    <a:pt x="129760" y="65548"/>
                  </a:cubicBezTo>
                  <a:cubicBezTo>
                    <a:pt x="129760" y="68650"/>
                    <a:pt x="129493" y="71886"/>
                    <a:pt x="129026" y="74954"/>
                  </a:cubicBezTo>
                  <a:cubicBezTo>
                    <a:pt x="128993" y="75221"/>
                    <a:pt x="129160" y="75421"/>
                    <a:pt x="129426" y="75455"/>
                  </a:cubicBezTo>
                  <a:lnTo>
                    <a:pt x="129493" y="75455"/>
                  </a:lnTo>
                  <a:cubicBezTo>
                    <a:pt x="129760" y="75455"/>
                    <a:pt x="129927" y="75288"/>
                    <a:pt x="129960" y="75088"/>
                  </a:cubicBezTo>
                  <a:cubicBezTo>
                    <a:pt x="130427" y="71952"/>
                    <a:pt x="130661" y="68750"/>
                    <a:pt x="130661" y="65548"/>
                  </a:cubicBezTo>
                  <a:cubicBezTo>
                    <a:pt x="130661" y="64447"/>
                    <a:pt x="130627" y="63380"/>
                    <a:pt x="130594" y="62279"/>
                  </a:cubicBezTo>
                  <a:lnTo>
                    <a:pt x="130594" y="62112"/>
                  </a:lnTo>
                  <a:close/>
                  <a:moveTo>
                    <a:pt x="2332" y="80919"/>
                  </a:moveTo>
                  <a:cubicBezTo>
                    <a:pt x="2301" y="80919"/>
                    <a:pt x="2268" y="80921"/>
                    <a:pt x="2236" y="80925"/>
                  </a:cubicBezTo>
                  <a:cubicBezTo>
                    <a:pt x="2002" y="80959"/>
                    <a:pt x="1869" y="81226"/>
                    <a:pt x="1902" y="81459"/>
                  </a:cubicBezTo>
                  <a:cubicBezTo>
                    <a:pt x="2903" y="85629"/>
                    <a:pt x="4270" y="89732"/>
                    <a:pt x="6038" y="93601"/>
                  </a:cubicBezTo>
                  <a:cubicBezTo>
                    <a:pt x="6105" y="93768"/>
                    <a:pt x="6272" y="93868"/>
                    <a:pt x="6439" y="93868"/>
                  </a:cubicBezTo>
                  <a:cubicBezTo>
                    <a:pt x="6539" y="93868"/>
                    <a:pt x="6572" y="93868"/>
                    <a:pt x="6672" y="93801"/>
                  </a:cubicBezTo>
                  <a:cubicBezTo>
                    <a:pt x="6872" y="93735"/>
                    <a:pt x="6939" y="93434"/>
                    <a:pt x="6872" y="93234"/>
                  </a:cubicBezTo>
                  <a:cubicBezTo>
                    <a:pt x="5171" y="89432"/>
                    <a:pt x="3770" y="85395"/>
                    <a:pt x="2769" y="81259"/>
                  </a:cubicBezTo>
                  <a:cubicBezTo>
                    <a:pt x="2740" y="81025"/>
                    <a:pt x="2557" y="80919"/>
                    <a:pt x="2332" y="80919"/>
                  </a:cubicBezTo>
                  <a:close/>
                  <a:moveTo>
                    <a:pt x="12850" y="103979"/>
                  </a:moveTo>
                  <a:cubicBezTo>
                    <a:pt x="12754" y="103979"/>
                    <a:pt x="12657" y="104008"/>
                    <a:pt x="12576" y="104075"/>
                  </a:cubicBezTo>
                  <a:cubicBezTo>
                    <a:pt x="12410" y="104209"/>
                    <a:pt x="12343" y="104476"/>
                    <a:pt x="12510" y="104709"/>
                  </a:cubicBezTo>
                  <a:cubicBezTo>
                    <a:pt x="15011" y="108212"/>
                    <a:pt x="17880" y="111414"/>
                    <a:pt x="21049" y="114283"/>
                  </a:cubicBezTo>
                  <a:cubicBezTo>
                    <a:pt x="21116" y="114383"/>
                    <a:pt x="21216" y="114416"/>
                    <a:pt x="21349" y="114416"/>
                  </a:cubicBezTo>
                  <a:cubicBezTo>
                    <a:pt x="21449" y="114416"/>
                    <a:pt x="21583" y="114383"/>
                    <a:pt x="21683" y="114216"/>
                  </a:cubicBezTo>
                  <a:cubicBezTo>
                    <a:pt x="21850" y="114049"/>
                    <a:pt x="21783" y="113749"/>
                    <a:pt x="21649" y="113582"/>
                  </a:cubicBezTo>
                  <a:cubicBezTo>
                    <a:pt x="18547" y="110780"/>
                    <a:pt x="15712" y="107611"/>
                    <a:pt x="13210" y="104142"/>
                  </a:cubicBezTo>
                  <a:cubicBezTo>
                    <a:pt x="13131" y="104043"/>
                    <a:pt x="12992" y="103979"/>
                    <a:pt x="12850" y="103979"/>
                  </a:cubicBezTo>
                  <a:close/>
                  <a:moveTo>
                    <a:pt x="31611" y="120986"/>
                  </a:moveTo>
                  <a:cubicBezTo>
                    <a:pt x="31456" y="120986"/>
                    <a:pt x="31311" y="121068"/>
                    <a:pt x="31223" y="121221"/>
                  </a:cubicBezTo>
                  <a:cubicBezTo>
                    <a:pt x="31090" y="121421"/>
                    <a:pt x="31190" y="121688"/>
                    <a:pt x="31390" y="121821"/>
                  </a:cubicBezTo>
                  <a:cubicBezTo>
                    <a:pt x="35059" y="123923"/>
                    <a:pt x="38962" y="125724"/>
                    <a:pt x="43098" y="127092"/>
                  </a:cubicBezTo>
                  <a:cubicBezTo>
                    <a:pt x="43131" y="127125"/>
                    <a:pt x="43198" y="127125"/>
                    <a:pt x="43232" y="127125"/>
                  </a:cubicBezTo>
                  <a:cubicBezTo>
                    <a:pt x="43432" y="127125"/>
                    <a:pt x="43598" y="127058"/>
                    <a:pt x="43699" y="126792"/>
                  </a:cubicBezTo>
                  <a:cubicBezTo>
                    <a:pt x="43765" y="126558"/>
                    <a:pt x="43632" y="126291"/>
                    <a:pt x="43398" y="126225"/>
                  </a:cubicBezTo>
                  <a:cubicBezTo>
                    <a:pt x="39295" y="124890"/>
                    <a:pt x="35426" y="123122"/>
                    <a:pt x="31857" y="121054"/>
                  </a:cubicBezTo>
                  <a:cubicBezTo>
                    <a:pt x="31777" y="121008"/>
                    <a:pt x="31693" y="120986"/>
                    <a:pt x="31611" y="120986"/>
                  </a:cubicBezTo>
                  <a:close/>
                  <a:moveTo>
                    <a:pt x="92951" y="123869"/>
                  </a:moveTo>
                  <a:cubicBezTo>
                    <a:pt x="92886" y="123869"/>
                    <a:pt x="92823" y="123886"/>
                    <a:pt x="92767" y="123923"/>
                  </a:cubicBezTo>
                  <a:cubicBezTo>
                    <a:pt x="88931" y="125724"/>
                    <a:pt x="84928" y="127125"/>
                    <a:pt x="80825" y="128159"/>
                  </a:cubicBezTo>
                  <a:cubicBezTo>
                    <a:pt x="80592" y="128226"/>
                    <a:pt x="80458" y="128459"/>
                    <a:pt x="80491" y="128726"/>
                  </a:cubicBezTo>
                  <a:cubicBezTo>
                    <a:pt x="80592" y="128926"/>
                    <a:pt x="80758" y="129060"/>
                    <a:pt x="80958" y="129060"/>
                  </a:cubicBezTo>
                  <a:lnTo>
                    <a:pt x="81059" y="129027"/>
                  </a:lnTo>
                  <a:cubicBezTo>
                    <a:pt x="85228" y="127992"/>
                    <a:pt x="89264" y="126525"/>
                    <a:pt x="93134" y="124690"/>
                  </a:cubicBezTo>
                  <a:cubicBezTo>
                    <a:pt x="93334" y="124623"/>
                    <a:pt x="93467" y="124323"/>
                    <a:pt x="93334" y="124123"/>
                  </a:cubicBezTo>
                  <a:cubicBezTo>
                    <a:pt x="93286" y="123979"/>
                    <a:pt x="93116" y="123869"/>
                    <a:pt x="92951" y="123869"/>
                  </a:cubicBezTo>
                  <a:close/>
                  <a:moveTo>
                    <a:pt x="55592" y="129212"/>
                  </a:moveTo>
                  <a:cubicBezTo>
                    <a:pt x="55384" y="129212"/>
                    <a:pt x="55235" y="129367"/>
                    <a:pt x="55207" y="129594"/>
                  </a:cubicBezTo>
                  <a:cubicBezTo>
                    <a:pt x="55140" y="129827"/>
                    <a:pt x="55307" y="130027"/>
                    <a:pt x="55574" y="130094"/>
                  </a:cubicBezTo>
                  <a:cubicBezTo>
                    <a:pt x="59410" y="130628"/>
                    <a:pt x="63413" y="130928"/>
                    <a:pt x="67482" y="130928"/>
                  </a:cubicBezTo>
                  <a:lnTo>
                    <a:pt x="68383" y="130928"/>
                  </a:lnTo>
                  <a:cubicBezTo>
                    <a:pt x="68616" y="130928"/>
                    <a:pt x="68783" y="130728"/>
                    <a:pt x="68783" y="130461"/>
                  </a:cubicBezTo>
                  <a:cubicBezTo>
                    <a:pt x="68783" y="130227"/>
                    <a:pt x="68583" y="130061"/>
                    <a:pt x="68316" y="130061"/>
                  </a:cubicBezTo>
                  <a:cubicBezTo>
                    <a:pt x="68098" y="130062"/>
                    <a:pt x="67881" y="130063"/>
                    <a:pt x="67663" y="130063"/>
                  </a:cubicBezTo>
                  <a:cubicBezTo>
                    <a:pt x="63554" y="130063"/>
                    <a:pt x="59540" y="129765"/>
                    <a:pt x="55707" y="129227"/>
                  </a:cubicBezTo>
                  <a:cubicBezTo>
                    <a:pt x="55667" y="129217"/>
                    <a:pt x="55629" y="129212"/>
                    <a:pt x="55592" y="129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0"/>
            <p:cNvSpPr/>
            <p:nvPr/>
          </p:nvSpPr>
          <p:spPr>
            <a:xfrm>
              <a:off x="-2749300" y="1785875"/>
              <a:ext cx="1042450" cy="1486100"/>
            </a:xfrm>
            <a:custGeom>
              <a:avLst/>
              <a:gdLst/>
              <a:ahLst/>
              <a:cxnLst/>
              <a:rect l="l" t="t" r="r" b="b"/>
              <a:pathLst>
                <a:path w="41698" h="59444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5541"/>
                  </a:lnTo>
                  <a:cubicBezTo>
                    <a:pt x="1" y="57676"/>
                    <a:pt x="1769" y="59444"/>
                    <a:pt x="3870" y="59444"/>
                  </a:cubicBezTo>
                  <a:lnTo>
                    <a:pt x="37828" y="59444"/>
                  </a:lnTo>
                  <a:cubicBezTo>
                    <a:pt x="39963" y="59444"/>
                    <a:pt x="41697" y="57709"/>
                    <a:pt x="41697" y="55541"/>
                  </a:cubicBez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0"/>
            <p:cNvSpPr/>
            <p:nvPr/>
          </p:nvSpPr>
          <p:spPr>
            <a:xfrm>
              <a:off x="-2637550" y="2006875"/>
              <a:ext cx="439500" cy="741400"/>
            </a:xfrm>
            <a:custGeom>
              <a:avLst/>
              <a:gdLst/>
              <a:ahLst/>
              <a:cxnLst/>
              <a:rect l="l" t="t" r="r" b="b"/>
              <a:pathLst>
                <a:path w="17580" h="29656" extrusionOk="0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lnTo>
                    <a:pt x="1" y="25652"/>
                  </a:lnTo>
                  <a:cubicBezTo>
                    <a:pt x="1" y="27854"/>
                    <a:pt x="1802" y="29655"/>
                    <a:pt x="4004" y="29655"/>
                  </a:cubicBezTo>
                  <a:lnTo>
                    <a:pt x="13577" y="29655"/>
                  </a:lnTo>
                  <a:cubicBezTo>
                    <a:pt x="15812" y="29655"/>
                    <a:pt x="17580" y="27854"/>
                    <a:pt x="17580" y="25652"/>
                  </a:cubicBezTo>
                  <a:lnTo>
                    <a:pt x="17580" y="4004"/>
                  </a:lnTo>
                  <a:cubicBezTo>
                    <a:pt x="17580" y="1802"/>
                    <a:pt x="15812" y="1"/>
                    <a:pt x="13577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0"/>
            <p:cNvSpPr/>
            <p:nvPr/>
          </p:nvSpPr>
          <p:spPr>
            <a:xfrm>
              <a:off x="-2529125" y="2144200"/>
              <a:ext cx="222675" cy="214900"/>
            </a:xfrm>
            <a:custGeom>
              <a:avLst/>
              <a:gdLst/>
              <a:ahLst/>
              <a:cxnLst/>
              <a:rect l="l" t="t" r="r" b="b"/>
              <a:pathLst>
                <a:path w="8907" h="8596" extrusionOk="0">
                  <a:moveTo>
                    <a:pt x="4461" y="1"/>
                  </a:moveTo>
                  <a:cubicBezTo>
                    <a:pt x="2224" y="1"/>
                    <a:pt x="326" y="1716"/>
                    <a:pt x="167" y="3981"/>
                  </a:cubicBezTo>
                  <a:cubicBezTo>
                    <a:pt x="0" y="6349"/>
                    <a:pt x="1768" y="8418"/>
                    <a:pt x="4136" y="8584"/>
                  </a:cubicBezTo>
                  <a:cubicBezTo>
                    <a:pt x="4238" y="8592"/>
                    <a:pt x="4340" y="8595"/>
                    <a:pt x="4440" y="8595"/>
                  </a:cubicBezTo>
                  <a:cubicBezTo>
                    <a:pt x="6679" y="8595"/>
                    <a:pt x="8580" y="6848"/>
                    <a:pt x="8740" y="4582"/>
                  </a:cubicBezTo>
                  <a:cubicBezTo>
                    <a:pt x="8906" y="2213"/>
                    <a:pt x="7139" y="178"/>
                    <a:pt x="4770" y="12"/>
                  </a:cubicBezTo>
                  <a:cubicBezTo>
                    <a:pt x="4667" y="4"/>
                    <a:pt x="4563" y="1"/>
                    <a:pt x="4461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0"/>
            <p:cNvSpPr/>
            <p:nvPr/>
          </p:nvSpPr>
          <p:spPr>
            <a:xfrm>
              <a:off x="-2637550" y="2414675"/>
              <a:ext cx="439500" cy="333600"/>
            </a:xfrm>
            <a:custGeom>
              <a:avLst/>
              <a:gdLst/>
              <a:ahLst/>
              <a:cxnLst/>
              <a:rect l="l" t="t" r="r" b="b"/>
              <a:pathLst>
                <a:path w="17580" h="13344" extrusionOk="0">
                  <a:moveTo>
                    <a:pt x="8807" y="0"/>
                  </a:moveTo>
                  <a:cubicBezTo>
                    <a:pt x="4904" y="0"/>
                    <a:pt x="1568" y="2169"/>
                    <a:pt x="1" y="5337"/>
                  </a:cubicBezTo>
                  <a:lnTo>
                    <a:pt x="1" y="9340"/>
                  </a:lnTo>
                  <a:cubicBezTo>
                    <a:pt x="1" y="11542"/>
                    <a:pt x="1802" y="13343"/>
                    <a:pt x="4004" y="13343"/>
                  </a:cubicBezTo>
                  <a:lnTo>
                    <a:pt x="13577" y="13343"/>
                  </a:lnTo>
                  <a:cubicBezTo>
                    <a:pt x="15812" y="13343"/>
                    <a:pt x="17580" y="11542"/>
                    <a:pt x="17580" y="9340"/>
                  </a:cubicBezTo>
                  <a:lnTo>
                    <a:pt x="17580" y="5337"/>
                  </a:lnTo>
                  <a:cubicBezTo>
                    <a:pt x="16012" y="2169"/>
                    <a:pt x="12676" y="0"/>
                    <a:pt x="8807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0"/>
            <p:cNvSpPr/>
            <p:nvPr/>
          </p:nvSpPr>
          <p:spPr>
            <a:xfrm>
              <a:off x="-2749300" y="1785875"/>
              <a:ext cx="1042450" cy="132625"/>
            </a:xfrm>
            <a:custGeom>
              <a:avLst/>
              <a:gdLst/>
              <a:ahLst/>
              <a:cxnLst/>
              <a:rect l="l" t="t" r="r" b="b"/>
              <a:pathLst>
                <a:path w="41698" h="5305" extrusionOk="0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305"/>
                  </a:lnTo>
                  <a:lnTo>
                    <a:pt x="41697" y="5305"/>
                  </a:ln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0"/>
            <p:cNvSpPr/>
            <p:nvPr/>
          </p:nvSpPr>
          <p:spPr>
            <a:xfrm>
              <a:off x="-214970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0"/>
            <p:cNvSpPr/>
            <p:nvPr/>
          </p:nvSpPr>
          <p:spPr>
            <a:xfrm>
              <a:off x="-2003750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0" y="701"/>
                    <a:pt x="0" y="1569"/>
                  </a:cubicBezTo>
                  <a:cubicBezTo>
                    <a:pt x="0" y="2436"/>
                    <a:pt x="701" y="3170"/>
                    <a:pt x="1568" y="3170"/>
                  </a:cubicBezTo>
                  <a:cubicBezTo>
                    <a:pt x="2469" y="3170"/>
                    <a:pt x="3169" y="2436"/>
                    <a:pt x="3169" y="1569"/>
                  </a:cubicBezTo>
                  <a:cubicBezTo>
                    <a:pt x="3169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0"/>
            <p:cNvSpPr/>
            <p:nvPr/>
          </p:nvSpPr>
          <p:spPr>
            <a:xfrm>
              <a:off x="-1857825" y="1813400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0"/>
            <p:cNvSpPr/>
            <p:nvPr/>
          </p:nvSpPr>
          <p:spPr>
            <a:xfrm>
              <a:off x="-2624200" y="2876675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34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0"/>
            <p:cNvSpPr/>
            <p:nvPr/>
          </p:nvSpPr>
          <p:spPr>
            <a:xfrm>
              <a:off x="-2624200" y="29525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68" y="1502"/>
                  </a:cubicBezTo>
                  <a:lnTo>
                    <a:pt x="15778" y="1502"/>
                  </a:lnTo>
                  <a:cubicBezTo>
                    <a:pt x="16179" y="1502"/>
                    <a:pt x="16512" y="1168"/>
                    <a:pt x="16512" y="768"/>
                  </a:cubicBezTo>
                  <a:cubicBezTo>
                    <a:pt x="16512" y="334"/>
                    <a:pt x="16179" y="1"/>
                    <a:pt x="15778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0"/>
            <p:cNvSpPr/>
            <p:nvPr/>
          </p:nvSpPr>
          <p:spPr>
            <a:xfrm>
              <a:off x="-2624200" y="3028450"/>
              <a:ext cx="412825" cy="37550"/>
            </a:xfrm>
            <a:custGeom>
              <a:avLst/>
              <a:gdLst/>
              <a:ahLst/>
              <a:cxnLst/>
              <a:rect l="l" t="t" r="r" b="b"/>
              <a:pathLst>
                <a:path w="16513" h="1502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67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0"/>
            <p:cNvSpPr/>
            <p:nvPr/>
          </p:nvSpPr>
          <p:spPr>
            <a:xfrm>
              <a:off x="-2125525" y="2786600"/>
              <a:ext cx="322775" cy="323600"/>
            </a:xfrm>
            <a:custGeom>
              <a:avLst/>
              <a:gdLst/>
              <a:ahLst/>
              <a:cxnLst/>
              <a:rect l="l" t="t" r="r" b="b"/>
              <a:pathLst>
                <a:path w="12911" h="12944" extrusionOk="0">
                  <a:moveTo>
                    <a:pt x="6439" y="1"/>
                  </a:moveTo>
                  <a:cubicBezTo>
                    <a:pt x="2870" y="1"/>
                    <a:pt x="1" y="2903"/>
                    <a:pt x="1" y="6472"/>
                  </a:cubicBezTo>
                  <a:cubicBezTo>
                    <a:pt x="1" y="10041"/>
                    <a:pt x="2870" y="12943"/>
                    <a:pt x="6439" y="12943"/>
                  </a:cubicBezTo>
                  <a:cubicBezTo>
                    <a:pt x="10041" y="12943"/>
                    <a:pt x="12910" y="10041"/>
                    <a:pt x="12910" y="6472"/>
                  </a:cubicBezTo>
                  <a:cubicBezTo>
                    <a:pt x="12910" y="2903"/>
                    <a:pt x="10041" y="1"/>
                    <a:pt x="6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0"/>
            <p:cNvSpPr/>
            <p:nvPr/>
          </p:nvSpPr>
          <p:spPr>
            <a:xfrm>
              <a:off x="-2095500" y="2816625"/>
              <a:ext cx="262725" cy="263550"/>
            </a:xfrm>
            <a:custGeom>
              <a:avLst/>
              <a:gdLst/>
              <a:ahLst/>
              <a:cxnLst/>
              <a:rect l="l" t="t" r="r" b="b"/>
              <a:pathLst>
                <a:path w="10509" h="10542" extrusionOk="0">
                  <a:moveTo>
                    <a:pt x="5238" y="1"/>
                  </a:moveTo>
                  <a:cubicBezTo>
                    <a:pt x="2369" y="1"/>
                    <a:pt x="1" y="2369"/>
                    <a:pt x="1" y="5271"/>
                  </a:cubicBezTo>
                  <a:cubicBezTo>
                    <a:pt x="1" y="8173"/>
                    <a:pt x="2369" y="10541"/>
                    <a:pt x="5238" y="10541"/>
                  </a:cubicBezTo>
                  <a:cubicBezTo>
                    <a:pt x="8140" y="10541"/>
                    <a:pt x="10508" y="8173"/>
                    <a:pt x="10508" y="5271"/>
                  </a:cubicBezTo>
                  <a:cubicBezTo>
                    <a:pt x="10508" y="2369"/>
                    <a:pt x="8140" y="1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0"/>
            <p:cNvSpPr/>
            <p:nvPr/>
          </p:nvSpPr>
          <p:spPr>
            <a:xfrm>
              <a:off x="-2042125" y="2839150"/>
              <a:ext cx="156800" cy="217675"/>
            </a:xfrm>
            <a:custGeom>
              <a:avLst/>
              <a:gdLst/>
              <a:ahLst/>
              <a:cxnLst/>
              <a:rect l="l" t="t" r="r" b="b"/>
              <a:pathLst>
                <a:path w="6272" h="8707" extrusionOk="0">
                  <a:moveTo>
                    <a:pt x="2402" y="2202"/>
                  </a:moveTo>
                  <a:cubicBezTo>
                    <a:pt x="2803" y="2235"/>
                    <a:pt x="3170" y="2235"/>
                    <a:pt x="3537" y="2235"/>
                  </a:cubicBezTo>
                  <a:cubicBezTo>
                    <a:pt x="3670" y="2235"/>
                    <a:pt x="3770" y="2335"/>
                    <a:pt x="3903" y="2369"/>
                  </a:cubicBezTo>
                  <a:cubicBezTo>
                    <a:pt x="4204" y="2502"/>
                    <a:pt x="4337" y="2702"/>
                    <a:pt x="4337" y="3036"/>
                  </a:cubicBezTo>
                  <a:cubicBezTo>
                    <a:pt x="4337" y="3336"/>
                    <a:pt x="4170" y="3536"/>
                    <a:pt x="3870" y="3669"/>
                  </a:cubicBezTo>
                  <a:cubicBezTo>
                    <a:pt x="3537" y="3836"/>
                    <a:pt x="3170" y="3836"/>
                    <a:pt x="2769" y="3836"/>
                  </a:cubicBezTo>
                  <a:lnTo>
                    <a:pt x="2402" y="3836"/>
                  </a:lnTo>
                  <a:lnTo>
                    <a:pt x="2402" y="2202"/>
                  </a:lnTo>
                  <a:close/>
                  <a:moveTo>
                    <a:pt x="2937" y="4682"/>
                  </a:moveTo>
                  <a:cubicBezTo>
                    <a:pt x="3201" y="4682"/>
                    <a:pt x="3463" y="4698"/>
                    <a:pt x="3737" y="4737"/>
                  </a:cubicBezTo>
                  <a:cubicBezTo>
                    <a:pt x="3903" y="4770"/>
                    <a:pt x="4070" y="4837"/>
                    <a:pt x="4237" y="4904"/>
                  </a:cubicBezTo>
                  <a:cubicBezTo>
                    <a:pt x="4537" y="5037"/>
                    <a:pt x="4671" y="5237"/>
                    <a:pt x="4671" y="5571"/>
                  </a:cubicBezTo>
                  <a:cubicBezTo>
                    <a:pt x="4671" y="5904"/>
                    <a:pt x="4504" y="6138"/>
                    <a:pt x="4204" y="6238"/>
                  </a:cubicBezTo>
                  <a:cubicBezTo>
                    <a:pt x="3837" y="6405"/>
                    <a:pt x="3436" y="6471"/>
                    <a:pt x="3036" y="6471"/>
                  </a:cubicBezTo>
                  <a:lnTo>
                    <a:pt x="2402" y="6471"/>
                  </a:lnTo>
                  <a:cubicBezTo>
                    <a:pt x="2402" y="5838"/>
                    <a:pt x="2402" y="5237"/>
                    <a:pt x="2369" y="4704"/>
                  </a:cubicBezTo>
                  <a:cubicBezTo>
                    <a:pt x="2562" y="4690"/>
                    <a:pt x="2750" y="4682"/>
                    <a:pt x="2937" y="4682"/>
                  </a:cubicBezTo>
                  <a:close/>
                  <a:moveTo>
                    <a:pt x="1602" y="0"/>
                  </a:moveTo>
                  <a:lnTo>
                    <a:pt x="1602" y="1334"/>
                  </a:lnTo>
                  <a:lnTo>
                    <a:pt x="1" y="1334"/>
                  </a:lnTo>
                  <a:lnTo>
                    <a:pt x="1" y="2202"/>
                  </a:lnTo>
                  <a:lnTo>
                    <a:pt x="668" y="2202"/>
                  </a:lnTo>
                  <a:cubicBezTo>
                    <a:pt x="968" y="2202"/>
                    <a:pt x="1068" y="2369"/>
                    <a:pt x="1068" y="2635"/>
                  </a:cubicBezTo>
                  <a:lnTo>
                    <a:pt x="1068" y="4237"/>
                  </a:lnTo>
                  <a:lnTo>
                    <a:pt x="1068" y="6071"/>
                  </a:lnTo>
                  <a:cubicBezTo>
                    <a:pt x="1068" y="6305"/>
                    <a:pt x="1001" y="6405"/>
                    <a:pt x="735" y="6405"/>
                  </a:cubicBezTo>
                  <a:lnTo>
                    <a:pt x="167" y="6405"/>
                  </a:lnTo>
                  <a:cubicBezTo>
                    <a:pt x="134" y="6738"/>
                    <a:pt x="34" y="7039"/>
                    <a:pt x="1" y="7372"/>
                  </a:cubicBezTo>
                  <a:lnTo>
                    <a:pt x="1635" y="7372"/>
                  </a:lnTo>
                  <a:lnTo>
                    <a:pt x="1635" y="8706"/>
                  </a:lnTo>
                  <a:lnTo>
                    <a:pt x="2402" y="8706"/>
                  </a:lnTo>
                  <a:lnTo>
                    <a:pt x="2402" y="7372"/>
                  </a:lnTo>
                  <a:lnTo>
                    <a:pt x="3036" y="7372"/>
                  </a:lnTo>
                  <a:lnTo>
                    <a:pt x="3036" y="8706"/>
                  </a:lnTo>
                  <a:lnTo>
                    <a:pt x="3837" y="8706"/>
                  </a:lnTo>
                  <a:lnTo>
                    <a:pt x="3837" y="7405"/>
                  </a:lnTo>
                  <a:cubicBezTo>
                    <a:pt x="4237" y="7339"/>
                    <a:pt x="4671" y="7305"/>
                    <a:pt x="5038" y="7172"/>
                  </a:cubicBezTo>
                  <a:cubicBezTo>
                    <a:pt x="5738" y="6972"/>
                    <a:pt x="6172" y="6505"/>
                    <a:pt x="6238" y="5804"/>
                  </a:cubicBezTo>
                  <a:cubicBezTo>
                    <a:pt x="6272" y="5704"/>
                    <a:pt x="6272" y="5571"/>
                    <a:pt x="6272" y="5504"/>
                  </a:cubicBezTo>
                  <a:cubicBezTo>
                    <a:pt x="6272" y="4737"/>
                    <a:pt x="5938" y="4237"/>
                    <a:pt x="5204" y="4036"/>
                  </a:cubicBezTo>
                  <a:cubicBezTo>
                    <a:pt x="5171" y="4003"/>
                    <a:pt x="5171" y="4003"/>
                    <a:pt x="5104" y="4003"/>
                  </a:cubicBezTo>
                  <a:lnTo>
                    <a:pt x="5104" y="3970"/>
                  </a:lnTo>
                  <a:cubicBezTo>
                    <a:pt x="5738" y="3536"/>
                    <a:pt x="5938" y="2836"/>
                    <a:pt x="5671" y="2168"/>
                  </a:cubicBezTo>
                  <a:cubicBezTo>
                    <a:pt x="5505" y="1801"/>
                    <a:pt x="5171" y="1568"/>
                    <a:pt x="4771" y="1468"/>
                  </a:cubicBezTo>
                  <a:cubicBezTo>
                    <a:pt x="4504" y="1368"/>
                    <a:pt x="4204" y="1334"/>
                    <a:pt x="3903" y="1301"/>
                  </a:cubicBezTo>
                  <a:cubicBezTo>
                    <a:pt x="3870" y="1301"/>
                    <a:pt x="3837" y="1301"/>
                    <a:pt x="3837" y="1201"/>
                  </a:cubicBezTo>
                  <a:lnTo>
                    <a:pt x="3837" y="667"/>
                  </a:lnTo>
                  <a:lnTo>
                    <a:pt x="3837" y="0"/>
                  </a:lnTo>
                  <a:lnTo>
                    <a:pt x="3036" y="0"/>
                  </a:lnTo>
                  <a:lnTo>
                    <a:pt x="3036" y="1301"/>
                  </a:lnTo>
                  <a:lnTo>
                    <a:pt x="2402" y="130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0"/>
            <p:cNvSpPr/>
            <p:nvPr/>
          </p:nvSpPr>
          <p:spPr>
            <a:xfrm>
              <a:off x="-1933700" y="3732275"/>
              <a:ext cx="617950" cy="619650"/>
            </a:xfrm>
            <a:custGeom>
              <a:avLst/>
              <a:gdLst/>
              <a:ahLst/>
              <a:cxnLst/>
              <a:rect l="l" t="t" r="r" b="b"/>
              <a:pathLst>
                <a:path w="24718" h="24786" extrusionOk="0">
                  <a:moveTo>
                    <a:pt x="12009" y="1168"/>
                  </a:moveTo>
                  <a:lnTo>
                    <a:pt x="12009" y="4704"/>
                  </a:lnTo>
                  <a:cubicBezTo>
                    <a:pt x="11075" y="4704"/>
                    <a:pt x="10174" y="4704"/>
                    <a:pt x="9340" y="4804"/>
                  </a:cubicBezTo>
                  <a:cubicBezTo>
                    <a:pt x="10307" y="3136"/>
                    <a:pt x="11375" y="1869"/>
                    <a:pt x="12009" y="1168"/>
                  </a:cubicBezTo>
                  <a:close/>
                  <a:moveTo>
                    <a:pt x="12709" y="968"/>
                  </a:moveTo>
                  <a:cubicBezTo>
                    <a:pt x="13343" y="1602"/>
                    <a:pt x="14577" y="3003"/>
                    <a:pt x="15711" y="4971"/>
                  </a:cubicBezTo>
                  <a:cubicBezTo>
                    <a:pt x="14677" y="4838"/>
                    <a:pt x="13677" y="4771"/>
                    <a:pt x="12709" y="4704"/>
                  </a:cubicBezTo>
                  <a:lnTo>
                    <a:pt x="12709" y="968"/>
                  </a:lnTo>
                  <a:close/>
                  <a:moveTo>
                    <a:pt x="11241" y="968"/>
                  </a:moveTo>
                  <a:lnTo>
                    <a:pt x="11241" y="968"/>
                  </a:lnTo>
                  <a:cubicBezTo>
                    <a:pt x="10508" y="1769"/>
                    <a:pt x="9407" y="3103"/>
                    <a:pt x="8506" y="4838"/>
                  </a:cubicBezTo>
                  <a:cubicBezTo>
                    <a:pt x="7205" y="4971"/>
                    <a:pt x="6038" y="5171"/>
                    <a:pt x="5004" y="5371"/>
                  </a:cubicBezTo>
                  <a:cubicBezTo>
                    <a:pt x="6505" y="3270"/>
                    <a:pt x="8673" y="1669"/>
                    <a:pt x="11241" y="968"/>
                  </a:cubicBezTo>
                  <a:close/>
                  <a:moveTo>
                    <a:pt x="13710" y="968"/>
                  </a:moveTo>
                  <a:lnTo>
                    <a:pt x="13710" y="968"/>
                  </a:lnTo>
                  <a:cubicBezTo>
                    <a:pt x="16412" y="1769"/>
                    <a:pt x="18713" y="3503"/>
                    <a:pt x="20215" y="5805"/>
                  </a:cubicBezTo>
                  <a:cubicBezTo>
                    <a:pt x="18914" y="5471"/>
                    <a:pt x="17713" y="5204"/>
                    <a:pt x="16579" y="5104"/>
                  </a:cubicBezTo>
                  <a:cubicBezTo>
                    <a:pt x="15611" y="3203"/>
                    <a:pt x="14444" y="1802"/>
                    <a:pt x="13710" y="968"/>
                  </a:cubicBezTo>
                  <a:close/>
                  <a:moveTo>
                    <a:pt x="8506" y="1335"/>
                  </a:moveTo>
                  <a:lnTo>
                    <a:pt x="8506" y="1335"/>
                  </a:lnTo>
                  <a:cubicBezTo>
                    <a:pt x="6672" y="2369"/>
                    <a:pt x="5104" y="3837"/>
                    <a:pt x="4003" y="5638"/>
                  </a:cubicBezTo>
                  <a:cubicBezTo>
                    <a:pt x="3436" y="5772"/>
                    <a:pt x="3002" y="5938"/>
                    <a:pt x="2535" y="6038"/>
                  </a:cubicBezTo>
                  <a:cubicBezTo>
                    <a:pt x="3936" y="3870"/>
                    <a:pt x="6038" y="2202"/>
                    <a:pt x="8506" y="1335"/>
                  </a:cubicBezTo>
                  <a:close/>
                  <a:moveTo>
                    <a:pt x="16845" y="1569"/>
                  </a:moveTo>
                  <a:lnTo>
                    <a:pt x="16845" y="1569"/>
                  </a:lnTo>
                  <a:cubicBezTo>
                    <a:pt x="19180" y="2536"/>
                    <a:pt x="21082" y="4204"/>
                    <a:pt x="22349" y="6339"/>
                  </a:cubicBezTo>
                  <a:cubicBezTo>
                    <a:pt x="21916" y="6205"/>
                    <a:pt x="21549" y="6072"/>
                    <a:pt x="21115" y="6005"/>
                  </a:cubicBezTo>
                  <a:cubicBezTo>
                    <a:pt x="20081" y="4170"/>
                    <a:pt x="18580" y="2669"/>
                    <a:pt x="16845" y="1569"/>
                  </a:cubicBezTo>
                  <a:close/>
                  <a:moveTo>
                    <a:pt x="3503" y="6472"/>
                  </a:moveTo>
                  <a:cubicBezTo>
                    <a:pt x="2669" y="8107"/>
                    <a:pt x="2168" y="9941"/>
                    <a:pt x="2068" y="11876"/>
                  </a:cubicBezTo>
                  <a:lnTo>
                    <a:pt x="701" y="11876"/>
                  </a:lnTo>
                  <a:cubicBezTo>
                    <a:pt x="767" y="10108"/>
                    <a:pt x="1234" y="8440"/>
                    <a:pt x="2002" y="6972"/>
                  </a:cubicBezTo>
                  <a:cubicBezTo>
                    <a:pt x="2402" y="6806"/>
                    <a:pt x="2902" y="6639"/>
                    <a:pt x="3503" y="6472"/>
                  </a:cubicBezTo>
                  <a:close/>
                  <a:moveTo>
                    <a:pt x="8106" y="5538"/>
                  </a:moveTo>
                  <a:cubicBezTo>
                    <a:pt x="7272" y="7273"/>
                    <a:pt x="6672" y="9307"/>
                    <a:pt x="6538" y="11642"/>
                  </a:cubicBezTo>
                  <a:lnTo>
                    <a:pt x="6538" y="11876"/>
                  </a:lnTo>
                  <a:lnTo>
                    <a:pt x="2769" y="11876"/>
                  </a:lnTo>
                  <a:cubicBezTo>
                    <a:pt x="2869" y="9808"/>
                    <a:pt x="3469" y="7873"/>
                    <a:pt x="4437" y="6205"/>
                  </a:cubicBezTo>
                  <a:cubicBezTo>
                    <a:pt x="5137" y="6038"/>
                    <a:pt x="5871" y="5872"/>
                    <a:pt x="6672" y="5772"/>
                  </a:cubicBezTo>
                  <a:cubicBezTo>
                    <a:pt x="7139" y="5671"/>
                    <a:pt x="7639" y="5638"/>
                    <a:pt x="8106" y="5538"/>
                  </a:cubicBezTo>
                  <a:close/>
                  <a:moveTo>
                    <a:pt x="12009" y="5371"/>
                  </a:moveTo>
                  <a:lnTo>
                    <a:pt x="12009" y="11876"/>
                  </a:lnTo>
                  <a:lnTo>
                    <a:pt x="7205" y="11876"/>
                  </a:lnTo>
                  <a:lnTo>
                    <a:pt x="7205" y="11676"/>
                  </a:lnTo>
                  <a:cubicBezTo>
                    <a:pt x="7339" y="9307"/>
                    <a:pt x="8039" y="7206"/>
                    <a:pt x="8906" y="5471"/>
                  </a:cubicBezTo>
                  <a:cubicBezTo>
                    <a:pt x="9874" y="5438"/>
                    <a:pt x="10908" y="5371"/>
                    <a:pt x="12009" y="5371"/>
                  </a:cubicBezTo>
                  <a:close/>
                  <a:moveTo>
                    <a:pt x="12709" y="5438"/>
                  </a:moveTo>
                  <a:cubicBezTo>
                    <a:pt x="13743" y="5471"/>
                    <a:pt x="14877" y="5538"/>
                    <a:pt x="16078" y="5705"/>
                  </a:cubicBezTo>
                  <a:cubicBezTo>
                    <a:pt x="16912" y="7373"/>
                    <a:pt x="17579" y="9407"/>
                    <a:pt x="17713" y="11676"/>
                  </a:cubicBezTo>
                  <a:lnTo>
                    <a:pt x="17713" y="11876"/>
                  </a:lnTo>
                  <a:lnTo>
                    <a:pt x="12709" y="11876"/>
                  </a:lnTo>
                  <a:lnTo>
                    <a:pt x="12709" y="5438"/>
                  </a:lnTo>
                  <a:close/>
                  <a:moveTo>
                    <a:pt x="16912" y="5838"/>
                  </a:moveTo>
                  <a:lnTo>
                    <a:pt x="16912" y="5838"/>
                  </a:lnTo>
                  <a:cubicBezTo>
                    <a:pt x="18113" y="6005"/>
                    <a:pt x="19381" y="6305"/>
                    <a:pt x="20682" y="6639"/>
                  </a:cubicBezTo>
                  <a:cubicBezTo>
                    <a:pt x="21549" y="8173"/>
                    <a:pt x="22049" y="9975"/>
                    <a:pt x="22116" y="11876"/>
                  </a:cubicBezTo>
                  <a:lnTo>
                    <a:pt x="18380" y="11876"/>
                  </a:lnTo>
                  <a:lnTo>
                    <a:pt x="18380" y="11642"/>
                  </a:lnTo>
                  <a:cubicBezTo>
                    <a:pt x="18280" y="9407"/>
                    <a:pt x="17679" y="7473"/>
                    <a:pt x="16912" y="5838"/>
                  </a:cubicBezTo>
                  <a:close/>
                  <a:moveTo>
                    <a:pt x="21616" y="6839"/>
                  </a:moveTo>
                  <a:lnTo>
                    <a:pt x="21616" y="6839"/>
                  </a:lnTo>
                  <a:cubicBezTo>
                    <a:pt x="22049" y="6972"/>
                    <a:pt x="22416" y="7106"/>
                    <a:pt x="22850" y="7206"/>
                  </a:cubicBezTo>
                  <a:cubicBezTo>
                    <a:pt x="23550" y="8640"/>
                    <a:pt x="23951" y="10208"/>
                    <a:pt x="24017" y="11876"/>
                  </a:cubicBezTo>
                  <a:lnTo>
                    <a:pt x="22850" y="11876"/>
                  </a:lnTo>
                  <a:cubicBezTo>
                    <a:pt x="22783" y="10108"/>
                    <a:pt x="22349" y="8373"/>
                    <a:pt x="21616" y="6839"/>
                  </a:cubicBezTo>
                  <a:close/>
                  <a:moveTo>
                    <a:pt x="2068" y="12610"/>
                  </a:moveTo>
                  <a:cubicBezTo>
                    <a:pt x="2135" y="14711"/>
                    <a:pt x="2702" y="16779"/>
                    <a:pt x="3669" y="18514"/>
                  </a:cubicBezTo>
                  <a:cubicBezTo>
                    <a:pt x="3202" y="18381"/>
                    <a:pt x="2702" y="18247"/>
                    <a:pt x="2202" y="18114"/>
                  </a:cubicBezTo>
                  <a:cubicBezTo>
                    <a:pt x="1301" y="16479"/>
                    <a:pt x="701" y="14611"/>
                    <a:pt x="667" y="12610"/>
                  </a:cubicBezTo>
                  <a:close/>
                  <a:moveTo>
                    <a:pt x="24017" y="12610"/>
                  </a:moveTo>
                  <a:cubicBezTo>
                    <a:pt x="23951" y="14711"/>
                    <a:pt x="23350" y="16713"/>
                    <a:pt x="22283" y="18447"/>
                  </a:cubicBezTo>
                  <a:cubicBezTo>
                    <a:pt x="21916" y="18547"/>
                    <a:pt x="21515" y="18681"/>
                    <a:pt x="21082" y="18814"/>
                  </a:cubicBezTo>
                  <a:cubicBezTo>
                    <a:pt x="22183" y="16980"/>
                    <a:pt x="22783" y="14845"/>
                    <a:pt x="22850" y="12610"/>
                  </a:cubicBezTo>
                  <a:close/>
                  <a:moveTo>
                    <a:pt x="6538" y="12610"/>
                  </a:moveTo>
                  <a:cubicBezTo>
                    <a:pt x="6571" y="14945"/>
                    <a:pt x="7205" y="17213"/>
                    <a:pt x="8406" y="19481"/>
                  </a:cubicBezTo>
                  <a:cubicBezTo>
                    <a:pt x="7239" y="19315"/>
                    <a:pt x="6004" y="19048"/>
                    <a:pt x="4670" y="18781"/>
                  </a:cubicBezTo>
                  <a:cubicBezTo>
                    <a:pt x="3503" y="16980"/>
                    <a:pt x="2835" y="14845"/>
                    <a:pt x="2769" y="12610"/>
                  </a:cubicBezTo>
                  <a:close/>
                  <a:moveTo>
                    <a:pt x="22149" y="12610"/>
                  </a:moveTo>
                  <a:cubicBezTo>
                    <a:pt x="22083" y="14978"/>
                    <a:pt x="21349" y="17213"/>
                    <a:pt x="20081" y="19048"/>
                  </a:cubicBezTo>
                  <a:cubicBezTo>
                    <a:pt x="19447" y="19214"/>
                    <a:pt x="18780" y="19348"/>
                    <a:pt x="18046" y="19481"/>
                  </a:cubicBezTo>
                  <a:cubicBezTo>
                    <a:pt x="17546" y="19548"/>
                    <a:pt x="17012" y="19648"/>
                    <a:pt x="16412" y="19681"/>
                  </a:cubicBezTo>
                  <a:cubicBezTo>
                    <a:pt x="17679" y="17346"/>
                    <a:pt x="18347" y="15011"/>
                    <a:pt x="18380" y="12610"/>
                  </a:cubicBezTo>
                  <a:close/>
                  <a:moveTo>
                    <a:pt x="12009" y="12610"/>
                  </a:moveTo>
                  <a:lnTo>
                    <a:pt x="12009" y="19815"/>
                  </a:lnTo>
                  <a:cubicBezTo>
                    <a:pt x="11108" y="19782"/>
                    <a:pt x="10207" y="19715"/>
                    <a:pt x="9240" y="19615"/>
                  </a:cubicBezTo>
                  <a:cubicBezTo>
                    <a:pt x="7939" y="17313"/>
                    <a:pt x="7272" y="14978"/>
                    <a:pt x="7239" y="12610"/>
                  </a:cubicBezTo>
                  <a:close/>
                  <a:moveTo>
                    <a:pt x="17713" y="12543"/>
                  </a:moveTo>
                  <a:cubicBezTo>
                    <a:pt x="17679" y="14978"/>
                    <a:pt x="16946" y="17346"/>
                    <a:pt x="15611" y="19715"/>
                  </a:cubicBezTo>
                  <a:cubicBezTo>
                    <a:pt x="14936" y="19790"/>
                    <a:pt x="14223" y="19827"/>
                    <a:pt x="13472" y="19827"/>
                  </a:cubicBezTo>
                  <a:cubicBezTo>
                    <a:pt x="13222" y="19827"/>
                    <a:pt x="12968" y="19823"/>
                    <a:pt x="12709" y="19815"/>
                  </a:cubicBezTo>
                  <a:lnTo>
                    <a:pt x="12709" y="12543"/>
                  </a:lnTo>
                  <a:close/>
                  <a:moveTo>
                    <a:pt x="21616" y="19315"/>
                  </a:moveTo>
                  <a:cubicBezTo>
                    <a:pt x="20415" y="20982"/>
                    <a:pt x="18780" y="22283"/>
                    <a:pt x="16845" y="23117"/>
                  </a:cubicBezTo>
                  <a:cubicBezTo>
                    <a:pt x="18280" y="22217"/>
                    <a:pt x="19547" y="21049"/>
                    <a:pt x="20515" y="19648"/>
                  </a:cubicBezTo>
                  <a:cubicBezTo>
                    <a:pt x="20915" y="19548"/>
                    <a:pt x="21282" y="19448"/>
                    <a:pt x="21616" y="19315"/>
                  </a:cubicBezTo>
                  <a:close/>
                  <a:moveTo>
                    <a:pt x="2769" y="19014"/>
                  </a:moveTo>
                  <a:cubicBezTo>
                    <a:pt x="3236" y="19148"/>
                    <a:pt x="3736" y="19281"/>
                    <a:pt x="4203" y="19381"/>
                  </a:cubicBezTo>
                  <a:cubicBezTo>
                    <a:pt x="5271" y="21016"/>
                    <a:pt x="6738" y="22383"/>
                    <a:pt x="8506" y="23351"/>
                  </a:cubicBezTo>
                  <a:cubicBezTo>
                    <a:pt x="6171" y="22517"/>
                    <a:pt x="4203" y="20982"/>
                    <a:pt x="2769" y="19014"/>
                  </a:cubicBezTo>
                  <a:close/>
                  <a:moveTo>
                    <a:pt x="9674" y="20349"/>
                  </a:moveTo>
                  <a:cubicBezTo>
                    <a:pt x="10508" y="20449"/>
                    <a:pt x="11241" y="20482"/>
                    <a:pt x="12009" y="20515"/>
                  </a:cubicBezTo>
                  <a:lnTo>
                    <a:pt x="12009" y="23451"/>
                  </a:lnTo>
                  <a:cubicBezTo>
                    <a:pt x="11075" y="22383"/>
                    <a:pt x="10341" y="21383"/>
                    <a:pt x="9674" y="20349"/>
                  </a:cubicBezTo>
                  <a:close/>
                  <a:moveTo>
                    <a:pt x="15178" y="20482"/>
                  </a:moveTo>
                  <a:cubicBezTo>
                    <a:pt x="14510" y="21549"/>
                    <a:pt x="13677" y="22650"/>
                    <a:pt x="12709" y="23684"/>
                  </a:cubicBezTo>
                  <a:lnTo>
                    <a:pt x="12709" y="20515"/>
                  </a:lnTo>
                  <a:lnTo>
                    <a:pt x="13210" y="20515"/>
                  </a:lnTo>
                  <a:cubicBezTo>
                    <a:pt x="13877" y="20515"/>
                    <a:pt x="14544" y="20482"/>
                    <a:pt x="15178" y="20482"/>
                  </a:cubicBezTo>
                  <a:close/>
                  <a:moveTo>
                    <a:pt x="5204" y="19648"/>
                  </a:moveTo>
                  <a:lnTo>
                    <a:pt x="5204" y="19648"/>
                  </a:lnTo>
                  <a:cubicBezTo>
                    <a:pt x="6505" y="19882"/>
                    <a:pt x="7672" y="20115"/>
                    <a:pt x="8773" y="20215"/>
                  </a:cubicBezTo>
                  <a:cubicBezTo>
                    <a:pt x="9507" y="21449"/>
                    <a:pt x="10341" y="22617"/>
                    <a:pt x="11342" y="23784"/>
                  </a:cubicBezTo>
                  <a:cubicBezTo>
                    <a:pt x="8840" y="23117"/>
                    <a:pt x="6738" y="21616"/>
                    <a:pt x="5204" y="19648"/>
                  </a:cubicBezTo>
                  <a:close/>
                  <a:moveTo>
                    <a:pt x="19514" y="19882"/>
                  </a:moveTo>
                  <a:lnTo>
                    <a:pt x="19514" y="19882"/>
                  </a:lnTo>
                  <a:cubicBezTo>
                    <a:pt x="18013" y="21716"/>
                    <a:pt x="15978" y="23117"/>
                    <a:pt x="13576" y="23784"/>
                  </a:cubicBezTo>
                  <a:cubicBezTo>
                    <a:pt x="14544" y="22650"/>
                    <a:pt x="15344" y="21516"/>
                    <a:pt x="16045" y="20382"/>
                  </a:cubicBezTo>
                  <a:cubicBezTo>
                    <a:pt x="17346" y="20282"/>
                    <a:pt x="18480" y="20115"/>
                    <a:pt x="19514" y="19882"/>
                  </a:cubicBezTo>
                  <a:close/>
                  <a:moveTo>
                    <a:pt x="12376" y="1"/>
                  </a:moveTo>
                  <a:cubicBezTo>
                    <a:pt x="5537" y="1"/>
                    <a:pt x="0" y="5538"/>
                    <a:pt x="0" y="12376"/>
                  </a:cubicBezTo>
                  <a:cubicBezTo>
                    <a:pt x="0" y="19214"/>
                    <a:pt x="5537" y="24785"/>
                    <a:pt x="12376" y="24785"/>
                  </a:cubicBezTo>
                  <a:lnTo>
                    <a:pt x="12642" y="24785"/>
                  </a:lnTo>
                  <a:cubicBezTo>
                    <a:pt x="19347" y="24552"/>
                    <a:pt x="24718" y="19048"/>
                    <a:pt x="24718" y="12343"/>
                  </a:cubicBezTo>
                  <a:cubicBezTo>
                    <a:pt x="24718" y="5638"/>
                    <a:pt x="19347" y="134"/>
                    <a:pt x="12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0"/>
            <p:cNvSpPr/>
            <p:nvPr/>
          </p:nvSpPr>
          <p:spPr>
            <a:xfrm>
              <a:off x="-4410475" y="4376900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1"/>
                  </a:moveTo>
                  <a:cubicBezTo>
                    <a:pt x="1501" y="1"/>
                    <a:pt x="0" y="1502"/>
                    <a:pt x="0" y="3337"/>
                  </a:cubicBezTo>
                  <a:lnTo>
                    <a:pt x="0" y="25519"/>
                  </a:lnTo>
                  <a:cubicBezTo>
                    <a:pt x="0" y="27354"/>
                    <a:pt x="1501" y="28855"/>
                    <a:pt x="3336" y="28855"/>
                  </a:cubicBezTo>
                  <a:lnTo>
                    <a:pt x="26753" y="28855"/>
                  </a:lnTo>
                  <a:cubicBezTo>
                    <a:pt x="28587" y="28855"/>
                    <a:pt x="30089" y="27354"/>
                    <a:pt x="30089" y="25519"/>
                  </a:cubicBezTo>
                  <a:lnTo>
                    <a:pt x="30089" y="3337"/>
                  </a:lnTo>
                  <a:cubicBezTo>
                    <a:pt x="30089" y="1502"/>
                    <a:pt x="28587" y="1"/>
                    <a:pt x="26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0"/>
            <p:cNvSpPr/>
            <p:nvPr/>
          </p:nvSpPr>
          <p:spPr>
            <a:xfrm>
              <a:off x="-4368775" y="4337725"/>
              <a:ext cx="752225" cy="721375"/>
            </a:xfrm>
            <a:custGeom>
              <a:avLst/>
              <a:gdLst/>
              <a:ahLst/>
              <a:cxnLst/>
              <a:rect l="l" t="t" r="r" b="b"/>
              <a:pathLst>
                <a:path w="30089" h="28855" extrusionOk="0">
                  <a:moveTo>
                    <a:pt x="3336" y="0"/>
                  </a:moveTo>
                  <a:cubicBezTo>
                    <a:pt x="1501" y="0"/>
                    <a:pt x="0" y="1501"/>
                    <a:pt x="0" y="3336"/>
                  </a:cubicBezTo>
                  <a:lnTo>
                    <a:pt x="0" y="25518"/>
                  </a:lnTo>
                  <a:cubicBezTo>
                    <a:pt x="0" y="27353"/>
                    <a:pt x="1501" y="28854"/>
                    <a:pt x="3336" y="28854"/>
                  </a:cubicBezTo>
                  <a:lnTo>
                    <a:pt x="26753" y="28854"/>
                  </a:lnTo>
                  <a:cubicBezTo>
                    <a:pt x="28587" y="28854"/>
                    <a:pt x="30088" y="27353"/>
                    <a:pt x="30088" y="25518"/>
                  </a:cubicBezTo>
                  <a:lnTo>
                    <a:pt x="30088" y="3336"/>
                  </a:lnTo>
                  <a:cubicBezTo>
                    <a:pt x="30088" y="1501"/>
                    <a:pt x="28587" y="0"/>
                    <a:pt x="26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0"/>
            <p:cNvSpPr/>
            <p:nvPr/>
          </p:nvSpPr>
          <p:spPr>
            <a:xfrm>
              <a:off x="-4308750" y="4382750"/>
              <a:ext cx="632150" cy="632150"/>
            </a:xfrm>
            <a:custGeom>
              <a:avLst/>
              <a:gdLst/>
              <a:ahLst/>
              <a:cxnLst/>
              <a:rect l="l" t="t" r="r" b="b"/>
              <a:pathLst>
                <a:path w="25286" h="25286" extrusionOk="0">
                  <a:moveTo>
                    <a:pt x="12643" y="3703"/>
                  </a:moveTo>
                  <a:cubicBezTo>
                    <a:pt x="17547" y="3703"/>
                    <a:pt x="21550" y="7706"/>
                    <a:pt x="21550" y="12643"/>
                  </a:cubicBezTo>
                  <a:cubicBezTo>
                    <a:pt x="21550" y="17546"/>
                    <a:pt x="17547" y="21549"/>
                    <a:pt x="12643" y="21549"/>
                  </a:cubicBezTo>
                  <a:cubicBezTo>
                    <a:pt x="7706" y="21549"/>
                    <a:pt x="3704" y="17546"/>
                    <a:pt x="3704" y="12643"/>
                  </a:cubicBezTo>
                  <a:cubicBezTo>
                    <a:pt x="3704" y="7706"/>
                    <a:pt x="7706" y="3703"/>
                    <a:pt x="12643" y="3703"/>
                  </a:cubicBezTo>
                  <a:close/>
                  <a:moveTo>
                    <a:pt x="12643" y="0"/>
                  </a:moveTo>
                  <a:cubicBezTo>
                    <a:pt x="5672" y="0"/>
                    <a:pt x="1" y="5671"/>
                    <a:pt x="1" y="12643"/>
                  </a:cubicBezTo>
                  <a:cubicBezTo>
                    <a:pt x="1" y="19614"/>
                    <a:pt x="5672" y="25285"/>
                    <a:pt x="12643" y="25285"/>
                  </a:cubicBezTo>
                  <a:cubicBezTo>
                    <a:pt x="19615" y="25285"/>
                    <a:pt x="25286" y="19614"/>
                    <a:pt x="25286" y="12643"/>
                  </a:cubicBezTo>
                  <a:cubicBezTo>
                    <a:pt x="25286" y="5671"/>
                    <a:pt x="19615" y="0"/>
                    <a:pt x="12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0"/>
            <p:cNvSpPr/>
            <p:nvPr/>
          </p:nvSpPr>
          <p:spPr>
            <a:xfrm>
              <a:off x="-3778350" y="463710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fill="none" extrusionOk="0">
                  <a:moveTo>
                    <a:pt x="0" y="10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0"/>
            <p:cNvSpPr/>
            <p:nvPr/>
          </p:nvSpPr>
          <p:spPr>
            <a:xfrm>
              <a:off x="-3782525" y="4627100"/>
              <a:ext cx="1675" cy="1675"/>
            </a:xfrm>
            <a:custGeom>
              <a:avLst/>
              <a:gdLst/>
              <a:ahLst/>
              <a:cxnLst/>
              <a:rect l="l" t="t" r="r" b="b"/>
              <a:pathLst>
                <a:path w="67" h="67" fill="none" extrusionOk="0">
                  <a:moveTo>
                    <a:pt x="67" y="67"/>
                  </a:moveTo>
                  <a:cubicBezTo>
                    <a:pt x="67" y="33"/>
                    <a:pt x="67" y="33"/>
                    <a:pt x="0" y="0"/>
                  </a:cubicBezTo>
                  <a:cubicBezTo>
                    <a:pt x="67" y="33"/>
                    <a:pt x="67" y="67"/>
                    <a:pt x="67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0"/>
            <p:cNvSpPr/>
            <p:nvPr/>
          </p:nvSpPr>
          <p:spPr>
            <a:xfrm>
              <a:off x="-4092750" y="4603750"/>
              <a:ext cx="416975" cy="411150"/>
            </a:xfrm>
            <a:custGeom>
              <a:avLst/>
              <a:gdLst/>
              <a:ahLst/>
              <a:cxnLst/>
              <a:rect l="l" t="t" r="r" b="b"/>
              <a:pathLst>
                <a:path w="16679" h="16446" extrusionOk="0">
                  <a:moveTo>
                    <a:pt x="16045" y="0"/>
                  </a:moveTo>
                  <a:lnTo>
                    <a:pt x="16045" y="0"/>
                  </a:lnTo>
                  <a:cubicBezTo>
                    <a:pt x="16155" y="359"/>
                    <a:pt x="16253" y="725"/>
                    <a:pt x="16337" y="1096"/>
                  </a:cubicBezTo>
                  <a:lnTo>
                    <a:pt x="16337" y="1096"/>
                  </a:lnTo>
                  <a:cubicBezTo>
                    <a:pt x="16263" y="731"/>
                    <a:pt x="16174" y="369"/>
                    <a:pt x="16045" y="0"/>
                  </a:cubicBezTo>
                  <a:close/>
                  <a:moveTo>
                    <a:pt x="16337" y="1096"/>
                  </a:moveTo>
                  <a:lnTo>
                    <a:pt x="16337" y="1096"/>
                  </a:lnTo>
                  <a:cubicBezTo>
                    <a:pt x="16416" y="1489"/>
                    <a:pt x="16476" y="1886"/>
                    <a:pt x="16546" y="2302"/>
                  </a:cubicBezTo>
                  <a:lnTo>
                    <a:pt x="12976" y="3536"/>
                  </a:lnTo>
                  <a:lnTo>
                    <a:pt x="12976" y="3803"/>
                  </a:lnTo>
                  <a:cubicBezTo>
                    <a:pt x="12976" y="8706"/>
                    <a:pt x="8974" y="12709"/>
                    <a:pt x="4037" y="12709"/>
                  </a:cubicBezTo>
                  <a:cubicBezTo>
                    <a:pt x="2802" y="12709"/>
                    <a:pt x="1568" y="12476"/>
                    <a:pt x="467" y="11975"/>
                  </a:cubicBezTo>
                  <a:lnTo>
                    <a:pt x="0" y="15778"/>
                  </a:lnTo>
                  <a:cubicBezTo>
                    <a:pt x="1235" y="16178"/>
                    <a:pt x="2636" y="16445"/>
                    <a:pt x="4037" y="16445"/>
                  </a:cubicBezTo>
                  <a:cubicBezTo>
                    <a:pt x="11008" y="16445"/>
                    <a:pt x="16679" y="10774"/>
                    <a:pt x="16679" y="3803"/>
                  </a:cubicBezTo>
                  <a:cubicBezTo>
                    <a:pt x="16656" y="2868"/>
                    <a:pt x="16534" y="1965"/>
                    <a:pt x="16337" y="1096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0"/>
            <p:cNvSpPr/>
            <p:nvPr/>
          </p:nvSpPr>
          <p:spPr>
            <a:xfrm>
              <a:off x="-3785025" y="4616250"/>
              <a:ext cx="850" cy="3350"/>
            </a:xfrm>
            <a:custGeom>
              <a:avLst/>
              <a:gdLst/>
              <a:ahLst/>
              <a:cxnLst/>
              <a:rect l="l" t="t" r="r" b="b"/>
              <a:pathLst>
                <a:path w="34" h="134" fill="none" extrusionOk="0">
                  <a:moveTo>
                    <a:pt x="34" y="134"/>
                  </a:moveTo>
                  <a:cubicBezTo>
                    <a:pt x="34" y="100"/>
                    <a:pt x="0" y="34"/>
                    <a:pt x="0" y="0"/>
                  </a:cubicBezTo>
                  <a:cubicBezTo>
                    <a:pt x="0" y="34"/>
                    <a:pt x="34" y="100"/>
                    <a:pt x="34" y="134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0"/>
            <p:cNvSpPr/>
            <p:nvPr/>
          </p:nvSpPr>
          <p:spPr>
            <a:xfrm>
              <a:off x="-3771700" y="467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0"/>
            <p:cNvSpPr/>
            <p:nvPr/>
          </p:nvSpPr>
          <p:spPr>
            <a:xfrm>
              <a:off x="-3775025" y="464877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fill="none" extrusionOk="0">
                  <a:moveTo>
                    <a:pt x="1" y="3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0"/>
            <p:cNvSpPr/>
            <p:nvPr/>
          </p:nvSpPr>
          <p:spPr>
            <a:xfrm>
              <a:off x="-3772525" y="4658775"/>
              <a:ext cx="25" cy="1700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1"/>
                    <a:pt x="1" y="67"/>
                  </a:cubicBezTo>
                  <a:cubicBezTo>
                    <a:pt x="1" y="1"/>
                    <a:pt x="1" y="67"/>
                    <a:pt x="1" y="67"/>
                  </a:cubicBezTo>
                  <a:close/>
                </a:path>
              </a:pathLst>
            </a:custGeom>
            <a:noFill/>
            <a:ln w="500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0"/>
            <p:cNvSpPr/>
            <p:nvPr/>
          </p:nvSpPr>
          <p:spPr>
            <a:xfrm>
              <a:off x="-3976825" y="4383575"/>
              <a:ext cx="297725" cy="310250"/>
            </a:xfrm>
            <a:custGeom>
              <a:avLst/>
              <a:gdLst/>
              <a:ahLst/>
              <a:cxnLst/>
              <a:rect l="l" t="t" r="r" b="b"/>
              <a:pathLst>
                <a:path w="11909" h="12410" extrusionOk="0">
                  <a:moveTo>
                    <a:pt x="0" y="1"/>
                  </a:moveTo>
                  <a:lnTo>
                    <a:pt x="0" y="3737"/>
                  </a:lnTo>
                  <a:cubicBezTo>
                    <a:pt x="4537" y="4070"/>
                    <a:pt x="8173" y="7773"/>
                    <a:pt x="8273" y="12410"/>
                  </a:cubicBezTo>
                  <a:lnTo>
                    <a:pt x="11909" y="11142"/>
                  </a:lnTo>
                  <a:cubicBezTo>
                    <a:pt x="11175" y="5071"/>
                    <a:pt x="6171" y="301"/>
                    <a:pt x="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0"/>
            <p:cNvSpPr/>
            <p:nvPr/>
          </p:nvSpPr>
          <p:spPr>
            <a:xfrm>
              <a:off x="-4269550" y="4383575"/>
              <a:ext cx="292750" cy="235200"/>
            </a:xfrm>
            <a:custGeom>
              <a:avLst/>
              <a:gdLst/>
              <a:ahLst/>
              <a:cxnLst/>
              <a:rect l="l" t="t" r="r" b="b"/>
              <a:pathLst>
                <a:path w="11710" h="9408" extrusionOk="0">
                  <a:moveTo>
                    <a:pt x="11075" y="1"/>
                  </a:moveTo>
                  <a:cubicBezTo>
                    <a:pt x="6272" y="1"/>
                    <a:pt x="2102" y="2669"/>
                    <a:pt x="1" y="6605"/>
                  </a:cubicBezTo>
                  <a:lnTo>
                    <a:pt x="2736" y="9407"/>
                  </a:lnTo>
                  <a:cubicBezTo>
                    <a:pt x="4037" y="6072"/>
                    <a:pt x="7273" y="3737"/>
                    <a:pt x="11075" y="3737"/>
                  </a:cubicBezTo>
                  <a:cubicBezTo>
                    <a:pt x="11275" y="3737"/>
                    <a:pt x="11509" y="3737"/>
                    <a:pt x="11709" y="3770"/>
                  </a:cubicBezTo>
                  <a:lnTo>
                    <a:pt x="11709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0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0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0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0"/>
            <p:cNvSpPr/>
            <p:nvPr/>
          </p:nvSpPr>
          <p:spPr>
            <a:xfrm>
              <a:off x="-2170550" y="2098600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368" y="1"/>
                    <a:pt x="1" y="1435"/>
                    <a:pt x="1" y="3137"/>
                  </a:cubicBezTo>
                  <a:lnTo>
                    <a:pt x="1" y="21483"/>
                  </a:lnTo>
                  <a:cubicBezTo>
                    <a:pt x="1" y="23251"/>
                    <a:pt x="1402" y="24619"/>
                    <a:pt x="3136" y="24619"/>
                  </a:cubicBezTo>
                  <a:lnTo>
                    <a:pt x="35693" y="24619"/>
                  </a:lnTo>
                  <a:cubicBezTo>
                    <a:pt x="37394" y="24619"/>
                    <a:pt x="38828" y="23184"/>
                    <a:pt x="38828" y="21483"/>
                  </a:cubicBezTo>
                  <a:lnTo>
                    <a:pt x="38828" y="3137"/>
                  </a:lnTo>
                  <a:cubicBezTo>
                    <a:pt x="38828" y="1402"/>
                    <a:pt x="37394" y="1"/>
                    <a:pt x="35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0"/>
            <p:cNvSpPr/>
            <p:nvPr/>
          </p:nvSpPr>
          <p:spPr>
            <a:xfrm>
              <a:off x="-2135525" y="2061075"/>
              <a:ext cx="970725" cy="615475"/>
            </a:xfrm>
            <a:custGeom>
              <a:avLst/>
              <a:gdLst/>
              <a:ahLst/>
              <a:cxnLst/>
              <a:rect l="l" t="t" r="r" b="b"/>
              <a:pathLst>
                <a:path w="38829" h="24619" extrusionOk="0">
                  <a:moveTo>
                    <a:pt x="3136" y="1"/>
                  </a:moveTo>
                  <a:cubicBezTo>
                    <a:pt x="1402" y="1"/>
                    <a:pt x="1" y="1435"/>
                    <a:pt x="1" y="3136"/>
                  </a:cubicBezTo>
                  <a:lnTo>
                    <a:pt x="1" y="21483"/>
                  </a:lnTo>
                  <a:cubicBezTo>
                    <a:pt x="1" y="23251"/>
                    <a:pt x="1435" y="24618"/>
                    <a:pt x="3136" y="24618"/>
                  </a:cubicBezTo>
                  <a:lnTo>
                    <a:pt x="35693" y="24618"/>
                  </a:lnTo>
                  <a:cubicBezTo>
                    <a:pt x="37461" y="24618"/>
                    <a:pt x="38828" y="23184"/>
                    <a:pt x="38828" y="21483"/>
                  </a:cubicBezTo>
                  <a:lnTo>
                    <a:pt x="38828" y="3136"/>
                  </a:lnTo>
                  <a:cubicBezTo>
                    <a:pt x="38828" y="1402"/>
                    <a:pt x="37427" y="1"/>
                    <a:pt x="35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0"/>
            <p:cNvSpPr/>
            <p:nvPr/>
          </p:nvSpPr>
          <p:spPr>
            <a:xfrm>
              <a:off x="-2016275" y="2148650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01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0"/>
            <p:cNvSpPr/>
            <p:nvPr/>
          </p:nvSpPr>
          <p:spPr>
            <a:xfrm>
              <a:off x="-1582625" y="2148650"/>
              <a:ext cx="306075" cy="110925"/>
            </a:xfrm>
            <a:custGeom>
              <a:avLst/>
              <a:gdLst/>
              <a:ahLst/>
              <a:cxnLst/>
              <a:rect l="l" t="t" r="r" b="b"/>
              <a:pathLst>
                <a:path w="12243" h="4437" extrusionOk="0">
                  <a:moveTo>
                    <a:pt x="0" y="0"/>
                  </a:moveTo>
                  <a:lnTo>
                    <a:pt x="0" y="4437"/>
                  </a:lnTo>
                  <a:lnTo>
                    <a:pt x="10041" y="4437"/>
                  </a:lnTo>
                  <a:cubicBezTo>
                    <a:pt x="11242" y="4437"/>
                    <a:pt x="12243" y="3436"/>
                    <a:pt x="12243" y="2235"/>
                  </a:cubicBezTo>
                  <a:cubicBezTo>
                    <a:pt x="12243" y="1001"/>
                    <a:pt x="11309" y="0"/>
                    <a:pt x="10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0"/>
            <p:cNvSpPr/>
            <p:nvPr/>
          </p:nvSpPr>
          <p:spPr>
            <a:xfrm>
              <a:off x="-1640175" y="2147825"/>
              <a:ext cx="112625" cy="112600"/>
            </a:xfrm>
            <a:custGeom>
              <a:avLst/>
              <a:gdLst/>
              <a:ahLst/>
              <a:cxnLst/>
              <a:rect l="l" t="t" r="r" b="b"/>
              <a:pathLst>
                <a:path w="4505" h="4504" extrusionOk="0">
                  <a:moveTo>
                    <a:pt x="2269" y="0"/>
                  </a:moveTo>
                  <a:cubicBezTo>
                    <a:pt x="1002" y="0"/>
                    <a:pt x="1" y="1001"/>
                    <a:pt x="1" y="2268"/>
                  </a:cubicBezTo>
                  <a:cubicBezTo>
                    <a:pt x="1" y="3503"/>
                    <a:pt x="1002" y="4503"/>
                    <a:pt x="2269" y="4503"/>
                  </a:cubicBezTo>
                  <a:cubicBezTo>
                    <a:pt x="3503" y="4503"/>
                    <a:pt x="4504" y="3503"/>
                    <a:pt x="4504" y="2268"/>
                  </a:cubicBezTo>
                  <a:cubicBezTo>
                    <a:pt x="4504" y="1001"/>
                    <a:pt x="3503" y="0"/>
                    <a:pt x="2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0"/>
            <p:cNvSpPr/>
            <p:nvPr/>
          </p:nvSpPr>
          <p:spPr>
            <a:xfrm>
              <a:off x="-2016275" y="2295425"/>
              <a:ext cx="739725" cy="110925"/>
            </a:xfrm>
            <a:custGeom>
              <a:avLst/>
              <a:gdLst/>
              <a:ahLst/>
              <a:cxnLst/>
              <a:rect l="l" t="t" r="r" b="b"/>
              <a:pathLst>
                <a:path w="29589" h="4437" extrusionOk="0">
                  <a:moveTo>
                    <a:pt x="2202" y="0"/>
                  </a:moveTo>
                  <a:cubicBezTo>
                    <a:pt x="1001" y="0"/>
                    <a:pt x="1" y="1034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34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0"/>
            <p:cNvSpPr/>
            <p:nvPr/>
          </p:nvSpPr>
          <p:spPr>
            <a:xfrm>
              <a:off x="-2016275" y="2443025"/>
              <a:ext cx="739725" cy="110100"/>
            </a:xfrm>
            <a:custGeom>
              <a:avLst/>
              <a:gdLst/>
              <a:ahLst/>
              <a:cxnLst/>
              <a:rect l="l" t="t" r="r" b="b"/>
              <a:pathLst>
                <a:path w="29589" h="4404" extrusionOk="0">
                  <a:moveTo>
                    <a:pt x="2202" y="0"/>
                  </a:moveTo>
                  <a:cubicBezTo>
                    <a:pt x="1001" y="0"/>
                    <a:pt x="1" y="1001"/>
                    <a:pt x="1" y="2202"/>
                  </a:cubicBezTo>
                  <a:cubicBezTo>
                    <a:pt x="1" y="3403"/>
                    <a:pt x="1001" y="4404"/>
                    <a:pt x="2202" y="4404"/>
                  </a:cubicBezTo>
                  <a:lnTo>
                    <a:pt x="27387" y="4404"/>
                  </a:lnTo>
                  <a:cubicBezTo>
                    <a:pt x="28655" y="4404"/>
                    <a:pt x="29589" y="3470"/>
                    <a:pt x="29589" y="2202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0"/>
            <p:cNvSpPr/>
            <p:nvPr/>
          </p:nvSpPr>
          <p:spPr>
            <a:xfrm>
              <a:off x="-1718550" y="2296250"/>
              <a:ext cx="442000" cy="110100"/>
            </a:xfrm>
            <a:custGeom>
              <a:avLst/>
              <a:gdLst/>
              <a:ahLst/>
              <a:cxnLst/>
              <a:rect l="l" t="t" r="r" b="b"/>
              <a:pathLst>
                <a:path w="17680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15478" y="4404"/>
                  </a:lnTo>
                  <a:cubicBezTo>
                    <a:pt x="16679" y="4404"/>
                    <a:pt x="17680" y="3403"/>
                    <a:pt x="17680" y="2202"/>
                  </a:cubicBezTo>
                  <a:cubicBezTo>
                    <a:pt x="17680" y="1001"/>
                    <a:pt x="16746" y="1"/>
                    <a:pt x="15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0"/>
            <p:cNvSpPr/>
            <p:nvPr/>
          </p:nvSpPr>
          <p:spPr>
            <a:xfrm>
              <a:off x="-1470875" y="2443850"/>
              <a:ext cx="194325" cy="110950"/>
            </a:xfrm>
            <a:custGeom>
              <a:avLst/>
              <a:gdLst/>
              <a:ahLst/>
              <a:cxnLst/>
              <a:rect l="l" t="t" r="r" b="b"/>
              <a:pathLst>
                <a:path w="7773" h="4438" extrusionOk="0">
                  <a:moveTo>
                    <a:pt x="0" y="1"/>
                  </a:moveTo>
                  <a:lnTo>
                    <a:pt x="0" y="4437"/>
                  </a:lnTo>
                  <a:lnTo>
                    <a:pt x="5571" y="4437"/>
                  </a:lnTo>
                  <a:cubicBezTo>
                    <a:pt x="6772" y="4437"/>
                    <a:pt x="7773" y="3437"/>
                    <a:pt x="7773" y="2202"/>
                  </a:cubicBezTo>
                  <a:cubicBezTo>
                    <a:pt x="7773" y="1002"/>
                    <a:pt x="6839" y="1"/>
                    <a:pt x="5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0"/>
            <p:cNvSpPr/>
            <p:nvPr/>
          </p:nvSpPr>
          <p:spPr>
            <a:xfrm>
              <a:off x="-1774425" y="2294575"/>
              <a:ext cx="112600" cy="112625"/>
            </a:xfrm>
            <a:custGeom>
              <a:avLst/>
              <a:gdLst/>
              <a:ahLst/>
              <a:cxnLst/>
              <a:rect l="l" t="t" r="r" b="b"/>
              <a:pathLst>
                <a:path w="4504" h="4505" extrusionOk="0">
                  <a:moveTo>
                    <a:pt x="2235" y="1"/>
                  </a:moveTo>
                  <a:cubicBezTo>
                    <a:pt x="1001" y="1"/>
                    <a:pt x="0" y="1002"/>
                    <a:pt x="0" y="2269"/>
                  </a:cubicBezTo>
                  <a:cubicBezTo>
                    <a:pt x="0" y="3503"/>
                    <a:pt x="1001" y="4504"/>
                    <a:pt x="2235" y="4504"/>
                  </a:cubicBezTo>
                  <a:cubicBezTo>
                    <a:pt x="3503" y="4504"/>
                    <a:pt x="4504" y="3503"/>
                    <a:pt x="4504" y="2269"/>
                  </a:cubicBezTo>
                  <a:cubicBezTo>
                    <a:pt x="4504" y="1068"/>
                    <a:pt x="3503" y="68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0"/>
            <p:cNvSpPr/>
            <p:nvPr/>
          </p:nvSpPr>
          <p:spPr>
            <a:xfrm>
              <a:off x="-1527575" y="2442200"/>
              <a:ext cx="112600" cy="112600"/>
            </a:xfrm>
            <a:custGeom>
              <a:avLst/>
              <a:gdLst/>
              <a:ahLst/>
              <a:cxnLst/>
              <a:rect l="l" t="t" r="r" b="b"/>
              <a:pathLst>
                <a:path w="4504" h="4504" extrusionOk="0">
                  <a:moveTo>
                    <a:pt x="2268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3"/>
                    <a:pt x="2268" y="4503"/>
                  </a:cubicBezTo>
                  <a:cubicBezTo>
                    <a:pt x="3503" y="4503"/>
                    <a:pt x="4503" y="3503"/>
                    <a:pt x="4503" y="2235"/>
                  </a:cubicBezTo>
                  <a:cubicBezTo>
                    <a:pt x="4503" y="1034"/>
                    <a:pt x="3503" y="33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-2213075" y="3595525"/>
              <a:ext cx="70900" cy="70900"/>
            </a:xfrm>
            <a:custGeom>
              <a:avLst/>
              <a:gdLst/>
              <a:ahLst/>
              <a:cxnLst/>
              <a:rect l="l" t="t" r="r" b="b"/>
              <a:pathLst>
                <a:path w="2836" h="2836" extrusionOk="0">
                  <a:moveTo>
                    <a:pt x="1401" y="534"/>
                  </a:moveTo>
                  <a:cubicBezTo>
                    <a:pt x="1868" y="534"/>
                    <a:pt x="2269" y="967"/>
                    <a:pt x="2269" y="1434"/>
                  </a:cubicBezTo>
                  <a:cubicBezTo>
                    <a:pt x="2269" y="1902"/>
                    <a:pt x="1868" y="2302"/>
                    <a:pt x="1401" y="2302"/>
                  </a:cubicBezTo>
                  <a:cubicBezTo>
                    <a:pt x="934" y="2302"/>
                    <a:pt x="534" y="1935"/>
                    <a:pt x="534" y="1434"/>
                  </a:cubicBezTo>
                  <a:cubicBezTo>
                    <a:pt x="534" y="967"/>
                    <a:pt x="901" y="534"/>
                    <a:pt x="1401" y="534"/>
                  </a:cubicBezTo>
                  <a:close/>
                  <a:moveTo>
                    <a:pt x="1401" y="0"/>
                  </a:moveTo>
                  <a:cubicBezTo>
                    <a:pt x="601" y="0"/>
                    <a:pt x="0" y="634"/>
                    <a:pt x="0" y="1434"/>
                  </a:cubicBezTo>
                  <a:cubicBezTo>
                    <a:pt x="0" y="2202"/>
                    <a:pt x="601" y="2836"/>
                    <a:pt x="1401" y="2836"/>
                  </a:cubicBezTo>
                  <a:cubicBezTo>
                    <a:pt x="2169" y="2836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-2005425" y="3659725"/>
              <a:ext cx="70075" cy="7007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1" y="1"/>
                  </a:moveTo>
                  <a:cubicBezTo>
                    <a:pt x="601" y="1"/>
                    <a:pt x="0" y="601"/>
                    <a:pt x="0" y="1402"/>
                  </a:cubicBezTo>
                  <a:cubicBezTo>
                    <a:pt x="0" y="2202"/>
                    <a:pt x="601" y="2803"/>
                    <a:pt x="1401" y="2803"/>
                  </a:cubicBezTo>
                  <a:cubicBezTo>
                    <a:pt x="2202" y="2803"/>
                    <a:pt x="2802" y="2202"/>
                    <a:pt x="2802" y="1402"/>
                  </a:cubicBezTo>
                  <a:cubicBezTo>
                    <a:pt x="2769" y="601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0"/>
            <p:cNvSpPr/>
            <p:nvPr/>
          </p:nvSpPr>
          <p:spPr>
            <a:xfrm>
              <a:off x="-2108000" y="3371800"/>
              <a:ext cx="145125" cy="158675"/>
            </a:xfrm>
            <a:custGeom>
              <a:avLst/>
              <a:gdLst/>
              <a:ahLst/>
              <a:cxnLst/>
              <a:rect l="l" t="t" r="r" b="b"/>
              <a:pathLst>
                <a:path w="5805" h="6347" extrusionOk="0">
                  <a:moveTo>
                    <a:pt x="685" y="0"/>
                  </a:moveTo>
                  <a:cubicBezTo>
                    <a:pt x="322" y="0"/>
                    <a:pt x="0" y="288"/>
                    <a:pt x="0" y="677"/>
                  </a:cubicBezTo>
                  <a:lnTo>
                    <a:pt x="0" y="5680"/>
                  </a:lnTo>
                  <a:cubicBezTo>
                    <a:pt x="0" y="6078"/>
                    <a:pt x="316" y="6346"/>
                    <a:pt x="656" y="6346"/>
                  </a:cubicBezTo>
                  <a:cubicBezTo>
                    <a:pt x="772" y="6346"/>
                    <a:pt x="891" y="6315"/>
                    <a:pt x="1001" y="6247"/>
                  </a:cubicBezTo>
                  <a:lnTo>
                    <a:pt x="5338" y="3745"/>
                  </a:lnTo>
                  <a:cubicBezTo>
                    <a:pt x="5805" y="3512"/>
                    <a:pt x="5805" y="2878"/>
                    <a:pt x="5338" y="2578"/>
                  </a:cubicBezTo>
                  <a:lnTo>
                    <a:pt x="1001" y="76"/>
                  </a:lnTo>
                  <a:cubicBezTo>
                    <a:pt x="897" y="24"/>
                    <a:pt x="789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0"/>
            <p:cNvSpPr/>
            <p:nvPr/>
          </p:nvSpPr>
          <p:spPr>
            <a:xfrm>
              <a:off x="-4436325" y="3096825"/>
              <a:ext cx="377800" cy="575425"/>
            </a:xfrm>
            <a:custGeom>
              <a:avLst/>
              <a:gdLst/>
              <a:ahLst/>
              <a:cxnLst/>
              <a:rect l="l" t="t" r="r" b="b"/>
              <a:pathLst>
                <a:path w="15112" h="23017" extrusionOk="0">
                  <a:moveTo>
                    <a:pt x="15111" y="1"/>
                  </a:moveTo>
                  <a:cubicBezTo>
                    <a:pt x="14858" y="472"/>
                    <a:pt x="14628" y="850"/>
                    <a:pt x="14409" y="1157"/>
                  </a:cubicBezTo>
                  <a:lnTo>
                    <a:pt x="14409" y="1157"/>
                  </a:lnTo>
                  <a:cubicBezTo>
                    <a:pt x="15111" y="837"/>
                    <a:pt x="15111" y="1026"/>
                    <a:pt x="15111" y="1"/>
                  </a:cubicBezTo>
                  <a:close/>
                  <a:moveTo>
                    <a:pt x="14409" y="1157"/>
                  </a:moveTo>
                  <a:cubicBezTo>
                    <a:pt x="14083" y="1306"/>
                    <a:pt x="13607" y="1563"/>
                    <a:pt x="12910" y="2102"/>
                  </a:cubicBezTo>
                  <a:cubicBezTo>
                    <a:pt x="12591" y="2353"/>
                    <a:pt x="12263" y="2592"/>
                    <a:pt x="11930" y="2824"/>
                  </a:cubicBezTo>
                  <a:lnTo>
                    <a:pt x="11930" y="2824"/>
                  </a:lnTo>
                  <a:cubicBezTo>
                    <a:pt x="12975" y="2456"/>
                    <a:pt x="13618" y="2266"/>
                    <a:pt x="14409" y="1157"/>
                  </a:cubicBezTo>
                  <a:close/>
                  <a:moveTo>
                    <a:pt x="11930" y="2824"/>
                  </a:moveTo>
                  <a:lnTo>
                    <a:pt x="11930" y="2824"/>
                  </a:lnTo>
                  <a:cubicBezTo>
                    <a:pt x="11319" y="3039"/>
                    <a:pt x="10570" y="3314"/>
                    <a:pt x="9574" y="3870"/>
                  </a:cubicBezTo>
                  <a:cubicBezTo>
                    <a:pt x="6972" y="5271"/>
                    <a:pt x="4003" y="6205"/>
                    <a:pt x="2102" y="8507"/>
                  </a:cubicBezTo>
                  <a:cubicBezTo>
                    <a:pt x="100" y="10942"/>
                    <a:pt x="0" y="14611"/>
                    <a:pt x="1435" y="17446"/>
                  </a:cubicBezTo>
                  <a:cubicBezTo>
                    <a:pt x="2902" y="20248"/>
                    <a:pt x="5771" y="22216"/>
                    <a:pt x="8840" y="23017"/>
                  </a:cubicBezTo>
                  <a:cubicBezTo>
                    <a:pt x="6105" y="21516"/>
                    <a:pt x="4103" y="18747"/>
                    <a:pt x="3603" y="15678"/>
                  </a:cubicBezTo>
                  <a:cubicBezTo>
                    <a:pt x="3103" y="12610"/>
                    <a:pt x="4070" y="9341"/>
                    <a:pt x="6205" y="7039"/>
                  </a:cubicBezTo>
                  <a:cubicBezTo>
                    <a:pt x="7802" y="5298"/>
                    <a:pt x="9962" y="4193"/>
                    <a:pt x="11930" y="2824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0"/>
            <p:cNvSpPr/>
            <p:nvPr/>
          </p:nvSpPr>
          <p:spPr>
            <a:xfrm>
              <a:off x="-2341500" y="4202625"/>
              <a:ext cx="362775" cy="310300"/>
            </a:xfrm>
            <a:custGeom>
              <a:avLst/>
              <a:gdLst/>
              <a:ahLst/>
              <a:cxnLst/>
              <a:rect l="l" t="t" r="r" b="b"/>
              <a:pathLst>
                <a:path w="14511" h="12412" extrusionOk="0">
                  <a:moveTo>
                    <a:pt x="10174" y="0"/>
                  </a:moveTo>
                  <a:lnTo>
                    <a:pt x="0" y="3569"/>
                  </a:lnTo>
                  <a:lnTo>
                    <a:pt x="4904" y="12176"/>
                  </a:lnTo>
                  <a:cubicBezTo>
                    <a:pt x="4904" y="12176"/>
                    <a:pt x="5880" y="12411"/>
                    <a:pt x="7241" y="12411"/>
                  </a:cubicBezTo>
                  <a:cubicBezTo>
                    <a:pt x="9502" y="12411"/>
                    <a:pt x="12825" y="11762"/>
                    <a:pt x="14511" y="8306"/>
                  </a:cubicBezTo>
                  <a:lnTo>
                    <a:pt x="1017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0"/>
            <p:cNvSpPr/>
            <p:nvPr/>
          </p:nvSpPr>
          <p:spPr>
            <a:xfrm>
              <a:off x="-2341500" y="4202625"/>
              <a:ext cx="283550" cy="261875"/>
            </a:xfrm>
            <a:custGeom>
              <a:avLst/>
              <a:gdLst/>
              <a:ahLst/>
              <a:cxnLst/>
              <a:rect l="l" t="t" r="r" b="b"/>
              <a:pathLst>
                <a:path w="11342" h="10475" extrusionOk="0">
                  <a:moveTo>
                    <a:pt x="10141" y="0"/>
                  </a:moveTo>
                  <a:lnTo>
                    <a:pt x="0" y="3569"/>
                  </a:lnTo>
                  <a:lnTo>
                    <a:pt x="1668" y="6505"/>
                  </a:lnTo>
                  <a:lnTo>
                    <a:pt x="3903" y="10474"/>
                  </a:lnTo>
                  <a:lnTo>
                    <a:pt x="11342" y="2335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0"/>
            <p:cNvSpPr/>
            <p:nvPr/>
          </p:nvSpPr>
          <p:spPr>
            <a:xfrm>
              <a:off x="-2257275" y="4393575"/>
              <a:ext cx="646325" cy="384475"/>
            </a:xfrm>
            <a:custGeom>
              <a:avLst/>
              <a:gdLst/>
              <a:ahLst/>
              <a:cxnLst/>
              <a:rect l="l" t="t" r="r" b="b"/>
              <a:pathLst>
                <a:path w="25853" h="15379" extrusionOk="0">
                  <a:moveTo>
                    <a:pt x="10775" y="1"/>
                  </a:moveTo>
                  <a:lnTo>
                    <a:pt x="534" y="2836"/>
                  </a:lnTo>
                  <a:lnTo>
                    <a:pt x="134" y="8674"/>
                  </a:lnTo>
                  <a:cubicBezTo>
                    <a:pt x="1" y="10709"/>
                    <a:pt x="1468" y="12443"/>
                    <a:pt x="3470" y="12710"/>
                  </a:cubicBezTo>
                  <a:lnTo>
                    <a:pt x="25619" y="15379"/>
                  </a:lnTo>
                  <a:lnTo>
                    <a:pt x="25686" y="14678"/>
                  </a:lnTo>
                  <a:cubicBezTo>
                    <a:pt x="25852" y="12944"/>
                    <a:pt x="24985" y="11342"/>
                    <a:pt x="23484" y="10575"/>
                  </a:cubicBezTo>
                  <a:lnTo>
                    <a:pt x="20682" y="9208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0"/>
            <p:cNvSpPr/>
            <p:nvPr/>
          </p:nvSpPr>
          <p:spPr>
            <a:xfrm>
              <a:off x="-2258100" y="4570375"/>
              <a:ext cx="150950" cy="146800"/>
            </a:xfrm>
            <a:custGeom>
              <a:avLst/>
              <a:gdLst/>
              <a:ahLst/>
              <a:cxnLst/>
              <a:rect l="l" t="t" r="r" b="b"/>
              <a:pathLst>
                <a:path w="6038" h="5872" extrusionOk="0">
                  <a:moveTo>
                    <a:pt x="1254" y="1"/>
                  </a:moveTo>
                  <a:cubicBezTo>
                    <a:pt x="901" y="1"/>
                    <a:pt x="567" y="45"/>
                    <a:pt x="234" y="134"/>
                  </a:cubicBezTo>
                  <a:lnTo>
                    <a:pt x="134" y="1602"/>
                  </a:lnTo>
                  <a:cubicBezTo>
                    <a:pt x="0" y="3603"/>
                    <a:pt x="1468" y="5371"/>
                    <a:pt x="3469" y="5638"/>
                  </a:cubicBezTo>
                  <a:lnTo>
                    <a:pt x="5604" y="5872"/>
                  </a:lnTo>
                  <a:cubicBezTo>
                    <a:pt x="5671" y="5638"/>
                    <a:pt x="5704" y="5371"/>
                    <a:pt x="5738" y="5104"/>
                  </a:cubicBezTo>
                  <a:cubicBezTo>
                    <a:pt x="6038" y="2603"/>
                    <a:pt x="4303" y="334"/>
                    <a:pt x="1801" y="34"/>
                  </a:cubicBezTo>
                  <a:cubicBezTo>
                    <a:pt x="1612" y="12"/>
                    <a:pt x="1431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0"/>
            <p:cNvSpPr/>
            <p:nvPr/>
          </p:nvSpPr>
          <p:spPr>
            <a:xfrm>
              <a:off x="-1898675" y="4554525"/>
              <a:ext cx="137625" cy="119275"/>
            </a:xfrm>
            <a:custGeom>
              <a:avLst/>
              <a:gdLst/>
              <a:ahLst/>
              <a:cxnLst/>
              <a:rect l="l" t="t" r="r" b="b"/>
              <a:pathLst>
                <a:path w="5505" h="4771" extrusionOk="0">
                  <a:moveTo>
                    <a:pt x="3369" y="1"/>
                  </a:moveTo>
                  <a:lnTo>
                    <a:pt x="0" y="2469"/>
                  </a:lnTo>
                  <a:lnTo>
                    <a:pt x="1668" y="4771"/>
                  </a:lnTo>
                  <a:lnTo>
                    <a:pt x="5504" y="1969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0"/>
            <p:cNvSpPr/>
            <p:nvPr/>
          </p:nvSpPr>
          <p:spPr>
            <a:xfrm>
              <a:off x="-1983750" y="4481150"/>
              <a:ext cx="143475" cy="122600"/>
            </a:xfrm>
            <a:custGeom>
              <a:avLst/>
              <a:gdLst/>
              <a:ahLst/>
              <a:cxnLst/>
              <a:rect l="l" t="t" r="r" b="b"/>
              <a:pathLst>
                <a:path w="5739" h="4904" extrusionOk="0">
                  <a:moveTo>
                    <a:pt x="3603" y="0"/>
                  </a:moveTo>
                  <a:lnTo>
                    <a:pt x="1" y="2602"/>
                  </a:lnTo>
                  <a:lnTo>
                    <a:pt x="1669" y="4904"/>
                  </a:lnTo>
                  <a:lnTo>
                    <a:pt x="5738" y="1935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0"/>
            <p:cNvSpPr/>
            <p:nvPr/>
          </p:nvSpPr>
          <p:spPr>
            <a:xfrm>
              <a:off x="-3740825" y="2355700"/>
              <a:ext cx="1056600" cy="1254025"/>
            </a:xfrm>
            <a:custGeom>
              <a:avLst/>
              <a:gdLst/>
              <a:ahLst/>
              <a:cxnLst/>
              <a:rect l="l" t="t" r="r" b="b"/>
              <a:pathLst>
                <a:path w="42264" h="50161" extrusionOk="0">
                  <a:moveTo>
                    <a:pt x="11780" y="0"/>
                  </a:moveTo>
                  <a:cubicBezTo>
                    <a:pt x="10157" y="0"/>
                    <a:pt x="8501" y="433"/>
                    <a:pt x="7072" y="1259"/>
                  </a:cubicBezTo>
                  <a:cubicBezTo>
                    <a:pt x="4003" y="2893"/>
                    <a:pt x="1935" y="5995"/>
                    <a:pt x="968" y="9331"/>
                  </a:cubicBezTo>
                  <a:cubicBezTo>
                    <a:pt x="0" y="12600"/>
                    <a:pt x="67" y="16169"/>
                    <a:pt x="501" y="19572"/>
                  </a:cubicBezTo>
                  <a:cubicBezTo>
                    <a:pt x="1468" y="26944"/>
                    <a:pt x="4403" y="34182"/>
                    <a:pt x="9307" y="39786"/>
                  </a:cubicBezTo>
                  <a:cubicBezTo>
                    <a:pt x="14177" y="45390"/>
                    <a:pt x="21149" y="49360"/>
                    <a:pt x="28587" y="50060"/>
                  </a:cubicBezTo>
                  <a:cubicBezTo>
                    <a:pt x="29253" y="50125"/>
                    <a:pt x="29930" y="50161"/>
                    <a:pt x="30608" y="50161"/>
                  </a:cubicBezTo>
                  <a:cubicBezTo>
                    <a:pt x="33431" y="50161"/>
                    <a:pt x="36276" y="49540"/>
                    <a:pt x="38428" y="47792"/>
                  </a:cubicBezTo>
                  <a:cubicBezTo>
                    <a:pt x="41096" y="45624"/>
                    <a:pt x="42264" y="41354"/>
                    <a:pt x="40129" y="38619"/>
                  </a:cubicBezTo>
                  <a:cubicBezTo>
                    <a:pt x="38528" y="36550"/>
                    <a:pt x="35359" y="35550"/>
                    <a:pt x="34925" y="32948"/>
                  </a:cubicBezTo>
                  <a:cubicBezTo>
                    <a:pt x="34592" y="30913"/>
                    <a:pt x="36126" y="29112"/>
                    <a:pt x="36660" y="27177"/>
                  </a:cubicBezTo>
                  <a:cubicBezTo>
                    <a:pt x="37494" y="24242"/>
                    <a:pt x="35792" y="20773"/>
                    <a:pt x="32957" y="19705"/>
                  </a:cubicBezTo>
                  <a:cubicBezTo>
                    <a:pt x="30755" y="18838"/>
                    <a:pt x="28254" y="19271"/>
                    <a:pt x="25919" y="18838"/>
                  </a:cubicBezTo>
                  <a:cubicBezTo>
                    <a:pt x="22416" y="18137"/>
                    <a:pt x="19614" y="15335"/>
                    <a:pt x="18180" y="12066"/>
                  </a:cubicBezTo>
                  <a:cubicBezTo>
                    <a:pt x="16745" y="8831"/>
                    <a:pt x="16512" y="5161"/>
                    <a:pt x="16679" y="1625"/>
                  </a:cubicBezTo>
                  <a:cubicBezTo>
                    <a:pt x="15315" y="524"/>
                    <a:pt x="13568" y="0"/>
                    <a:pt x="11780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0"/>
            <p:cNvSpPr/>
            <p:nvPr/>
          </p:nvSpPr>
          <p:spPr>
            <a:xfrm>
              <a:off x="-3544850" y="2422175"/>
              <a:ext cx="820600" cy="1146675"/>
            </a:xfrm>
            <a:custGeom>
              <a:avLst/>
              <a:gdLst/>
              <a:ahLst/>
              <a:cxnLst/>
              <a:rect l="l" t="t" r="r" b="b"/>
              <a:pathLst>
                <a:path w="32824" h="45867" extrusionOk="0">
                  <a:moveTo>
                    <a:pt x="5971" y="1"/>
                  </a:moveTo>
                  <a:lnTo>
                    <a:pt x="0" y="2302"/>
                  </a:lnTo>
                  <a:lnTo>
                    <a:pt x="1234" y="36827"/>
                  </a:lnTo>
                  <a:cubicBezTo>
                    <a:pt x="1301" y="36894"/>
                    <a:pt x="1334" y="36994"/>
                    <a:pt x="1434" y="37060"/>
                  </a:cubicBezTo>
                  <a:cubicBezTo>
                    <a:pt x="4904" y="41030"/>
                    <a:pt x="9340" y="44099"/>
                    <a:pt x="14244" y="45867"/>
                  </a:cubicBezTo>
                  <a:cubicBezTo>
                    <a:pt x="20915" y="44866"/>
                    <a:pt x="28454" y="43732"/>
                    <a:pt x="32290" y="42931"/>
                  </a:cubicBezTo>
                  <a:cubicBezTo>
                    <a:pt x="32523" y="42698"/>
                    <a:pt x="32690" y="42364"/>
                    <a:pt x="32824" y="42031"/>
                  </a:cubicBezTo>
                  <a:cubicBezTo>
                    <a:pt x="26686" y="41097"/>
                    <a:pt x="23484" y="34492"/>
                    <a:pt x="24284" y="31023"/>
                  </a:cubicBezTo>
                  <a:cubicBezTo>
                    <a:pt x="25118" y="27353"/>
                    <a:pt x="27520" y="21483"/>
                    <a:pt x="18180" y="20048"/>
                  </a:cubicBezTo>
                  <a:cubicBezTo>
                    <a:pt x="8840" y="18647"/>
                    <a:pt x="5971" y="1"/>
                    <a:pt x="5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-4334600" y="2355500"/>
              <a:ext cx="930700" cy="1483050"/>
            </a:xfrm>
            <a:custGeom>
              <a:avLst/>
              <a:gdLst/>
              <a:ahLst/>
              <a:cxnLst/>
              <a:rect l="l" t="t" r="r" b="b"/>
              <a:pathLst>
                <a:path w="37228" h="59322" extrusionOk="0">
                  <a:moveTo>
                    <a:pt x="16025" y="0"/>
                  </a:moveTo>
                  <a:cubicBezTo>
                    <a:pt x="15004" y="0"/>
                    <a:pt x="13932" y="105"/>
                    <a:pt x="12810" y="333"/>
                  </a:cubicBezTo>
                  <a:cubicBezTo>
                    <a:pt x="13744" y="4135"/>
                    <a:pt x="14545" y="8872"/>
                    <a:pt x="12310" y="12074"/>
                  </a:cubicBezTo>
                  <a:cubicBezTo>
                    <a:pt x="10742" y="14309"/>
                    <a:pt x="8040" y="15377"/>
                    <a:pt x="5805" y="16878"/>
                  </a:cubicBezTo>
                  <a:cubicBezTo>
                    <a:pt x="3537" y="18379"/>
                    <a:pt x="1402" y="20914"/>
                    <a:pt x="2136" y="23549"/>
                  </a:cubicBezTo>
                  <a:cubicBezTo>
                    <a:pt x="2903" y="26518"/>
                    <a:pt x="6872" y="28052"/>
                    <a:pt x="6973" y="31088"/>
                  </a:cubicBezTo>
                  <a:cubicBezTo>
                    <a:pt x="7039" y="33423"/>
                    <a:pt x="4804" y="35057"/>
                    <a:pt x="3303" y="36892"/>
                  </a:cubicBezTo>
                  <a:cubicBezTo>
                    <a:pt x="1" y="40895"/>
                    <a:pt x="368" y="47066"/>
                    <a:pt x="3303" y="51336"/>
                  </a:cubicBezTo>
                  <a:cubicBezTo>
                    <a:pt x="6205" y="55572"/>
                    <a:pt x="11209" y="58041"/>
                    <a:pt x="16313" y="58941"/>
                  </a:cubicBezTo>
                  <a:cubicBezTo>
                    <a:pt x="17630" y="59185"/>
                    <a:pt x="18987" y="59322"/>
                    <a:pt x="20339" y="59322"/>
                  </a:cubicBezTo>
                  <a:cubicBezTo>
                    <a:pt x="23061" y="59322"/>
                    <a:pt x="25759" y="58766"/>
                    <a:pt x="28054" y="57407"/>
                  </a:cubicBezTo>
                  <a:cubicBezTo>
                    <a:pt x="33125" y="54405"/>
                    <a:pt x="35226" y="48167"/>
                    <a:pt x="35993" y="42329"/>
                  </a:cubicBezTo>
                  <a:cubicBezTo>
                    <a:pt x="37227" y="32155"/>
                    <a:pt x="35460" y="21681"/>
                    <a:pt x="31290" y="12341"/>
                  </a:cubicBezTo>
                  <a:cubicBezTo>
                    <a:pt x="29722" y="8905"/>
                    <a:pt x="27854" y="5536"/>
                    <a:pt x="24885" y="3168"/>
                  </a:cubicBezTo>
                  <a:cubicBezTo>
                    <a:pt x="22621" y="1320"/>
                    <a:pt x="19647" y="0"/>
                    <a:pt x="16025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-4438000" y="2585625"/>
              <a:ext cx="1400200" cy="1772125"/>
            </a:xfrm>
            <a:custGeom>
              <a:avLst/>
              <a:gdLst/>
              <a:ahLst/>
              <a:cxnLst/>
              <a:rect l="l" t="t" r="r" b="b"/>
              <a:pathLst>
                <a:path w="56008" h="70885" extrusionOk="0">
                  <a:moveTo>
                    <a:pt x="10341" y="24351"/>
                  </a:moveTo>
                  <a:lnTo>
                    <a:pt x="10341" y="24351"/>
                  </a:lnTo>
                  <a:cubicBezTo>
                    <a:pt x="9507" y="25519"/>
                    <a:pt x="8340" y="26553"/>
                    <a:pt x="7473" y="27654"/>
                  </a:cubicBezTo>
                  <a:cubicBezTo>
                    <a:pt x="4170" y="31657"/>
                    <a:pt x="4537" y="37828"/>
                    <a:pt x="7473" y="42064"/>
                  </a:cubicBezTo>
                  <a:cubicBezTo>
                    <a:pt x="7639" y="42331"/>
                    <a:pt x="7840" y="42564"/>
                    <a:pt x="8040" y="42831"/>
                  </a:cubicBezTo>
                  <a:cubicBezTo>
                    <a:pt x="5805" y="41230"/>
                    <a:pt x="4170" y="38795"/>
                    <a:pt x="3770" y="36060"/>
                  </a:cubicBezTo>
                  <a:cubicBezTo>
                    <a:pt x="3270" y="33024"/>
                    <a:pt x="4237" y="29722"/>
                    <a:pt x="6338" y="27454"/>
                  </a:cubicBezTo>
                  <a:cubicBezTo>
                    <a:pt x="7506" y="26186"/>
                    <a:pt x="8940" y="25285"/>
                    <a:pt x="10341" y="24351"/>
                  </a:cubicBezTo>
                  <a:close/>
                  <a:moveTo>
                    <a:pt x="17647" y="1"/>
                  </a:moveTo>
                  <a:cubicBezTo>
                    <a:pt x="17446" y="1035"/>
                    <a:pt x="17013" y="2002"/>
                    <a:pt x="16446" y="2869"/>
                  </a:cubicBezTo>
                  <a:cubicBezTo>
                    <a:pt x="14911" y="5104"/>
                    <a:pt x="12176" y="6172"/>
                    <a:pt x="9941" y="7673"/>
                  </a:cubicBezTo>
                  <a:cubicBezTo>
                    <a:pt x="7673" y="9174"/>
                    <a:pt x="5571" y="11709"/>
                    <a:pt x="6272" y="14344"/>
                  </a:cubicBezTo>
                  <a:cubicBezTo>
                    <a:pt x="7072" y="17313"/>
                    <a:pt x="11008" y="18847"/>
                    <a:pt x="11109" y="21883"/>
                  </a:cubicBezTo>
                  <a:cubicBezTo>
                    <a:pt x="11142" y="22617"/>
                    <a:pt x="10942" y="23217"/>
                    <a:pt x="10608" y="23851"/>
                  </a:cubicBezTo>
                  <a:cubicBezTo>
                    <a:pt x="10308" y="23984"/>
                    <a:pt x="9974" y="24151"/>
                    <a:pt x="9607" y="24351"/>
                  </a:cubicBezTo>
                  <a:cubicBezTo>
                    <a:pt x="7006" y="25786"/>
                    <a:pt x="4003" y="26686"/>
                    <a:pt x="2135" y="28988"/>
                  </a:cubicBezTo>
                  <a:cubicBezTo>
                    <a:pt x="134" y="31456"/>
                    <a:pt x="1" y="35126"/>
                    <a:pt x="1468" y="37961"/>
                  </a:cubicBezTo>
                  <a:cubicBezTo>
                    <a:pt x="2836" y="40563"/>
                    <a:pt x="5438" y="42464"/>
                    <a:pt x="8273" y="43332"/>
                  </a:cubicBezTo>
                  <a:cubicBezTo>
                    <a:pt x="9441" y="44733"/>
                    <a:pt x="10842" y="45900"/>
                    <a:pt x="12443" y="46867"/>
                  </a:cubicBezTo>
                  <a:cubicBezTo>
                    <a:pt x="12510" y="46901"/>
                    <a:pt x="12576" y="46968"/>
                    <a:pt x="12643" y="47001"/>
                  </a:cubicBezTo>
                  <a:cubicBezTo>
                    <a:pt x="12910" y="47168"/>
                    <a:pt x="13143" y="47301"/>
                    <a:pt x="13444" y="47468"/>
                  </a:cubicBezTo>
                  <a:lnTo>
                    <a:pt x="13677" y="47568"/>
                  </a:lnTo>
                  <a:cubicBezTo>
                    <a:pt x="13977" y="47701"/>
                    <a:pt x="14244" y="47868"/>
                    <a:pt x="14511" y="48002"/>
                  </a:cubicBezTo>
                  <a:cubicBezTo>
                    <a:pt x="14578" y="48035"/>
                    <a:pt x="14644" y="48035"/>
                    <a:pt x="14678" y="48068"/>
                  </a:cubicBezTo>
                  <a:cubicBezTo>
                    <a:pt x="15345" y="48369"/>
                    <a:pt x="16079" y="48669"/>
                    <a:pt x="16813" y="48902"/>
                  </a:cubicBezTo>
                  <a:cubicBezTo>
                    <a:pt x="16913" y="48969"/>
                    <a:pt x="17013" y="49002"/>
                    <a:pt x="17113" y="49002"/>
                  </a:cubicBezTo>
                  <a:cubicBezTo>
                    <a:pt x="17346" y="49069"/>
                    <a:pt x="17613" y="49169"/>
                    <a:pt x="17913" y="49236"/>
                  </a:cubicBezTo>
                  <a:cubicBezTo>
                    <a:pt x="18013" y="49303"/>
                    <a:pt x="18147" y="49336"/>
                    <a:pt x="18247" y="49336"/>
                  </a:cubicBezTo>
                  <a:cubicBezTo>
                    <a:pt x="18480" y="49403"/>
                    <a:pt x="18747" y="49469"/>
                    <a:pt x="18981" y="49536"/>
                  </a:cubicBezTo>
                  <a:cubicBezTo>
                    <a:pt x="19114" y="49569"/>
                    <a:pt x="19181" y="49569"/>
                    <a:pt x="19314" y="49636"/>
                  </a:cubicBezTo>
                  <a:cubicBezTo>
                    <a:pt x="19681" y="49703"/>
                    <a:pt x="20015" y="49803"/>
                    <a:pt x="20415" y="49836"/>
                  </a:cubicBezTo>
                  <a:cubicBezTo>
                    <a:pt x="21734" y="50100"/>
                    <a:pt x="23105" y="50209"/>
                    <a:pt x="24459" y="50209"/>
                  </a:cubicBezTo>
                  <a:cubicBezTo>
                    <a:pt x="24646" y="50209"/>
                    <a:pt x="24832" y="50207"/>
                    <a:pt x="25018" y="50203"/>
                  </a:cubicBezTo>
                  <a:lnTo>
                    <a:pt x="27320" y="53506"/>
                  </a:lnTo>
                  <a:lnTo>
                    <a:pt x="27253" y="58876"/>
                  </a:lnTo>
                  <a:lnTo>
                    <a:pt x="28754" y="61511"/>
                  </a:lnTo>
                  <a:cubicBezTo>
                    <a:pt x="29031" y="62014"/>
                    <a:pt x="29080" y="62365"/>
                    <a:pt x="29387" y="62365"/>
                  </a:cubicBezTo>
                  <a:cubicBezTo>
                    <a:pt x="29488" y="62365"/>
                    <a:pt x="29616" y="62327"/>
                    <a:pt x="29789" y="62245"/>
                  </a:cubicBezTo>
                  <a:cubicBezTo>
                    <a:pt x="30322" y="62012"/>
                    <a:pt x="30656" y="61478"/>
                    <a:pt x="30656" y="60877"/>
                  </a:cubicBezTo>
                  <a:lnTo>
                    <a:pt x="30522" y="56541"/>
                  </a:lnTo>
                  <a:lnTo>
                    <a:pt x="33424" y="59143"/>
                  </a:lnTo>
                  <a:lnTo>
                    <a:pt x="35259" y="63479"/>
                  </a:lnTo>
                  <a:cubicBezTo>
                    <a:pt x="35520" y="64080"/>
                    <a:pt x="36128" y="64476"/>
                    <a:pt x="36780" y="64476"/>
                  </a:cubicBezTo>
                  <a:cubicBezTo>
                    <a:pt x="36961" y="64476"/>
                    <a:pt x="37146" y="64445"/>
                    <a:pt x="37327" y="64380"/>
                  </a:cubicBezTo>
                  <a:cubicBezTo>
                    <a:pt x="37861" y="64180"/>
                    <a:pt x="38295" y="63713"/>
                    <a:pt x="38428" y="63146"/>
                  </a:cubicBezTo>
                  <a:lnTo>
                    <a:pt x="38495" y="63146"/>
                  </a:lnTo>
                  <a:cubicBezTo>
                    <a:pt x="38528" y="63146"/>
                    <a:pt x="38528" y="63079"/>
                    <a:pt x="38595" y="63079"/>
                  </a:cubicBezTo>
                  <a:lnTo>
                    <a:pt x="38828" y="63379"/>
                  </a:lnTo>
                  <a:cubicBezTo>
                    <a:pt x="39059" y="63661"/>
                    <a:pt x="39389" y="63825"/>
                    <a:pt x="39726" y="63825"/>
                  </a:cubicBezTo>
                  <a:cubicBezTo>
                    <a:pt x="39827" y="63825"/>
                    <a:pt x="39929" y="63810"/>
                    <a:pt x="40029" y="63780"/>
                  </a:cubicBezTo>
                  <a:cubicBezTo>
                    <a:pt x="40763" y="63613"/>
                    <a:pt x="41163" y="62879"/>
                    <a:pt x="40930" y="62178"/>
                  </a:cubicBezTo>
                  <a:lnTo>
                    <a:pt x="40496" y="61078"/>
                  </a:lnTo>
                  <a:lnTo>
                    <a:pt x="40496" y="61078"/>
                  </a:lnTo>
                  <a:cubicBezTo>
                    <a:pt x="41097" y="61511"/>
                    <a:pt x="41764" y="61878"/>
                    <a:pt x="42364" y="62212"/>
                  </a:cubicBezTo>
                  <a:lnTo>
                    <a:pt x="54473" y="68450"/>
                  </a:lnTo>
                  <a:lnTo>
                    <a:pt x="56007" y="70885"/>
                  </a:lnTo>
                  <a:cubicBezTo>
                    <a:pt x="53784" y="48580"/>
                    <a:pt x="46000" y="44375"/>
                    <a:pt x="37701" y="44375"/>
                  </a:cubicBezTo>
                  <a:cubicBezTo>
                    <a:pt x="32676" y="44375"/>
                    <a:pt x="27462" y="45917"/>
                    <a:pt x="23179" y="45917"/>
                  </a:cubicBezTo>
                  <a:cubicBezTo>
                    <a:pt x="21375" y="45917"/>
                    <a:pt x="19737" y="45643"/>
                    <a:pt x="18347" y="44866"/>
                  </a:cubicBezTo>
                  <a:cubicBezTo>
                    <a:pt x="8106" y="39162"/>
                    <a:pt x="14978" y="26386"/>
                    <a:pt x="19048" y="14845"/>
                  </a:cubicBezTo>
                  <a:cubicBezTo>
                    <a:pt x="22483" y="5304"/>
                    <a:pt x="18981" y="1168"/>
                    <a:pt x="17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0"/>
            <p:cNvSpPr/>
            <p:nvPr/>
          </p:nvSpPr>
          <p:spPr>
            <a:xfrm>
              <a:off x="-4301225" y="2467200"/>
              <a:ext cx="897325" cy="1370150"/>
            </a:xfrm>
            <a:custGeom>
              <a:avLst/>
              <a:gdLst/>
              <a:ahLst/>
              <a:cxnLst/>
              <a:rect l="l" t="t" r="r" b="b"/>
              <a:pathLst>
                <a:path w="35893" h="54806" extrusionOk="0">
                  <a:moveTo>
                    <a:pt x="25018" y="1"/>
                  </a:moveTo>
                  <a:lnTo>
                    <a:pt x="16846" y="1268"/>
                  </a:lnTo>
                  <a:cubicBezTo>
                    <a:pt x="16846" y="1268"/>
                    <a:pt x="16178" y="7940"/>
                    <a:pt x="10841" y="14344"/>
                  </a:cubicBezTo>
                  <a:cubicBezTo>
                    <a:pt x="7139" y="18781"/>
                    <a:pt x="12676" y="25019"/>
                    <a:pt x="10508" y="26753"/>
                  </a:cubicBezTo>
                  <a:cubicBezTo>
                    <a:pt x="3669" y="32224"/>
                    <a:pt x="0" y="37428"/>
                    <a:pt x="6138" y="50904"/>
                  </a:cubicBezTo>
                  <a:cubicBezTo>
                    <a:pt x="8740" y="52739"/>
                    <a:pt x="11842" y="53873"/>
                    <a:pt x="15011" y="54440"/>
                  </a:cubicBezTo>
                  <a:cubicBezTo>
                    <a:pt x="16328" y="54672"/>
                    <a:pt x="17685" y="54806"/>
                    <a:pt x="19037" y="54806"/>
                  </a:cubicBezTo>
                  <a:cubicBezTo>
                    <a:pt x="21759" y="54806"/>
                    <a:pt x="24457" y="54265"/>
                    <a:pt x="26753" y="52905"/>
                  </a:cubicBezTo>
                  <a:cubicBezTo>
                    <a:pt x="31756" y="49903"/>
                    <a:pt x="33891" y="43632"/>
                    <a:pt x="34658" y="37795"/>
                  </a:cubicBezTo>
                  <a:cubicBezTo>
                    <a:pt x="35892" y="27621"/>
                    <a:pt x="34091" y="17180"/>
                    <a:pt x="29922" y="7840"/>
                  </a:cubicBezTo>
                  <a:cubicBezTo>
                    <a:pt x="28687" y="5004"/>
                    <a:pt x="27153" y="2202"/>
                    <a:pt x="25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0"/>
            <p:cNvSpPr/>
            <p:nvPr/>
          </p:nvSpPr>
          <p:spPr>
            <a:xfrm>
              <a:off x="-3451450" y="2840550"/>
              <a:ext cx="557075" cy="591550"/>
            </a:xfrm>
            <a:custGeom>
              <a:avLst/>
              <a:gdLst/>
              <a:ahLst/>
              <a:cxnLst/>
              <a:rect l="l" t="t" r="r" b="b"/>
              <a:pathLst>
                <a:path w="22283" h="23662" extrusionOk="0">
                  <a:moveTo>
                    <a:pt x="6219" y="0"/>
                  </a:moveTo>
                  <a:cubicBezTo>
                    <a:pt x="5188" y="0"/>
                    <a:pt x="4146" y="308"/>
                    <a:pt x="3236" y="945"/>
                  </a:cubicBezTo>
                  <a:lnTo>
                    <a:pt x="2869" y="1178"/>
                  </a:lnTo>
                  <a:cubicBezTo>
                    <a:pt x="534" y="2846"/>
                    <a:pt x="0" y="6049"/>
                    <a:pt x="1601" y="8384"/>
                  </a:cubicBezTo>
                  <a:lnTo>
                    <a:pt x="15111" y="23661"/>
                  </a:lnTo>
                  <a:lnTo>
                    <a:pt x="22283" y="16323"/>
                  </a:lnTo>
                  <a:lnTo>
                    <a:pt x="10441" y="2179"/>
                  </a:lnTo>
                  <a:cubicBezTo>
                    <a:pt x="9423" y="754"/>
                    <a:pt x="7834" y="0"/>
                    <a:pt x="6219" y="0"/>
                  </a:cubicBezTo>
                  <a:close/>
                </a:path>
              </a:pathLst>
            </a:custGeom>
            <a:solidFill>
              <a:srgbClr val="E8A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0"/>
            <p:cNvSpPr/>
            <p:nvPr/>
          </p:nvSpPr>
          <p:spPr>
            <a:xfrm>
              <a:off x="-3151250" y="2876675"/>
              <a:ext cx="484550" cy="555425"/>
            </a:xfrm>
            <a:custGeom>
              <a:avLst/>
              <a:gdLst/>
              <a:ahLst/>
              <a:cxnLst/>
              <a:rect l="l" t="t" r="r" b="b"/>
              <a:pathLst>
                <a:path w="19382" h="22217" extrusionOk="0">
                  <a:moveTo>
                    <a:pt x="16012" y="0"/>
                  </a:moveTo>
                  <a:lnTo>
                    <a:pt x="1" y="12543"/>
                  </a:lnTo>
                  <a:lnTo>
                    <a:pt x="3103" y="22216"/>
                  </a:lnTo>
                  <a:lnTo>
                    <a:pt x="19381" y="557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0"/>
            <p:cNvSpPr/>
            <p:nvPr/>
          </p:nvSpPr>
          <p:spPr>
            <a:xfrm>
              <a:off x="-3540700" y="2812150"/>
              <a:ext cx="481200" cy="345575"/>
            </a:xfrm>
            <a:custGeom>
              <a:avLst/>
              <a:gdLst/>
              <a:ahLst/>
              <a:cxnLst/>
              <a:rect l="l" t="t" r="r" b="b"/>
              <a:pathLst>
                <a:path w="19248" h="13823" extrusionOk="0">
                  <a:moveTo>
                    <a:pt x="8611" y="0"/>
                  </a:moveTo>
                  <a:cubicBezTo>
                    <a:pt x="7239" y="0"/>
                    <a:pt x="5880" y="534"/>
                    <a:pt x="4638" y="1881"/>
                  </a:cubicBezTo>
                  <a:cubicBezTo>
                    <a:pt x="4604" y="1881"/>
                    <a:pt x="1" y="7285"/>
                    <a:pt x="9941" y="13823"/>
                  </a:cubicBezTo>
                  <a:lnTo>
                    <a:pt x="19248" y="7718"/>
                  </a:lnTo>
                  <a:cubicBezTo>
                    <a:pt x="19248" y="7718"/>
                    <a:pt x="13831" y="0"/>
                    <a:pt x="8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0"/>
            <p:cNvSpPr/>
            <p:nvPr/>
          </p:nvSpPr>
          <p:spPr>
            <a:xfrm>
              <a:off x="-3756375" y="2665675"/>
              <a:ext cx="406675" cy="384225"/>
            </a:xfrm>
            <a:custGeom>
              <a:avLst/>
              <a:gdLst/>
              <a:ahLst/>
              <a:cxnLst/>
              <a:rect l="l" t="t" r="r" b="b"/>
              <a:pathLst>
                <a:path w="16267" h="15369" extrusionOk="0">
                  <a:moveTo>
                    <a:pt x="10529" y="1"/>
                  </a:moveTo>
                  <a:cubicBezTo>
                    <a:pt x="10529" y="1"/>
                    <a:pt x="10529" y="1"/>
                    <a:pt x="10529" y="1"/>
                  </a:cubicBezTo>
                  <a:lnTo>
                    <a:pt x="10529" y="1"/>
                  </a:lnTo>
                  <a:cubicBezTo>
                    <a:pt x="10529" y="1"/>
                    <a:pt x="10529" y="1"/>
                    <a:pt x="10529" y="1"/>
                  </a:cubicBezTo>
                  <a:close/>
                  <a:moveTo>
                    <a:pt x="3624" y="1"/>
                  </a:moveTo>
                  <a:cubicBezTo>
                    <a:pt x="3624" y="1"/>
                    <a:pt x="2290" y="8173"/>
                    <a:pt x="789" y="11176"/>
                  </a:cubicBezTo>
                  <a:cubicBezTo>
                    <a:pt x="0" y="12808"/>
                    <a:pt x="4537" y="15368"/>
                    <a:pt x="8902" y="15368"/>
                  </a:cubicBezTo>
                  <a:cubicBezTo>
                    <a:pt x="12477" y="15368"/>
                    <a:pt x="15936" y="13652"/>
                    <a:pt x="16267" y="8307"/>
                  </a:cubicBezTo>
                  <a:cubicBezTo>
                    <a:pt x="16267" y="8307"/>
                    <a:pt x="15533" y="7440"/>
                    <a:pt x="14532" y="6872"/>
                  </a:cubicBezTo>
                  <a:cubicBezTo>
                    <a:pt x="13098" y="6139"/>
                    <a:pt x="11230" y="4304"/>
                    <a:pt x="10529" y="1"/>
                  </a:cubicBezTo>
                  <a:lnTo>
                    <a:pt x="10529" y="1"/>
                  </a:lnTo>
                  <a:cubicBezTo>
                    <a:pt x="10508" y="7"/>
                    <a:pt x="8095" y="371"/>
                    <a:pt x="6059" y="371"/>
                  </a:cubicBezTo>
                  <a:cubicBezTo>
                    <a:pt x="5033" y="371"/>
                    <a:pt x="4102" y="279"/>
                    <a:pt x="3624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0"/>
            <p:cNvSpPr/>
            <p:nvPr/>
          </p:nvSpPr>
          <p:spPr>
            <a:xfrm>
              <a:off x="-3672450" y="2664850"/>
              <a:ext cx="271050" cy="167325"/>
            </a:xfrm>
            <a:custGeom>
              <a:avLst/>
              <a:gdLst/>
              <a:ahLst/>
              <a:cxnLst/>
              <a:rect l="l" t="t" r="r" b="b"/>
              <a:pathLst>
                <a:path w="10842" h="6693" extrusionOk="0">
                  <a:moveTo>
                    <a:pt x="367" y="0"/>
                  </a:moveTo>
                  <a:lnTo>
                    <a:pt x="367" y="34"/>
                  </a:lnTo>
                  <a:cubicBezTo>
                    <a:pt x="267" y="101"/>
                    <a:pt x="267" y="134"/>
                    <a:pt x="267" y="134"/>
                  </a:cubicBezTo>
                  <a:lnTo>
                    <a:pt x="267" y="201"/>
                  </a:lnTo>
                  <a:lnTo>
                    <a:pt x="267" y="234"/>
                  </a:lnTo>
                  <a:lnTo>
                    <a:pt x="267" y="334"/>
                  </a:lnTo>
                  <a:cubicBezTo>
                    <a:pt x="234" y="568"/>
                    <a:pt x="167" y="1001"/>
                    <a:pt x="67" y="1502"/>
                  </a:cubicBezTo>
                  <a:lnTo>
                    <a:pt x="67" y="1535"/>
                  </a:lnTo>
                  <a:cubicBezTo>
                    <a:pt x="34" y="1668"/>
                    <a:pt x="34" y="1802"/>
                    <a:pt x="0" y="1902"/>
                  </a:cubicBezTo>
                  <a:cubicBezTo>
                    <a:pt x="1608" y="3911"/>
                    <a:pt x="5677" y="6693"/>
                    <a:pt x="9848" y="6693"/>
                  </a:cubicBezTo>
                  <a:cubicBezTo>
                    <a:pt x="10179" y="6693"/>
                    <a:pt x="10511" y="6675"/>
                    <a:pt x="10842" y="6639"/>
                  </a:cubicBezTo>
                  <a:cubicBezTo>
                    <a:pt x="9507" y="5771"/>
                    <a:pt x="7873" y="3937"/>
                    <a:pt x="7239" y="0"/>
                  </a:cubicBezTo>
                  <a:cubicBezTo>
                    <a:pt x="7239" y="0"/>
                    <a:pt x="4793" y="371"/>
                    <a:pt x="2757" y="371"/>
                  </a:cubicBezTo>
                  <a:cubicBezTo>
                    <a:pt x="1739" y="371"/>
                    <a:pt x="823" y="278"/>
                    <a:pt x="367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0"/>
            <p:cNvSpPr/>
            <p:nvPr/>
          </p:nvSpPr>
          <p:spPr>
            <a:xfrm>
              <a:off x="-3680800" y="2665675"/>
              <a:ext cx="331950" cy="279400"/>
            </a:xfrm>
            <a:custGeom>
              <a:avLst/>
              <a:gdLst/>
              <a:ahLst/>
              <a:cxnLst/>
              <a:rect l="l" t="t" r="r" b="b"/>
              <a:pathLst>
                <a:path w="13278" h="11176" extrusionOk="0">
                  <a:moveTo>
                    <a:pt x="668" y="1"/>
                  </a:moveTo>
                  <a:cubicBezTo>
                    <a:pt x="668" y="1"/>
                    <a:pt x="401" y="1502"/>
                    <a:pt x="1" y="3503"/>
                  </a:cubicBezTo>
                  <a:cubicBezTo>
                    <a:pt x="1369" y="6906"/>
                    <a:pt x="4704" y="10642"/>
                    <a:pt x="12710" y="11176"/>
                  </a:cubicBezTo>
                  <a:cubicBezTo>
                    <a:pt x="13010" y="10408"/>
                    <a:pt x="13210" y="9441"/>
                    <a:pt x="13277" y="8307"/>
                  </a:cubicBezTo>
                  <a:cubicBezTo>
                    <a:pt x="13244" y="8307"/>
                    <a:pt x="12510" y="7440"/>
                    <a:pt x="11542" y="6906"/>
                  </a:cubicBezTo>
                  <a:cubicBezTo>
                    <a:pt x="10108" y="6139"/>
                    <a:pt x="8240" y="4304"/>
                    <a:pt x="7540" y="1"/>
                  </a:cubicBezTo>
                  <a:cubicBezTo>
                    <a:pt x="7540" y="1"/>
                    <a:pt x="5093" y="371"/>
                    <a:pt x="3057" y="371"/>
                  </a:cubicBezTo>
                  <a:cubicBezTo>
                    <a:pt x="2039" y="371"/>
                    <a:pt x="1124" y="279"/>
                    <a:pt x="6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0"/>
            <p:cNvSpPr/>
            <p:nvPr/>
          </p:nvSpPr>
          <p:spPr>
            <a:xfrm>
              <a:off x="-3500650" y="2068600"/>
              <a:ext cx="291050" cy="382700"/>
            </a:xfrm>
            <a:custGeom>
              <a:avLst/>
              <a:gdLst/>
              <a:ahLst/>
              <a:cxnLst/>
              <a:rect l="l" t="t" r="r" b="b"/>
              <a:pathLst>
                <a:path w="11642" h="15308" extrusionOk="0">
                  <a:moveTo>
                    <a:pt x="1034" y="0"/>
                  </a:moveTo>
                  <a:cubicBezTo>
                    <a:pt x="0" y="2102"/>
                    <a:pt x="167" y="4670"/>
                    <a:pt x="967" y="6872"/>
                  </a:cubicBezTo>
                  <a:cubicBezTo>
                    <a:pt x="1801" y="9073"/>
                    <a:pt x="3136" y="11108"/>
                    <a:pt x="4503" y="13009"/>
                  </a:cubicBezTo>
                  <a:cubicBezTo>
                    <a:pt x="5137" y="13877"/>
                    <a:pt x="5804" y="14844"/>
                    <a:pt x="6838" y="15178"/>
                  </a:cubicBezTo>
                  <a:cubicBezTo>
                    <a:pt x="7104" y="15266"/>
                    <a:pt x="7382" y="15308"/>
                    <a:pt x="7662" y="15308"/>
                  </a:cubicBezTo>
                  <a:cubicBezTo>
                    <a:pt x="8434" y="15308"/>
                    <a:pt x="9219" y="14991"/>
                    <a:pt x="9807" y="14477"/>
                  </a:cubicBezTo>
                  <a:cubicBezTo>
                    <a:pt x="11508" y="12976"/>
                    <a:pt x="11642" y="10174"/>
                    <a:pt x="10574" y="8139"/>
                  </a:cubicBezTo>
                  <a:cubicBezTo>
                    <a:pt x="9540" y="6104"/>
                    <a:pt x="7639" y="4670"/>
                    <a:pt x="5671" y="3469"/>
                  </a:cubicBezTo>
                  <a:cubicBezTo>
                    <a:pt x="5304" y="2035"/>
                    <a:pt x="3302" y="634"/>
                    <a:pt x="1034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-3887600" y="2096950"/>
              <a:ext cx="541250" cy="615525"/>
            </a:xfrm>
            <a:custGeom>
              <a:avLst/>
              <a:gdLst/>
              <a:ahLst/>
              <a:cxnLst/>
              <a:rect l="l" t="t" r="r" b="b"/>
              <a:pathLst>
                <a:path w="21650" h="24621" extrusionOk="0">
                  <a:moveTo>
                    <a:pt x="19881" y="0"/>
                  </a:moveTo>
                  <a:lnTo>
                    <a:pt x="4971" y="1234"/>
                  </a:lnTo>
                  <a:cubicBezTo>
                    <a:pt x="2135" y="1468"/>
                    <a:pt x="0" y="3970"/>
                    <a:pt x="267" y="6805"/>
                  </a:cubicBezTo>
                  <a:lnTo>
                    <a:pt x="968" y="15411"/>
                  </a:lnTo>
                  <a:cubicBezTo>
                    <a:pt x="1410" y="20690"/>
                    <a:pt x="5807" y="24621"/>
                    <a:pt x="10949" y="24621"/>
                  </a:cubicBezTo>
                  <a:cubicBezTo>
                    <a:pt x="11234" y="24621"/>
                    <a:pt x="11520" y="24609"/>
                    <a:pt x="11809" y="24584"/>
                  </a:cubicBezTo>
                  <a:lnTo>
                    <a:pt x="15144" y="24318"/>
                  </a:lnTo>
                  <a:cubicBezTo>
                    <a:pt x="18880" y="24017"/>
                    <a:pt x="21649" y="20715"/>
                    <a:pt x="21316" y="17012"/>
                  </a:cubicBezTo>
                  <a:lnTo>
                    <a:pt x="1988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-3801700" y="2465100"/>
              <a:ext cx="171800" cy="156900"/>
            </a:xfrm>
            <a:custGeom>
              <a:avLst/>
              <a:gdLst/>
              <a:ahLst/>
              <a:cxnLst/>
              <a:rect l="l" t="t" r="r" b="b"/>
              <a:pathLst>
                <a:path w="6872" h="6276" extrusionOk="0">
                  <a:moveTo>
                    <a:pt x="3449" y="1"/>
                  </a:moveTo>
                  <a:cubicBezTo>
                    <a:pt x="2019" y="1"/>
                    <a:pt x="744" y="989"/>
                    <a:pt x="400" y="2420"/>
                  </a:cubicBezTo>
                  <a:cubicBezTo>
                    <a:pt x="0" y="4088"/>
                    <a:pt x="1034" y="5789"/>
                    <a:pt x="2735" y="6189"/>
                  </a:cubicBezTo>
                  <a:cubicBezTo>
                    <a:pt x="2977" y="6247"/>
                    <a:pt x="3220" y="6275"/>
                    <a:pt x="3458" y="6275"/>
                  </a:cubicBezTo>
                  <a:cubicBezTo>
                    <a:pt x="4861" y="6275"/>
                    <a:pt x="6129" y="5308"/>
                    <a:pt x="6471" y="3854"/>
                  </a:cubicBezTo>
                  <a:cubicBezTo>
                    <a:pt x="6872" y="2186"/>
                    <a:pt x="5838" y="485"/>
                    <a:pt x="4170" y="85"/>
                  </a:cubicBezTo>
                  <a:cubicBezTo>
                    <a:pt x="3928" y="28"/>
                    <a:pt x="3686" y="1"/>
                    <a:pt x="344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-3472300" y="2421350"/>
              <a:ext cx="119275" cy="155950"/>
            </a:xfrm>
            <a:custGeom>
              <a:avLst/>
              <a:gdLst/>
              <a:ahLst/>
              <a:cxnLst/>
              <a:rect l="l" t="t" r="r" b="b"/>
              <a:pathLst>
                <a:path w="4771" h="6238" extrusionOk="0">
                  <a:moveTo>
                    <a:pt x="3069" y="0"/>
                  </a:moveTo>
                  <a:cubicBezTo>
                    <a:pt x="1368" y="34"/>
                    <a:pt x="0" y="1401"/>
                    <a:pt x="0" y="3102"/>
                  </a:cubicBezTo>
                  <a:cubicBezTo>
                    <a:pt x="0" y="4837"/>
                    <a:pt x="1368" y="6238"/>
                    <a:pt x="3102" y="6238"/>
                  </a:cubicBezTo>
                  <a:cubicBezTo>
                    <a:pt x="3669" y="6238"/>
                    <a:pt x="4203" y="6105"/>
                    <a:pt x="4603" y="5838"/>
                  </a:cubicBezTo>
                  <a:cubicBezTo>
                    <a:pt x="4737" y="5237"/>
                    <a:pt x="4770" y="4603"/>
                    <a:pt x="4704" y="4003"/>
                  </a:cubicBezTo>
                  <a:lnTo>
                    <a:pt x="4370" y="267"/>
                  </a:lnTo>
                  <a:cubicBezTo>
                    <a:pt x="3936" y="100"/>
                    <a:pt x="3536" y="0"/>
                    <a:pt x="306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-3662450" y="3440400"/>
              <a:ext cx="87600" cy="85350"/>
            </a:xfrm>
            <a:custGeom>
              <a:avLst/>
              <a:gdLst/>
              <a:ahLst/>
              <a:cxnLst/>
              <a:rect l="l" t="t" r="r" b="b"/>
              <a:pathLst>
                <a:path w="3504" h="3414" extrusionOk="0">
                  <a:moveTo>
                    <a:pt x="2102" y="1"/>
                  </a:moveTo>
                  <a:lnTo>
                    <a:pt x="1" y="3403"/>
                  </a:lnTo>
                  <a:cubicBezTo>
                    <a:pt x="1" y="3403"/>
                    <a:pt x="144" y="3413"/>
                    <a:pt x="372" y="3413"/>
                  </a:cubicBezTo>
                  <a:cubicBezTo>
                    <a:pt x="867" y="3413"/>
                    <a:pt x="1762" y="3366"/>
                    <a:pt x="2469" y="3070"/>
                  </a:cubicBezTo>
                  <a:cubicBezTo>
                    <a:pt x="3503" y="2703"/>
                    <a:pt x="2102" y="1"/>
                    <a:pt x="2102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0"/>
            <p:cNvSpPr/>
            <p:nvPr/>
          </p:nvSpPr>
          <p:spPr>
            <a:xfrm>
              <a:off x="-3162250" y="3300300"/>
              <a:ext cx="115275" cy="66175"/>
            </a:xfrm>
            <a:custGeom>
              <a:avLst/>
              <a:gdLst/>
              <a:ahLst/>
              <a:cxnLst/>
              <a:rect l="l" t="t" r="r" b="b"/>
              <a:pathLst>
                <a:path w="4611" h="2647" extrusionOk="0">
                  <a:moveTo>
                    <a:pt x="841" y="1"/>
                  </a:moveTo>
                  <a:cubicBezTo>
                    <a:pt x="841" y="1"/>
                    <a:pt x="1" y="2646"/>
                    <a:pt x="1386" y="2646"/>
                  </a:cubicBezTo>
                  <a:cubicBezTo>
                    <a:pt x="1435" y="2646"/>
                    <a:pt x="1487" y="2643"/>
                    <a:pt x="1541" y="2636"/>
                  </a:cubicBezTo>
                  <a:cubicBezTo>
                    <a:pt x="3143" y="2436"/>
                    <a:pt x="4610" y="801"/>
                    <a:pt x="4610" y="801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0"/>
            <p:cNvSpPr/>
            <p:nvPr/>
          </p:nvSpPr>
          <p:spPr>
            <a:xfrm>
              <a:off x="-3636600" y="3299475"/>
              <a:ext cx="562100" cy="273550"/>
            </a:xfrm>
            <a:custGeom>
              <a:avLst/>
              <a:gdLst/>
              <a:ahLst/>
              <a:cxnLst/>
              <a:rect l="l" t="t" r="r" b="b"/>
              <a:pathLst>
                <a:path w="22484" h="10942" extrusionOk="0">
                  <a:moveTo>
                    <a:pt x="20449" y="0"/>
                  </a:moveTo>
                  <a:cubicBezTo>
                    <a:pt x="20415" y="0"/>
                    <a:pt x="5471" y="1435"/>
                    <a:pt x="1" y="6505"/>
                  </a:cubicBezTo>
                  <a:lnTo>
                    <a:pt x="968" y="10941"/>
                  </a:lnTo>
                  <a:lnTo>
                    <a:pt x="22484" y="4103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0"/>
            <p:cNvSpPr/>
            <p:nvPr/>
          </p:nvSpPr>
          <p:spPr>
            <a:xfrm>
              <a:off x="-3636600" y="3299475"/>
              <a:ext cx="546250" cy="211850"/>
            </a:xfrm>
            <a:custGeom>
              <a:avLst/>
              <a:gdLst/>
              <a:ahLst/>
              <a:cxnLst/>
              <a:rect l="l" t="t" r="r" b="b"/>
              <a:pathLst>
                <a:path w="21850" h="8474" extrusionOk="0">
                  <a:moveTo>
                    <a:pt x="20415" y="0"/>
                  </a:moveTo>
                  <a:cubicBezTo>
                    <a:pt x="20415" y="0"/>
                    <a:pt x="5438" y="1435"/>
                    <a:pt x="1" y="6505"/>
                  </a:cubicBezTo>
                  <a:lnTo>
                    <a:pt x="434" y="8473"/>
                  </a:lnTo>
                  <a:cubicBezTo>
                    <a:pt x="4504" y="7005"/>
                    <a:pt x="12743" y="4337"/>
                    <a:pt x="21850" y="2936"/>
                  </a:cubicBezTo>
                  <a:lnTo>
                    <a:pt x="2041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0"/>
            <p:cNvSpPr/>
            <p:nvPr/>
          </p:nvSpPr>
          <p:spPr>
            <a:xfrm>
              <a:off x="-3757500" y="1944325"/>
              <a:ext cx="145950" cy="187450"/>
            </a:xfrm>
            <a:custGeom>
              <a:avLst/>
              <a:gdLst/>
              <a:ahLst/>
              <a:cxnLst/>
              <a:rect l="l" t="t" r="r" b="b"/>
              <a:pathLst>
                <a:path w="5838" h="7498" extrusionOk="0">
                  <a:moveTo>
                    <a:pt x="4603" y="1"/>
                  </a:moveTo>
                  <a:cubicBezTo>
                    <a:pt x="4003" y="2936"/>
                    <a:pt x="2335" y="5605"/>
                    <a:pt x="0" y="7440"/>
                  </a:cubicBezTo>
                  <a:cubicBezTo>
                    <a:pt x="323" y="7479"/>
                    <a:pt x="632" y="7498"/>
                    <a:pt x="926" y="7498"/>
                  </a:cubicBezTo>
                  <a:cubicBezTo>
                    <a:pt x="3117" y="7498"/>
                    <a:pt x="4490" y="6446"/>
                    <a:pt x="5137" y="5004"/>
                  </a:cubicBezTo>
                  <a:cubicBezTo>
                    <a:pt x="5838" y="3437"/>
                    <a:pt x="5637" y="1435"/>
                    <a:pt x="4603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0"/>
            <p:cNvSpPr/>
            <p:nvPr/>
          </p:nvSpPr>
          <p:spPr>
            <a:xfrm>
              <a:off x="-4026025" y="2060250"/>
              <a:ext cx="365575" cy="438675"/>
            </a:xfrm>
            <a:custGeom>
              <a:avLst/>
              <a:gdLst/>
              <a:ahLst/>
              <a:cxnLst/>
              <a:rect l="l" t="t" r="r" b="b"/>
              <a:pathLst>
                <a:path w="14623" h="17547" extrusionOk="0">
                  <a:moveTo>
                    <a:pt x="14010" y="1"/>
                  </a:moveTo>
                  <a:cubicBezTo>
                    <a:pt x="14010" y="72"/>
                    <a:pt x="14019" y="153"/>
                    <a:pt x="14045" y="217"/>
                  </a:cubicBezTo>
                  <a:lnTo>
                    <a:pt x="14045" y="217"/>
                  </a:lnTo>
                  <a:cubicBezTo>
                    <a:pt x="14034" y="145"/>
                    <a:pt x="14022" y="73"/>
                    <a:pt x="14010" y="1"/>
                  </a:cubicBezTo>
                  <a:close/>
                  <a:moveTo>
                    <a:pt x="14045" y="217"/>
                  </a:moveTo>
                  <a:lnTo>
                    <a:pt x="14045" y="217"/>
                  </a:lnTo>
                  <a:cubicBezTo>
                    <a:pt x="14051" y="258"/>
                    <a:pt x="14058" y="299"/>
                    <a:pt x="14064" y="340"/>
                  </a:cubicBezTo>
                  <a:lnTo>
                    <a:pt x="14064" y="340"/>
                  </a:lnTo>
                  <a:cubicBezTo>
                    <a:pt x="14089" y="335"/>
                    <a:pt x="14114" y="330"/>
                    <a:pt x="14139" y="324"/>
                  </a:cubicBezTo>
                  <a:lnTo>
                    <a:pt x="14139" y="324"/>
                  </a:lnTo>
                  <a:cubicBezTo>
                    <a:pt x="14159" y="333"/>
                    <a:pt x="14181" y="338"/>
                    <a:pt x="14207" y="338"/>
                  </a:cubicBezTo>
                  <a:cubicBezTo>
                    <a:pt x="14260" y="338"/>
                    <a:pt x="14327" y="317"/>
                    <a:pt x="14410" y="267"/>
                  </a:cubicBezTo>
                  <a:lnTo>
                    <a:pt x="14410" y="267"/>
                  </a:lnTo>
                  <a:cubicBezTo>
                    <a:pt x="14320" y="286"/>
                    <a:pt x="14229" y="305"/>
                    <a:pt x="14139" y="324"/>
                  </a:cubicBezTo>
                  <a:lnTo>
                    <a:pt x="14139" y="324"/>
                  </a:lnTo>
                  <a:cubicBezTo>
                    <a:pt x="14095" y="305"/>
                    <a:pt x="14065" y="265"/>
                    <a:pt x="14045" y="217"/>
                  </a:cubicBezTo>
                  <a:close/>
                  <a:moveTo>
                    <a:pt x="14064" y="340"/>
                  </a:moveTo>
                  <a:lnTo>
                    <a:pt x="14064" y="340"/>
                  </a:lnTo>
                  <a:cubicBezTo>
                    <a:pt x="11470" y="887"/>
                    <a:pt x="8802" y="1488"/>
                    <a:pt x="6471" y="2669"/>
                  </a:cubicBezTo>
                  <a:cubicBezTo>
                    <a:pt x="4003" y="3937"/>
                    <a:pt x="1735" y="5971"/>
                    <a:pt x="901" y="8640"/>
                  </a:cubicBezTo>
                  <a:cubicBezTo>
                    <a:pt x="0" y="11509"/>
                    <a:pt x="734" y="14644"/>
                    <a:pt x="1501" y="17546"/>
                  </a:cubicBezTo>
                  <a:cubicBezTo>
                    <a:pt x="5471" y="16946"/>
                    <a:pt x="9073" y="14644"/>
                    <a:pt x="11408" y="11375"/>
                  </a:cubicBezTo>
                  <a:cubicBezTo>
                    <a:pt x="13676" y="8233"/>
                    <a:pt x="14622" y="4177"/>
                    <a:pt x="14064" y="34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-3720825" y="2002275"/>
              <a:ext cx="422000" cy="271475"/>
            </a:xfrm>
            <a:custGeom>
              <a:avLst/>
              <a:gdLst/>
              <a:ahLst/>
              <a:cxnLst/>
              <a:rect l="l" t="t" r="r" b="b"/>
              <a:pathLst>
                <a:path w="16880" h="10859" extrusionOk="0">
                  <a:moveTo>
                    <a:pt x="9186" y="1"/>
                  </a:moveTo>
                  <a:cubicBezTo>
                    <a:pt x="8082" y="1"/>
                    <a:pt x="6975" y="183"/>
                    <a:pt x="5938" y="518"/>
                  </a:cubicBezTo>
                  <a:cubicBezTo>
                    <a:pt x="3837" y="1152"/>
                    <a:pt x="2002" y="2420"/>
                    <a:pt x="1" y="4188"/>
                  </a:cubicBezTo>
                  <a:cubicBezTo>
                    <a:pt x="2603" y="8257"/>
                    <a:pt x="7306" y="10826"/>
                    <a:pt x="12143" y="10859"/>
                  </a:cubicBezTo>
                  <a:cubicBezTo>
                    <a:pt x="13177" y="10859"/>
                    <a:pt x="14278" y="10759"/>
                    <a:pt x="15112" y="10192"/>
                  </a:cubicBezTo>
                  <a:cubicBezTo>
                    <a:pt x="16312" y="9425"/>
                    <a:pt x="16879" y="7924"/>
                    <a:pt x="16846" y="6489"/>
                  </a:cubicBezTo>
                  <a:cubicBezTo>
                    <a:pt x="16779" y="4087"/>
                    <a:pt x="15145" y="1853"/>
                    <a:pt x="12977" y="818"/>
                  </a:cubicBezTo>
                  <a:cubicBezTo>
                    <a:pt x="11800" y="257"/>
                    <a:pt x="10495" y="1"/>
                    <a:pt x="9186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-4076075" y="2115300"/>
              <a:ext cx="297750" cy="290225"/>
            </a:xfrm>
            <a:custGeom>
              <a:avLst/>
              <a:gdLst/>
              <a:ahLst/>
              <a:cxnLst/>
              <a:rect l="l" t="t" r="r" b="b"/>
              <a:pathLst>
                <a:path w="11910" h="11609" extrusionOk="0">
                  <a:moveTo>
                    <a:pt x="11909" y="0"/>
                  </a:moveTo>
                  <a:cubicBezTo>
                    <a:pt x="11666" y="210"/>
                    <a:pt x="11454" y="372"/>
                    <a:pt x="11263" y="498"/>
                  </a:cubicBezTo>
                  <a:lnTo>
                    <a:pt x="11263" y="498"/>
                  </a:lnTo>
                  <a:cubicBezTo>
                    <a:pt x="11732" y="472"/>
                    <a:pt x="11684" y="563"/>
                    <a:pt x="11909" y="0"/>
                  </a:cubicBezTo>
                  <a:close/>
                  <a:moveTo>
                    <a:pt x="11263" y="498"/>
                  </a:moveTo>
                  <a:lnTo>
                    <a:pt x="11263" y="498"/>
                  </a:lnTo>
                  <a:cubicBezTo>
                    <a:pt x="11038" y="510"/>
                    <a:pt x="10693" y="549"/>
                    <a:pt x="10141" y="701"/>
                  </a:cubicBezTo>
                  <a:cubicBezTo>
                    <a:pt x="9896" y="771"/>
                    <a:pt x="9647" y="831"/>
                    <a:pt x="9397" y="886"/>
                  </a:cubicBezTo>
                  <a:lnTo>
                    <a:pt x="9397" y="886"/>
                  </a:lnTo>
                  <a:cubicBezTo>
                    <a:pt x="9606" y="896"/>
                    <a:pt x="9790" y="907"/>
                    <a:pt x="9963" y="907"/>
                  </a:cubicBezTo>
                  <a:cubicBezTo>
                    <a:pt x="10388" y="907"/>
                    <a:pt x="10749" y="837"/>
                    <a:pt x="11263" y="498"/>
                  </a:cubicBezTo>
                  <a:close/>
                  <a:moveTo>
                    <a:pt x="8882" y="872"/>
                  </a:moveTo>
                  <a:cubicBezTo>
                    <a:pt x="8597" y="872"/>
                    <a:pt x="8268" y="886"/>
                    <a:pt x="7873" y="934"/>
                  </a:cubicBezTo>
                  <a:cubicBezTo>
                    <a:pt x="6072" y="1134"/>
                    <a:pt x="4170" y="967"/>
                    <a:pt x="2569" y="1835"/>
                  </a:cubicBezTo>
                  <a:cubicBezTo>
                    <a:pt x="868" y="2802"/>
                    <a:pt x="1" y="4837"/>
                    <a:pt x="167" y="6772"/>
                  </a:cubicBezTo>
                  <a:cubicBezTo>
                    <a:pt x="368" y="8673"/>
                    <a:pt x="1535" y="10441"/>
                    <a:pt x="3069" y="11608"/>
                  </a:cubicBezTo>
                  <a:cubicBezTo>
                    <a:pt x="1869" y="10141"/>
                    <a:pt x="1368" y="8106"/>
                    <a:pt x="1802" y="6271"/>
                  </a:cubicBezTo>
                  <a:cubicBezTo>
                    <a:pt x="2202" y="4370"/>
                    <a:pt x="3503" y="2769"/>
                    <a:pt x="5204" y="1968"/>
                  </a:cubicBezTo>
                  <a:cubicBezTo>
                    <a:pt x="6508" y="1316"/>
                    <a:pt x="7981" y="1194"/>
                    <a:pt x="9397" y="886"/>
                  </a:cubicBezTo>
                  <a:lnTo>
                    <a:pt x="9397" y="886"/>
                  </a:lnTo>
                  <a:cubicBezTo>
                    <a:pt x="9241" y="878"/>
                    <a:pt x="9071" y="872"/>
                    <a:pt x="8882" y="872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0"/>
            <p:cNvSpPr/>
            <p:nvPr/>
          </p:nvSpPr>
          <p:spPr>
            <a:xfrm>
              <a:off x="-3346375" y="2535600"/>
              <a:ext cx="380275" cy="261400"/>
            </a:xfrm>
            <a:custGeom>
              <a:avLst/>
              <a:gdLst/>
              <a:ahLst/>
              <a:cxnLst/>
              <a:rect l="l" t="t" r="r" b="b"/>
              <a:pathLst>
                <a:path w="15211" h="10456" extrusionOk="0">
                  <a:moveTo>
                    <a:pt x="567" y="0"/>
                  </a:moveTo>
                  <a:cubicBezTo>
                    <a:pt x="0" y="1768"/>
                    <a:pt x="734" y="4270"/>
                    <a:pt x="2202" y="6305"/>
                  </a:cubicBezTo>
                  <a:cubicBezTo>
                    <a:pt x="3669" y="8339"/>
                    <a:pt x="5871" y="9941"/>
                    <a:pt x="8373" y="10341"/>
                  </a:cubicBezTo>
                  <a:cubicBezTo>
                    <a:pt x="8810" y="10418"/>
                    <a:pt x="9254" y="10456"/>
                    <a:pt x="9698" y="10456"/>
                  </a:cubicBezTo>
                  <a:cubicBezTo>
                    <a:pt x="11765" y="10456"/>
                    <a:pt x="13838" y="9632"/>
                    <a:pt x="15211" y="8039"/>
                  </a:cubicBezTo>
                  <a:lnTo>
                    <a:pt x="15211" y="8039"/>
                  </a:lnTo>
                  <a:cubicBezTo>
                    <a:pt x="13919" y="8976"/>
                    <a:pt x="12345" y="9412"/>
                    <a:pt x="10751" y="9412"/>
                  </a:cubicBezTo>
                  <a:cubicBezTo>
                    <a:pt x="9053" y="9412"/>
                    <a:pt x="7332" y="8918"/>
                    <a:pt x="5904" y="8006"/>
                  </a:cubicBezTo>
                  <a:cubicBezTo>
                    <a:pt x="3169" y="6271"/>
                    <a:pt x="1368" y="3202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0"/>
            <p:cNvSpPr/>
            <p:nvPr/>
          </p:nvSpPr>
          <p:spPr>
            <a:xfrm>
              <a:off x="-3624925" y="2585625"/>
              <a:ext cx="144300" cy="59225"/>
            </a:xfrm>
            <a:custGeom>
              <a:avLst/>
              <a:gdLst/>
              <a:ahLst/>
              <a:cxnLst/>
              <a:rect l="l" t="t" r="r" b="b"/>
              <a:pathLst>
                <a:path w="5772" h="2369" extrusionOk="0">
                  <a:moveTo>
                    <a:pt x="282" y="1"/>
                  </a:moveTo>
                  <a:cubicBezTo>
                    <a:pt x="242" y="1"/>
                    <a:pt x="201" y="12"/>
                    <a:pt x="168" y="34"/>
                  </a:cubicBezTo>
                  <a:cubicBezTo>
                    <a:pt x="34" y="101"/>
                    <a:pt x="1" y="267"/>
                    <a:pt x="101" y="334"/>
                  </a:cubicBezTo>
                  <a:cubicBezTo>
                    <a:pt x="835" y="1635"/>
                    <a:pt x="2369" y="2369"/>
                    <a:pt x="3870" y="2369"/>
                  </a:cubicBezTo>
                  <a:cubicBezTo>
                    <a:pt x="4471" y="2369"/>
                    <a:pt x="5038" y="2269"/>
                    <a:pt x="5605" y="2035"/>
                  </a:cubicBezTo>
                  <a:cubicBezTo>
                    <a:pt x="5705" y="2002"/>
                    <a:pt x="5772" y="1869"/>
                    <a:pt x="5705" y="1768"/>
                  </a:cubicBezTo>
                  <a:cubicBezTo>
                    <a:pt x="5679" y="1667"/>
                    <a:pt x="5596" y="1623"/>
                    <a:pt x="5513" y="1623"/>
                  </a:cubicBezTo>
                  <a:cubicBezTo>
                    <a:pt x="5487" y="1623"/>
                    <a:pt x="5462" y="1627"/>
                    <a:pt x="5438" y="1635"/>
                  </a:cubicBezTo>
                  <a:cubicBezTo>
                    <a:pt x="4941" y="1865"/>
                    <a:pt x="4402" y="1973"/>
                    <a:pt x="3863" y="1973"/>
                  </a:cubicBezTo>
                  <a:cubicBezTo>
                    <a:pt x="2523" y="1973"/>
                    <a:pt x="1182" y="1300"/>
                    <a:pt x="468" y="134"/>
                  </a:cubicBezTo>
                  <a:cubicBezTo>
                    <a:pt x="446" y="45"/>
                    <a:pt x="364" y="1"/>
                    <a:pt x="282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0"/>
            <p:cNvSpPr/>
            <p:nvPr/>
          </p:nvSpPr>
          <p:spPr>
            <a:xfrm>
              <a:off x="-3757500" y="2831625"/>
              <a:ext cx="710525" cy="693875"/>
            </a:xfrm>
            <a:custGeom>
              <a:avLst/>
              <a:gdLst/>
              <a:ahLst/>
              <a:cxnLst/>
              <a:rect l="l" t="t" r="r" b="b"/>
              <a:pathLst>
                <a:path w="28421" h="27755" extrusionOk="0">
                  <a:moveTo>
                    <a:pt x="14844" y="1"/>
                  </a:moveTo>
                  <a:lnTo>
                    <a:pt x="14510" y="201"/>
                  </a:lnTo>
                  <a:cubicBezTo>
                    <a:pt x="14510" y="201"/>
                    <a:pt x="18480" y="4904"/>
                    <a:pt x="11575" y="6973"/>
                  </a:cubicBezTo>
                  <a:cubicBezTo>
                    <a:pt x="11575" y="6973"/>
                    <a:pt x="10945" y="7266"/>
                    <a:pt x="9858" y="7266"/>
                  </a:cubicBezTo>
                  <a:cubicBezTo>
                    <a:pt x="8060" y="7266"/>
                    <a:pt x="5014" y="6463"/>
                    <a:pt x="1501" y="2203"/>
                  </a:cubicBezTo>
                  <a:lnTo>
                    <a:pt x="0" y="13844"/>
                  </a:lnTo>
                  <a:lnTo>
                    <a:pt x="3803" y="27754"/>
                  </a:lnTo>
                  <a:cubicBezTo>
                    <a:pt x="3803" y="27754"/>
                    <a:pt x="11575" y="21149"/>
                    <a:pt x="28420" y="19548"/>
                  </a:cubicBezTo>
                  <a:cubicBezTo>
                    <a:pt x="26919" y="13444"/>
                    <a:pt x="25118" y="7406"/>
                    <a:pt x="14844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0"/>
            <p:cNvSpPr/>
            <p:nvPr/>
          </p:nvSpPr>
          <p:spPr>
            <a:xfrm>
              <a:off x="-3757500" y="3143525"/>
              <a:ext cx="710525" cy="383625"/>
            </a:xfrm>
            <a:custGeom>
              <a:avLst/>
              <a:gdLst/>
              <a:ahLst/>
              <a:cxnLst/>
              <a:rect l="l" t="t" r="r" b="b"/>
              <a:pathLst>
                <a:path w="28421" h="15345" extrusionOk="0">
                  <a:moveTo>
                    <a:pt x="167" y="1"/>
                  </a:moveTo>
                  <a:lnTo>
                    <a:pt x="0" y="1368"/>
                  </a:lnTo>
                  <a:lnTo>
                    <a:pt x="3803" y="15345"/>
                  </a:lnTo>
                  <a:cubicBezTo>
                    <a:pt x="3803" y="15278"/>
                    <a:pt x="11575" y="8673"/>
                    <a:pt x="28420" y="7072"/>
                  </a:cubicBezTo>
                  <a:cubicBezTo>
                    <a:pt x="27820" y="4804"/>
                    <a:pt x="27253" y="2502"/>
                    <a:pt x="26152" y="167"/>
                  </a:cubicBezTo>
                  <a:cubicBezTo>
                    <a:pt x="21525" y="2558"/>
                    <a:pt x="17192" y="3359"/>
                    <a:pt x="13464" y="3359"/>
                  </a:cubicBezTo>
                  <a:cubicBezTo>
                    <a:pt x="5906" y="3359"/>
                    <a:pt x="834" y="67"/>
                    <a:pt x="834" y="6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0"/>
            <p:cNvSpPr/>
            <p:nvPr/>
          </p:nvSpPr>
          <p:spPr>
            <a:xfrm>
              <a:off x="-3757500" y="2886675"/>
              <a:ext cx="161800" cy="471200"/>
            </a:xfrm>
            <a:custGeom>
              <a:avLst/>
              <a:gdLst/>
              <a:ahLst/>
              <a:cxnLst/>
              <a:rect l="l" t="t" r="r" b="b"/>
              <a:pathLst>
                <a:path w="6472" h="18848" extrusionOk="0">
                  <a:moveTo>
                    <a:pt x="1501" y="1"/>
                  </a:moveTo>
                  <a:lnTo>
                    <a:pt x="0" y="11642"/>
                  </a:lnTo>
                  <a:lnTo>
                    <a:pt x="1968" y="18847"/>
                  </a:lnTo>
                  <a:cubicBezTo>
                    <a:pt x="6171" y="15945"/>
                    <a:pt x="6471" y="8340"/>
                    <a:pt x="6271" y="4103"/>
                  </a:cubicBezTo>
                  <a:cubicBezTo>
                    <a:pt x="4837" y="3336"/>
                    <a:pt x="3236" y="2102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-3282175" y="3366175"/>
              <a:ext cx="1180025" cy="870650"/>
            </a:xfrm>
            <a:custGeom>
              <a:avLst/>
              <a:gdLst/>
              <a:ahLst/>
              <a:cxnLst/>
              <a:rect l="l" t="t" r="r" b="b"/>
              <a:pathLst>
                <a:path w="47201" h="34826" extrusionOk="0">
                  <a:moveTo>
                    <a:pt x="8907" y="1"/>
                  </a:moveTo>
                  <a:lnTo>
                    <a:pt x="1" y="2870"/>
                  </a:lnTo>
                  <a:lnTo>
                    <a:pt x="7639" y="18881"/>
                  </a:lnTo>
                  <a:lnTo>
                    <a:pt x="25686" y="18881"/>
                  </a:lnTo>
                  <a:lnTo>
                    <a:pt x="36160" y="34826"/>
                  </a:lnTo>
                  <a:lnTo>
                    <a:pt x="47201" y="30623"/>
                  </a:lnTo>
                  <a:lnTo>
                    <a:pt x="39295" y="12176"/>
                  </a:lnTo>
                  <a:cubicBezTo>
                    <a:pt x="38928" y="11176"/>
                    <a:pt x="38295" y="10108"/>
                    <a:pt x="37527" y="9007"/>
                  </a:cubicBezTo>
                  <a:cubicBezTo>
                    <a:pt x="34445" y="4599"/>
                    <a:pt x="29320" y="2002"/>
                    <a:pt x="23888" y="2002"/>
                  </a:cubicBezTo>
                  <a:cubicBezTo>
                    <a:pt x="23854" y="2002"/>
                    <a:pt x="23819" y="2002"/>
                    <a:pt x="23784" y="2002"/>
                  </a:cubicBezTo>
                  <a:lnTo>
                    <a:pt x="9974" y="2136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0"/>
            <p:cNvSpPr/>
            <p:nvPr/>
          </p:nvSpPr>
          <p:spPr>
            <a:xfrm>
              <a:off x="-3192950" y="3623025"/>
              <a:ext cx="902350" cy="614650"/>
            </a:xfrm>
            <a:custGeom>
              <a:avLst/>
              <a:gdLst/>
              <a:ahLst/>
              <a:cxnLst/>
              <a:rect l="l" t="t" r="r" b="b"/>
              <a:pathLst>
                <a:path w="36094" h="24586" extrusionOk="0">
                  <a:moveTo>
                    <a:pt x="3103" y="1"/>
                  </a:moveTo>
                  <a:lnTo>
                    <a:pt x="1" y="201"/>
                  </a:lnTo>
                  <a:lnTo>
                    <a:pt x="4037" y="8674"/>
                  </a:lnTo>
                  <a:lnTo>
                    <a:pt x="22083" y="8674"/>
                  </a:lnTo>
                  <a:lnTo>
                    <a:pt x="32557" y="24585"/>
                  </a:lnTo>
                  <a:lnTo>
                    <a:pt x="36093" y="23184"/>
                  </a:lnTo>
                  <a:lnTo>
                    <a:pt x="27520" y="7740"/>
                  </a:lnTo>
                  <a:cubicBezTo>
                    <a:pt x="25452" y="4137"/>
                    <a:pt x="21783" y="1702"/>
                    <a:pt x="17613" y="1335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0"/>
            <p:cNvSpPr/>
            <p:nvPr/>
          </p:nvSpPr>
          <p:spPr>
            <a:xfrm>
              <a:off x="-3543200" y="2480825"/>
              <a:ext cx="58400" cy="97325"/>
            </a:xfrm>
            <a:custGeom>
              <a:avLst/>
              <a:gdLst/>
              <a:ahLst/>
              <a:cxnLst/>
              <a:rect l="l" t="t" r="r" b="b"/>
              <a:pathLst>
                <a:path w="2336" h="3893" extrusionOk="0">
                  <a:moveTo>
                    <a:pt x="1125" y="1"/>
                  </a:moveTo>
                  <a:cubicBezTo>
                    <a:pt x="1063" y="1"/>
                    <a:pt x="993" y="17"/>
                    <a:pt x="935" y="56"/>
                  </a:cubicBezTo>
                  <a:cubicBezTo>
                    <a:pt x="901" y="156"/>
                    <a:pt x="901" y="290"/>
                    <a:pt x="1002" y="356"/>
                  </a:cubicBezTo>
                  <a:cubicBezTo>
                    <a:pt x="1569" y="857"/>
                    <a:pt x="1869" y="1391"/>
                    <a:pt x="1869" y="1858"/>
                  </a:cubicBezTo>
                  <a:cubicBezTo>
                    <a:pt x="1769" y="3192"/>
                    <a:pt x="234" y="3492"/>
                    <a:pt x="168" y="3492"/>
                  </a:cubicBezTo>
                  <a:cubicBezTo>
                    <a:pt x="34" y="3492"/>
                    <a:pt x="1" y="3625"/>
                    <a:pt x="1" y="3726"/>
                  </a:cubicBezTo>
                  <a:cubicBezTo>
                    <a:pt x="1" y="3826"/>
                    <a:pt x="68" y="3892"/>
                    <a:pt x="201" y="3892"/>
                  </a:cubicBezTo>
                  <a:cubicBezTo>
                    <a:pt x="901" y="3792"/>
                    <a:pt x="2236" y="3192"/>
                    <a:pt x="2269" y="1891"/>
                  </a:cubicBezTo>
                  <a:cubicBezTo>
                    <a:pt x="2336" y="1290"/>
                    <a:pt x="1936" y="657"/>
                    <a:pt x="1235" y="23"/>
                  </a:cubicBezTo>
                  <a:cubicBezTo>
                    <a:pt x="1207" y="9"/>
                    <a:pt x="1168" y="1"/>
                    <a:pt x="1125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0"/>
            <p:cNvSpPr/>
            <p:nvPr/>
          </p:nvSpPr>
          <p:spPr>
            <a:xfrm>
              <a:off x="-2710925" y="4657950"/>
              <a:ext cx="373625" cy="318775"/>
            </a:xfrm>
            <a:custGeom>
              <a:avLst/>
              <a:gdLst/>
              <a:ahLst/>
              <a:cxnLst/>
              <a:rect l="l" t="t" r="r" b="b"/>
              <a:pathLst>
                <a:path w="14945" h="12751" extrusionOk="0">
                  <a:moveTo>
                    <a:pt x="9640" y="0"/>
                  </a:moveTo>
                  <a:lnTo>
                    <a:pt x="0" y="4804"/>
                  </a:lnTo>
                  <a:lnTo>
                    <a:pt x="5904" y="12709"/>
                  </a:lnTo>
                  <a:cubicBezTo>
                    <a:pt x="5904" y="12709"/>
                    <a:pt x="6250" y="12751"/>
                    <a:pt x="6811" y="12751"/>
                  </a:cubicBezTo>
                  <a:cubicBezTo>
                    <a:pt x="8772" y="12751"/>
                    <a:pt x="13362" y="12246"/>
                    <a:pt x="14944" y="7706"/>
                  </a:cubicBezTo>
                  <a:lnTo>
                    <a:pt x="96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0"/>
            <p:cNvSpPr/>
            <p:nvPr/>
          </p:nvSpPr>
          <p:spPr>
            <a:xfrm>
              <a:off x="-2592525" y="4836400"/>
              <a:ext cx="658850" cy="337775"/>
            </a:xfrm>
            <a:custGeom>
              <a:avLst/>
              <a:gdLst/>
              <a:ahLst/>
              <a:cxnLst/>
              <a:rect l="l" t="t" r="r" b="b"/>
              <a:pathLst>
                <a:path w="26354" h="13511" extrusionOk="0">
                  <a:moveTo>
                    <a:pt x="9775" y="1"/>
                  </a:moveTo>
                  <a:lnTo>
                    <a:pt x="1" y="4037"/>
                  </a:lnTo>
                  <a:lnTo>
                    <a:pt x="234" y="9908"/>
                  </a:lnTo>
                  <a:cubicBezTo>
                    <a:pt x="368" y="11909"/>
                    <a:pt x="2036" y="13510"/>
                    <a:pt x="4037" y="13510"/>
                  </a:cubicBezTo>
                  <a:lnTo>
                    <a:pt x="26353" y="13510"/>
                  </a:lnTo>
                  <a:lnTo>
                    <a:pt x="26353" y="12810"/>
                  </a:lnTo>
                  <a:cubicBezTo>
                    <a:pt x="26353" y="11075"/>
                    <a:pt x="25252" y="9574"/>
                    <a:pt x="23685" y="9007"/>
                  </a:cubicBezTo>
                  <a:lnTo>
                    <a:pt x="20749" y="7973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-2232250" y="4975675"/>
              <a:ext cx="135950" cy="123450"/>
            </a:xfrm>
            <a:custGeom>
              <a:avLst/>
              <a:gdLst/>
              <a:ahLst/>
              <a:cxnLst/>
              <a:rect l="l" t="t" r="r" b="b"/>
              <a:pathLst>
                <a:path w="5438" h="4938" extrusionOk="0">
                  <a:moveTo>
                    <a:pt x="3102" y="0"/>
                  </a:moveTo>
                  <a:lnTo>
                    <a:pt x="0" y="2836"/>
                  </a:lnTo>
                  <a:lnTo>
                    <a:pt x="1968" y="4937"/>
                  </a:lnTo>
                  <a:lnTo>
                    <a:pt x="5437" y="1668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0"/>
            <p:cNvSpPr/>
            <p:nvPr/>
          </p:nvSpPr>
          <p:spPr>
            <a:xfrm>
              <a:off x="-2324825" y="4912300"/>
              <a:ext cx="140950" cy="128450"/>
            </a:xfrm>
            <a:custGeom>
              <a:avLst/>
              <a:gdLst/>
              <a:ahLst/>
              <a:cxnLst/>
              <a:rect l="l" t="t" r="r" b="b"/>
              <a:pathLst>
                <a:path w="5638" h="5138" extrusionOk="0">
                  <a:moveTo>
                    <a:pt x="3303" y="0"/>
                  </a:moveTo>
                  <a:lnTo>
                    <a:pt x="1" y="3036"/>
                  </a:lnTo>
                  <a:lnTo>
                    <a:pt x="1969" y="5137"/>
                  </a:lnTo>
                  <a:lnTo>
                    <a:pt x="5638" y="16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0"/>
            <p:cNvSpPr/>
            <p:nvPr/>
          </p:nvSpPr>
          <p:spPr>
            <a:xfrm>
              <a:off x="-2710925" y="4658775"/>
              <a:ext cx="281050" cy="258550"/>
            </a:xfrm>
            <a:custGeom>
              <a:avLst/>
              <a:gdLst/>
              <a:ahLst/>
              <a:cxnLst/>
              <a:rect l="l" t="t" r="r" b="b"/>
              <a:pathLst>
                <a:path w="11242" h="10342" extrusionOk="0">
                  <a:moveTo>
                    <a:pt x="9674" y="1"/>
                  </a:moveTo>
                  <a:lnTo>
                    <a:pt x="0" y="4771"/>
                  </a:lnTo>
                  <a:lnTo>
                    <a:pt x="4170" y="10341"/>
                  </a:lnTo>
                  <a:lnTo>
                    <a:pt x="11242" y="2269"/>
                  </a:lnTo>
                  <a:lnTo>
                    <a:pt x="967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0"/>
            <p:cNvSpPr/>
            <p:nvPr/>
          </p:nvSpPr>
          <p:spPr>
            <a:xfrm>
              <a:off x="-3970175" y="2397525"/>
              <a:ext cx="162650" cy="192650"/>
            </a:xfrm>
            <a:custGeom>
              <a:avLst/>
              <a:gdLst/>
              <a:ahLst/>
              <a:cxnLst/>
              <a:rect l="l" t="t" r="r" b="b"/>
              <a:pathLst>
                <a:path w="6506" h="7706" extrusionOk="0">
                  <a:moveTo>
                    <a:pt x="3973" y="1"/>
                  </a:moveTo>
                  <a:cubicBezTo>
                    <a:pt x="2619" y="1"/>
                    <a:pt x="1220" y="878"/>
                    <a:pt x="668" y="2121"/>
                  </a:cubicBezTo>
                  <a:cubicBezTo>
                    <a:pt x="1" y="3655"/>
                    <a:pt x="535" y="5556"/>
                    <a:pt x="1802" y="6657"/>
                  </a:cubicBezTo>
                  <a:cubicBezTo>
                    <a:pt x="2625" y="7350"/>
                    <a:pt x="3701" y="7706"/>
                    <a:pt x="4783" y="7706"/>
                  </a:cubicBezTo>
                  <a:cubicBezTo>
                    <a:pt x="5368" y="7706"/>
                    <a:pt x="5955" y="7602"/>
                    <a:pt x="6506" y="7391"/>
                  </a:cubicBezTo>
                  <a:cubicBezTo>
                    <a:pt x="5972" y="5056"/>
                    <a:pt x="5405" y="2721"/>
                    <a:pt x="4804" y="119"/>
                  </a:cubicBezTo>
                  <a:cubicBezTo>
                    <a:pt x="4535" y="39"/>
                    <a:pt x="4255" y="1"/>
                    <a:pt x="397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0"/>
            <p:cNvSpPr/>
            <p:nvPr/>
          </p:nvSpPr>
          <p:spPr>
            <a:xfrm>
              <a:off x="-3936800" y="2428275"/>
              <a:ext cx="101750" cy="130700"/>
            </a:xfrm>
            <a:custGeom>
              <a:avLst/>
              <a:gdLst/>
              <a:ahLst/>
              <a:cxnLst/>
              <a:rect l="l" t="t" r="r" b="b"/>
              <a:pathLst>
                <a:path w="4070" h="5228" extrusionOk="0">
                  <a:moveTo>
                    <a:pt x="1201" y="0"/>
                  </a:moveTo>
                  <a:cubicBezTo>
                    <a:pt x="1119" y="0"/>
                    <a:pt x="1030" y="53"/>
                    <a:pt x="968" y="157"/>
                  </a:cubicBezTo>
                  <a:cubicBezTo>
                    <a:pt x="934" y="257"/>
                    <a:pt x="0" y="2258"/>
                    <a:pt x="901" y="3759"/>
                  </a:cubicBezTo>
                  <a:cubicBezTo>
                    <a:pt x="1335" y="4593"/>
                    <a:pt x="2302" y="5094"/>
                    <a:pt x="3736" y="5227"/>
                  </a:cubicBezTo>
                  <a:cubicBezTo>
                    <a:pt x="3903" y="5227"/>
                    <a:pt x="4003" y="5094"/>
                    <a:pt x="4003" y="4960"/>
                  </a:cubicBezTo>
                  <a:cubicBezTo>
                    <a:pt x="4070" y="4793"/>
                    <a:pt x="3936" y="4627"/>
                    <a:pt x="3770" y="4627"/>
                  </a:cubicBezTo>
                  <a:cubicBezTo>
                    <a:pt x="2602" y="4560"/>
                    <a:pt x="1768" y="4126"/>
                    <a:pt x="1401" y="3459"/>
                  </a:cubicBezTo>
                  <a:cubicBezTo>
                    <a:pt x="667" y="2258"/>
                    <a:pt x="1468" y="424"/>
                    <a:pt x="1468" y="424"/>
                  </a:cubicBezTo>
                  <a:cubicBezTo>
                    <a:pt x="1568" y="290"/>
                    <a:pt x="1501" y="123"/>
                    <a:pt x="1335" y="57"/>
                  </a:cubicBezTo>
                  <a:cubicBezTo>
                    <a:pt x="1297" y="19"/>
                    <a:pt x="1250" y="0"/>
                    <a:pt x="120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0"/>
            <p:cNvSpPr/>
            <p:nvPr/>
          </p:nvSpPr>
          <p:spPr>
            <a:xfrm>
              <a:off x="-3632425" y="3392875"/>
              <a:ext cx="1144175" cy="1370175"/>
            </a:xfrm>
            <a:custGeom>
              <a:avLst/>
              <a:gdLst/>
              <a:ahLst/>
              <a:cxnLst/>
              <a:rect l="l" t="t" r="r" b="b"/>
              <a:pathLst>
                <a:path w="45767" h="54807" extrusionOk="0">
                  <a:moveTo>
                    <a:pt x="19915" y="0"/>
                  </a:moveTo>
                  <a:lnTo>
                    <a:pt x="601" y="6205"/>
                  </a:lnTo>
                  <a:lnTo>
                    <a:pt x="301" y="10274"/>
                  </a:lnTo>
                  <a:cubicBezTo>
                    <a:pt x="1" y="12209"/>
                    <a:pt x="1" y="14110"/>
                    <a:pt x="301" y="16045"/>
                  </a:cubicBezTo>
                  <a:cubicBezTo>
                    <a:pt x="1235" y="21949"/>
                    <a:pt x="4937" y="27053"/>
                    <a:pt x="10241" y="29788"/>
                  </a:cubicBezTo>
                  <a:lnTo>
                    <a:pt x="22317" y="36059"/>
                  </a:lnTo>
                  <a:lnTo>
                    <a:pt x="34158" y="54806"/>
                  </a:lnTo>
                  <a:lnTo>
                    <a:pt x="45767" y="48135"/>
                  </a:lnTo>
                  <a:lnTo>
                    <a:pt x="33591" y="26386"/>
                  </a:lnTo>
                  <a:cubicBezTo>
                    <a:pt x="32591" y="24585"/>
                    <a:pt x="31356" y="22917"/>
                    <a:pt x="29989" y="21416"/>
                  </a:cubicBezTo>
                  <a:lnTo>
                    <a:pt x="26753" y="17913"/>
                  </a:lnTo>
                  <a:lnTo>
                    <a:pt x="20815" y="9240"/>
                  </a:lnTo>
                  <a:lnTo>
                    <a:pt x="19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0"/>
            <p:cNvSpPr/>
            <p:nvPr/>
          </p:nvSpPr>
          <p:spPr>
            <a:xfrm>
              <a:off x="-3631600" y="3519625"/>
              <a:ext cx="1029950" cy="1356000"/>
            </a:xfrm>
            <a:custGeom>
              <a:avLst/>
              <a:gdLst/>
              <a:ahLst/>
              <a:cxnLst/>
              <a:rect l="l" t="t" r="r" b="b"/>
              <a:pathLst>
                <a:path w="41198" h="54240" extrusionOk="0">
                  <a:moveTo>
                    <a:pt x="4071" y="1"/>
                  </a:moveTo>
                  <a:lnTo>
                    <a:pt x="568" y="1168"/>
                  </a:lnTo>
                  <a:lnTo>
                    <a:pt x="268" y="5271"/>
                  </a:lnTo>
                  <a:cubicBezTo>
                    <a:pt x="1" y="7172"/>
                    <a:pt x="1" y="9107"/>
                    <a:pt x="268" y="11009"/>
                  </a:cubicBezTo>
                  <a:cubicBezTo>
                    <a:pt x="1202" y="16946"/>
                    <a:pt x="4904" y="22016"/>
                    <a:pt x="10208" y="24785"/>
                  </a:cubicBezTo>
                  <a:lnTo>
                    <a:pt x="22284" y="31023"/>
                  </a:lnTo>
                  <a:lnTo>
                    <a:pt x="32524" y="47234"/>
                  </a:lnTo>
                  <a:lnTo>
                    <a:pt x="30356" y="48502"/>
                  </a:lnTo>
                  <a:lnTo>
                    <a:pt x="33692" y="54239"/>
                  </a:lnTo>
                  <a:lnTo>
                    <a:pt x="41197" y="49903"/>
                  </a:lnTo>
                  <a:lnTo>
                    <a:pt x="31790" y="32357"/>
                  </a:lnTo>
                  <a:cubicBezTo>
                    <a:pt x="29889" y="28821"/>
                    <a:pt x="27220" y="25852"/>
                    <a:pt x="23918" y="23684"/>
                  </a:cubicBezTo>
                  <a:lnTo>
                    <a:pt x="12977" y="16379"/>
                  </a:lnTo>
                  <a:cubicBezTo>
                    <a:pt x="7773" y="14344"/>
                    <a:pt x="5238" y="6005"/>
                    <a:pt x="4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0"/>
            <p:cNvSpPr/>
            <p:nvPr/>
          </p:nvSpPr>
          <p:spPr>
            <a:xfrm>
              <a:off x="-3601575" y="3553025"/>
              <a:ext cx="242700" cy="341075"/>
            </a:xfrm>
            <a:custGeom>
              <a:avLst/>
              <a:gdLst/>
              <a:ahLst/>
              <a:cxnLst/>
              <a:rect l="l" t="t" r="r" b="b"/>
              <a:pathLst>
                <a:path w="9708" h="13643" extrusionOk="0">
                  <a:moveTo>
                    <a:pt x="7672" y="0"/>
                  </a:moveTo>
                  <a:cubicBezTo>
                    <a:pt x="7627" y="0"/>
                    <a:pt x="7582" y="11"/>
                    <a:pt x="7540" y="32"/>
                  </a:cubicBezTo>
                  <a:cubicBezTo>
                    <a:pt x="7373" y="132"/>
                    <a:pt x="7339" y="299"/>
                    <a:pt x="7406" y="399"/>
                  </a:cubicBezTo>
                  <a:cubicBezTo>
                    <a:pt x="7473" y="466"/>
                    <a:pt x="9708" y="5470"/>
                    <a:pt x="7540" y="9172"/>
                  </a:cubicBezTo>
                  <a:cubicBezTo>
                    <a:pt x="6239" y="11307"/>
                    <a:pt x="3703" y="12641"/>
                    <a:pt x="1" y="13042"/>
                  </a:cubicBezTo>
                  <a:cubicBezTo>
                    <a:pt x="68" y="13242"/>
                    <a:pt x="101" y="13409"/>
                    <a:pt x="201" y="13642"/>
                  </a:cubicBezTo>
                  <a:cubicBezTo>
                    <a:pt x="4037" y="13142"/>
                    <a:pt x="6706" y="11741"/>
                    <a:pt x="8040" y="9472"/>
                  </a:cubicBezTo>
                  <a:cubicBezTo>
                    <a:pt x="9007" y="7805"/>
                    <a:pt x="9274" y="5670"/>
                    <a:pt x="8874" y="3301"/>
                  </a:cubicBezTo>
                  <a:cubicBezTo>
                    <a:pt x="8540" y="1500"/>
                    <a:pt x="7940" y="199"/>
                    <a:pt x="7906" y="166"/>
                  </a:cubicBezTo>
                  <a:cubicBezTo>
                    <a:pt x="7861" y="52"/>
                    <a:pt x="7769" y="0"/>
                    <a:pt x="7672" y="0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0"/>
            <p:cNvSpPr/>
            <p:nvPr/>
          </p:nvSpPr>
          <p:spPr>
            <a:xfrm>
              <a:off x="-4041050" y="2892775"/>
              <a:ext cx="458675" cy="1036350"/>
            </a:xfrm>
            <a:custGeom>
              <a:avLst/>
              <a:gdLst/>
              <a:ahLst/>
              <a:cxnLst/>
              <a:rect l="l" t="t" r="r" b="b"/>
              <a:pathLst>
                <a:path w="18347" h="41454" extrusionOk="0">
                  <a:moveTo>
                    <a:pt x="9267" y="1"/>
                  </a:moveTo>
                  <a:cubicBezTo>
                    <a:pt x="6997" y="1"/>
                    <a:pt x="4882" y="1520"/>
                    <a:pt x="4270" y="3826"/>
                  </a:cubicBezTo>
                  <a:lnTo>
                    <a:pt x="601" y="20104"/>
                  </a:lnTo>
                  <a:cubicBezTo>
                    <a:pt x="1" y="22673"/>
                    <a:pt x="568" y="25375"/>
                    <a:pt x="2069" y="27543"/>
                  </a:cubicBezTo>
                  <a:lnTo>
                    <a:pt x="11742" y="41453"/>
                  </a:lnTo>
                  <a:lnTo>
                    <a:pt x="18347" y="37884"/>
                  </a:lnTo>
                  <a:lnTo>
                    <a:pt x="10341" y="22606"/>
                  </a:lnTo>
                  <a:lnTo>
                    <a:pt x="14744" y="6728"/>
                  </a:lnTo>
                  <a:cubicBezTo>
                    <a:pt x="15512" y="3926"/>
                    <a:pt x="13911" y="1057"/>
                    <a:pt x="11109" y="324"/>
                  </a:cubicBezTo>
                  <a:lnTo>
                    <a:pt x="10642" y="190"/>
                  </a:lnTo>
                  <a:cubicBezTo>
                    <a:pt x="10184" y="62"/>
                    <a:pt x="9723" y="1"/>
                    <a:pt x="9267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0"/>
            <p:cNvSpPr/>
            <p:nvPr/>
          </p:nvSpPr>
          <p:spPr>
            <a:xfrm>
              <a:off x="-4013525" y="3131025"/>
              <a:ext cx="321925" cy="212675"/>
            </a:xfrm>
            <a:custGeom>
              <a:avLst/>
              <a:gdLst/>
              <a:ahLst/>
              <a:cxnLst/>
              <a:rect l="l" t="t" r="r" b="b"/>
              <a:pathLst>
                <a:path w="12877" h="8507" extrusionOk="0">
                  <a:moveTo>
                    <a:pt x="12876" y="0"/>
                  </a:moveTo>
                  <a:lnTo>
                    <a:pt x="1868" y="334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10641" y="8206"/>
                  </a:lnTo>
                  <a:lnTo>
                    <a:pt x="12876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0"/>
            <p:cNvSpPr/>
            <p:nvPr/>
          </p:nvSpPr>
          <p:spPr>
            <a:xfrm>
              <a:off x="-3511500" y="3897400"/>
              <a:ext cx="166800" cy="135500"/>
            </a:xfrm>
            <a:custGeom>
              <a:avLst/>
              <a:gdLst/>
              <a:ahLst/>
              <a:cxnLst/>
              <a:rect l="l" t="t" r="r" b="b"/>
              <a:pathLst>
                <a:path w="6672" h="5420" extrusionOk="0">
                  <a:moveTo>
                    <a:pt x="0" y="0"/>
                  </a:moveTo>
                  <a:lnTo>
                    <a:pt x="4604" y="5037"/>
                  </a:lnTo>
                  <a:cubicBezTo>
                    <a:pt x="4812" y="5287"/>
                    <a:pt x="5097" y="5420"/>
                    <a:pt x="5396" y="5420"/>
                  </a:cubicBezTo>
                  <a:cubicBezTo>
                    <a:pt x="5577" y="5420"/>
                    <a:pt x="5762" y="5371"/>
                    <a:pt x="5938" y="5271"/>
                  </a:cubicBezTo>
                  <a:cubicBezTo>
                    <a:pt x="6572" y="4937"/>
                    <a:pt x="6672" y="4170"/>
                    <a:pt x="6272" y="3603"/>
                  </a:cubicBezTo>
                  <a:lnTo>
                    <a:pt x="5271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0"/>
            <p:cNvSpPr/>
            <p:nvPr/>
          </p:nvSpPr>
          <p:spPr>
            <a:xfrm>
              <a:off x="-3755850" y="3823175"/>
              <a:ext cx="412825" cy="372350"/>
            </a:xfrm>
            <a:custGeom>
              <a:avLst/>
              <a:gdLst/>
              <a:ahLst/>
              <a:cxnLst/>
              <a:rect l="l" t="t" r="r" b="b"/>
              <a:pathLst>
                <a:path w="16513" h="14894" extrusionOk="0">
                  <a:moveTo>
                    <a:pt x="5872" y="1"/>
                  </a:moveTo>
                  <a:lnTo>
                    <a:pt x="101" y="3370"/>
                  </a:lnTo>
                  <a:lnTo>
                    <a:pt x="1" y="9307"/>
                  </a:lnTo>
                  <a:lnTo>
                    <a:pt x="1502" y="11909"/>
                  </a:lnTo>
                  <a:cubicBezTo>
                    <a:pt x="1782" y="12418"/>
                    <a:pt x="1829" y="12791"/>
                    <a:pt x="2146" y="12791"/>
                  </a:cubicBezTo>
                  <a:cubicBezTo>
                    <a:pt x="2245" y="12791"/>
                    <a:pt x="2370" y="12755"/>
                    <a:pt x="2536" y="12676"/>
                  </a:cubicBezTo>
                  <a:cubicBezTo>
                    <a:pt x="3070" y="12410"/>
                    <a:pt x="3403" y="11876"/>
                    <a:pt x="3403" y="11309"/>
                  </a:cubicBezTo>
                  <a:lnTo>
                    <a:pt x="3270" y="6972"/>
                  </a:lnTo>
                  <a:lnTo>
                    <a:pt x="6172" y="9541"/>
                  </a:lnTo>
                  <a:lnTo>
                    <a:pt x="8006" y="13877"/>
                  </a:lnTo>
                  <a:cubicBezTo>
                    <a:pt x="8270" y="14511"/>
                    <a:pt x="8889" y="14894"/>
                    <a:pt x="9549" y="14894"/>
                  </a:cubicBezTo>
                  <a:cubicBezTo>
                    <a:pt x="9724" y="14894"/>
                    <a:pt x="9901" y="14867"/>
                    <a:pt x="10075" y="14811"/>
                  </a:cubicBezTo>
                  <a:cubicBezTo>
                    <a:pt x="10708" y="14578"/>
                    <a:pt x="11109" y="14011"/>
                    <a:pt x="11175" y="13344"/>
                  </a:cubicBezTo>
                  <a:lnTo>
                    <a:pt x="11542" y="13811"/>
                  </a:lnTo>
                  <a:cubicBezTo>
                    <a:pt x="11773" y="14093"/>
                    <a:pt x="12083" y="14256"/>
                    <a:pt x="12426" y="14256"/>
                  </a:cubicBezTo>
                  <a:cubicBezTo>
                    <a:pt x="12529" y="14256"/>
                    <a:pt x="12635" y="14242"/>
                    <a:pt x="12743" y="14211"/>
                  </a:cubicBezTo>
                  <a:cubicBezTo>
                    <a:pt x="13444" y="14044"/>
                    <a:pt x="13877" y="13310"/>
                    <a:pt x="13610" y="12576"/>
                  </a:cubicBezTo>
                  <a:lnTo>
                    <a:pt x="11576" y="7072"/>
                  </a:lnTo>
                  <a:lnTo>
                    <a:pt x="14778" y="11642"/>
                  </a:lnTo>
                  <a:cubicBezTo>
                    <a:pt x="14949" y="11877"/>
                    <a:pt x="15228" y="12016"/>
                    <a:pt x="15504" y="12016"/>
                  </a:cubicBezTo>
                  <a:cubicBezTo>
                    <a:pt x="15659" y="12016"/>
                    <a:pt x="15813" y="11972"/>
                    <a:pt x="15945" y="11876"/>
                  </a:cubicBezTo>
                  <a:cubicBezTo>
                    <a:pt x="16379" y="11642"/>
                    <a:pt x="16513" y="11142"/>
                    <a:pt x="16246" y="10708"/>
                  </a:cubicBezTo>
                  <a:lnTo>
                    <a:pt x="13244" y="5171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0"/>
            <p:cNvSpPr/>
            <p:nvPr/>
          </p:nvSpPr>
          <p:spPr>
            <a:xfrm>
              <a:off x="-3602400" y="3948675"/>
              <a:ext cx="129825" cy="213100"/>
            </a:xfrm>
            <a:custGeom>
              <a:avLst/>
              <a:gdLst/>
              <a:ahLst/>
              <a:cxnLst/>
              <a:rect l="l" t="t" r="r" b="b"/>
              <a:pathLst>
                <a:path w="5193" h="8524" extrusionOk="0">
                  <a:moveTo>
                    <a:pt x="205" y="1"/>
                  </a:moveTo>
                  <a:cubicBezTo>
                    <a:pt x="151" y="1"/>
                    <a:pt x="101" y="18"/>
                    <a:pt x="67" y="51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3370" y="3854"/>
                  </a:lnTo>
                  <a:lnTo>
                    <a:pt x="4804" y="8324"/>
                  </a:lnTo>
                  <a:cubicBezTo>
                    <a:pt x="4871" y="8390"/>
                    <a:pt x="4937" y="8490"/>
                    <a:pt x="5037" y="8490"/>
                  </a:cubicBezTo>
                  <a:cubicBezTo>
                    <a:pt x="5056" y="8490"/>
                    <a:pt x="5075" y="8490"/>
                    <a:pt x="5076" y="8496"/>
                  </a:cubicBezTo>
                  <a:lnTo>
                    <a:pt x="5076" y="8496"/>
                  </a:lnTo>
                  <a:cubicBezTo>
                    <a:pt x="5135" y="8442"/>
                    <a:pt x="5192" y="8333"/>
                    <a:pt x="5137" y="8223"/>
                  </a:cubicBezTo>
                  <a:lnTo>
                    <a:pt x="3703" y="3687"/>
                  </a:lnTo>
                  <a:cubicBezTo>
                    <a:pt x="3703" y="3654"/>
                    <a:pt x="3703" y="3654"/>
                    <a:pt x="3636" y="3620"/>
                  </a:cubicBezTo>
                  <a:lnTo>
                    <a:pt x="367" y="51"/>
                  </a:lnTo>
                  <a:cubicBezTo>
                    <a:pt x="317" y="18"/>
                    <a:pt x="259" y="1"/>
                    <a:pt x="205" y="1"/>
                  </a:cubicBezTo>
                  <a:close/>
                  <a:moveTo>
                    <a:pt x="5076" y="8496"/>
                  </a:moveTo>
                  <a:lnTo>
                    <a:pt x="5076" y="8496"/>
                  </a:lnTo>
                  <a:cubicBezTo>
                    <a:pt x="5063" y="8508"/>
                    <a:pt x="5049" y="8518"/>
                    <a:pt x="5037" y="8524"/>
                  </a:cubicBezTo>
                  <a:cubicBezTo>
                    <a:pt x="5067" y="8509"/>
                    <a:pt x="5077" y="8501"/>
                    <a:pt x="5076" y="8496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0"/>
            <p:cNvSpPr/>
            <p:nvPr/>
          </p:nvSpPr>
          <p:spPr>
            <a:xfrm>
              <a:off x="-3549025" y="3915325"/>
              <a:ext cx="90075" cy="88850"/>
            </a:xfrm>
            <a:custGeom>
              <a:avLst/>
              <a:gdLst/>
              <a:ahLst/>
              <a:cxnLst/>
              <a:rect l="l" t="t" r="r" b="b"/>
              <a:pathLst>
                <a:path w="3603" h="3554" extrusionOk="0">
                  <a:moveTo>
                    <a:pt x="238" y="1"/>
                  </a:moveTo>
                  <a:cubicBezTo>
                    <a:pt x="184" y="1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3236" y="3486"/>
                  </a:lnTo>
                  <a:cubicBezTo>
                    <a:pt x="3269" y="3520"/>
                    <a:pt x="3303" y="3553"/>
                    <a:pt x="3336" y="3553"/>
                  </a:cubicBezTo>
                  <a:cubicBezTo>
                    <a:pt x="3403" y="3553"/>
                    <a:pt x="3469" y="3553"/>
                    <a:pt x="3503" y="3486"/>
                  </a:cubicBezTo>
                  <a:cubicBezTo>
                    <a:pt x="3603" y="3386"/>
                    <a:pt x="3603" y="3286"/>
                    <a:pt x="3503" y="3186"/>
                  </a:cubicBezTo>
                  <a:lnTo>
                    <a:pt x="401" y="51"/>
                  </a:lnTo>
                  <a:cubicBezTo>
                    <a:pt x="351" y="17"/>
                    <a:pt x="292" y="1"/>
                    <a:pt x="23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0"/>
            <p:cNvSpPr/>
            <p:nvPr/>
          </p:nvSpPr>
          <p:spPr>
            <a:xfrm>
              <a:off x="-4006025" y="2867500"/>
              <a:ext cx="397800" cy="396125"/>
            </a:xfrm>
            <a:custGeom>
              <a:avLst/>
              <a:gdLst/>
              <a:ahLst/>
              <a:cxnLst/>
              <a:rect l="l" t="t" r="r" b="b"/>
              <a:pathLst>
                <a:path w="15912" h="15845" extrusionOk="0">
                  <a:moveTo>
                    <a:pt x="8681" y="0"/>
                  </a:moveTo>
                  <a:cubicBezTo>
                    <a:pt x="7516" y="0"/>
                    <a:pt x="6331" y="347"/>
                    <a:pt x="5271" y="1101"/>
                  </a:cubicBezTo>
                  <a:cubicBezTo>
                    <a:pt x="3170" y="2669"/>
                    <a:pt x="1035" y="5838"/>
                    <a:pt x="1" y="12142"/>
                  </a:cubicBezTo>
                  <a:lnTo>
                    <a:pt x="13410" y="15845"/>
                  </a:lnTo>
                  <a:cubicBezTo>
                    <a:pt x="13410" y="15845"/>
                    <a:pt x="15912" y="9574"/>
                    <a:pt x="14611" y="4637"/>
                  </a:cubicBezTo>
                  <a:cubicBezTo>
                    <a:pt x="13870" y="1788"/>
                    <a:pt x="11327" y="0"/>
                    <a:pt x="8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0"/>
            <p:cNvSpPr/>
            <p:nvPr/>
          </p:nvSpPr>
          <p:spPr>
            <a:xfrm>
              <a:off x="-4038550" y="2893050"/>
              <a:ext cx="411150" cy="1249925"/>
            </a:xfrm>
            <a:custGeom>
              <a:avLst/>
              <a:gdLst/>
              <a:ahLst/>
              <a:cxnLst/>
              <a:rect l="l" t="t" r="r" b="b"/>
              <a:pathLst>
                <a:path w="16446" h="49997" extrusionOk="0">
                  <a:moveTo>
                    <a:pt x="9218" y="0"/>
                  </a:moveTo>
                  <a:cubicBezTo>
                    <a:pt x="6955" y="0"/>
                    <a:pt x="4903" y="1501"/>
                    <a:pt x="4237" y="3815"/>
                  </a:cubicBezTo>
                  <a:lnTo>
                    <a:pt x="568" y="20093"/>
                  </a:lnTo>
                  <a:cubicBezTo>
                    <a:pt x="1" y="22662"/>
                    <a:pt x="534" y="25364"/>
                    <a:pt x="2035" y="27532"/>
                  </a:cubicBezTo>
                  <a:lnTo>
                    <a:pt x="11476" y="41108"/>
                  </a:lnTo>
                  <a:lnTo>
                    <a:pt x="11375" y="46512"/>
                  </a:lnTo>
                  <a:lnTo>
                    <a:pt x="12877" y="49114"/>
                  </a:lnTo>
                  <a:cubicBezTo>
                    <a:pt x="13182" y="49623"/>
                    <a:pt x="13215" y="49996"/>
                    <a:pt x="13540" y="49996"/>
                  </a:cubicBezTo>
                  <a:cubicBezTo>
                    <a:pt x="13641" y="49996"/>
                    <a:pt x="13770" y="49960"/>
                    <a:pt x="13944" y="49881"/>
                  </a:cubicBezTo>
                  <a:cubicBezTo>
                    <a:pt x="14478" y="49615"/>
                    <a:pt x="14811" y="49081"/>
                    <a:pt x="14811" y="48514"/>
                  </a:cubicBezTo>
                  <a:lnTo>
                    <a:pt x="14678" y="44177"/>
                  </a:lnTo>
                  <a:lnTo>
                    <a:pt x="16446" y="45745"/>
                  </a:lnTo>
                  <a:lnTo>
                    <a:pt x="16446" y="45745"/>
                  </a:lnTo>
                  <a:lnTo>
                    <a:pt x="14911" y="40174"/>
                  </a:lnTo>
                  <a:lnTo>
                    <a:pt x="6205" y="23162"/>
                  </a:lnTo>
                  <a:lnTo>
                    <a:pt x="7473" y="13756"/>
                  </a:lnTo>
                  <a:lnTo>
                    <a:pt x="9574" y="12"/>
                  </a:lnTo>
                  <a:cubicBezTo>
                    <a:pt x="9455" y="4"/>
                    <a:pt x="9336" y="0"/>
                    <a:pt x="921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0"/>
            <p:cNvSpPr/>
            <p:nvPr/>
          </p:nvSpPr>
          <p:spPr>
            <a:xfrm>
              <a:off x="-2846850" y="4531175"/>
              <a:ext cx="444500" cy="334450"/>
            </a:xfrm>
            <a:custGeom>
              <a:avLst/>
              <a:gdLst/>
              <a:ahLst/>
              <a:cxnLst/>
              <a:rect l="l" t="t" r="r" b="b"/>
              <a:pathLst>
                <a:path w="17780" h="13378" extrusionOk="0">
                  <a:moveTo>
                    <a:pt x="15077" y="1"/>
                  </a:moveTo>
                  <a:lnTo>
                    <a:pt x="0" y="8707"/>
                  </a:lnTo>
                  <a:lnTo>
                    <a:pt x="2702" y="13377"/>
                  </a:lnTo>
                  <a:lnTo>
                    <a:pt x="17779" y="4704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0"/>
            <p:cNvSpPr/>
            <p:nvPr/>
          </p:nvSpPr>
          <p:spPr>
            <a:xfrm>
              <a:off x="-3123725" y="3615525"/>
              <a:ext cx="165150" cy="231875"/>
            </a:xfrm>
            <a:custGeom>
              <a:avLst/>
              <a:gdLst/>
              <a:ahLst/>
              <a:cxnLst/>
              <a:rect l="l" t="t" r="r" b="b"/>
              <a:pathLst>
                <a:path w="6606" h="9275" extrusionOk="0">
                  <a:moveTo>
                    <a:pt x="317" y="1"/>
                  </a:moveTo>
                  <a:cubicBezTo>
                    <a:pt x="264" y="1"/>
                    <a:pt x="212" y="12"/>
                    <a:pt x="167" y="34"/>
                  </a:cubicBezTo>
                  <a:cubicBezTo>
                    <a:pt x="67" y="134"/>
                    <a:pt x="0" y="334"/>
                    <a:pt x="101" y="468"/>
                  </a:cubicBezTo>
                  <a:lnTo>
                    <a:pt x="6005" y="9141"/>
                  </a:lnTo>
                  <a:cubicBezTo>
                    <a:pt x="6105" y="9207"/>
                    <a:pt x="6172" y="9274"/>
                    <a:pt x="6272" y="9274"/>
                  </a:cubicBezTo>
                  <a:cubicBezTo>
                    <a:pt x="6338" y="9274"/>
                    <a:pt x="6405" y="9207"/>
                    <a:pt x="6438" y="9207"/>
                  </a:cubicBezTo>
                  <a:cubicBezTo>
                    <a:pt x="6572" y="9141"/>
                    <a:pt x="6605" y="8940"/>
                    <a:pt x="6505" y="8807"/>
                  </a:cubicBezTo>
                  <a:lnTo>
                    <a:pt x="601" y="134"/>
                  </a:lnTo>
                  <a:cubicBezTo>
                    <a:pt x="534" y="45"/>
                    <a:pt x="423" y="1"/>
                    <a:pt x="317" y="1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0"/>
            <p:cNvSpPr/>
            <p:nvPr/>
          </p:nvSpPr>
          <p:spPr>
            <a:xfrm>
              <a:off x="-3620750" y="3382875"/>
              <a:ext cx="575450" cy="205150"/>
            </a:xfrm>
            <a:custGeom>
              <a:avLst/>
              <a:gdLst/>
              <a:ahLst/>
              <a:cxnLst/>
              <a:rect l="l" t="t" r="r" b="b"/>
              <a:pathLst>
                <a:path w="23018" h="8206" extrusionOk="0">
                  <a:moveTo>
                    <a:pt x="22717" y="0"/>
                  </a:moveTo>
                  <a:lnTo>
                    <a:pt x="34" y="7605"/>
                  </a:lnTo>
                  <a:lnTo>
                    <a:pt x="1" y="8206"/>
                  </a:lnTo>
                  <a:lnTo>
                    <a:pt x="23017" y="567"/>
                  </a:lnTo>
                  <a:lnTo>
                    <a:pt x="227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0"/>
            <p:cNvSpPr/>
            <p:nvPr/>
          </p:nvSpPr>
          <p:spPr>
            <a:xfrm>
              <a:off x="-3624075" y="3418725"/>
              <a:ext cx="633800" cy="212675"/>
            </a:xfrm>
            <a:custGeom>
              <a:avLst/>
              <a:gdLst/>
              <a:ahLst/>
              <a:cxnLst/>
              <a:rect l="l" t="t" r="r" b="b"/>
              <a:pathLst>
                <a:path w="25352" h="8507" extrusionOk="0">
                  <a:moveTo>
                    <a:pt x="23617" y="0"/>
                  </a:moveTo>
                  <a:lnTo>
                    <a:pt x="67" y="7873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25352" y="34"/>
                  </a:lnTo>
                  <a:lnTo>
                    <a:pt x="23617" y="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0"/>
            <p:cNvSpPr/>
            <p:nvPr/>
          </p:nvSpPr>
          <p:spPr>
            <a:xfrm>
              <a:off x="-3940975" y="2323425"/>
              <a:ext cx="260200" cy="136175"/>
            </a:xfrm>
            <a:custGeom>
              <a:avLst/>
              <a:gdLst/>
              <a:ahLst/>
              <a:cxnLst/>
              <a:rect l="l" t="t" r="r" b="b"/>
              <a:pathLst>
                <a:path w="10408" h="5447" extrusionOk="0">
                  <a:moveTo>
                    <a:pt x="8045" y="0"/>
                  </a:moveTo>
                  <a:cubicBezTo>
                    <a:pt x="6942" y="0"/>
                    <a:pt x="5002" y="702"/>
                    <a:pt x="4337" y="948"/>
                  </a:cubicBezTo>
                  <a:lnTo>
                    <a:pt x="1335" y="2149"/>
                  </a:lnTo>
                  <a:cubicBezTo>
                    <a:pt x="434" y="2516"/>
                    <a:pt x="0" y="3584"/>
                    <a:pt x="434" y="4484"/>
                  </a:cubicBezTo>
                  <a:cubicBezTo>
                    <a:pt x="731" y="5103"/>
                    <a:pt x="1340" y="5446"/>
                    <a:pt x="1975" y="5446"/>
                  </a:cubicBezTo>
                  <a:cubicBezTo>
                    <a:pt x="2196" y="5446"/>
                    <a:pt x="2420" y="5404"/>
                    <a:pt x="2636" y="5318"/>
                  </a:cubicBezTo>
                  <a:lnTo>
                    <a:pt x="5638" y="4117"/>
                  </a:lnTo>
                  <a:cubicBezTo>
                    <a:pt x="6505" y="3750"/>
                    <a:pt x="10408" y="2016"/>
                    <a:pt x="10008" y="1149"/>
                  </a:cubicBezTo>
                  <a:lnTo>
                    <a:pt x="8807" y="315"/>
                  </a:lnTo>
                  <a:cubicBezTo>
                    <a:pt x="8720" y="88"/>
                    <a:pt x="8434" y="0"/>
                    <a:pt x="8045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0"/>
            <p:cNvSpPr/>
            <p:nvPr/>
          </p:nvSpPr>
          <p:spPr>
            <a:xfrm>
              <a:off x="-3818400" y="2283550"/>
              <a:ext cx="489550" cy="260675"/>
            </a:xfrm>
            <a:custGeom>
              <a:avLst/>
              <a:gdLst/>
              <a:ahLst/>
              <a:cxnLst/>
              <a:rect l="l" t="t" r="r" b="b"/>
              <a:pathLst>
                <a:path w="19582" h="10427" extrusionOk="0">
                  <a:moveTo>
                    <a:pt x="11324" y="0"/>
                  </a:moveTo>
                  <a:cubicBezTo>
                    <a:pt x="7409" y="0"/>
                    <a:pt x="3494" y="890"/>
                    <a:pt x="1" y="2510"/>
                  </a:cubicBezTo>
                  <a:cubicBezTo>
                    <a:pt x="435" y="4578"/>
                    <a:pt x="1068" y="6680"/>
                    <a:pt x="2403" y="8281"/>
                  </a:cubicBezTo>
                  <a:cubicBezTo>
                    <a:pt x="3433" y="9543"/>
                    <a:pt x="5059" y="10427"/>
                    <a:pt x="6668" y="10427"/>
                  </a:cubicBezTo>
                  <a:cubicBezTo>
                    <a:pt x="7143" y="10427"/>
                    <a:pt x="7617" y="10350"/>
                    <a:pt x="8073" y="10182"/>
                  </a:cubicBezTo>
                  <a:cubicBezTo>
                    <a:pt x="9174" y="9749"/>
                    <a:pt x="10108" y="8848"/>
                    <a:pt x="11276" y="8781"/>
                  </a:cubicBezTo>
                  <a:cubicBezTo>
                    <a:pt x="11293" y="8781"/>
                    <a:pt x="11309" y="8781"/>
                    <a:pt x="11326" y="8781"/>
                  </a:cubicBezTo>
                  <a:cubicBezTo>
                    <a:pt x="12870" y="8781"/>
                    <a:pt x="14094" y="10283"/>
                    <a:pt x="15612" y="10316"/>
                  </a:cubicBezTo>
                  <a:cubicBezTo>
                    <a:pt x="16546" y="10316"/>
                    <a:pt x="17413" y="9782"/>
                    <a:pt x="18014" y="9048"/>
                  </a:cubicBezTo>
                  <a:cubicBezTo>
                    <a:pt x="18581" y="8281"/>
                    <a:pt x="18881" y="7380"/>
                    <a:pt x="19081" y="6513"/>
                  </a:cubicBezTo>
                  <a:cubicBezTo>
                    <a:pt x="19448" y="4945"/>
                    <a:pt x="19582" y="3110"/>
                    <a:pt x="18548" y="1876"/>
                  </a:cubicBezTo>
                  <a:cubicBezTo>
                    <a:pt x="17714" y="876"/>
                    <a:pt x="16346" y="475"/>
                    <a:pt x="15045" y="275"/>
                  </a:cubicBezTo>
                  <a:cubicBezTo>
                    <a:pt x="13814" y="90"/>
                    <a:pt x="12569" y="0"/>
                    <a:pt x="11324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0"/>
            <p:cNvSpPr/>
            <p:nvPr/>
          </p:nvSpPr>
          <p:spPr>
            <a:xfrm>
              <a:off x="-3786700" y="2268900"/>
              <a:ext cx="490375" cy="260775"/>
            </a:xfrm>
            <a:custGeom>
              <a:avLst/>
              <a:gdLst/>
              <a:ahLst/>
              <a:cxnLst/>
              <a:rect l="l" t="t" r="r" b="b"/>
              <a:pathLst>
                <a:path w="19615" h="10431" extrusionOk="0">
                  <a:moveTo>
                    <a:pt x="11262" y="0"/>
                  </a:moveTo>
                  <a:cubicBezTo>
                    <a:pt x="7377" y="0"/>
                    <a:pt x="3490" y="889"/>
                    <a:pt x="1" y="2496"/>
                  </a:cubicBezTo>
                  <a:cubicBezTo>
                    <a:pt x="468" y="4597"/>
                    <a:pt x="1101" y="6665"/>
                    <a:pt x="2436" y="8300"/>
                  </a:cubicBezTo>
                  <a:cubicBezTo>
                    <a:pt x="3482" y="9551"/>
                    <a:pt x="5076" y="10430"/>
                    <a:pt x="6664" y="10430"/>
                  </a:cubicBezTo>
                  <a:cubicBezTo>
                    <a:pt x="7151" y="10430"/>
                    <a:pt x="7637" y="10348"/>
                    <a:pt x="8106" y="10168"/>
                  </a:cubicBezTo>
                  <a:cubicBezTo>
                    <a:pt x="9207" y="9767"/>
                    <a:pt x="10141" y="8833"/>
                    <a:pt x="11309" y="8800"/>
                  </a:cubicBezTo>
                  <a:cubicBezTo>
                    <a:pt x="11325" y="8800"/>
                    <a:pt x="11342" y="8800"/>
                    <a:pt x="11358" y="8800"/>
                  </a:cubicBezTo>
                  <a:cubicBezTo>
                    <a:pt x="12870" y="8800"/>
                    <a:pt x="14127" y="10302"/>
                    <a:pt x="15645" y="10335"/>
                  </a:cubicBezTo>
                  <a:cubicBezTo>
                    <a:pt x="16579" y="10335"/>
                    <a:pt x="17446" y="9801"/>
                    <a:pt x="18013" y="9034"/>
                  </a:cubicBezTo>
                  <a:cubicBezTo>
                    <a:pt x="18614" y="8300"/>
                    <a:pt x="18914" y="7366"/>
                    <a:pt x="19114" y="6498"/>
                  </a:cubicBezTo>
                  <a:cubicBezTo>
                    <a:pt x="19481" y="4964"/>
                    <a:pt x="19615" y="3129"/>
                    <a:pt x="18580" y="1862"/>
                  </a:cubicBezTo>
                  <a:cubicBezTo>
                    <a:pt x="17747" y="861"/>
                    <a:pt x="16346" y="494"/>
                    <a:pt x="15078" y="294"/>
                  </a:cubicBezTo>
                  <a:cubicBezTo>
                    <a:pt x="13816" y="96"/>
                    <a:pt x="12539" y="0"/>
                    <a:pt x="11262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0"/>
            <p:cNvSpPr/>
            <p:nvPr/>
          </p:nvSpPr>
          <p:spPr>
            <a:xfrm>
              <a:off x="-3644100" y="2269250"/>
              <a:ext cx="242700" cy="260000"/>
            </a:xfrm>
            <a:custGeom>
              <a:avLst/>
              <a:gdLst/>
              <a:ahLst/>
              <a:cxnLst/>
              <a:rect l="l" t="t" r="r" b="b"/>
              <a:pathLst>
                <a:path w="9708" h="10400" extrusionOk="0">
                  <a:moveTo>
                    <a:pt x="5633" y="1"/>
                  </a:moveTo>
                  <a:cubicBezTo>
                    <a:pt x="4428" y="1"/>
                    <a:pt x="3224" y="84"/>
                    <a:pt x="2035" y="247"/>
                  </a:cubicBezTo>
                  <a:lnTo>
                    <a:pt x="1" y="10287"/>
                  </a:lnTo>
                  <a:cubicBezTo>
                    <a:pt x="328" y="10358"/>
                    <a:pt x="668" y="10399"/>
                    <a:pt x="1012" y="10399"/>
                  </a:cubicBezTo>
                  <a:cubicBezTo>
                    <a:pt x="1474" y="10399"/>
                    <a:pt x="1944" y="10326"/>
                    <a:pt x="2402" y="10154"/>
                  </a:cubicBezTo>
                  <a:cubicBezTo>
                    <a:pt x="3503" y="9753"/>
                    <a:pt x="4437" y="8819"/>
                    <a:pt x="5605" y="8786"/>
                  </a:cubicBezTo>
                  <a:cubicBezTo>
                    <a:pt x="6072" y="8786"/>
                    <a:pt x="6505" y="8920"/>
                    <a:pt x="6906" y="9053"/>
                  </a:cubicBezTo>
                  <a:lnTo>
                    <a:pt x="9708" y="313"/>
                  </a:lnTo>
                  <a:cubicBezTo>
                    <a:pt x="9607" y="313"/>
                    <a:pt x="9474" y="280"/>
                    <a:pt x="9407" y="280"/>
                  </a:cubicBezTo>
                  <a:cubicBezTo>
                    <a:pt x="8161" y="92"/>
                    <a:pt x="6897" y="1"/>
                    <a:pt x="5633" y="1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0"/>
            <p:cNvSpPr/>
            <p:nvPr/>
          </p:nvSpPr>
          <p:spPr>
            <a:xfrm>
              <a:off x="-2830175" y="2628600"/>
              <a:ext cx="334425" cy="426550"/>
            </a:xfrm>
            <a:custGeom>
              <a:avLst/>
              <a:gdLst/>
              <a:ahLst/>
              <a:cxnLst/>
              <a:rect l="l" t="t" r="r" b="b"/>
              <a:pathLst>
                <a:path w="13377" h="17062" extrusionOk="0">
                  <a:moveTo>
                    <a:pt x="11492" y="1"/>
                  </a:moveTo>
                  <a:cubicBezTo>
                    <a:pt x="11314" y="1"/>
                    <a:pt x="11144" y="52"/>
                    <a:pt x="11008" y="150"/>
                  </a:cubicBezTo>
                  <a:lnTo>
                    <a:pt x="3870" y="5320"/>
                  </a:lnTo>
                  <a:lnTo>
                    <a:pt x="0" y="12392"/>
                  </a:lnTo>
                  <a:lnTo>
                    <a:pt x="4737" y="17062"/>
                  </a:lnTo>
                  <a:cubicBezTo>
                    <a:pt x="8073" y="16795"/>
                    <a:pt x="9607" y="13893"/>
                    <a:pt x="9607" y="13893"/>
                  </a:cubicBezTo>
                  <a:lnTo>
                    <a:pt x="9974" y="13959"/>
                  </a:lnTo>
                  <a:cubicBezTo>
                    <a:pt x="10098" y="13990"/>
                    <a:pt x="10223" y="14005"/>
                    <a:pt x="10348" y="14005"/>
                  </a:cubicBezTo>
                  <a:cubicBezTo>
                    <a:pt x="10891" y="14005"/>
                    <a:pt x="11416" y="13721"/>
                    <a:pt x="11742" y="13259"/>
                  </a:cubicBezTo>
                  <a:lnTo>
                    <a:pt x="13043" y="11324"/>
                  </a:lnTo>
                  <a:cubicBezTo>
                    <a:pt x="13243" y="10991"/>
                    <a:pt x="13376" y="10624"/>
                    <a:pt x="13376" y="10223"/>
                  </a:cubicBezTo>
                  <a:cubicBezTo>
                    <a:pt x="13376" y="9156"/>
                    <a:pt x="12909" y="8222"/>
                    <a:pt x="12142" y="7555"/>
                  </a:cubicBezTo>
                  <a:lnTo>
                    <a:pt x="9574" y="5453"/>
                  </a:lnTo>
                  <a:lnTo>
                    <a:pt x="12242" y="1384"/>
                  </a:lnTo>
                  <a:cubicBezTo>
                    <a:pt x="12542" y="917"/>
                    <a:pt x="12376" y="283"/>
                    <a:pt x="11875" y="83"/>
                  </a:cubicBezTo>
                  <a:cubicBezTo>
                    <a:pt x="11750" y="27"/>
                    <a:pt x="11619" y="1"/>
                    <a:pt x="11492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0"/>
            <p:cNvSpPr/>
            <p:nvPr/>
          </p:nvSpPr>
          <p:spPr>
            <a:xfrm>
              <a:off x="-2594175" y="2868325"/>
              <a:ext cx="98425" cy="111775"/>
            </a:xfrm>
            <a:custGeom>
              <a:avLst/>
              <a:gdLst/>
              <a:ahLst/>
              <a:cxnLst/>
              <a:rect l="l" t="t" r="r" b="b"/>
              <a:pathLst>
                <a:path w="3937" h="4471" extrusionOk="0">
                  <a:moveTo>
                    <a:pt x="3836" y="1"/>
                  </a:moveTo>
                  <a:lnTo>
                    <a:pt x="0" y="4471"/>
                  </a:lnTo>
                  <a:lnTo>
                    <a:pt x="167" y="4304"/>
                  </a:lnTo>
                  <a:lnTo>
                    <a:pt x="501" y="4370"/>
                  </a:lnTo>
                  <a:cubicBezTo>
                    <a:pt x="637" y="4401"/>
                    <a:pt x="772" y="4416"/>
                    <a:pt x="905" y="4416"/>
                  </a:cubicBezTo>
                  <a:cubicBezTo>
                    <a:pt x="1483" y="4416"/>
                    <a:pt x="2003" y="4132"/>
                    <a:pt x="2302" y="3670"/>
                  </a:cubicBezTo>
                  <a:lnTo>
                    <a:pt x="3603" y="1735"/>
                  </a:lnTo>
                  <a:cubicBezTo>
                    <a:pt x="3803" y="1402"/>
                    <a:pt x="3936" y="1001"/>
                    <a:pt x="3936" y="634"/>
                  </a:cubicBezTo>
                  <a:cubicBezTo>
                    <a:pt x="3936" y="401"/>
                    <a:pt x="3903" y="201"/>
                    <a:pt x="3836" y="1"/>
                  </a:cubicBezTo>
                  <a:close/>
                </a:path>
              </a:pathLst>
            </a:custGeom>
            <a:solidFill>
              <a:srgbClr val="EF87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0"/>
            <p:cNvSpPr/>
            <p:nvPr/>
          </p:nvSpPr>
          <p:spPr>
            <a:xfrm>
              <a:off x="-2655050" y="2795525"/>
              <a:ext cx="104250" cy="82000"/>
            </a:xfrm>
            <a:custGeom>
              <a:avLst/>
              <a:gdLst/>
              <a:ahLst/>
              <a:cxnLst/>
              <a:rect l="l" t="t" r="r" b="b"/>
              <a:pathLst>
                <a:path w="4170" h="3280" extrusionOk="0">
                  <a:moveTo>
                    <a:pt x="3968" y="0"/>
                  </a:moveTo>
                  <a:cubicBezTo>
                    <a:pt x="3925" y="0"/>
                    <a:pt x="3878" y="16"/>
                    <a:pt x="3836" y="44"/>
                  </a:cubicBezTo>
                  <a:lnTo>
                    <a:pt x="1201" y="1578"/>
                  </a:lnTo>
                  <a:cubicBezTo>
                    <a:pt x="1201" y="1578"/>
                    <a:pt x="1168" y="1578"/>
                    <a:pt x="1168" y="1612"/>
                  </a:cubicBezTo>
                  <a:lnTo>
                    <a:pt x="67" y="2946"/>
                  </a:lnTo>
                  <a:cubicBezTo>
                    <a:pt x="0" y="3046"/>
                    <a:pt x="34" y="3146"/>
                    <a:pt x="100" y="3246"/>
                  </a:cubicBezTo>
                  <a:cubicBezTo>
                    <a:pt x="167" y="3280"/>
                    <a:pt x="200" y="3280"/>
                    <a:pt x="234" y="3280"/>
                  </a:cubicBezTo>
                  <a:cubicBezTo>
                    <a:pt x="334" y="3280"/>
                    <a:pt x="400" y="3246"/>
                    <a:pt x="400" y="3213"/>
                  </a:cubicBezTo>
                  <a:lnTo>
                    <a:pt x="1435" y="1912"/>
                  </a:lnTo>
                  <a:lnTo>
                    <a:pt x="4036" y="411"/>
                  </a:lnTo>
                  <a:cubicBezTo>
                    <a:pt x="4170" y="377"/>
                    <a:pt x="4170" y="244"/>
                    <a:pt x="4103" y="111"/>
                  </a:cubicBezTo>
                  <a:cubicBezTo>
                    <a:pt x="4084" y="32"/>
                    <a:pt x="4030" y="0"/>
                    <a:pt x="396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0"/>
            <p:cNvSpPr/>
            <p:nvPr/>
          </p:nvSpPr>
          <p:spPr>
            <a:xfrm>
              <a:off x="-2616700" y="2827000"/>
              <a:ext cx="104275" cy="82225"/>
            </a:xfrm>
            <a:custGeom>
              <a:avLst/>
              <a:gdLst/>
              <a:ahLst/>
              <a:cxnLst/>
              <a:rect l="l" t="t" r="r" b="b"/>
              <a:pathLst>
                <a:path w="4171" h="3289" extrusionOk="0">
                  <a:moveTo>
                    <a:pt x="3959" y="1"/>
                  </a:moveTo>
                  <a:cubicBezTo>
                    <a:pt x="3922" y="1"/>
                    <a:pt x="3881" y="8"/>
                    <a:pt x="3837" y="19"/>
                  </a:cubicBezTo>
                  <a:lnTo>
                    <a:pt x="1201" y="1554"/>
                  </a:lnTo>
                  <a:cubicBezTo>
                    <a:pt x="1201" y="1554"/>
                    <a:pt x="1168" y="1554"/>
                    <a:pt x="1168" y="1620"/>
                  </a:cubicBezTo>
                  <a:lnTo>
                    <a:pt x="67" y="2921"/>
                  </a:lnTo>
                  <a:cubicBezTo>
                    <a:pt x="1" y="3021"/>
                    <a:pt x="34" y="3155"/>
                    <a:pt x="134" y="3221"/>
                  </a:cubicBezTo>
                  <a:cubicBezTo>
                    <a:pt x="167" y="3288"/>
                    <a:pt x="201" y="3288"/>
                    <a:pt x="234" y="3288"/>
                  </a:cubicBezTo>
                  <a:cubicBezTo>
                    <a:pt x="301" y="3288"/>
                    <a:pt x="368" y="3221"/>
                    <a:pt x="401" y="3188"/>
                  </a:cubicBezTo>
                  <a:lnTo>
                    <a:pt x="1468" y="1887"/>
                  </a:lnTo>
                  <a:lnTo>
                    <a:pt x="4037" y="386"/>
                  </a:lnTo>
                  <a:cubicBezTo>
                    <a:pt x="4170" y="353"/>
                    <a:pt x="4170" y="219"/>
                    <a:pt x="4137" y="119"/>
                  </a:cubicBezTo>
                  <a:cubicBezTo>
                    <a:pt x="4092" y="30"/>
                    <a:pt x="4033" y="1"/>
                    <a:pt x="395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0"/>
            <p:cNvSpPr/>
            <p:nvPr/>
          </p:nvSpPr>
          <p:spPr>
            <a:xfrm>
              <a:off x="-2690075" y="2759800"/>
              <a:ext cx="103425" cy="81875"/>
            </a:xfrm>
            <a:custGeom>
              <a:avLst/>
              <a:gdLst/>
              <a:ahLst/>
              <a:cxnLst/>
              <a:rect l="l" t="t" r="r" b="b"/>
              <a:pathLst>
                <a:path w="4137" h="3275" extrusionOk="0">
                  <a:moveTo>
                    <a:pt x="3950" y="0"/>
                  </a:moveTo>
                  <a:cubicBezTo>
                    <a:pt x="3915" y="0"/>
                    <a:pt x="3879" y="10"/>
                    <a:pt x="3836" y="39"/>
                  </a:cubicBezTo>
                  <a:lnTo>
                    <a:pt x="1234" y="1573"/>
                  </a:lnTo>
                  <a:cubicBezTo>
                    <a:pt x="1168" y="1573"/>
                    <a:pt x="1168" y="1606"/>
                    <a:pt x="1168" y="1606"/>
                  </a:cubicBezTo>
                  <a:lnTo>
                    <a:pt x="100" y="2941"/>
                  </a:lnTo>
                  <a:cubicBezTo>
                    <a:pt x="0" y="3041"/>
                    <a:pt x="67" y="3208"/>
                    <a:pt x="134" y="3241"/>
                  </a:cubicBezTo>
                  <a:cubicBezTo>
                    <a:pt x="167" y="3274"/>
                    <a:pt x="234" y="3274"/>
                    <a:pt x="267" y="3274"/>
                  </a:cubicBezTo>
                  <a:cubicBezTo>
                    <a:pt x="334" y="3274"/>
                    <a:pt x="400" y="3241"/>
                    <a:pt x="434" y="3208"/>
                  </a:cubicBezTo>
                  <a:lnTo>
                    <a:pt x="1468" y="1907"/>
                  </a:lnTo>
                  <a:lnTo>
                    <a:pt x="4070" y="405"/>
                  </a:lnTo>
                  <a:cubicBezTo>
                    <a:pt x="4136" y="372"/>
                    <a:pt x="4136" y="339"/>
                    <a:pt x="4136" y="339"/>
                  </a:cubicBezTo>
                  <a:lnTo>
                    <a:pt x="3970" y="205"/>
                  </a:lnTo>
                  <a:lnTo>
                    <a:pt x="4103" y="39"/>
                  </a:lnTo>
                  <a:cubicBezTo>
                    <a:pt x="4045" y="19"/>
                    <a:pt x="3999" y="0"/>
                    <a:pt x="395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0"/>
            <p:cNvSpPr/>
            <p:nvPr/>
          </p:nvSpPr>
          <p:spPr>
            <a:xfrm>
              <a:off x="-2592525" y="4898950"/>
              <a:ext cx="521250" cy="274375"/>
            </a:xfrm>
            <a:custGeom>
              <a:avLst/>
              <a:gdLst/>
              <a:ahLst/>
              <a:cxnLst/>
              <a:rect l="l" t="t" r="r" b="b"/>
              <a:pathLst>
                <a:path w="20850" h="10975" extrusionOk="0">
                  <a:moveTo>
                    <a:pt x="3704" y="0"/>
                  </a:moveTo>
                  <a:lnTo>
                    <a:pt x="1" y="1535"/>
                  </a:lnTo>
                  <a:lnTo>
                    <a:pt x="268" y="7372"/>
                  </a:lnTo>
                  <a:cubicBezTo>
                    <a:pt x="368" y="9374"/>
                    <a:pt x="2036" y="10975"/>
                    <a:pt x="4071" y="10975"/>
                  </a:cubicBezTo>
                  <a:lnTo>
                    <a:pt x="20849" y="10975"/>
                  </a:lnTo>
                  <a:cubicBezTo>
                    <a:pt x="11442" y="9541"/>
                    <a:pt x="5472" y="2369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0"/>
            <p:cNvSpPr/>
            <p:nvPr/>
          </p:nvSpPr>
          <p:spPr>
            <a:xfrm>
              <a:off x="-3255477" y="2625830"/>
              <a:ext cx="1234250" cy="1581550"/>
            </a:xfrm>
            <a:custGeom>
              <a:avLst/>
              <a:gdLst/>
              <a:ahLst/>
              <a:cxnLst/>
              <a:rect l="l" t="t" r="r" b="b"/>
              <a:pathLst>
                <a:path w="49370" h="63262" extrusionOk="0">
                  <a:moveTo>
                    <a:pt x="27828" y="1"/>
                  </a:moveTo>
                  <a:cubicBezTo>
                    <a:pt x="27654" y="1"/>
                    <a:pt x="27476" y="53"/>
                    <a:pt x="27320" y="150"/>
                  </a:cubicBezTo>
                  <a:lnTo>
                    <a:pt x="20182" y="5320"/>
                  </a:lnTo>
                  <a:lnTo>
                    <a:pt x="16313" y="12392"/>
                  </a:lnTo>
                  <a:cubicBezTo>
                    <a:pt x="15679" y="10758"/>
                    <a:pt x="14445" y="9390"/>
                    <a:pt x="12843" y="8756"/>
                  </a:cubicBezTo>
                  <a:cubicBezTo>
                    <a:pt x="10642" y="7889"/>
                    <a:pt x="8140" y="8389"/>
                    <a:pt x="5805" y="7889"/>
                  </a:cubicBezTo>
                  <a:cubicBezTo>
                    <a:pt x="4171" y="7555"/>
                    <a:pt x="2736" y="6788"/>
                    <a:pt x="1469" y="5721"/>
                  </a:cubicBezTo>
                  <a:lnTo>
                    <a:pt x="1469" y="5721"/>
                  </a:lnTo>
                  <a:cubicBezTo>
                    <a:pt x="2269" y="6121"/>
                    <a:pt x="3136" y="6454"/>
                    <a:pt x="4070" y="6588"/>
                  </a:cubicBezTo>
                  <a:cubicBezTo>
                    <a:pt x="4499" y="6656"/>
                    <a:pt x="4934" y="6691"/>
                    <a:pt x="5368" y="6691"/>
                  </a:cubicBezTo>
                  <a:cubicBezTo>
                    <a:pt x="7466" y="6691"/>
                    <a:pt x="9549" y="5889"/>
                    <a:pt x="10875" y="4286"/>
                  </a:cubicBezTo>
                  <a:lnTo>
                    <a:pt x="10875" y="4286"/>
                  </a:lnTo>
                  <a:cubicBezTo>
                    <a:pt x="9605" y="5219"/>
                    <a:pt x="8049" y="5647"/>
                    <a:pt x="6467" y="5647"/>
                  </a:cubicBezTo>
                  <a:cubicBezTo>
                    <a:pt x="4767" y="5647"/>
                    <a:pt x="3037" y="5152"/>
                    <a:pt x="1602" y="4253"/>
                  </a:cubicBezTo>
                  <a:cubicBezTo>
                    <a:pt x="1268" y="4053"/>
                    <a:pt x="935" y="3786"/>
                    <a:pt x="635" y="3552"/>
                  </a:cubicBezTo>
                  <a:lnTo>
                    <a:pt x="635" y="3552"/>
                  </a:lnTo>
                  <a:cubicBezTo>
                    <a:pt x="1602" y="10557"/>
                    <a:pt x="1502" y="18563"/>
                    <a:pt x="801" y="25601"/>
                  </a:cubicBezTo>
                  <a:cubicBezTo>
                    <a:pt x="1" y="33507"/>
                    <a:pt x="6205" y="42280"/>
                    <a:pt x="11776" y="48384"/>
                  </a:cubicBezTo>
                  <a:lnTo>
                    <a:pt x="23951" y="48384"/>
                  </a:lnTo>
                  <a:lnTo>
                    <a:pt x="30790" y="58792"/>
                  </a:lnTo>
                  <a:lnTo>
                    <a:pt x="49369" y="63262"/>
                  </a:lnTo>
                  <a:lnTo>
                    <a:pt x="47001" y="57424"/>
                  </a:lnTo>
                  <a:lnTo>
                    <a:pt x="44666" y="58292"/>
                  </a:lnTo>
                  <a:lnTo>
                    <a:pt x="37494" y="41646"/>
                  </a:lnTo>
                  <a:cubicBezTo>
                    <a:pt x="37127" y="40646"/>
                    <a:pt x="36494" y="39578"/>
                    <a:pt x="35726" y="38477"/>
                  </a:cubicBezTo>
                  <a:cubicBezTo>
                    <a:pt x="32644" y="34069"/>
                    <a:pt x="27519" y="31472"/>
                    <a:pt x="22087" y="31472"/>
                  </a:cubicBezTo>
                  <a:cubicBezTo>
                    <a:pt x="22053" y="31472"/>
                    <a:pt x="22018" y="31472"/>
                    <a:pt x="21983" y="31472"/>
                  </a:cubicBezTo>
                  <a:lnTo>
                    <a:pt x="21049" y="31472"/>
                  </a:lnTo>
                  <a:cubicBezTo>
                    <a:pt x="21183" y="30105"/>
                    <a:pt x="20849" y="28737"/>
                    <a:pt x="19982" y="27603"/>
                  </a:cubicBezTo>
                  <a:cubicBezTo>
                    <a:pt x="18648" y="25902"/>
                    <a:pt x="16313" y="24901"/>
                    <a:pt x="15212" y="23166"/>
                  </a:cubicBezTo>
                  <a:lnTo>
                    <a:pt x="21316" y="16929"/>
                  </a:lnTo>
                  <a:cubicBezTo>
                    <a:pt x="24385" y="16495"/>
                    <a:pt x="25853" y="13793"/>
                    <a:pt x="25853" y="13793"/>
                  </a:cubicBezTo>
                  <a:lnTo>
                    <a:pt x="26186" y="13893"/>
                  </a:lnTo>
                  <a:cubicBezTo>
                    <a:pt x="26316" y="13924"/>
                    <a:pt x="26446" y="13939"/>
                    <a:pt x="26575" y="13939"/>
                  </a:cubicBezTo>
                  <a:cubicBezTo>
                    <a:pt x="27145" y="13939"/>
                    <a:pt x="27688" y="13649"/>
                    <a:pt x="27988" y="13159"/>
                  </a:cubicBezTo>
                  <a:lnTo>
                    <a:pt x="29288" y="11258"/>
                  </a:lnTo>
                  <a:cubicBezTo>
                    <a:pt x="29322" y="11158"/>
                    <a:pt x="29422" y="11091"/>
                    <a:pt x="29455" y="10991"/>
                  </a:cubicBezTo>
                  <a:cubicBezTo>
                    <a:pt x="29489" y="10924"/>
                    <a:pt x="29522" y="10824"/>
                    <a:pt x="29589" y="10724"/>
                  </a:cubicBezTo>
                  <a:cubicBezTo>
                    <a:pt x="29622" y="10491"/>
                    <a:pt x="29655" y="10324"/>
                    <a:pt x="29655" y="10124"/>
                  </a:cubicBezTo>
                  <a:lnTo>
                    <a:pt x="29655" y="9790"/>
                  </a:lnTo>
                  <a:cubicBezTo>
                    <a:pt x="29655" y="9723"/>
                    <a:pt x="29622" y="9590"/>
                    <a:pt x="29622" y="9490"/>
                  </a:cubicBezTo>
                  <a:cubicBezTo>
                    <a:pt x="29522" y="8956"/>
                    <a:pt x="29288" y="8456"/>
                    <a:pt x="28955" y="8056"/>
                  </a:cubicBezTo>
                  <a:lnTo>
                    <a:pt x="28955" y="7989"/>
                  </a:lnTo>
                  <a:cubicBezTo>
                    <a:pt x="28888" y="7956"/>
                    <a:pt x="28888" y="7922"/>
                    <a:pt x="28855" y="7922"/>
                  </a:cubicBezTo>
                  <a:cubicBezTo>
                    <a:pt x="28721" y="7755"/>
                    <a:pt x="28621" y="7622"/>
                    <a:pt x="28455" y="7489"/>
                  </a:cubicBezTo>
                  <a:lnTo>
                    <a:pt x="26053" y="5587"/>
                  </a:lnTo>
                  <a:lnTo>
                    <a:pt x="25886" y="5454"/>
                  </a:lnTo>
                  <a:lnTo>
                    <a:pt x="26019" y="5287"/>
                  </a:lnTo>
                  <a:lnTo>
                    <a:pt x="28588" y="1384"/>
                  </a:lnTo>
                  <a:cubicBezTo>
                    <a:pt x="28855" y="917"/>
                    <a:pt x="28688" y="283"/>
                    <a:pt x="28188" y="83"/>
                  </a:cubicBezTo>
                  <a:cubicBezTo>
                    <a:pt x="28076" y="28"/>
                    <a:pt x="27953" y="1"/>
                    <a:pt x="27828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0"/>
            <p:cNvSpPr/>
            <p:nvPr/>
          </p:nvSpPr>
          <p:spPr>
            <a:xfrm>
              <a:off x="-4055225" y="1944325"/>
              <a:ext cx="846475" cy="506225"/>
            </a:xfrm>
            <a:custGeom>
              <a:avLst/>
              <a:gdLst/>
              <a:ahLst/>
              <a:cxnLst/>
              <a:rect l="l" t="t" r="r" b="b"/>
              <a:pathLst>
                <a:path w="33859" h="20249" extrusionOk="0">
                  <a:moveTo>
                    <a:pt x="16546" y="1"/>
                  </a:moveTo>
                  <a:cubicBezTo>
                    <a:pt x="16179" y="1902"/>
                    <a:pt x="15345" y="3670"/>
                    <a:pt x="14177" y="5238"/>
                  </a:cubicBezTo>
                  <a:cubicBezTo>
                    <a:pt x="11942" y="5738"/>
                    <a:pt x="9707" y="6305"/>
                    <a:pt x="7673" y="7339"/>
                  </a:cubicBezTo>
                  <a:lnTo>
                    <a:pt x="6805" y="7840"/>
                  </a:lnTo>
                  <a:cubicBezTo>
                    <a:pt x="5071" y="8007"/>
                    <a:pt x="3336" y="7940"/>
                    <a:pt x="1835" y="8740"/>
                  </a:cubicBezTo>
                  <a:cubicBezTo>
                    <a:pt x="1035" y="9174"/>
                    <a:pt x="434" y="9841"/>
                    <a:pt x="1" y="10675"/>
                  </a:cubicBezTo>
                  <a:cubicBezTo>
                    <a:pt x="601" y="10909"/>
                    <a:pt x="1201" y="11109"/>
                    <a:pt x="1835" y="11276"/>
                  </a:cubicBezTo>
                  <a:cubicBezTo>
                    <a:pt x="2469" y="10242"/>
                    <a:pt x="3370" y="9341"/>
                    <a:pt x="4504" y="8841"/>
                  </a:cubicBezTo>
                  <a:cubicBezTo>
                    <a:pt x="5004" y="8607"/>
                    <a:pt x="5538" y="8440"/>
                    <a:pt x="6138" y="8307"/>
                  </a:cubicBezTo>
                  <a:lnTo>
                    <a:pt x="6138" y="8307"/>
                  </a:lnTo>
                  <a:cubicBezTo>
                    <a:pt x="4871" y="9174"/>
                    <a:pt x="3737" y="10275"/>
                    <a:pt x="2969" y="11542"/>
                  </a:cubicBezTo>
                  <a:cubicBezTo>
                    <a:pt x="12676" y="13877"/>
                    <a:pt x="23317" y="11776"/>
                    <a:pt x="27053" y="15145"/>
                  </a:cubicBezTo>
                  <a:cubicBezTo>
                    <a:pt x="28387" y="16346"/>
                    <a:pt x="29555" y="18114"/>
                    <a:pt x="30489" y="20249"/>
                  </a:cubicBezTo>
                  <a:cubicBezTo>
                    <a:pt x="31023" y="20115"/>
                    <a:pt x="31556" y="19848"/>
                    <a:pt x="31990" y="19481"/>
                  </a:cubicBezTo>
                  <a:cubicBezTo>
                    <a:pt x="33725" y="17980"/>
                    <a:pt x="33858" y="15178"/>
                    <a:pt x="32757" y="13144"/>
                  </a:cubicBezTo>
                  <a:cubicBezTo>
                    <a:pt x="32157" y="11909"/>
                    <a:pt x="31189" y="10909"/>
                    <a:pt x="30089" y="10008"/>
                  </a:cubicBezTo>
                  <a:cubicBezTo>
                    <a:pt x="30189" y="9608"/>
                    <a:pt x="30222" y="9174"/>
                    <a:pt x="30222" y="8774"/>
                  </a:cubicBezTo>
                  <a:cubicBezTo>
                    <a:pt x="30155" y="6339"/>
                    <a:pt x="28521" y="4137"/>
                    <a:pt x="26353" y="3103"/>
                  </a:cubicBezTo>
                  <a:cubicBezTo>
                    <a:pt x="25176" y="2542"/>
                    <a:pt x="23871" y="2285"/>
                    <a:pt x="22562" y="2285"/>
                  </a:cubicBezTo>
                  <a:cubicBezTo>
                    <a:pt x="21458" y="2285"/>
                    <a:pt x="20351" y="2467"/>
                    <a:pt x="19314" y="2803"/>
                  </a:cubicBezTo>
                  <a:cubicBezTo>
                    <a:pt x="18681" y="3003"/>
                    <a:pt x="18047" y="3270"/>
                    <a:pt x="17480" y="3603"/>
                  </a:cubicBezTo>
                  <a:cubicBezTo>
                    <a:pt x="17646" y="2336"/>
                    <a:pt x="17313" y="1068"/>
                    <a:pt x="16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0"/>
            <p:cNvSpPr/>
            <p:nvPr/>
          </p:nvSpPr>
          <p:spPr>
            <a:xfrm>
              <a:off x="-2444075" y="4082525"/>
              <a:ext cx="442850" cy="291900"/>
            </a:xfrm>
            <a:custGeom>
              <a:avLst/>
              <a:gdLst/>
              <a:ahLst/>
              <a:cxnLst/>
              <a:rect l="l" t="t" r="r" b="b"/>
              <a:pathLst>
                <a:path w="17714" h="11676" extrusionOk="0">
                  <a:moveTo>
                    <a:pt x="15545" y="1"/>
                  </a:moveTo>
                  <a:lnTo>
                    <a:pt x="1" y="6272"/>
                  </a:lnTo>
                  <a:lnTo>
                    <a:pt x="2169" y="11676"/>
                  </a:lnTo>
                  <a:lnTo>
                    <a:pt x="17713" y="5405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0"/>
            <p:cNvSpPr/>
            <p:nvPr/>
          </p:nvSpPr>
          <p:spPr>
            <a:xfrm>
              <a:off x="-4517225" y="13464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569"/>
                  </a:moveTo>
                  <a:cubicBezTo>
                    <a:pt x="5805" y="1569"/>
                    <a:pt x="7006" y="2803"/>
                    <a:pt x="7006" y="4304"/>
                  </a:cubicBezTo>
                  <a:cubicBezTo>
                    <a:pt x="7006" y="5772"/>
                    <a:pt x="5805" y="7006"/>
                    <a:pt x="4304" y="7006"/>
                  </a:cubicBezTo>
                  <a:cubicBezTo>
                    <a:pt x="2803" y="7006"/>
                    <a:pt x="1602" y="5772"/>
                    <a:pt x="1602" y="4304"/>
                  </a:cubicBezTo>
                  <a:cubicBezTo>
                    <a:pt x="1602" y="2803"/>
                    <a:pt x="2803" y="1569"/>
                    <a:pt x="4304" y="1569"/>
                  </a:cubicBezTo>
                  <a:close/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39" y="8574"/>
                    <a:pt x="8607" y="6639"/>
                    <a:pt x="8607" y="4304"/>
                  </a:cubicBezTo>
                  <a:cubicBezTo>
                    <a:pt x="8607" y="1902"/>
                    <a:pt x="6672" y="1"/>
                    <a:pt x="4304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0"/>
            <p:cNvSpPr/>
            <p:nvPr/>
          </p:nvSpPr>
          <p:spPr>
            <a:xfrm>
              <a:off x="-3886775" y="1538200"/>
              <a:ext cx="215175" cy="214350"/>
            </a:xfrm>
            <a:custGeom>
              <a:avLst/>
              <a:gdLst/>
              <a:ahLst/>
              <a:cxnLst/>
              <a:rect l="l" t="t" r="r" b="b"/>
              <a:pathLst>
                <a:path w="8607" h="8574" extrusionOk="0"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72" y="8574"/>
                    <a:pt x="8607" y="6672"/>
                    <a:pt x="8607" y="4304"/>
                  </a:cubicBezTo>
                  <a:cubicBezTo>
                    <a:pt x="8573" y="1902"/>
                    <a:pt x="6639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-4195325" y="663875"/>
              <a:ext cx="440350" cy="482775"/>
            </a:xfrm>
            <a:custGeom>
              <a:avLst/>
              <a:gdLst/>
              <a:ahLst/>
              <a:cxnLst/>
              <a:rect l="l" t="t" r="r" b="b"/>
              <a:pathLst>
                <a:path w="17614" h="19311" extrusionOk="0">
                  <a:moveTo>
                    <a:pt x="2076" y="1"/>
                  </a:moveTo>
                  <a:cubicBezTo>
                    <a:pt x="998" y="1"/>
                    <a:pt x="1" y="870"/>
                    <a:pt x="1" y="2084"/>
                  </a:cubicBezTo>
                  <a:lnTo>
                    <a:pt x="1" y="17228"/>
                  </a:lnTo>
                  <a:cubicBezTo>
                    <a:pt x="1" y="18442"/>
                    <a:pt x="998" y="19311"/>
                    <a:pt x="2076" y="19311"/>
                  </a:cubicBezTo>
                  <a:cubicBezTo>
                    <a:pt x="2420" y="19311"/>
                    <a:pt x="2772" y="19223"/>
                    <a:pt x="3103" y="19029"/>
                  </a:cubicBezTo>
                  <a:lnTo>
                    <a:pt x="16245" y="11457"/>
                  </a:lnTo>
                  <a:cubicBezTo>
                    <a:pt x="17613" y="10623"/>
                    <a:pt x="17613" y="8655"/>
                    <a:pt x="16245" y="7854"/>
                  </a:cubicBezTo>
                  <a:lnTo>
                    <a:pt x="3103" y="282"/>
                  </a:lnTo>
                  <a:cubicBezTo>
                    <a:pt x="2772" y="89"/>
                    <a:pt x="2420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9" name="Google Shape;2239;p50"/>
          <p:cNvGrpSpPr/>
          <p:nvPr/>
        </p:nvGrpSpPr>
        <p:grpSpPr>
          <a:xfrm>
            <a:off x="4466463" y="3305947"/>
            <a:ext cx="2958303" cy="1593589"/>
            <a:chOff x="4466463" y="3305947"/>
            <a:chExt cx="2958303" cy="1593589"/>
          </a:xfrm>
        </p:grpSpPr>
        <p:grpSp>
          <p:nvGrpSpPr>
            <p:cNvPr id="2240" name="Google Shape;2240;p50"/>
            <p:cNvGrpSpPr/>
            <p:nvPr/>
          </p:nvGrpSpPr>
          <p:grpSpPr>
            <a:xfrm flipH="1">
              <a:off x="6574013" y="4048812"/>
              <a:ext cx="850753" cy="850724"/>
              <a:chOff x="780950" y="891300"/>
              <a:chExt cx="727575" cy="727550"/>
            </a:xfrm>
          </p:grpSpPr>
          <p:sp>
            <p:nvSpPr>
              <p:cNvPr id="2241" name="Google Shape;2241;p5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5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5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5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5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5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5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8" name="Google Shape;2248;p50"/>
            <p:cNvGrpSpPr/>
            <p:nvPr/>
          </p:nvGrpSpPr>
          <p:grpSpPr>
            <a:xfrm>
              <a:off x="4466463" y="3863531"/>
              <a:ext cx="1021756" cy="332094"/>
              <a:chOff x="7289663" y="3996131"/>
              <a:chExt cx="1021756" cy="332094"/>
            </a:xfrm>
          </p:grpSpPr>
          <p:sp>
            <p:nvSpPr>
              <p:cNvPr id="2249" name="Google Shape;2249;p50"/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50"/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avLst/>
                <a:gdLst/>
                <a:ahLst/>
                <a:cxnLst/>
                <a:rect l="l" t="t" r="r" b="b"/>
                <a:pathLst>
                  <a:path w="44532" h="12610" extrusionOk="0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50"/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avLst/>
                <a:gdLst/>
                <a:ahLst/>
                <a:cxnLst/>
                <a:rect l="l" t="t" r="r" b="b"/>
                <a:pathLst>
                  <a:path w="9308" h="8355" extrusionOk="0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50"/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8330" extrusionOk="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50"/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8338" extrusionOk="0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4" name="Google Shape;2254;p50"/>
            <p:cNvGrpSpPr/>
            <p:nvPr/>
          </p:nvGrpSpPr>
          <p:grpSpPr>
            <a:xfrm>
              <a:off x="5297661" y="3305947"/>
              <a:ext cx="749797" cy="717499"/>
              <a:chOff x="7847861" y="3178722"/>
              <a:chExt cx="749797" cy="717499"/>
            </a:xfrm>
          </p:grpSpPr>
          <p:sp>
            <p:nvSpPr>
              <p:cNvPr id="2255" name="Google Shape;2255;p50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50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50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50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50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7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Challengesd</a:t>
            </a:r>
            <a:endParaRPr dirty="0"/>
          </a:p>
        </p:txBody>
      </p:sp>
      <p:sp>
        <p:nvSpPr>
          <p:cNvPr id="1544" name="Google Shape;1544;p37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1545" name="Google Shape;1545;p37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1547" name="Google Shape;1547;p37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odel</a:t>
            </a:r>
            <a:endParaRPr dirty="0"/>
          </a:p>
        </p:txBody>
      </p:sp>
      <p:sp>
        <p:nvSpPr>
          <p:cNvPr id="1549" name="Google Shape;1549;p37"/>
          <p:cNvSpPr txBox="1">
            <a:spLocks noGrp="1"/>
          </p:cNvSpPr>
          <p:nvPr>
            <p:ph type="title" idx="2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551" name="Google Shape;1551;p37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 </a:t>
            </a:r>
            <a:endParaRPr dirty="0"/>
          </a:p>
        </p:txBody>
      </p:sp>
      <p:sp>
        <p:nvSpPr>
          <p:cNvPr id="1553" name="Google Shape;1553;p37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462916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Dataset details </a:t>
            </a:r>
            <a:endParaRPr dirty="0"/>
          </a:p>
        </p:txBody>
      </p:sp>
      <p:sp>
        <p:nvSpPr>
          <p:cNvPr id="1554" name="Google Shape;1554;p37"/>
          <p:cNvSpPr txBox="1">
            <a:spLocks noGrp="1"/>
          </p:cNvSpPr>
          <p:nvPr>
            <p:ph type="title" idx="4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555" name="Google Shape;1555;p37"/>
          <p:cNvSpPr txBox="1">
            <a:spLocks noGrp="1"/>
          </p:cNvSpPr>
          <p:nvPr>
            <p:ph type="title" idx="7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557" name="Google Shape;1557;p37"/>
          <p:cNvSpPr txBox="1">
            <a:spLocks noGrp="1"/>
          </p:cNvSpPr>
          <p:nvPr>
            <p:ph type="title" idx="13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558" name="Google Shape;1558;p37"/>
          <p:cNvSpPr txBox="1">
            <a:spLocks noGrp="1"/>
          </p:cNvSpPr>
          <p:nvPr>
            <p:ph type="title" idx="16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559" name="Google Shape;1559;p37"/>
          <p:cNvSpPr txBox="1">
            <a:spLocks noGrp="1"/>
          </p:cNvSpPr>
          <p:nvPr>
            <p:ph type="title" idx="19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1561" name="Google Shape;1561;p37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Project Objective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592" name="Google Shape;1592;p39"/>
          <p:cNvSpPr txBox="1">
            <a:spLocks noGrp="1"/>
          </p:cNvSpPr>
          <p:nvPr>
            <p:ph type="title" idx="2"/>
          </p:nvPr>
        </p:nvSpPr>
        <p:spPr>
          <a:xfrm>
            <a:off x="3327133" y="2627030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</a:t>
            </a:r>
            <a:endParaRPr dirty="0"/>
          </a:p>
        </p:txBody>
      </p:sp>
      <p:sp>
        <p:nvSpPr>
          <p:cNvPr id="1593" name="Google Shape;1593;p39"/>
          <p:cNvSpPr txBox="1">
            <a:spLocks noGrp="1"/>
          </p:cNvSpPr>
          <p:nvPr>
            <p:ph type="subTitle" idx="1"/>
          </p:nvPr>
        </p:nvSpPr>
        <p:spPr>
          <a:xfrm>
            <a:off x="3361275" y="2793808"/>
            <a:ext cx="1944900" cy="1780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major CO2 emission sources, analyze trends, and provide actionable insights for effective reduction</a:t>
            </a:r>
            <a:endParaRPr dirty="0"/>
          </a:p>
        </p:txBody>
      </p:sp>
      <p:sp>
        <p:nvSpPr>
          <p:cNvPr id="1594" name="Google Shape;1594;p39"/>
          <p:cNvSpPr txBox="1">
            <a:spLocks noGrp="1"/>
          </p:cNvSpPr>
          <p:nvPr>
            <p:ph type="title" idx="3"/>
          </p:nvPr>
        </p:nvSpPr>
        <p:spPr>
          <a:xfrm>
            <a:off x="684527" y="2266108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goals</a:t>
            </a:r>
            <a:endParaRPr dirty="0"/>
          </a:p>
        </p:txBody>
      </p:sp>
      <p:sp>
        <p:nvSpPr>
          <p:cNvPr id="1595" name="Google Shape;1595;p39"/>
          <p:cNvSpPr txBox="1">
            <a:spLocks noGrp="1"/>
          </p:cNvSpPr>
          <p:nvPr>
            <p:ph type="subTitle" idx="4"/>
          </p:nvPr>
        </p:nvSpPr>
        <p:spPr>
          <a:xfrm>
            <a:off x="296153" y="2248678"/>
            <a:ext cx="2544023" cy="19733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   Develop a machine learning model to predict CO2 emissions based on car engine specifications.</a:t>
            </a:r>
          </a:p>
        </p:txBody>
      </p:sp>
      <p:sp>
        <p:nvSpPr>
          <p:cNvPr id="1596" name="Google Shape;1596;p39"/>
          <p:cNvSpPr txBox="1">
            <a:spLocks noGrp="1"/>
          </p:cNvSpPr>
          <p:nvPr>
            <p:ph type="title" idx="5"/>
          </p:nvPr>
        </p:nvSpPr>
        <p:spPr>
          <a:xfrm>
            <a:off x="6455798" y="1868801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outcomes</a:t>
            </a:r>
            <a:endParaRPr dirty="0"/>
          </a:p>
        </p:txBody>
      </p:sp>
      <p:sp>
        <p:nvSpPr>
          <p:cNvPr id="1597" name="Google Shape;1597;p39"/>
          <p:cNvSpPr txBox="1">
            <a:spLocks noGrp="1"/>
          </p:cNvSpPr>
          <p:nvPr>
            <p:ph type="subTitle" idx="6"/>
          </p:nvPr>
        </p:nvSpPr>
        <p:spPr>
          <a:xfrm>
            <a:off x="6274041" y="2226740"/>
            <a:ext cx="2180593" cy="17800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Gain insights into emission patterns, enhance predictive capabilities, and support informed environmental policy decisions.</a:t>
            </a:r>
            <a:endParaRPr dirty="0"/>
          </a:p>
        </p:txBody>
      </p:sp>
      <p:grpSp>
        <p:nvGrpSpPr>
          <p:cNvPr id="1598" name="Google Shape;1598;p39"/>
          <p:cNvGrpSpPr/>
          <p:nvPr/>
        </p:nvGrpSpPr>
        <p:grpSpPr>
          <a:xfrm>
            <a:off x="1208320" y="1318645"/>
            <a:ext cx="749797" cy="717499"/>
            <a:chOff x="1317586" y="1856572"/>
            <a:chExt cx="749797" cy="717499"/>
          </a:xfrm>
        </p:grpSpPr>
        <p:sp>
          <p:nvSpPr>
            <p:cNvPr id="1599" name="Google Shape;1599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1" name="Google Shape;1601;p39"/>
          <p:cNvGrpSpPr/>
          <p:nvPr/>
        </p:nvGrpSpPr>
        <p:grpSpPr>
          <a:xfrm>
            <a:off x="1395923" y="1450710"/>
            <a:ext cx="335536" cy="418091"/>
            <a:chOff x="1325198" y="1996261"/>
            <a:chExt cx="335536" cy="418091"/>
          </a:xfrm>
        </p:grpSpPr>
        <p:sp>
          <p:nvSpPr>
            <p:cNvPr id="1602" name="Google Shape;1602;p39"/>
            <p:cNvSpPr/>
            <p:nvPr/>
          </p:nvSpPr>
          <p:spPr>
            <a:xfrm>
              <a:off x="1418889" y="2114228"/>
              <a:ext cx="146340" cy="71793"/>
            </a:xfrm>
            <a:custGeom>
              <a:avLst/>
              <a:gdLst/>
              <a:ahLst/>
              <a:cxnLst/>
              <a:rect l="l" t="t" r="r" b="b"/>
              <a:pathLst>
                <a:path w="4678" h="2295" extrusionOk="0">
                  <a:moveTo>
                    <a:pt x="4474" y="1"/>
                  </a:moveTo>
                  <a:lnTo>
                    <a:pt x="205" y="2"/>
                  </a:lnTo>
                  <a:cubicBezTo>
                    <a:pt x="92" y="2"/>
                    <a:pt x="1" y="93"/>
                    <a:pt x="1" y="205"/>
                  </a:cubicBezTo>
                  <a:lnTo>
                    <a:pt x="1" y="2053"/>
                  </a:lnTo>
                  <a:cubicBezTo>
                    <a:pt x="1" y="2167"/>
                    <a:pt x="93" y="2261"/>
                    <a:pt x="207" y="2264"/>
                  </a:cubicBezTo>
                  <a:lnTo>
                    <a:pt x="1226" y="2277"/>
                  </a:lnTo>
                  <a:lnTo>
                    <a:pt x="1228" y="2277"/>
                  </a:lnTo>
                  <a:cubicBezTo>
                    <a:pt x="1334" y="2277"/>
                    <a:pt x="1423" y="2198"/>
                    <a:pt x="1436" y="2093"/>
                  </a:cubicBezTo>
                  <a:cubicBezTo>
                    <a:pt x="1490" y="1649"/>
                    <a:pt x="1870" y="1314"/>
                    <a:pt x="2318" y="1314"/>
                  </a:cubicBezTo>
                  <a:cubicBezTo>
                    <a:pt x="2765" y="1314"/>
                    <a:pt x="3144" y="1648"/>
                    <a:pt x="3198" y="2091"/>
                  </a:cubicBezTo>
                  <a:lnTo>
                    <a:pt x="3206" y="2150"/>
                  </a:lnTo>
                  <a:cubicBezTo>
                    <a:pt x="3216" y="2225"/>
                    <a:pt x="3279" y="2281"/>
                    <a:pt x="3355" y="2283"/>
                  </a:cubicBezTo>
                  <a:lnTo>
                    <a:pt x="4524" y="2294"/>
                  </a:lnTo>
                  <a:cubicBezTo>
                    <a:pt x="4525" y="2294"/>
                    <a:pt x="4526" y="2294"/>
                    <a:pt x="4526" y="2294"/>
                  </a:cubicBezTo>
                  <a:cubicBezTo>
                    <a:pt x="4579" y="2294"/>
                    <a:pt x="4614" y="2267"/>
                    <a:pt x="4632" y="2250"/>
                  </a:cubicBezTo>
                  <a:cubicBezTo>
                    <a:pt x="4648" y="2235"/>
                    <a:pt x="4673" y="2203"/>
                    <a:pt x="4675" y="2155"/>
                  </a:cubicBezTo>
                  <a:lnTo>
                    <a:pt x="4675" y="1119"/>
                  </a:lnTo>
                  <a:cubicBezTo>
                    <a:pt x="4675" y="1114"/>
                    <a:pt x="4677" y="1109"/>
                    <a:pt x="4677" y="1103"/>
                  </a:cubicBezTo>
                  <a:lnTo>
                    <a:pt x="4677" y="203"/>
                  </a:lnTo>
                  <a:cubicBezTo>
                    <a:pt x="4677" y="150"/>
                    <a:pt x="4655" y="98"/>
                    <a:pt x="4618" y="59"/>
                  </a:cubicBezTo>
                  <a:cubicBezTo>
                    <a:pt x="4580" y="21"/>
                    <a:pt x="4529" y="1"/>
                    <a:pt x="4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9"/>
            <p:cNvSpPr/>
            <p:nvPr/>
          </p:nvSpPr>
          <p:spPr>
            <a:xfrm>
              <a:off x="1444822" y="2277209"/>
              <a:ext cx="90688" cy="41199"/>
            </a:xfrm>
            <a:custGeom>
              <a:avLst/>
              <a:gdLst/>
              <a:ahLst/>
              <a:cxnLst/>
              <a:rect l="l" t="t" r="r" b="b"/>
              <a:pathLst>
                <a:path w="2899" h="1317" extrusionOk="0">
                  <a:moveTo>
                    <a:pt x="307" y="1"/>
                  </a:moveTo>
                  <a:lnTo>
                    <a:pt x="210" y="320"/>
                  </a:lnTo>
                  <a:cubicBezTo>
                    <a:pt x="164" y="474"/>
                    <a:pt x="92" y="616"/>
                    <a:pt x="1" y="740"/>
                  </a:cubicBezTo>
                  <a:cubicBezTo>
                    <a:pt x="383" y="1112"/>
                    <a:pt x="887" y="1317"/>
                    <a:pt x="1421" y="1317"/>
                  </a:cubicBezTo>
                  <a:cubicBezTo>
                    <a:pt x="1967" y="1317"/>
                    <a:pt x="2479" y="1106"/>
                    <a:pt x="2864" y="720"/>
                  </a:cubicBezTo>
                  <a:lnTo>
                    <a:pt x="2899" y="684"/>
                  </a:lnTo>
                  <a:cubicBezTo>
                    <a:pt x="2821" y="572"/>
                    <a:pt x="2758" y="448"/>
                    <a:pt x="2713" y="314"/>
                  </a:cubicBezTo>
                  <a:lnTo>
                    <a:pt x="2621" y="35"/>
                  </a:lnTo>
                  <a:cubicBezTo>
                    <a:pt x="2275" y="175"/>
                    <a:pt x="1898" y="252"/>
                    <a:pt x="1507" y="252"/>
                  </a:cubicBezTo>
                  <a:cubicBezTo>
                    <a:pt x="1502" y="252"/>
                    <a:pt x="1497" y="252"/>
                    <a:pt x="1492" y="252"/>
                  </a:cubicBezTo>
                  <a:cubicBezTo>
                    <a:pt x="1075" y="252"/>
                    <a:pt x="674" y="163"/>
                    <a:pt x="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9"/>
            <p:cNvSpPr/>
            <p:nvPr/>
          </p:nvSpPr>
          <p:spPr>
            <a:xfrm>
              <a:off x="1464781" y="2077596"/>
              <a:ext cx="54588" cy="12200"/>
            </a:xfrm>
            <a:custGeom>
              <a:avLst/>
              <a:gdLst/>
              <a:ahLst/>
              <a:cxnLst/>
              <a:rect l="l" t="t" r="r" b="b"/>
              <a:pathLst>
                <a:path w="1745" h="390" extrusionOk="0">
                  <a:moveTo>
                    <a:pt x="872" y="1"/>
                  </a:moveTo>
                  <a:cubicBezTo>
                    <a:pt x="629" y="1"/>
                    <a:pt x="386" y="84"/>
                    <a:pt x="175" y="251"/>
                  </a:cubicBezTo>
                  <a:lnTo>
                    <a:pt x="1" y="389"/>
                  </a:lnTo>
                  <a:lnTo>
                    <a:pt x="1745" y="389"/>
                  </a:lnTo>
                  <a:lnTo>
                    <a:pt x="1570" y="251"/>
                  </a:lnTo>
                  <a:cubicBezTo>
                    <a:pt x="1358" y="84"/>
                    <a:pt x="1115" y="1"/>
                    <a:pt x="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9"/>
            <p:cNvSpPr/>
            <p:nvPr/>
          </p:nvSpPr>
          <p:spPr>
            <a:xfrm>
              <a:off x="1588628" y="2139566"/>
              <a:ext cx="32158" cy="57529"/>
            </a:xfrm>
            <a:custGeom>
              <a:avLst/>
              <a:gdLst/>
              <a:ahLst/>
              <a:cxnLst/>
              <a:rect l="l" t="t" r="r" b="b"/>
              <a:pathLst>
                <a:path w="1028" h="1839" extrusionOk="0">
                  <a:moveTo>
                    <a:pt x="34" y="0"/>
                  </a:moveTo>
                  <a:lnTo>
                    <a:pt x="34" y="1332"/>
                  </a:lnTo>
                  <a:cubicBezTo>
                    <a:pt x="34" y="1344"/>
                    <a:pt x="34" y="1356"/>
                    <a:pt x="33" y="1367"/>
                  </a:cubicBezTo>
                  <a:cubicBezTo>
                    <a:pt x="33" y="1529"/>
                    <a:pt x="22" y="1684"/>
                    <a:pt x="0" y="1838"/>
                  </a:cubicBezTo>
                  <a:lnTo>
                    <a:pt x="108" y="1838"/>
                  </a:lnTo>
                  <a:cubicBezTo>
                    <a:pt x="616" y="1838"/>
                    <a:pt x="1027" y="1427"/>
                    <a:pt x="1027" y="919"/>
                  </a:cubicBezTo>
                  <a:cubicBezTo>
                    <a:pt x="1027" y="411"/>
                    <a:pt x="616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9"/>
            <p:cNvSpPr/>
            <p:nvPr/>
          </p:nvSpPr>
          <p:spPr>
            <a:xfrm>
              <a:off x="1423425" y="2179764"/>
              <a:ext cx="136830" cy="80865"/>
            </a:xfrm>
            <a:custGeom>
              <a:avLst/>
              <a:gdLst/>
              <a:ahLst/>
              <a:cxnLst/>
              <a:rect l="l" t="t" r="r" b="b"/>
              <a:pathLst>
                <a:path w="4374" h="2585" extrusionOk="0">
                  <a:moveTo>
                    <a:pt x="2172" y="0"/>
                  </a:moveTo>
                  <a:cubicBezTo>
                    <a:pt x="2120" y="0"/>
                    <a:pt x="2075" y="40"/>
                    <a:pt x="2068" y="93"/>
                  </a:cubicBezTo>
                  <a:cubicBezTo>
                    <a:pt x="2006" y="591"/>
                    <a:pt x="1584" y="964"/>
                    <a:pt x="1084" y="964"/>
                  </a:cubicBezTo>
                  <a:cubicBezTo>
                    <a:pt x="1079" y="964"/>
                    <a:pt x="1074" y="964"/>
                    <a:pt x="1069" y="964"/>
                  </a:cubicBezTo>
                  <a:lnTo>
                    <a:pt x="52" y="951"/>
                  </a:lnTo>
                  <a:cubicBezTo>
                    <a:pt x="35" y="951"/>
                    <a:pt x="17" y="949"/>
                    <a:pt x="0" y="948"/>
                  </a:cubicBezTo>
                  <a:lnTo>
                    <a:pt x="0" y="948"/>
                  </a:lnTo>
                  <a:cubicBezTo>
                    <a:pt x="333" y="1903"/>
                    <a:pt x="1189" y="2584"/>
                    <a:pt x="2192" y="2584"/>
                  </a:cubicBezTo>
                  <a:cubicBezTo>
                    <a:pt x="2194" y="2584"/>
                    <a:pt x="2196" y="2584"/>
                    <a:pt x="2198" y="2584"/>
                  </a:cubicBezTo>
                  <a:cubicBezTo>
                    <a:pt x="3188" y="2584"/>
                    <a:pt x="4034" y="1919"/>
                    <a:pt x="4373" y="982"/>
                  </a:cubicBezTo>
                  <a:lnTo>
                    <a:pt x="4371" y="982"/>
                  </a:lnTo>
                  <a:lnTo>
                    <a:pt x="3204" y="970"/>
                  </a:lnTo>
                  <a:cubicBezTo>
                    <a:pt x="2737" y="966"/>
                    <a:pt x="2341" y="614"/>
                    <a:pt x="2284" y="150"/>
                  </a:cubicBezTo>
                  <a:lnTo>
                    <a:pt x="2277" y="93"/>
                  </a:lnTo>
                  <a:cubicBezTo>
                    <a:pt x="2270" y="40"/>
                    <a:pt x="2225" y="0"/>
                    <a:pt x="2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9"/>
            <p:cNvSpPr/>
            <p:nvPr/>
          </p:nvSpPr>
          <p:spPr>
            <a:xfrm>
              <a:off x="1364176" y="2139566"/>
              <a:ext cx="31220" cy="57529"/>
            </a:xfrm>
            <a:custGeom>
              <a:avLst/>
              <a:gdLst/>
              <a:ahLst/>
              <a:cxnLst/>
              <a:rect l="l" t="t" r="r" b="b"/>
              <a:pathLst>
                <a:path w="998" h="1839" extrusionOk="0">
                  <a:moveTo>
                    <a:pt x="920" y="0"/>
                  </a:moveTo>
                  <a:cubicBezTo>
                    <a:pt x="412" y="0"/>
                    <a:pt x="1" y="411"/>
                    <a:pt x="1" y="919"/>
                  </a:cubicBezTo>
                  <a:cubicBezTo>
                    <a:pt x="1" y="1427"/>
                    <a:pt x="412" y="1838"/>
                    <a:pt x="920" y="1838"/>
                  </a:cubicBezTo>
                  <a:lnTo>
                    <a:pt x="998" y="1838"/>
                  </a:lnTo>
                  <a:cubicBezTo>
                    <a:pt x="976" y="1682"/>
                    <a:pt x="965" y="1520"/>
                    <a:pt x="965" y="1357"/>
                  </a:cubicBezTo>
                  <a:lnTo>
                    <a:pt x="965" y="773"/>
                  </a:lnTo>
                  <a:cubicBezTo>
                    <a:pt x="965" y="761"/>
                    <a:pt x="966" y="750"/>
                    <a:pt x="966" y="739"/>
                  </a:cubicBezTo>
                  <a:lnTo>
                    <a:pt x="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9"/>
            <p:cNvSpPr/>
            <p:nvPr/>
          </p:nvSpPr>
          <p:spPr>
            <a:xfrm>
              <a:off x="1325198" y="2313654"/>
              <a:ext cx="335536" cy="100698"/>
            </a:xfrm>
            <a:custGeom>
              <a:avLst/>
              <a:gdLst/>
              <a:ahLst/>
              <a:cxnLst/>
              <a:rect l="l" t="t" r="r" b="b"/>
              <a:pathLst>
                <a:path w="10726" h="3219" extrusionOk="0">
                  <a:moveTo>
                    <a:pt x="7346" y="0"/>
                  </a:moveTo>
                  <a:cubicBezTo>
                    <a:pt x="7334" y="17"/>
                    <a:pt x="7320" y="36"/>
                    <a:pt x="7303" y="52"/>
                  </a:cubicBezTo>
                  <a:lnTo>
                    <a:pt x="7244" y="111"/>
                  </a:lnTo>
                  <a:cubicBezTo>
                    <a:pt x="6710" y="644"/>
                    <a:pt x="6002" y="939"/>
                    <a:pt x="5248" y="939"/>
                  </a:cubicBezTo>
                  <a:cubicBezTo>
                    <a:pt x="4495" y="939"/>
                    <a:pt x="3787" y="644"/>
                    <a:pt x="3253" y="111"/>
                  </a:cubicBezTo>
                  <a:cubicBezTo>
                    <a:pt x="3233" y="90"/>
                    <a:pt x="3215" y="69"/>
                    <a:pt x="3201" y="44"/>
                  </a:cubicBezTo>
                  <a:lnTo>
                    <a:pt x="1181" y="520"/>
                  </a:lnTo>
                  <a:cubicBezTo>
                    <a:pt x="744" y="668"/>
                    <a:pt x="413" y="1058"/>
                    <a:pt x="315" y="1541"/>
                  </a:cubicBezTo>
                  <a:lnTo>
                    <a:pt x="28" y="2950"/>
                  </a:lnTo>
                  <a:cubicBezTo>
                    <a:pt x="1" y="3089"/>
                    <a:pt x="98" y="3219"/>
                    <a:pt x="228" y="3219"/>
                  </a:cubicBezTo>
                  <a:lnTo>
                    <a:pt x="10498" y="3219"/>
                  </a:lnTo>
                  <a:cubicBezTo>
                    <a:pt x="10628" y="3218"/>
                    <a:pt x="10725" y="3084"/>
                    <a:pt x="10694" y="2945"/>
                  </a:cubicBezTo>
                  <a:lnTo>
                    <a:pt x="10355" y="1428"/>
                  </a:lnTo>
                  <a:cubicBezTo>
                    <a:pt x="10244" y="939"/>
                    <a:pt x="9896" y="552"/>
                    <a:pt x="9447" y="421"/>
                  </a:cubicBezTo>
                  <a:lnTo>
                    <a:pt x="7409" y="21"/>
                  </a:lnTo>
                  <a:cubicBezTo>
                    <a:pt x="7387" y="13"/>
                    <a:pt x="7367" y="6"/>
                    <a:pt x="7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9"/>
            <p:cNvSpPr/>
            <p:nvPr/>
          </p:nvSpPr>
          <p:spPr>
            <a:xfrm>
              <a:off x="1399807" y="1996261"/>
              <a:ext cx="182533" cy="104859"/>
            </a:xfrm>
            <a:custGeom>
              <a:avLst/>
              <a:gdLst/>
              <a:ahLst/>
              <a:cxnLst/>
              <a:rect l="l" t="t" r="r" b="b"/>
              <a:pathLst>
                <a:path w="5835" h="3352" extrusionOk="0">
                  <a:moveTo>
                    <a:pt x="4546" y="1"/>
                  </a:moveTo>
                  <a:lnTo>
                    <a:pt x="2975" y="34"/>
                  </a:lnTo>
                  <a:cubicBezTo>
                    <a:pt x="1838" y="58"/>
                    <a:pt x="900" y="397"/>
                    <a:pt x="366" y="1399"/>
                  </a:cubicBezTo>
                  <a:cubicBezTo>
                    <a:pt x="354" y="1421"/>
                    <a:pt x="344" y="1442"/>
                    <a:pt x="332" y="1464"/>
                  </a:cubicBezTo>
                  <a:cubicBezTo>
                    <a:pt x="260" y="1604"/>
                    <a:pt x="75" y="1895"/>
                    <a:pt x="31" y="2387"/>
                  </a:cubicBezTo>
                  <a:cubicBezTo>
                    <a:pt x="1" y="2729"/>
                    <a:pt x="14" y="3056"/>
                    <a:pt x="52" y="3351"/>
                  </a:cubicBezTo>
                  <a:cubicBezTo>
                    <a:pt x="233" y="3131"/>
                    <a:pt x="507" y="2989"/>
                    <a:pt x="812" y="2989"/>
                  </a:cubicBezTo>
                  <a:lnTo>
                    <a:pt x="1767" y="2237"/>
                  </a:lnTo>
                  <a:cubicBezTo>
                    <a:pt x="2121" y="1958"/>
                    <a:pt x="2536" y="1819"/>
                    <a:pt x="2950" y="1819"/>
                  </a:cubicBezTo>
                  <a:cubicBezTo>
                    <a:pt x="3364" y="1819"/>
                    <a:pt x="3777" y="1958"/>
                    <a:pt x="4130" y="2235"/>
                  </a:cubicBezTo>
                  <a:lnTo>
                    <a:pt x="5085" y="2988"/>
                  </a:lnTo>
                  <a:cubicBezTo>
                    <a:pt x="5332" y="2988"/>
                    <a:pt x="5562" y="3078"/>
                    <a:pt x="5743" y="3242"/>
                  </a:cubicBezTo>
                  <a:cubicBezTo>
                    <a:pt x="5797" y="2855"/>
                    <a:pt x="5834" y="2463"/>
                    <a:pt x="5825" y="2165"/>
                  </a:cubicBezTo>
                  <a:cubicBezTo>
                    <a:pt x="5809" y="1666"/>
                    <a:pt x="5571" y="874"/>
                    <a:pt x="5372" y="448"/>
                  </a:cubicBezTo>
                  <a:cubicBezTo>
                    <a:pt x="5224" y="134"/>
                    <a:pt x="4930" y="21"/>
                    <a:pt x="4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39"/>
          <p:cNvGrpSpPr/>
          <p:nvPr/>
        </p:nvGrpSpPr>
        <p:grpSpPr>
          <a:xfrm>
            <a:off x="3978354" y="1739254"/>
            <a:ext cx="749797" cy="717499"/>
            <a:chOff x="1317586" y="1856572"/>
            <a:chExt cx="749797" cy="717499"/>
          </a:xfrm>
        </p:grpSpPr>
        <p:sp>
          <p:nvSpPr>
            <p:cNvPr id="1611" name="Google Shape;1611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39"/>
          <p:cNvGrpSpPr/>
          <p:nvPr/>
        </p:nvGrpSpPr>
        <p:grpSpPr>
          <a:xfrm>
            <a:off x="7058682" y="1011101"/>
            <a:ext cx="749797" cy="717499"/>
            <a:chOff x="1317586" y="1856572"/>
            <a:chExt cx="749797" cy="717499"/>
          </a:xfrm>
        </p:grpSpPr>
        <p:sp>
          <p:nvSpPr>
            <p:cNvPr id="1614" name="Google Shape;1614;p39"/>
            <p:cNvSpPr/>
            <p:nvPr/>
          </p:nvSpPr>
          <p:spPr>
            <a:xfrm>
              <a:off x="1317586" y="189188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>
              <a:off x="1356662" y="185657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6" name="Google Shape;1616;p39"/>
          <p:cNvGrpSpPr/>
          <p:nvPr/>
        </p:nvGrpSpPr>
        <p:grpSpPr>
          <a:xfrm>
            <a:off x="7244026" y="1137478"/>
            <a:ext cx="418184" cy="418091"/>
            <a:chOff x="3844034" y="4190228"/>
            <a:chExt cx="418184" cy="418091"/>
          </a:xfrm>
        </p:grpSpPr>
        <p:sp>
          <p:nvSpPr>
            <p:cNvPr id="1617" name="Google Shape;1617;p39"/>
            <p:cNvSpPr/>
            <p:nvPr/>
          </p:nvSpPr>
          <p:spPr>
            <a:xfrm>
              <a:off x="3844034" y="4190259"/>
              <a:ext cx="144025" cy="143993"/>
            </a:xfrm>
            <a:custGeom>
              <a:avLst/>
              <a:gdLst/>
              <a:ahLst/>
              <a:cxnLst/>
              <a:rect l="l" t="t" r="r" b="b"/>
              <a:pathLst>
                <a:path w="4604" h="4603" extrusionOk="0">
                  <a:moveTo>
                    <a:pt x="392" y="0"/>
                  </a:moveTo>
                  <a:cubicBezTo>
                    <a:pt x="175" y="0"/>
                    <a:pt x="1" y="176"/>
                    <a:pt x="1" y="391"/>
                  </a:cubicBezTo>
                  <a:lnTo>
                    <a:pt x="1" y="4212"/>
                  </a:lnTo>
                  <a:cubicBezTo>
                    <a:pt x="2" y="4427"/>
                    <a:pt x="177" y="4602"/>
                    <a:pt x="393" y="4602"/>
                  </a:cubicBezTo>
                  <a:cubicBezTo>
                    <a:pt x="609" y="4602"/>
                    <a:pt x="785" y="4427"/>
                    <a:pt x="785" y="4211"/>
                  </a:cubicBezTo>
                  <a:lnTo>
                    <a:pt x="785" y="782"/>
                  </a:lnTo>
                  <a:lnTo>
                    <a:pt x="4213" y="782"/>
                  </a:lnTo>
                  <a:cubicBezTo>
                    <a:pt x="4429" y="782"/>
                    <a:pt x="4604" y="607"/>
                    <a:pt x="4604" y="391"/>
                  </a:cubicBezTo>
                  <a:cubicBezTo>
                    <a:pt x="4604" y="176"/>
                    <a:pt x="4428" y="0"/>
                    <a:pt x="4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>
              <a:off x="4118162" y="4190228"/>
              <a:ext cx="144025" cy="143993"/>
            </a:xfrm>
            <a:custGeom>
              <a:avLst/>
              <a:gdLst/>
              <a:ahLst/>
              <a:cxnLst/>
              <a:rect l="l" t="t" r="r" b="b"/>
              <a:pathLst>
                <a:path w="4604" h="4603" extrusionOk="0">
                  <a:moveTo>
                    <a:pt x="392" y="0"/>
                  </a:moveTo>
                  <a:cubicBezTo>
                    <a:pt x="174" y="0"/>
                    <a:pt x="0" y="176"/>
                    <a:pt x="0" y="391"/>
                  </a:cubicBezTo>
                  <a:cubicBezTo>
                    <a:pt x="0" y="607"/>
                    <a:pt x="177" y="782"/>
                    <a:pt x="392" y="782"/>
                  </a:cubicBezTo>
                  <a:lnTo>
                    <a:pt x="3820" y="782"/>
                  </a:lnTo>
                  <a:lnTo>
                    <a:pt x="3820" y="4211"/>
                  </a:lnTo>
                  <a:cubicBezTo>
                    <a:pt x="3820" y="4428"/>
                    <a:pt x="3996" y="4602"/>
                    <a:pt x="4211" y="4602"/>
                  </a:cubicBezTo>
                  <a:cubicBezTo>
                    <a:pt x="4426" y="4602"/>
                    <a:pt x="4603" y="4427"/>
                    <a:pt x="4603" y="4211"/>
                  </a:cubicBezTo>
                  <a:lnTo>
                    <a:pt x="4603" y="390"/>
                  </a:lnTo>
                  <a:cubicBezTo>
                    <a:pt x="4604" y="176"/>
                    <a:pt x="4428" y="0"/>
                    <a:pt x="4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4118225" y="4464232"/>
              <a:ext cx="143993" cy="144025"/>
            </a:xfrm>
            <a:custGeom>
              <a:avLst/>
              <a:gdLst/>
              <a:ahLst/>
              <a:cxnLst/>
              <a:rect l="l" t="t" r="r" b="b"/>
              <a:pathLst>
                <a:path w="4603" h="4604" extrusionOk="0">
                  <a:moveTo>
                    <a:pt x="4211" y="1"/>
                  </a:moveTo>
                  <a:cubicBezTo>
                    <a:pt x="3994" y="1"/>
                    <a:pt x="3819" y="177"/>
                    <a:pt x="3819" y="393"/>
                  </a:cubicBezTo>
                  <a:lnTo>
                    <a:pt x="3819" y="3821"/>
                  </a:lnTo>
                  <a:lnTo>
                    <a:pt x="391" y="3821"/>
                  </a:lnTo>
                  <a:cubicBezTo>
                    <a:pt x="175" y="3821"/>
                    <a:pt x="0" y="3997"/>
                    <a:pt x="0" y="4212"/>
                  </a:cubicBezTo>
                  <a:cubicBezTo>
                    <a:pt x="0" y="4427"/>
                    <a:pt x="176" y="4603"/>
                    <a:pt x="391" y="4603"/>
                  </a:cubicBezTo>
                  <a:lnTo>
                    <a:pt x="4212" y="4603"/>
                  </a:lnTo>
                  <a:cubicBezTo>
                    <a:pt x="4428" y="4603"/>
                    <a:pt x="4603" y="4427"/>
                    <a:pt x="4603" y="4212"/>
                  </a:cubicBezTo>
                  <a:lnTo>
                    <a:pt x="4603" y="390"/>
                  </a:lnTo>
                  <a:cubicBezTo>
                    <a:pt x="4602" y="177"/>
                    <a:pt x="4426" y="1"/>
                    <a:pt x="4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3844096" y="4464294"/>
              <a:ext cx="144056" cy="144025"/>
            </a:xfrm>
            <a:custGeom>
              <a:avLst/>
              <a:gdLst/>
              <a:ahLst/>
              <a:cxnLst/>
              <a:rect l="l" t="t" r="r" b="b"/>
              <a:pathLst>
                <a:path w="4605" h="4604" extrusionOk="0">
                  <a:moveTo>
                    <a:pt x="393" y="1"/>
                  </a:moveTo>
                  <a:cubicBezTo>
                    <a:pt x="175" y="1"/>
                    <a:pt x="1" y="176"/>
                    <a:pt x="1" y="392"/>
                  </a:cubicBezTo>
                  <a:lnTo>
                    <a:pt x="1" y="4213"/>
                  </a:lnTo>
                  <a:cubicBezTo>
                    <a:pt x="1" y="4429"/>
                    <a:pt x="177" y="4603"/>
                    <a:pt x="393" y="4603"/>
                  </a:cubicBezTo>
                  <a:lnTo>
                    <a:pt x="4214" y="4603"/>
                  </a:lnTo>
                  <a:cubicBezTo>
                    <a:pt x="4430" y="4603"/>
                    <a:pt x="4605" y="4428"/>
                    <a:pt x="4605" y="4213"/>
                  </a:cubicBezTo>
                  <a:cubicBezTo>
                    <a:pt x="4605" y="3997"/>
                    <a:pt x="4429" y="3820"/>
                    <a:pt x="4212" y="3820"/>
                  </a:cubicBezTo>
                  <a:lnTo>
                    <a:pt x="784" y="3820"/>
                  </a:lnTo>
                  <a:lnTo>
                    <a:pt x="784" y="392"/>
                  </a:lnTo>
                  <a:cubicBezTo>
                    <a:pt x="784" y="175"/>
                    <a:pt x="608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4028256" y="4371542"/>
              <a:ext cx="49770" cy="15485"/>
            </a:xfrm>
            <a:custGeom>
              <a:avLst/>
              <a:gdLst/>
              <a:ahLst/>
              <a:cxnLst/>
              <a:rect l="l" t="t" r="r" b="b"/>
              <a:pathLst>
                <a:path w="1591" h="495" extrusionOk="0">
                  <a:moveTo>
                    <a:pt x="796" y="0"/>
                  </a:moveTo>
                  <a:cubicBezTo>
                    <a:pt x="447" y="0"/>
                    <a:pt x="145" y="202"/>
                    <a:pt x="1" y="495"/>
                  </a:cubicBezTo>
                  <a:lnTo>
                    <a:pt x="1591" y="495"/>
                  </a:lnTo>
                  <a:cubicBezTo>
                    <a:pt x="1446" y="201"/>
                    <a:pt x="1144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4028256" y="4411521"/>
              <a:ext cx="49770" cy="15485"/>
            </a:xfrm>
            <a:custGeom>
              <a:avLst/>
              <a:gdLst/>
              <a:ahLst/>
              <a:cxnLst/>
              <a:rect l="l" t="t" r="r" b="b"/>
              <a:pathLst>
                <a:path w="1591" h="495" extrusionOk="0">
                  <a:moveTo>
                    <a:pt x="1" y="0"/>
                  </a:moveTo>
                  <a:cubicBezTo>
                    <a:pt x="144" y="293"/>
                    <a:pt x="447" y="495"/>
                    <a:pt x="796" y="495"/>
                  </a:cubicBezTo>
                  <a:cubicBezTo>
                    <a:pt x="1145" y="495"/>
                    <a:pt x="1446" y="294"/>
                    <a:pt x="1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4119758" y="4306630"/>
              <a:ext cx="116559" cy="80427"/>
            </a:xfrm>
            <a:custGeom>
              <a:avLst/>
              <a:gdLst/>
              <a:ahLst/>
              <a:cxnLst/>
              <a:rect l="l" t="t" r="r" b="b"/>
              <a:pathLst>
                <a:path w="3726" h="2571" extrusionOk="0">
                  <a:moveTo>
                    <a:pt x="0" y="1"/>
                  </a:moveTo>
                  <a:cubicBezTo>
                    <a:pt x="158" y="116"/>
                    <a:pt x="308" y="242"/>
                    <a:pt x="449" y="384"/>
                  </a:cubicBezTo>
                  <a:cubicBezTo>
                    <a:pt x="1045" y="979"/>
                    <a:pt x="1408" y="1744"/>
                    <a:pt x="1496" y="2571"/>
                  </a:cubicBezTo>
                  <a:lnTo>
                    <a:pt x="3725" y="2571"/>
                  </a:lnTo>
                  <a:cubicBezTo>
                    <a:pt x="3522" y="2278"/>
                    <a:pt x="3073" y="1709"/>
                    <a:pt x="2347" y="1160"/>
                  </a:cubicBezTo>
                  <a:cubicBezTo>
                    <a:pt x="1651" y="634"/>
                    <a:pt x="859" y="24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3964346" y="4411521"/>
              <a:ext cx="177497" cy="77362"/>
            </a:xfrm>
            <a:custGeom>
              <a:avLst/>
              <a:gdLst/>
              <a:ahLst/>
              <a:cxnLst/>
              <a:rect l="l" t="t" r="r" b="b"/>
              <a:pathLst>
                <a:path w="5674" h="2473" extrusionOk="0">
                  <a:moveTo>
                    <a:pt x="0" y="0"/>
                  </a:moveTo>
                  <a:cubicBezTo>
                    <a:pt x="191" y="1396"/>
                    <a:pt x="1388" y="2472"/>
                    <a:pt x="2837" y="2472"/>
                  </a:cubicBezTo>
                  <a:cubicBezTo>
                    <a:pt x="4285" y="2472"/>
                    <a:pt x="5481" y="1396"/>
                    <a:pt x="5673" y="0"/>
                  </a:cubicBezTo>
                  <a:lnTo>
                    <a:pt x="4461" y="0"/>
                  </a:lnTo>
                  <a:cubicBezTo>
                    <a:pt x="4284" y="733"/>
                    <a:pt x="3624" y="1278"/>
                    <a:pt x="2838" y="1278"/>
                  </a:cubicBezTo>
                  <a:cubicBezTo>
                    <a:pt x="2052" y="1278"/>
                    <a:pt x="1391" y="733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3964440" y="4309665"/>
              <a:ext cx="177497" cy="77362"/>
            </a:xfrm>
            <a:custGeom>
              <a:avLst/>
              <a:gdLst/>
              <a:ahLst/>
              <a:cxnLst/>
              <a:rect l="l" t="t" r="r" b="b"/>
              <a:pathLst>
                <a:path w="5674" h="2473" extrusionOk="0">
                  <a:moveTo>
                    <a:pt x="2837" y="0"/>
                  </a:moveTo>
                  <a:cubicBezTo>
                    <a:pt x="1388" y="0"/>
                    <a:pt x="190" y="1076"/>
                    <a:pt x="1" y="2473"/>
                  </a:cubicBezTo>
                  <a:lnTo>
                    <a:pt x="1213" y="2473"/>
                  </a:lnTo>
                  <a:cubicBezTo>
                    <a:pt x="1389" y="1740"/>
                    <a:pt x="2050" y="1194"/>
                    <a:pt x="2836" y="1194"/>
                  </a:cubicBezTo>
                  <a:cubicBezTo>
                    <a:pt x="3622" y="1194"/>
                    <a:pt x="4282" y="1740"/>
                    <a:pt x="4460" y="2473"/>
                  </a:cubicBezTo>
                  <a:lnTo>
                    <a:pt x="5673" y="2473"/>
                  </a:lnTo>
                  <a:cubicBezTo>
                    <a:pt x="5482" y="1076"/>
                    <a:pt x="4285" y="0"/>
                    <a:pt x="28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>
              <a:off x="3869873" y="4305535"/>
              <a:ext cx="118185" cy="81522"/>
            </a:xfrm>
            <a:custGeom>
              <a:avLst/>
              <a:gdLst/>
              <a:ahLst/>
              <a:cxnLst/>
              <a:rect l="l" t="t" r="r" b="b"/>
              <a:pathLst>
                <a:path w="3778" h="2606" extrusionOk="0">
                  <a:moveTo>
                    <a:pt x="3778" y="0"/>
                  </a:moveTo>
                  <a:lnTo>
                    <a:pt x="3778" y="0"/>
                  </a:lnTo>
                  <a:cubicBezTo>
                    <a:pt x="3581" y="53"/>
                    <a:pt x="3386" y="115"/>
                    <a:pt x="3196" y="184"/>
                  </a:cubicBezTo>
                  <a:cubicBezTo>
                    <a:pt x="2539" y="423"/>
                    <a:pt x="1928" y="757"/>
                    <a:pt x="1377" y="1178"/>
                  </a:cubicBezTo>
                  <a:cubicBezTo>
                    <a:pt x="651" y="1733"/>
                    <a:pt x="207" y="2303"/>
                    <a:pt x="1" y="2606"/>
                  </a:cubicBezTo>
                  <a:lnTo>
                    <a:pt x="2234" y="2606"/>
                  </a:lnTo>
                  <a:cubicBezTo>
                    <a:pt x="2321" y="1780"/>
                    <a:pt x="2685" y="1015"/>
                    <a:pt x="3282" y="419"/>
                  </a:cubicBezTo>
                  <a:cubicBezTo>
                    <a:pt x="3436" y="262"/>
                    <a:pt x="3602" y="123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4118225" y="4411489"/>
              <a:ext cx="118217" cy="81522"/>
            </a:xfrm>
            <a:custGeom>
              <a:avLst/>
              <a:gdLst/>
              <a:ahLst/>
              <a:cxnLst/>
              <a:rect l="l" t="t" r="r" b="b"/>
              <a:pathLst>
                <a:path w="3779" h="2606" extrusionOk="0">
                  <a:moveTo>
                    <a:pt x="1546" y="0"/>
                  </a:moveTo>
                  <a:cubicBezTo>
                    <a:pt x="1458" y="827"/>
                    <a:pt x="1094" y="1592"/>
                    <a:pt x="499" y="2187"/>
                  </a:cubicBezTo>
                  <a:cubicBezTo>
                    <a:pt x="344" y="2342"/>
                    <a:pt x="177" y="2482"/>
                    <a:pt x="0" y="2606"/>
                  </a:cubicBezTo>
                  <a:cubicBezTo>
                    <a:pt x="197" y="2552"/>
                    <a:pt x="392" y="2491"/>
                    <a:pt x="583" y="2422"/>
                  </a:cubicBezTo>
                  <a:cubicBezTo>
                    <a:pt x="1239" y="2183"/>
                    <a:pt x="1852" y="1849"/>
                    <a:pt x="2402" y="1428"/>
                  </a:cubicBezTo>
                  <a:cubicBezTo>
                    <a:pt x="3129" y="873"/>
                    <a:pt x="3572" y="303"/>
                    <a:pt x="37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3869904" y="4411521"/>
              <a:ext cx="116652" cy="80365"/>
            </a:xfrm>
            <a:custGeom>
              <a:avLst/>
              <a:gdLst/>
              <a:ahLst/>
              <a:cxnLst/>
              <a:rect l="l" t="t" r="r" b="b"/>
              <a:pathLst>
                <a:path w="3729" h="2569" extrusionOk="0">
                  <a:moveTo>
                    <a:pt x="1" y="0"/>
                  </a:moveTo>
                  <a:cubicBezTo>
                    <a:pt x="206" y="292"/>
                    <a:pt x="655" y="859"/>
                    <a:pt x="1380" y="1410"/>
                  </a:cubicBezTo>
                  <a:cubicBezTo>
                    <a:pt x="2077" y="1938"/>
                    <a:pt x="2869" y="2326"/>
                    <a:pt x="3728" y="2569"/>
                  </a:cubicBezTo>
                  <a:cubicBezTo>
                    <a:pt x="3570" y="2454"/>
                    <a:pt x="3421" y="2328"/>
                    <a:pt x="3279" y="2186"/>
                  </a:cubicBezTo>
                  <a:cubicBezTo>
                    <a:pt x="2684" y="1591"/>
                    <a:pt x="2320" y="826"/>
                    <a:pt x="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9" name="Google Shape;1629;p39"/>
          <p:cNvGrpSpPr/>
          <p:nvPr/>
        </p:nvGrpSpPr>
        <p:grpSpPr>
          <a:xfrm>
            <a:off x="4177177" y="1921369"/>
            <a:ext cx="418153" cy="417965"/>
            <a:chOff x="3243191" y="1996386"/>
            <a:chExt cx="418153" cy="417965"/>
          </a:xfrm>
        </p:grpSpPr>
        <p:sp>
          <p:nvSpPr>
            <p:cNvPr id="1630" name="Google Shape;1630;p39"/>
            <p:cNvSpPr/>
            <p:nvPr/>
          </p:nvSpPr>
          <p:spPr>
            <a:xfrm>
              <a:off x="3604973" y="2102246"/>
              <a:ext cx="56371" cy="309321"/>
            </a:xfrm>
            <a:custGeom>
              <a:avLst/>
              <a:gdLst/>
              <a:ahLst/>
              <a:cxnLst/>
              <a:rect l="l" t="t" r="r" b="b"/>
              <a:pathLst>
                <a:path w="1802" h="9888" extrusionOk="0">
                  <a:moveTo>
                    <a:pt x="1802" y="0"/>
                  </a:moveTo>
                  <a:cubicBezTo>
                    <a:pt x="1415" y="271"/>
                    <a:pt x="872" y="531"/>
                    <a:pt x="118" y="759"/>
                  </a:cubicBezTo>
                  <a:cubicBezTo>
                    <a:pt x="48" y="780"/>
                    <a:pt x="1" y="843"/>
                    <a:pt x="1" y="915"/>
                  </a:cubicBezTo>
                  <a:lnTo>
                    <a:pt x="1" y="9658"/>
                  </a:lnTo>
                  <a:cubicBezTo>
                    <a:pt x="1" y="9789"/>
                    <a:pt x="108" y="9888"/>
                    <a:pt x="229" y="9888"/>
                  </a:cubicBezTo>
                  <a:cubicBezTo>
                    <a:pt x="256" y="9888"/>
                    <a:pt x="283" y="9883"/>
                    <a:pt x="310" y="9872"/>
                  </a:cubicBezTo>
                  <a:cubicBezTo>
                    <a:pt x="1258" y="9512"/>
                    <a:pt x="1802" y="8986"/>
                    <a:pt x="1802" y="8572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3428696" y="2054103"/>
              <a:ext cx="46236" cy="46298"/>
            </a:xfrm>
            <a:custGeom>
              <a:avLst/>
              <a:gdLst/>
              <a:ahLst/>
              <a:cxnLst/>
              <a:rect l="l" t="t" r="r" b="b"/>
              <a:pathLst>
                <a:path w="1478" h="1480" extrusionOk="0">
                  <a:moveTo>
                    <a:pt x="739" y="0"/>
                  </a:moveTo>
                  <a:cubicBezTo>
                    <a:pt x="331" y="0"/>
                    <a:pt x="0" y="333"/>
                    <a:pt x="0" y="740"/>
                  </a:cubicBezTo>
                  <a:cubicBezTo>
                    <a:pt x="0" y="1148"/>
                    <a:pt x="331" y="1480"/>
                    <a:pt x="739" y="1480"/>
                  </a:cubicBezTo>
                  <a:cubicBezTo>
                    <a:pt x="1147" y="1480"/>
                    <a:pt x="1477" y="1148"/>
                    <a:pt x="1477" y="740"/>
                  </a:cubicBezTo>
                  <a:cubicBezTo>
                    <a:pt x="1477" y="333"/>
                    <a:pt x="1147" y="0"/>
                    <a:pt x="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3243191" y="1996386"/>
              <a:ext cx="418153" cy="298842"/>
            </a:xfrm>
            <a:custGeom>
              <a:avLst/>
              <a:gdLst/>
              <a:ahLst/>
              <a:cxnLst/>
              <a:rect l="l" t="t" r="r" b="b"/>
              <a:pathLst>
                <a:path w="13367" h="9553" extrusionOk="0">
                  <a:moveTo>
                    <a:pt x="6669" y="959"/>
                  </a:moveTo>
                  <a:cubicBezTo>
                    <a:pt x="7565" y="959"/>
                    <a:pt x="8294" y="1690"/>
                    <a:pt x="8294" y="2587"/>
                  </a:cubicBezTo>
                  <a:cubicBezTo>
                    <a:pt x="8294" y="3483"/>
                    <a:pt x="7565" y="4214"/>
                    <a:pt x="6669" y="4214"/>
                  </a:cubicBezTo>
                  <a:cubicBezTo>
                    <a:pt x="5772" y="4214"/>
                    <a:pt x="5043" y="3485"/>
                    <a:pt x="5043" y="2587"/>
                  </a:cubicBezTo>
                  <a:cubicBezTo>
                    <a:pt x="5043" y="1690"/>
                    <a:pt x="5772" y="959"/>
                    <a:pt x="6669" y="959"/>
                  </a:cubicBezTo>
                  <a:close/>
                  <a:moveTo>
                    <a:pt x="6699" y="0"/>
                  </a:moveTo>
                  <a:cubicBezTo>
                    <a:pt x="4839" y="0"/>
                    <a:pt x="3096" y="241"/>
                    <a:pt x="1791" y="680"/>
                  </a:cubicBezTo>
                  <a:cubicBezTo>
                    <a:pt x="1192" y="881"/>
                    <a:pt x="710" y="1120"/>
                    <a:pt x="395" y="1369"/>
                  </a:cubicBezTo>
                  <a:cubicBezTo>
                    <a:pt x="215" y="1512"/>
                    <a:pt x="1" y="1731"/>
                    <a:pt x="1" y="1956"/>
                  </a:cubicBezTo>
                  <a:cubicBezTo>
                    <a:pt x="1" y="2359"/>
                    <a:pt x="621" y="2953"/>
                    <a:pt x="2356" y="3404"/>
                  </a:cubicBezTo>
                  <a:cubicBezTo>
                    <a:pt x="2539" y="3451"/>
                    <a:pt x="2693" y="3626"/>
                    <a:pt x="2689" y="3833"/>
                  </a:cubicBezTo>
                  <a:lnTo>
                    <a:pt x="2689" y="9550"/>
                  </a:lnTo>
                  <a:cubicBezTo>
                    <a:pt x="3132" y="9455"/>
                    <a:pt x="3609" y="9373"/>
                    <a:pt x="4105" y="9308"/>
                  </a:cubicBezTo>
                  <a:cubicBezTo>
                    <a:pt x="4067" y="9199"/>
                    <a:pt x="4042" y="9083"/>
                    <a:pt x="4031" y="8964"/>
                  </a:cubicBezTo>
                  <a:cubicBezTo>
                    <a:pt x="4031" y="8960"/>
                    <a:pt x="4029" y="8955"/>
                    <a:pt x="4029" y="8952"/>
                  </a:cubicBezTo>
                  <a:lnTo>
                    <a:pt x="3859" y="6090"/>
                  </a:lnTo>
                  <a:cubicBezTo>
                    <a:pt x="3832" y="5760"/>
                    <a:pt x="3944" y="5432"/>
                    <a:pt x="4167" y="5188"/>
                  </a:cubicBezTo>
                  <a:cubicBezTo>
                    <a:pt x="4391" y="4942"/>
                    <a:pt x="4710" y="4803"/>
                    <a:pt x="5044" y="4803"/>
                  </a:cubicBezTo>
                  <a:lnTo>
                    <a:pt x="8326" y="4803"/>
                  </a:lnTo>
                  <a:cubicBezTo>
                    <a:pt x="8650" y="4803"/>
                    <a:pt x="8965" y="4937"/>
                    <a:pt x="9188" y="5173"/>
                  </a:cubicBezTo>
                  <a:cubicBezTo>
                    <a:pt x="9409" y="5408"/>
                    <a:pt x="9529" y="5727"/>
                    <a:pt x="9514" y="6049"/>
                  </a:cubicBezTo>
                  <a:lnTo>
                    <a:pt x="9417" y="8906"/>
                  </a:lnTo>
                  <a:lnTo>
                    <a:pt x="9417" y="8913"/>
                  </a:lnTo>
                  <a:cubicBezTo>
                    <a:pt x="9408" y="9056"/>
                    <a:pt x="9381" y="9191"/>
                    <a:pt x="9335" y="9319"/>
                  </a:cubicBezTo>
                  <a:cubicBezTo>
                    <a:pt x="9801" y="9383"/>
                    <a:pt x="10254" y="9461"/>
                    <a:pt x="10678" y="9552"/>
                  </a:cubicBezTo>
                  <a:lnTo>
                    <a:pt x="10678" y="3841"/>
                  </a:lnTo>
                  <a:cubicBezTo>
                    <a:pt x="10678" y="3654"/>
                    <a:pt x="10810" y="3459"/>
                    <a:pt x="11012" y="3411"/>
                  </a:cubicBezTo>
                  <a:cubicBezTo>
                    <a:pt x="12747" y="2965"/>
                    <a:pt x="13366" y="2368"/>
                    <a:pt x="13366" y="1957"/>
                  </a:cubicBezTo>
                  <a:cubicBezTo>
                    <a:pt x="13367" y="1629"/>
                    <a:pt x="12900" y="1122"/>
                    <a:pt x="11592" y="680"/>
                  </a:cubicBezTo>
                  <a:cubicBezTo>
                    <a:pt x="10296" y="241"/>
                    <a:pt x="8558" y="0"/>
                    <a:pt x="6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3243222" y="2101934"/>
              <a:ext cx="56434" cy="309665"/>
            </a:xfrm>
            <a:custGeom>
              <a:avLst/>
              <a:gdLst/>
              <a:ahLst/>
              <a:cxnLst/>
              <a:rect l="l" t="t" r="r" b="b"/>
              <a:pathLst>
                <a:path w="1804" h="9899" extrusionOk="0">
                  <a:moveTo>
                    <a:pt x="1" y="1"/>
                  </a:moveTo>
                  <a:lnTo>
                    <a:pt x="1" y="8614"/>
                  </a:lnTo>
                  <a:cubicBezTo>
                    <a:pt x="1" y="9028"/>
                    <a:pt x="545" y="9528"/>
                    <a:pt x="1493" y="9883"/>
                  </a:cubicBezTo>
                  <a:cubicBezTo>
                    <a:pt x="1520" y="9893"/>
                    <a:pt x="1547" y="9898"/>
                    <a:pt x="1574" y="9898"/>
                  </a:cubicBezTo>
                  <a:cubicBezTo>
                    <a:pt x="1695" y="9898"/>
                    <a:pt x="1803" y="9799"/>
                    <a:pt x="1803" y="9668"/>
                  </a:cubicBezTo>
                  <a:lnTo>
                    <a:pt x="1803" y="918"/>
                  </a:lnTo>
                  <a:cubicBezTo>
                    <a:pt x="1803" y="846"/>
                    <a:pt x="1755" y="782"/>
                    <a:pt x="1686" y="761"/>
                  </a:cubicBezTo>
                  <a:cubicBezTo>
                    <a:pt x="932" y="532"/>
                    <a:pt x="389" y="2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3391282" y="2174415"/>
              <a:ext cx="121970" cy="239937"/>
            </a:xfrm>
            <a:custGeom>
              <a:avLst/>
              <a:gdLst/>
              <a:ahLst/>
              <a:cxnLst/>
              <a:rect l="l" t="t" r="r" b="b"/>
              <a:pathLst>
                <a:path w="3899" h="7670" extrusionOk="0">
                  <a:moveTo>
                    <a:pt x="313" y="0"/>
                  </a:moveTo>
                  <a:cubicBezTo>
                    <a:pt x="197" y="0"/>
                    <a:pt x="124" y="62"/>
                    <a:pt x="89" y="99"/>
                  </a:cubicBezTo>
                  <a:cubicBezTo>
                    <a:pt x="56" y="136"/>
                    <a:pt x="1" y="213"/>
                    <a:pt x="11" y="329"/>
                  </a:cubicBezTo>
                  <a:cubicBezTo>
                    <a:pt x="11" y="334"/>
                    <a:pt x="12" y="339"/>
                    <a:pt x="12" y="342"/>
                  </a:cubicBezTo>
                  <a:lnTo>
                    <a:pt x="184" y="3202"/>
                  </a:lnTo>
                  <a:cubicBezTo>
                    <a:pt x="200" y="3367"/>
                    <a:pt x="294" y="3505"/>
                    <a:pt x="430" y="3582"/>
                  </a:cubicBezTo>
                  <a:cubicBezTo>
                    <a:pt x="433" y="3583"/>
                    <a:pt x="436" y="3586"/>
                    <a:pt x="440" y="3587"/>
                  </a:cubicBezTo>
                  <a:cubicBezTo>
                    <a:pt x="510" y="3626"/>
                    <a:pt x="590" y="3648"/>
                    <a:pt x="676" y="3648"/>
                  </a:cubicBezTo>
                  <a:lnTo>
                    <a:pt x="759" y="3648"/>
                  </a:lnTo>
                  <a:cubicBezTo>
                    <a:pt x="1004" y="3648"/>
                    <a:pt x="1202" y="3847"/>
                    <a:pt x="1202" y="4091"/>
                  </a:cubicBezTo>
                  <a:lnTo>
                    <a:pt x="1202" y="6839"/>
                  </a:lnTo>
                  <a:cubicBezTo>
                    <a:pt x="1202" y="7297"/>
                    <a:pt x="1575" y="7670"/>
                    <a:pt x="2032" y="7670"/>
                  </a:cubicBezTo>
                  <a:cubicBezTo>
                    <a:pt x="2488" y="7669"/>
                    <a:pt x="2861" y="7296"/>
                    <a:pt x="2861" y="6839"/>
                  </a:cubicBezTo>
                  <a:lnTo>
                    <a:pt x="2861" y="4092"/>
                  </a:lnTo>
                  <a:cubicBezTo>
                    <a:pt x="2861" y="3847"/>
                    <a:pt x="3059" y="3648"/>
                    <a:pt x="3304" y="3648"/>
                  </a:cubicBezTo>
                  <a:cubicBezTo>
                    <a:pt x="3567" y="3648"/>
                    <a:pt x="3784" y="3443"/>
                    <a:pt x="3797" y="3180"/>
                  </a:cubicBezTo>
                  <a:lnTo>
                    <a:pt x="3895" y="324"/>
                  </a:lnTo>
                  <a:lnTo>
                    <a:pt x="3895" y="317"/>
                  </a:lnTo>
                  <a:cubicBezTo>
                    <a:pt x="3899" y="233"/>
                    <a:pt x="3869" y="154"/>
                    <a:pt x="3813" y="93"/>
                  </a:cubicBezTo>
                  <a:cubicBezTo>
                    <a:pt x="3755" y="33"/>
                    <a:pt x="3678" y="0"/>
                    <a:pt x="3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307045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Dataset Description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Provided dataset contains vehicle specifications along with CO₂ emissions data. It serves as the foundation for building an accurate prediction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Some key features: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Courier New" panose="02070309020205020404" pitchFamily="49" charset="0"/>
              <a:buChar char="o"/>
            </a:pPr>
            <a:r>
              <a:rPr lang="en-US" dirty="0"/>
              <a:t>Engine size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Courier New" panose="02070309020205020404" pitchFamily="49" charset="0"/>
              <a:buChar char="o"/>
            </a:pPr>
            <a:r>
              <a:rPr lang="en-US" dirty="0"/>
              <a:t>Cylinders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Courier New" panose="02070309020205020404" pitchFamily="49" charset="0"/>
              <a:buChar char="o"/>
            </a:pPr>
            <a:r>
              <a:rPr lang="en-US" dirty="0"/>
              <a:t>Fuel type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Courier New" panose="02070309020205020404" pitchFamily="49" charset="0"/>
              <a:buChar char="o"/>
            </a:pPr>
            <a:r>
              <a:rPr lang="en-US" dirty="0"/>
              <a:t>Transmission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Courier New" panose="02070309020205020404" pitchFamily="49" charset="0"/>
              <a:buChar char="o"/>
            </a:pPr>
            <a:r>
              <a:rPr lang="en-US" dirty="0"/>
              <a:t>Co2 Emissions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Courier New" panose="02070309020205020404" pitchFamily="49" charset="0"/>
              <a:buChar char="o"/>
            </a:pPr>
            <a:r>
              <a:rPr lang="en-US" dirty="0"/>
              <a:t>The data set contains 7385 instances with 12 variables.</a:t>
            </a:r>
            <a:endParaRPr dirty="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3"/>
          <p:cNvSpPr txBox="1">
            <a:spLocks noGrp="1"/>
          </p:cNvSpPr>
          <p:nvPr>
            <p:ph type="title"/>
          </p:nvPr>
        </p:nvSpPr>
        <p:spPr>
          <a:xfrm>
            <a:off x="2938050" y="294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grpSp>
        <p:nvGrpSpPr>
          <p:cNvPr id="1817" name="Google Shape;1817;p43"/>
          <p:cNvGrpSpPr/>
          <p:nvPr/>
        </p:nvGrpSpPr>
        <p:grpSpPr>
          <a:xfrm>
            <a:off x="5459112" y="1399762"/>
            <a:ext cx="609540" cy="583574"/>
            <a:chOff x="3105300" y="593625"/>
            <a:chExt cx="256800" cy="245850"/>
          </a:xfrm>
        </p:grpSpPr>
        <p:sp>
          <p:nvSpPr>
            <p:cNvPr id="1818" name="Google Shape;1818;p4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815;p43">
            <a:extLst>
              <a:ext uri="{FF2B5EF4-FFF2-40B4-BE49-F238E27FC236}">
                <a16:creationId xmlns:a16="http://schemas.microsoft.com/office/drawing/2014/main" id="{4DD7F2B0-5BFC-C236-53DE-9DB185288F30}"/>
              </a:ext>
            </a:extLst>
          </p:cNvPr>
          <p:cNvSpPr txBox="1">
            <a:spLocks/>
          </p:cNvSpPr>
          <p:nvPr/>
        </p:nvSpPr>
        <p:spPr>
          <a:xfrm>
            <a:off x="1159629" y="932853"/>
            <a:ext cx="2277288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Inspection</a:t>
            </a:r>
          </a:p>
        </p:txBody>
      </p:sp>
      <p:sp>
        <p:nvSpPr>
          <p:cNvPr id="5" name="Google Shape;1815;p43">
            <a:extLst>
              <a:ext uri="{FF2B5EF4-FFF2-40B4-BE49-F238E27FC236}">
                <a16:creationId xmlns:a16="http://schemas.microsoft.com/office/drawing/2014/main" id="{DE512324-2903-815F-96E3-DAC162F4514B}"/>
              </a:ext>
            </a:extLst>
          </p:cNvPr>
          <p:cNvSpPr txBox="1">
            <a:spLocks/>
          </p:cNvSpPr>
          <p:nvPr/>
        </p:nvSpPr>
        <p:spPr>
          <a:xfrm>
            <a:off x="5781419" y="1442103"/>
            <a:ext cx="2397669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missing values</a:t>
            </a:r>
          </a:p>
        </p:txBody>
      </p:sp>
      <p:sp>
        <p:nvSpPr>
          <p:cNvPr id="6" name="Google Shape;1815;p43">
            <a:extLst>
              <a:ext uri="{FF2B5EF4-FFF2-40B4-BE49-F238E27FC236}">
                <a16:creationId xmlns:a16="http://schemas.microsoft.com/office/drawing/2014/main" id="{41E1625B-EFCA-39D9-1680-11F970C115D4}"/>
              </a:ext>
            </a:extLst>
          </p:cNvPr>
          <p:cNvSpPr txBox="1">
            <a:spLocks/>
          </p:cNvSpPr>
          <p:nvPr/>
        </p:nvSpPr>
        <p:spPr>
          <a:xfrm>
            <a:off x="991312" y="2144462"/>
            <a:ext cx="3329818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Checking and removing duplicates</a:t>
            </a:r>
          </a:p>
        </p:txBody>
      </p:sp>
      <p:sp>
        <p:nvSpPr>
          <p:cNvPr id="7" name="Google Shape;1815;p43">
            <a:extLst>
              <a:ext uri="{FF2B5EF4-FFF2-40B4-BE49-F238E27FC236}">
                <a16:creationId xmlns:a16="http://schemas.microsoft.com/office/drawing/2014/main" id="{C99F6AAA-A6DC-3B05-67F8-338CE70E2D71}"/>
              </a:ext>
            </a:extLst>
          </p:cNvPr>
          <p:cNvSpPr txBox="1">
            <a:spLocks/>
          </p:cNvSpPr>
          <p:nvPr/>
        </p:nvSpPr>
        <p:spPr>
          <a:xfrm>
            <a:off x="5888700" y="2708926"/>
            <a:ext cx="2277288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ctr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statistics</a:t>
            </a:r>
          </a:p>
        </p:txBody>
      </p:sp>
      <p:sp>
        <p:nvSpPr>
          <p:cNvPr id="8" name="Google Shape;1815;p43">
            <a:extLst>
              <a:ext uri="{FF2B5EF4-FFF2-40B4-BE49-F238E27FC236}">
                <a16:creationId xmlns:a16="http://schemas.microsoft.com/office/drawing/2014/main" id="{82580735-5478-006F-DBDF-B5720B891BE4}"/>
              </a:ext>
            </a:extLst>
          </p:cNvPr>
          <p:cNvSpPr txBox="1">
            <a:spLocks/>
          </p:cNvSpPr>
          <p:nvPr/>
        </p:nvSpPr>
        <p:spPr>
          <a:xfrm>
            <a:off x="1105322" y="3701397"/>
            <a:ext cx="2277288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None/>
              <a:defRPr sz="1400" b="0" i="0" u="none" strike="noStrike" cap="none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pPr marL="0" indent="0" algn="l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Visualization</a:t>
            </a:r>
          </a:p>
        </p:txBody>
      </p:sp>
      <p:pic>
        <p:nvPicPr>
          <p:cNvPr id="10" name="Graphic 9" descr="Arrow Slight curve">
            <a:extLst>
              <a:ext uri="{FF2B5EF4-FFF2-40B4-BE49-F238E27FC236}">
                <a16:creationId xmlns:a16="http://schemas.microsoft.com/office/drawing/2014/main" id="{BF9114FE-CFDA-0BA6-DD41-1DAAD8E92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330" y="1280188"/>
            <a:ext cx="476057" cy="476057"/>
          </a:xfrm>
          <a:prstGeom prst="rect">
            <a:avLst/>
          </a:prstGeom>
        </p:spPr>
      </p:pic>
      <p:pic>
        <p:nvPicPr>
          <p:cNvPr id="11" name="Graphic 10" descr="Arrow Slight curve">
            <a:extLst>
              <a:ext uri="{FF2B5EF4-FFF2-40B4-BE49-F238E27FC236}">
                <a16:creationId xmlns:a16="http://schemas.microsoft.com/office/drawing/2014/main" id="{76A1436C-D480-B3E3-F2B4-6DC0B4824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7905" y="1696617"/>
            <a:ext cx="476057" cy="476057"/>
          </a:xfrm>
          <a:prstGeom prst="rect">
            <a:avLst/>
          </a:prstGeom>
        </p:spPr>
      </p:pic>
      <p:pic>
        <p:nvPicPr>
          <p:cNvPr id="12" name="Graphic 11" descr="Arrow Slight curve">
            <a:extLst>
              <a:ext uri="{FF2B5EF4-FFF2-40B4-BE49-F238E27FC236}">
                <a16:creationId xmlns:a16="http://schemas.microsoft.com/office/drawing/2014/main" id="{44099D69-F691-A822-AC8C-5473CFC3A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330" y="2430260"/>
            <a:ext cx="476057" cy="476057"/>
          </a:xfrm>
          <a:prstGeom prst="rect">
            <a:avLst/>
          </a:prstGeom>
        </p:spPr>
      </p:pic>
      <p:pic>
        <p:nvPicPr>
          <p:cNvPr id="13" name="Graphic 12" descr="Arrow Slight curve">
            <a:extLst>
              <a:ext uri="{FF2B5EF4-FFF2-40B4-BE49-F238E27FC236}">
                <a16:creationId xmlns:a16="http://schemas.microsoft.com/office/drawing/2014/main" id="{BA9BC716-6AC6-9A93-F0BF-A394F943F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05" y="4018649"/>
            <a:ext cx="476057" cy="476057"/>
          </a:xfrm>
          <a:prstGeom prst="rect">
            <a:avLst/>
          </a:prstGeom>
        </p:spPr>
      </p:pic>
      <p:pic>
        <p:nvPicPr>
          <p:cNvPr id="14" name="Graphic 13" descr="Arrow Slight curve">
            <a:extLst>
              <a:ext uri="{FF2B5EF4-FFF2-40B4-BE49-F238E27FC236}">
                <a16:creationId xmlns:a16="http://schemas.microsoft.com/office/drawing/2014/main" id="{9C72C22C-2243-7FC8-64E7-BBB08290B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7831" y="3067591"/>
            <a:ext cx="476057" cy="476057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EDE91409-EF3F-1615-B4AC-0BC3879C578E}"/>
              </a:ext>
            </a:extLst>
          </p:cNvPr>
          <p:cNvSpPr/>
          <p:nvPr/>
        </p:nvSpPr>
        <p:spPr>
          <a:xfrm>
            <a:off x="1103253" y="1248997"/>
            <a:ext cx="1940247" cy="44874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0B73D07-2F87-496A-E903-D067CA4B4408}"/>
              </a:ext>
            </a:extLst>
          </p:cNvPr>
          <p:cNvSpPr/>
          <p:nvPr/>
        </p:nvSpPr>
        <p:spPr>
          <a:xfrm>
            <a:off x="973729" y="2409977"/>
            <a:ext cx="3377038" cy="44874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7B776315-13AB-3E87-DEE3-DB003A83F20D}"/>
              </a:ext>
            </a:extLst>
          </p:cNvPr>
          <p:cNvSpPr/>
          <p:nvPr/>
        </p:nvSpPr>
        <p:spPr>
          <a:xfrm>
            <a:off x="5795132" y="1731090"/>
            <a:ext cx="2496957" cy="44874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42FA6C98-28EA-DE6F-0B2F-5A0ACF8802F9}"/>
              </a:ext>
            </a:extLst>
          </p:cNvPr>
          <p:cNvSpPr/>
          <p:nvPr/>
        </p:nvSpPr>
        <p:spPr>
          <a:xfrm>
            <a:off x="1103253" y="4018649"/>
            <a:ext cx="1964321" cy="44874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2A978179-1A41-817B-2C20-FE9729885F80}"/>
              </a:ext>
            </a:extLst>
          </p:cNvPr>
          <p:cNvSpPr/>
          <p:nvPr/>
        </p:nvSpPr>
        <p:spPr>
          <a:xfrm>
            <a:off x="5795132" y="3042128"/>
            <a:ext cx="2422588" cy="44874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4"/>
          <p:cNvSpPr txBox="1">
            <a:spLocks noGrp="1"/>
          </p:cNvSpPr>
          <p:nvPr>
            <p:ph type="title"/>
          </p:nvPr>
        </p:nvSpPr>
        <p:spPr>
          <a:xfrm>
            <a:off x="2488950" y="5333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 </a:t>
            </a:r>
            <a:endParaRPr dirty="0"/>
          </a:p>
        </p:txBody>
      </p:sp>
      <p:sp>
        <p:nvSpPr>
          <p:cNvPr id="1827" name="Google Shape;1827;p44"/>
          <p:cNvSpPr txBox="1">
            <a:spLocks noGrp="1"/>
          </p:cNvSpPr>
          <p:nvPr>
            <p:ph type="subTitle" idx="1"/>
          </p:nvPr>
        </p:nvSpPr>
        <p:spPr>
          <a:xfrm>
            <a:off x="269370" y="469574"/>
            <a:ext cx="5192645" cy="28898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vehicles emit less CO2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Compact, mid-size, and subcompact cars have lower emissions, with Station Wagon - Small (~202 g/km) having the least. 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vehicles contribute more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Vans, pickup trucks, and SUVs have significantly higher emissions, with Passenger Vans (~397 g/km) being the highest.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and engine capacity impact emissions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As vehicle size increases, CO2 emissions rise, highlighting the need for fuel-efficient and hybrid alternatives.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7C241-905F-D2AA-7A31-E4F7FE2C1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752" y="2810013"/>
            <a:ext cx="5020431" cy="21077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>
          <a:extLst>
            <a:ext uri="{FF2B5EF4-FFF2-40B4-BE49-F238E27FC236}">
              <a16:creationId xmlns:a16="http://schemas.microsoft.com/office/drawing/2014/main" id="{9C88B614-655E-147A-E157-8FAC46350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4">
            <a:extLst>
              <a:ext uri="{FF2B5EF4-FFF2-40B4-BE49-F238E27FC236}">
                <a16:creationId xmlns:a16="http://schemas.microsoft.com/office/drawing/2014/main" id="{2E7876FD-CED4-1EC7-31CB-96181E193C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8950" y="5333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heatmap </a:t>
            </a:r>
            <a:endParaRPr dirty="0"/>
          </a:p>
        </p:txBody>
      </p:sp>
      <p:sp>
        <p:nvSpPr>
          <p:cNvPr id="1827" name="Google Shape;1827;p44">
            <a:extLst>
              <a:ext uri="{FF2B5EF4-FFF2-40B4-BE49-F238E27FC236}">
                <a16:creationId xmlns:a16="http://schemas.microsoft.com/office/drawing/2014/main" id="{5DBF3138-5E2F-2FEA-50AD-40C159ED90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7408" y="1499692"/>
            <a:ext cx="3819186" cy="31105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engines and higher fuel consumption increase CO2 emissions.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and electric vehicles produce lower CO2 emissions.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SUVs and trucks emit more CO2 than smaller cars.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5DB153-A086-71AF-5854-E683FAA99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944" y="1792224"/>
            <a:ext cx="4166101" cy="326379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642D4EC-66A1-B270-14E2-7304C750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6775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>
          <a:extLst>
            <a:ext uri="{FF2B5EF4-FFF2-40B4-BE49-F238E27FC236}">
              <a16:creationId xmlns:a16="http://schemas.microsoft.com/office/drawing/2014/main" id="{80BF7001-EF6C-A358-BFB3-1D1FAD50B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4">
            <a:extLst>
              <a:ext uri="{FF2B5EF4-FFF2-40B4-BE49-F238E27FC236}">
                <a16:creationId xmlns:a16="http://schemas.microsoft.com/office/drawing/2014/main" id="{84A3D2C9-249C-591D-0340-4F87BD7DF6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8950" y="5333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CC43BE-83AA-5839-1B2E-AC74BB7CEA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7149" y="1694587"/>
            <a:ext cx="65097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Encoded categorical variables (fuel type, transmission).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features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80% training and 20% testing. </a:t>
            </a:r>
          </a:p>
        </p:txBody>
      </p:sp>
    </p:spTree>
    <p:extLst>
      <p:ext uri="{BB962C8B-B14F-4D97-AF65-F5344CB8AC3E}">
        <p14:creationId xmlns:p14="http://schemas.microsoft.com/office/powerpoint/2010/main" val="2900741504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563</Words>
  <Application>Microsoft Office PowerPoint</Application>
  <PresentationFormat>On-screen Show (16:9)</PresentationFormat>
  <Paragraphs>103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Orbitron</vt:lpstr>
      <vt:lpstr>Archivo Light</vt:lpstr>
      <vt:lpstr>Times New Roman</vt:lpstr>
      <vt:lpstr>Arial</vt:lpstr>
      <vt:lpstr>Tahoma</vt:lpstr>
      <vt:lpstr>Courier New</vt:lpstr>
      <vt:lpstr>Virtual Metaverse Project Proposal by Slidesgo</vt:lpstr>
      <vt:lpstr>CO2  Emmision Prediction PROJECT </vt:lpstr>
      <vt:lpstr>Co-Ordinator- Bapuram Pallavi</vt:lpstr>
      <vt:lpstr>Challengesd</vt:lpstr>
      <vt:lpstr>Project Objective</vt:lpstr>
      <vt:lpstr>Dataset Description</vt:lpstr>
      <vt:lpstr>EDA</vt:lpstr>
      <vt:lpstr>Histogram </vt:lpstr>
      <vt:lpstr>Correlation heatmap </vt:lpstr>
      <vt:lpstr>Data Preparation </vt:lpstr>
      <vt:lpstr>Models</vt:lpstr>
      <vt:lpstr>Linear Regression</vt:lpstr>
      <vt:lpstr>KNN </vt:lpstr>
      <vt:lpstr>SVR</vt:lpstr>
      <vt:lpstr>Random Forest</vt:lpstr>
      <vt:lpstr>Hyperparameter Tuning</vt:lpstr>
      <vt:lpstr>Model Selection criteria</vt:lpstr>
      <vt:lpstr>MAE Comparison</vt:lpstr>
      <vt:lpstr>R2 Score Comparison</vt:lpstr>
      <vt:lpstr>APP Page</vt:lpstr>
      <vt:lpstr>Challenges faced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 Emmision Prediction PROJECT</dc:title>
  <dc:creator>New</dc:creator>
  <cp:lastModifiedBy>Jerome Robert</cp:lastModifiedBy>
  <cp:revision>6</cp:revision>
  <dcterms:modified xsi:type="dcterms:W3CDTF">2025-03-07T14:29:06Z</dcterms:modified>
</cp:coreProperties>
</file>