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88825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ldImg"/>
          </p:nvPr>
        </p:nvSpPr>
        <p:spPr>
          <a:xfrm>
            <a:off x="0" y="76428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move the slide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notes format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&lt;header&gt;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dt" idx="3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 type="ftr" idx="3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" name="PlaceHolder 6"/>
          <p:cNvSpPr>
            <a:spLocks noGrp="1"/>
          </p:cNvSpPr>
          <p:nvPr>
            <p:ph type="sldNum" idx="3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0A0085E0-3E16-426E-A0F6-EFAD34F6B67D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920" cy="3427920"/>
          </a:xfrm>
          <a:prstGeom prst="rect">
            <a:avLst/>
          </a:prstGeom>
          <a:ln w="0">
            <a:noFill/>
          </a:ln>
        </p:spPr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Introduce Code Graph Explorer: a collaborative platform to visualize and explore code structure.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State value: faster onboarding, easier debugging, better team collaboration.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0E893BA-FFD3-4FE2-8A7E-381B4BCA48D4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920" cy="3427920"/>
          </a:xfrm>
          <a:prstGeom prst="rect">
            <a:avLst/>
          </a:prstGeom>
          <a:ln w="0">
            <a:noFill/>
          </a:ln>
        </p:spPr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Present the team: Pierre Lionnel Obiang, Ryota Higa, Jerome Tran.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Briefly mention shared vision and collaboration culture.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5233C55-D0E4-40BA-AFF9-D65D8F3ECFB2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920" cy="3427920"/>
          </a:xfrm>
          <a:prstGeom prst="rect">
            <a:avLst/>
          </a:prstGeom>
          <a:ln w="0">
            <a:noFill/>
          </a:ln>
        </p:spPr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Summarize the MVP concept: interactive graph of codebase + real-time collaboration.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Tech stack: React frontend, Django backend, WebSockets.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EBE152D-4ED6-4D61-A775-A91FBFC04094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920" cy="3427920"/>
          </a:xfrm>
          <a:prstGeom prst="rect">
            <a:avLst/>
          </a:prstGeom>
          <a:ln w="0">
            <a:noFill/>
          </a:ln>
        </p:spPr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Walk through core features: live sessions, interactive graphs, audio call, save/load, sharing.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Emphasize what is live and stable today.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593667F-F4E0-4B82-BB24-A7011B149C38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920" cy="3427920"/>
          </a:xfrm>
          <a:prstGeom prst="rect">
            <a:avLst/>
          </a:prstGeom>
          <a:ln w="0">
            <a:noFill/>
          </a:ln>
        </p:spPr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Show architecture diagrams—explain data flow from Django to WebSocket layer to React UI.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Highlight decisions that enabled low-latency collaboration.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0619537-24F8-44E4-8BA5-49975BBA07B4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920" cy="3427920"/>
          </a:xfrm>
          <a:prstGeom prst="rect">
            <a:avLst/>
          </a:prstGeom>
          <a:ln w="0">
            <a:noFill/>
          </a:ln>
        </p:spPr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Automated E2E tests validate critical API paths.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Report 80% MVP completion; core live features working in practice.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DBA3AED-33A9-4195-AB17-2F031035C776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920" cy="3427920"/>
          </a:xfrm>
          <a:prstGeom prst="rect">
            <a:avLst/>
          </a:prstGeom>
          <a:ln w="0">
            <a:noFill/>
          </a:ln>
        </p:spPr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Lessons learned: communication, iterative prototyping, real-time complexity handling.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Note areas for future improvement (testing earlier, polish time).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8EDA571-A998-49D6-94AC-5361CE6F7394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920" cy="3427920"/>
          </a:xfrm>
          <a:prstGeom prst="rect">
            <a:avLst/>
          </a:prstGeom>
          <a:ln w="0">
            <a:noFill/>
          </a:ln>
        </p:spPr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Roadmap: GitHub/Google integrations, payments, notifications.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Invite contributors and users to provide feedback.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9264218-CC8F-49EC-B9D4-748AF36D5BBE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920" cy="3427920"/>
          </a:xfrm>
          <a:prstGeom prst="rect">
            <a:avLst/>
          </a:prstGeom>
          <a:ln w="0">
            <a:noFill/>
          </a:ln>
        </p:spPr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Thank the audience and open Q&amp;A.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Offer to show specific flows again if needed.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0CC3896-3B60-42E5-A502-E2263E45F191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7400" cy="4524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7400" cy="4524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0445379A-9817-41E4-B91F-134284D275F7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dt" idx="28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ftr" idx="29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sldNum" idx="30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712247B1-ED42-4024-B09F-01B072A14781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1320" cy="1361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trike="noStrike" u="none" cap="all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1320" cy="1499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dt" idx="31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ftr" idx="32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sldNum" idx="33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6D5B9174-C3BD-4EA5-8B14-BBC1536298F1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200" cy="638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200" cy="3950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0640" cy="638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0640" cy="3950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" name="PlaceHolder 6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PlaceHolder 7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PlaceHolder 8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C9711140-AF26-4A33-A05D-0A139B2F175B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EBBC68D9-7D2F-478D-84A7-03735C84F1B6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PlaceHolder 5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884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7EB35D35-7069-4404-A4EF-271546BF877D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7080" cy="116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10560" cy="585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7080" cy="4690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PlaceHolder 6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591FADE7-5D1A-42D8-951B-63458E20AA5B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5320" cy="56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5320" cy="411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5320" cy="80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PlaceHolder 6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B50822DF-CA6E-4D29-90A5-E2CA0BF7E94A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36C68280-1A25-4EF7-AA09-8C91B07A5D63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884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2D8C0B81-D428-4CFF-B169-7BAB013B2F6A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629400" y="274680"/>
            <a:ext cx="2056320" cy="585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6018840" cy="585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2641A7EF-6002-457C-9356-F5E93EC0279F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832040" y="2099520"/>
            <a:ext cx="7771320" cy="146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Code Graph Explorer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subTitle"/>
          </p:nvPr>
        </p:nvSpPr>
        <p:spPr>
          <a:xfrm>
            <a:off x="2463480" y="3886200"/>
            <a:ext cx="6399720" cy="175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Collaborative Code Visualization Platform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Future Enhancements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GitHub &amp; Google integration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Payment subscriptions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Notifications &amp; UX improvements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Thank You!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Questions?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Team Members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Pierre Lionnel Obiang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Ryota Higa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Jerome Tran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Project Overview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Interactive visualization of project code structure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Real-time collaboration using WebSockets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React frontend + Django backend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Core Features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Live working collaboration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Interactive graph rendering of code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Realtime audio call integration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Save &amp; Load functionality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Shareable workspace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2" descr="portfollio_stage_4-Page-1.drawio.png"/>
          <p:cNvPicPr/>
          <p:nvPr/>
        </p:nvPicPr>
        <p:blipFill>
          <a:blip r:embed="rId1"/>
          <a:stretch/>
        </p:blipFill>
        <p:spPr>
          <a:xfrm>
            <a:off x="914400" y="914400"/>
            <a:ext cx="9292680" cy="45709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portfollio_stage_4-Page-2.drawio.png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75" name="" descr=""/>
          <p:cNvPicPr/>
          <p:nvPr/>
        </p:nvPicPr>
        <p:blipFill>
          <a:blip r:embed="rId1"/>
          <a:stretch/>
        </p:blipFill>
        <p:spPr>
          <a:xfrm>
            <a:off x="2245680" y="82440"/>
            <a:ext cx="8066880" cy="65851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portfollio_stage_4-Page-3.drawio.png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1048320" y="176040"/>
            <a:ext cx="9937440" cy="65163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Testing &amp; Results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Automated E2E testing integrated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~80% MVP completion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Live features fully functional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Lessons Learned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Great team communication &amp; alignment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Enhanced understanding of full-stack real-time systems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Graph rendering challenges solved step by step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</TotalTime>
  <Application>LibreOffice/25.2.6.2$Windows_X86_64 LibreOffice_project/729c5bfe710f5eb71ed3bbde9e06a6065e9c6c5d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en-US</dc:language>
  <cp:lastModifiedBy/>
  <dcterms:modified xsi:type="dcterms:W3CDTF">2025-10-30T15:46:27Z</dcterms:modified>
  <cp:revision>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