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9CBE-EA2E-D44C-6CAC-F53A0E649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47A94-CBB0-4B19-0E02-A79631148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B58D-6A9A-21FA-B7BC-03B59791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613D-7233-5EAC-2518-B94243F6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F221-6272-E4B8-273C-4A53051C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7E18-2207-A3D2-2FC4-052121D4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78D34-BD9E-D79F-F406-0BF37130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CCCE-A899-FC5F-5818-5E330E42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2E91-0B65-7B0B-2644-1BF83272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ED4D-EA62-FDBB-B4B3-73FA0081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41649-C794-2397-F58B-45D7ECCBC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01049-98EB-9647-3626-3B0530798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1611-2751-1681-C765-487D8571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2FF7-DEDB-CEC4-90DB-5D6B785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2281-4660-9AA2-9536-0BFBC851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F9AC-F136-AF89-4B5E-43B6E960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499A-7EA4-AAC6-3C66-9D05059A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F9AEF-F73F-3B85-7600-24799948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0AE2B-1BDA-1F04-B451-B311D776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043D7-3B69-B143-8F61-2736EDDF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70CC-2641-6D84-1181-617E4F1D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ACFC-479D-BB0C-1300-D3153671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0D72-4B61-2DFB-4172-2DF45835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9E26-E512-FDA3-E944-45F7EF20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07D8-92D7-8ADB-33B9-81240C55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538D-9A52-BA1A-FDDA-1ECBC548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CED0-306F-3673-9F43-7809C7857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4C4C1-9192-AAB1-EFA8-9E24C239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22F27-5CC4-8953-F231-6C16623E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2E26D-7653-BA3E-8955-8DD2335A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6C1FE-25A7-FA77-2B03-4FCD7E7C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8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5633-282C-FF07-11CA-9A6B4E10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1EF4-F183-8E40-6D99-469394E5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12BDA-F538-3427-8D7D-71F3CEFE2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9466B-8B11-5F16-40FB-A9CA63E75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C7CB0-CCBD-83D9-60D8-C4DD07B8E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3A9A7-EED8-B590-9722-39F2A395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C9102-DB15-FD8D-59EF-D1FB81F9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EC6EA-5A37-4096-6427-E552BE08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94C9-D04F-3061-814B-44745193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E3A7A-5F85-DC17-17ED-6B36D586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DA501-D8E7-CE2B-85E1-5A791958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F8158-4506-3774-7803-FD791B10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2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78A94-530F-096E-A579-F5F041D4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E38E6-2991-80F1-84DB-637759E0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68E12-FC3F-7DD7-DF38-9E73D4D2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2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7FFC-6D3D-4618-F8FA-B16EC39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A18F-C4DC-DE0D-44FD-7462C98C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23479-DDC6-F569-9350-92D80F54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41E1C-D080-E931-4811-8A20788C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7F9ED-F5C1-5E8F-97C4-7455716F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2C03-7CB7-DFBB-052D-FFC5BB50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CCF0-E574-46E6-6FC2-934CF90B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F15EA-A7F1-D875-A61B-6D8F638A1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A91F8-8EE9-CE31-3D2B-2D60B98AF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23B3D-E7CF-F11F-80B1-73FD1320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63401-4814-0530-03AA-D330B506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35B57-C6C1-CF89-82BD-AD81A070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97DA4-B057-FF17-61EB-9B7F0EEF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ABF95-14FF-0D03-6DC2-3D21FE0C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9F0B-ED04-3332-C853-FFCB378BE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0855-1AC2-4CFB-AC4B-324E1A9EA821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E01B-C7D9-8139-0815-11207A18F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7D7EA-7FF9-99F3-2160-90C05E557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0BD2-C442-425A-ABF5-BBE19D5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739B-B9C9-3178-B1C2-AA2E1B01C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C3785-4967-B291-D4DF-891AA0244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fr-CA" dirty="0" err="1"/>
              <a:t>érôme</a:t>
            </a:r>
            <a:r>
              <a:rPr lang="fr-CA"/>
              <a:t> Emery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Jérôme Emery</dc:creator>
  <cp:lastModifiedBy>Jérôme Emery</cp:lastModifiedBy>
  <cp:revision>1</cp:revision>
  <dcterms:created xsi:type="dcterms:W3CDTF">2023-07-04T20:25:44Z</dcterms:created>
  <dcterms:modified xsi:type="dcterms:W3CDTF">2023-07-04T20:26:34Z</dcterms:modified>
</cp:coreProperties>
</file>