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sldIdLst>
    <p:sldId id="256" r:id="rId2"/>
    <p:sldId id="260" r:id="rId3"/>
    <p:sldId id="266" r:id="rId4"/>
    <p:sldId id="261" r:id="rId5"/>
    <p:sldId id="289" r:id="rId6"/>
    <p:sldId id="267" r:id="rId7"/>
    <p:sldId id="264" r:id="rId8"/>
    <p:sldId id="286" r:id="rId9"/>
    <p:sldId id="287" r:id="rId10"/>
    <p:sldId id="285" r:id="rId11"/>
    <p:sldId id="268" r:id="rId12"/>
    <p:sldId id="290" r:id="rId13"/>
    <p:sldId id="292" r:id="rId14"/>
    <p:sldId id="273" r:id="rId15"/>
    <p:sldId id="293" r:id="rId16"/>
    <p:sldId id="291" r:id="rId17"/>
    <p:sldId id="275" r:id="rId18"/>
    <p:sldId id="276" r:id="rId19"/>
    <p:sldId id="278" r:id="rId20"/>
    <p:sldId id="279" r:id="rId21"/>
    <p:sldId id="282" r:id="rId22"/>
    <p:sldId id="283" r:id="rId23"/>
    <p:sldId id="284" r:id="rId24"/>
    <p:sldId id="280" r:id="rId25"/>
    <p:sldId id="27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238" autoAdjust="0"/>
  </p:normalViewPr>
  <p:slideViewPr>
    <p:cSldViewPr>
      <p:cViewPr>
        <p:scale>
          <a:sx n="66" d="100"/>
          <a:sy n="66" d="100"/>
        </p:scale>
        <p:origin x="4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#1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AA749B32-23DE-4856-BA64-6A955846244A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DB776F88-00AC-4993-A771-4F2445B4F3F6}" type="parTrans" cxnId="{31F6885B-3EC1-46DB-92C7-0A76B5EB8432}">
      <dgm:prSet/>
      <dgm:spPr/>
      <dgm:t>
        <a:bodyPr/>
        <a:lstStyle/>
        <a:p>
          <a:endParaRPr lang="fr-FR"/>
        </a:p>
      </dgm:t>
    </dgm:pt>
    <dgm:pt modelId="{0E07ADCC-E74A-4EB1-B546-8AC8609C134F}" type="sibTrans" cxnId="{31F6885B-3EC1-46DB-92C7-0A76B5EB8432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/>
      <dgm:spPr/>
    </dgm:pt>
    <dgm:pt modelId="{618882AA-EBE3-4C1F-B8F1-EE5ED19E98E0}" type="pres">
      <dgm:prSet presAssocID="{EEFE2557-0EF9-4EB6-AC3F-2BD41240119C}" presName="childNode" presStyleLbl="node1" presStyleIdx="2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F6885B-3EC1-46DB-92C7-0A76B5EB8432}" srcId="{EEFE2557-0EF9-4EB6-AC3F-2BD41240119C}" destId="{AA749B32-23DE-4856-BA64-6A955846244A}" srcOrd="1" destOrd="0" parTransId="{DB776F88-00AC-4993-A771-4F2445B4F3F6}" sibTransId="{0E07ADCC-E74A-4EB1-B546-8AC8609C134F}"/>
    <dgm:cxn modelId="{5F4B55C9-D362-481F-84F9-84A853A13DAF}" type="presOf" srcId="{EEFE2557-0EF9-4EB6-AC3F-2BD41240119C}" destId="{AE2403D8-2159-47EF-9C23-C360940BAABC}" srcOrd="0" destOrd="0" presId="urn:microsoft.com/office/officeart/2005/8/layout/hList2#1"/>
    <dgm:cxn modelId="{6A8C550C-067F-4D77-B5F9-5D5EB9232519}" type="presOf" srcId="{D52FF672-4AF3-42CA-9074-E3D32A2C81BE}" destId="{8E58476F-F0F1-411E-8048-B8D61802F441}" srcOrd="0" destOrd="0" presId="urn:microsoft.com/office/officeart/2005/8/layout/hList2#1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E16F1736-2BB2-4DFD-ABD7-D8830CBB0250}" type="presOf" srcId="{BE352E0B-A4D3-433D-86E8-10EBF1B026DC}" destId="{00A421AA-27DF-4EEB-AF16-345E9797CC5C}" srcOrd="0" destOrd="1" presId="urn:microsoft.com/office/officeart/2005/8/layout/hList2#1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65BD45CF-56A9-4791-A70E-7E0CD2EEEE73}" type="presOf" srcId="{575C9571-C556-400F-B5F5-27D255308A71}" destId="{618882AA-EBE3-4C1F-B8F1-EE5ED19E98E0}" srcOrd="0" destOrd="0" presId="urn:microsoft.com/office/officeart/2005/8/layout/hList2#1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1ED6DB05-1CF3-43B7-86F9-981587610F90}" type="presOf" srcId="{D6952F7D-60AF-4891-BF78-EA93919F1DC1}" destId="{E5BF9FEF-898C-4303-A1B8-2D4CF1453035}" srcOrd="0" destOrd="1" presId="urn:microsoft.com/office/officeart/2005/8/layout/hList2#1"/>
    <dgm:cxn modelId="{B9DE2C16-0E75-4F1A-81DE-05E9EF2DDB9F}" type="presOf" srcId="{AA749B32-23DE-4856-BA64-6A955846244A}" destId="{618882AA-EBE3-4C1F-B8F1-EE5ED19E98E0}" srcOrd="0" destOrd="1" presId="urn:microsoft.com/office/officeart/2005/8/layout/hList2#1"/>
    <dgm:cxn modelId="{87B7E463-DC4A-49EC-8D38-96B92C122287}" srcId="{EEFE2557-0EF9-4EB6-AC3F-2BD41240119C}" destId="{575C9571-C556-400F-B5F5-27D255308A71}" srcOrd="0" destOrd="0" parTransId="{0B70382F-1573-4849-9B79-6A32E6FE6D79}" sibTransId="{75B1238D-CC1F-4E56-9B52-E484A3DB3AAF}"/>
    <dgm:cxn modelId="{60B33A1C-1DB4-4378-B8AC-4C5C07E5BC80}" type="presOf" srcId="{75A1E53B-CE34-4948-913D-23C751ECE1A1}" destId="{E653DDBC-7954-4C41-8D13-DAF23100DF31}" srcOrd="0" destOrd="1" presId="urn:microsoft.com/office/officeart/2005/8/layout/hList2#1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195C25CA-AA85-4697-B246-FEEECCBA3CD5}" type="presOf" srcId="{64AA33D0-9417-427D-8E69-9AA7135DBDF8}" destId="{00A421AA-27DF-4EEB-AF16-345E9797CC5C}" srcOrd="0" destOrd="0" presId="urn:microsoft.com/office/officeart/2005/8/layout/hList2#1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000DE9D1-435F-4DE0-97CA-BE55E794D7DD}" type="presOf" srcId="{0BE23467-F25A-4C83-A6C1-C44B85AC24C1}" destId="{E653DDBC-7954-4C41-8D13-DAF23100DF31}" srcOrd="0" destOrd="0" presId="urn:microsoft.com/office/officeart/2005/8/layout/hList2#1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CDA2F9B8-2F76-482E-94E1-04BF0C0EDC2F}" type="presOf" srcId="{6FF5FC46-6CA0-400E-8C24-600CF9962587}" destId="{5A38A86C-D43A-4319-A651-29FF57DB5665}" srcOrd="0" destOrd="0" presId="urn:microsoft.com/office/officeart/2005/8/layout/hList2#1"/>
    <dgm:cxn modelId="{B9BAF0B3-9D52-4DA6-A2EF-F573A33FD8CB}" type="presOf" srcId="{FAF06253-2804-4736-BF90-D6B9B7044319}" destId="{F77D0146-5C59-4545-9C8B-469FDEA1A710}" srcOrd="0" destOrd="0" presId="urn:microsoft.com/office/officeart/2005/8/layout/hList2#1"/>
    <dgm:cxn modelId="{7E742B49-0CEE-4C06-89E3-C812A185CF2F}" type="presOf" srcId="{5AD88188-DEFF-49C5-9324-2949ED2A12D2}" destId="{11AF5200-16BF-4CB5-B601-169B6689A687}" srcOrd="0" destOrd="0" presId="urn:microsoft.com/office/officeart/2005/8/layout/hList2#1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11876439-1AF7-43B9-AA17-1A40FB0AE867}" type="presOf" srcId="{F40A9C6B-1331-4138-A95D-E89FEE667512}" destId="{E5BF9FEF-898C-4303-A1B8-2D4CF1453035}" srcOrd="0" destOrd="0" presId="urn:microsoft.com/office/officeart/2005/8/layout/hList2#1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A35364B8-901E-42E9-9256-4D7BA9B7C061}" type="presParOf" srcId="{F77D0146-5C59-4545-9C8B-469FDEA1A710}" destId="{836D3257-F888-4684-85B0-60DE80BF0AA3}" srcOrd="0" destOrd="0" presId="urn:microsoft.com/office/officeart/2005/8/layout/hList2#1"/>
    <dgm:cxn modelId="{8936E5F6-760D-4607-BF7A-07D2C3C7001B}" type="presParOf" srcId="{836D3257-F888-4684-85B0-60DE80BF0AA3}" destId="{CDFC2F56-6721-465A-B7F7-3A23B637A75F}" srcOrd="0" destOrd="0" presId="urn:microsoft.com/office/officeart/2005/8/layout/hList2#1"/>
    <dgm:cxn modelId="{16467D59-B86F-4F77-8BD8-65C98EA5FE26}" type="presParOf" srcId="{836D3257-F888-4684-85B0-60DE80BF0AA3}" destId="{E653DDBC-7954-4C41-8D13-DAF23100DF31}" srcOrd="1" destOrd="0" presId="urn:microsoft.com/office/officeart/2005/8/layout/hList2#1"/>
    <dgm:cxn modelId="{901A410F-8EAE-4139-BC26-B4126E894F72}" type="presParOf" srcId="{836D3257-F888-4684-85B0-60DE80BF0AA3}" destId="{11AF5200-16BF-4CB5-B601-169B6689A687}" srcOrd="2" destOrd="0" presId="urn:microsoft.com/office/officeart/2005/8/layout/hList2#1"/>
    <dgm:cxn modelId="{8FBEC68D-CD6F-4860-8D5A-EA2354E7D4C6}" type="presParOf" srcId="{F77D0146-5C59-4545-9C8B-469FDEA1A710}" destId="{BDF92AA8-71FA-4422-B25B-B0C498A72571}" srcOrd="1" destOrd="0" presId="urn:microsoft.com/office/officeart/2005/8/layout/hList2#1"/>
    <dgm:cxn modelId="{90109515-D4F1-484C-8AEC-1938675F5617}" type="presParOf" srcId="{F77D0146-5C59-4545-9C8B-469FDEA1A710}" destId="{0B85CB0C-27D7-463E-8A4F-D105EA74E0FB}" srcOrd="2" destOrd="0" presId="urn:microsoft.com/office/officeart/2005/8/layout/hList2#1"/>
    <dgm:cxn modelId="{3AF73824-02FD-4B74-B374-138BE2838A48}" type="presParOf" srcId="{0B85CB0C-27D7-463E-8A4F-D105EA74E0FB}" destId="{8D3F26D5-A644-4D67-9C6D-32F8F182328C}" srcOrd="0" destOrd="0" presId="urn:microsoft.com/office/officeart/2005/8/layout/hList2#1"/>
    <dgm:cxn modelId="{921BC611-988B-4717-A2BF-044FEA15FA07}" type="presParOf" srcId="{0B85CB0C-27D7-463E-8A4F-D105EA74E0FB}" destId="{E5BF9FEF-898C-4303-A1B8-2D4CF1453035}" srcOrd="1" destOrd="0" presId="urn:microsoft.com/office/officeart/2005/8/layout/hList2#1"/>
    <dgm:cxn modelId="{BE52BC18-5559-4777-96BB-2CC93F34BDA2}" type="presParOf" srcId="{0B85CB0C-27D7-463E-8A4F-D105EA74E0FB}" destId="{8E58476F-F0F1-411E-8048-B8D61802F441}" srcOrd="2" destOrd="0" presId="urn:microsoft.com/office/officeart/2005/8/layout/hList2#1"/>
    <dgm:cxn modelId="{3B31092C-FD05-4667-8275-D0A97A58F401}" type="presParOf" srcId="{F77D0146-5C59-4545-9C8B-469FDEA1A710}" destId="{F7E06BCB-6BA5-4B70-B991-FF16A5C82AFE}" srcOrd="3" destOrd="0" presId="urn:microsoft.com/office/officeart/2005/8/layout/hList2#1"/>
    <dgm:cxn modelId="{7706AAB6-EAFE-4267-B901-63F332002706}" type="presParOf" srcId="{F77D0146-5C59-4545-9C8B-469FDEA1A710}" destId="{6F6C6247-1FE0-40FB-A51B-DA117CA11923}" srcOrd="4" destOrd="0" presId="urn:microsoft.com/office/officeart/2005/8/layout/hList2#1"/>
    <dgm:cxn modelId="{790421C2-A4CC-4847-AAF9-FAF88B9F7066}" type="presParOf" srcId="{6F6C6247-1FE0-40FB-A51B-DA117CA11923}" destId="{7CFFEDE6-307D-4409-AED2-CBAD9D735539}" srcOrd="0" destOrd="0" presId="urn:microsoft.com/office/officeart/2005/8/layout/hList2#1"/>
    <dgm:cxn modelId="{DCF450A1-C8D4-4CBD-AC80-61FDB3AEB03B}" type="presParOf" srcId="{6F6C6247-1FE0-40FB-A51B-DA117CA11923}" destId="{618882AA-EBE3-4C1F-B8F1-EE5ED19E98E0}" srcOrd="1" destOrd="0" presId="urn:microsoft.com/office/officeart/2005/8/layout/hList2#1"/>
    <dgm:cxn modelId="{D25534B2-814B-43CD-81EB-AF0A3401BA76}" type="presParOf" srcId="{6F6C6247-1FE0-40FB-A51B-DA117CA11923}" destId="{AE2403D8-2159-47EF-9C23-C360940BAABC}" srcOrd="2" destOrd="0" presId="urn:microsoft.com/office/officeart/2005/8/layout/hList2#1"/>
    <dgm:cxn modelId="{0A20B182-075E-4409-B61B-A58371B2A7B5}" type="presParOf" srcId="{F77D0146-5C59-4545-9C8B-469FDEA1A710}" destId="{07BFE5AB-589B-4670-B112-3E0BFA0C8DEF}" srcOrd="5" destOrd="0" presId="urn:microsoft.com/office/officeart/2005/8/layout/hList2#1"/>
    <dgm:cxn modelId="{FE71AF17-72C0-40C6-9E41-EC55C9665ADC}" type="presParOf" srcId="{F77D0146-5C59-4545-9C8B-469FDEA1A710}" destId="{2429D221-427B-494B-A9AD-92E24E4F232A}" srcOrd="6" destOrd="0" presId="urn:microsoft.com/office/officeart/2005/8/layout/hList2#1"/>
    <dgm:cxn modelId="{27404518-6BB1-4D10-BD4D-86AC252A004D}" type="presParOf" srcId="{2429D221-427B-494B-A9AD-92E24E4F232A}" destId="{405624EB-A2CE-4A5C-9A9B-FA00684658BC}" srcOrd="0" destOrd="0" presId="urn:microsoft.com/office/officeart/2005/8/layout/hList2#1"/>
    <dgm:cxn modelId="{EFEA07E3-09C5-4DFC-92F5-D4D8AC9BA22F}" type="presParOf" srcId="{2429D221-427B-494B-A9AD-92E24E4F232A}" destId="{00A421AA-27DF-4EEB-AF16-345E9797CC5C}" srcOrd="1" destOrd="0" presId="urn:microsoft.com/office/officeart/2005/8/layout/hList2#1"/>
    <dgm:cxn modelId="{C67C1DC6-9D97-4A0A-B621-AECDBAD5D55A}" type="presParOf" srcId="{2429D221-427B-494B-A9AD-92E24E4F232A}" destId="{5A38A86C-D43A-4319-A651-29FF57DB566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#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</a:t>
          </a:r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</a:t>
          </a:r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députés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7745A5-1571-441D-B2F3-D3413056D669}" type="presOf" srcId="{4A8B61C5-BCA7-4867-9C74-283D68B88FA0}" destId="{82BD701E-E7D5-4FC3-BEC2-20FF47EDA770}" srcOrd="0" destOrd="0" presId="urn:microsoft.com/office/officeart/2005/8/layout/hProcess7#1"/>
    <dgm:cxn modelId="{3263DA90-FD91-4D8B-BAC1-9AAE17737359}" type="presOf" srcId="{A2033A71-78A9-4003-94C4-49752D0AAF4A}" destId="{6CCDCED2-EEFD-47DC-9D35-CBBDF320364C}" srcOrd="0" destOrd="0" presId="urn:microsoft.com/office/officeart/2005/8/layout/hProcess7#1"/>
    <dgm:cxn modelId="{AE012EC3-7ECF-4B8F-AB41-BB7639E21111}" type="presOf" srcId="{035E2C35-E903-4FCD-8F10-F57867606034}" destId="{0F51FF53-1FCE-4FD0-A229-0E160CFA3B6D}" srcOrd="0" destOrd="0" presId="urn:microsoft.com/office/officeart/2005/8/layout/hProcess7#1"/>
    <dgm:cxn modelId="{7BA76C6D-A1B0-42A4-954E-F371B8C5C0D8}" type="presOf" srcId="{3C9A3DAA-197F-4A0D-891B-9C4FDA904A15}" destId="{3BBD2DF5-AAF3-4994-AF56-0D73D9280656}" srcOrd="0" destOrd="0" presId="urn:microsoft.com/office/officeart/2005/8/layout/hProcess7#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F0A4E63D-9F40-409A-83FB-24298DAEA96A}" type="presOf" srcId="{78BA8F1B-5640-4900-8853-E37B3FA10B06}" destId="{57A8E0D5-0315-4789-839D-AF497D88416A}" srcOrd="0" destOrd="0" presId="urn:microsoft.com/office/officeart/2005/8/layout/hProcess7#1"/>
    <dgm:cxn modelId="{AD3CDAB0-4FCA-442A-B743-E6A0611395DB}" type="presOf" srcId="{74E4C87A-1662-4018-8FA3-9E3EBF9B7E63}" destId="{82BD701E-E7D5-4FC3-BEC2-20FF47EDA770}" srcOrd="0" destOrd="1" presId="urn:microsoft.com/office/officeart/2005/8/layout/hProcess7#1"/>
    <dgm:cxn modelId="{F000FDD2-E8FB-40DF-8ABF-856AF32CA660}" type="presOf" srcId="{035E2C35-E903-4FCD-8F10-F57867606034}" destId="{11C6D28B-E150-42B8-84BD-51FBAA114566}" srcOrd="1" destOrd="0" presId="urn:microsoft.com/office/officeart/2005/8/layout/hProcess7#1"/>
    <dgm:cxn modelId="{5A57F369-0164-46CB-909C-2F54F11BA160}" type="presOf" srcId="{A2033A71-78A9-4003-94C4-49752D0AAF4A}" destId="{A9DBCB14-EBE4-4FEB-AB3A-1F4214A3731C}" srcOrd="1" destOrd="0" presId="urn:microsoft.com/office/officeart/2005/8/layout/hProcess7#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816ED287-FC26-48A3-BF08-605EE62B8885}" type="presOf" srcId="{00EC3787-5241-4369-931D-675CF071C839}" destId="{82BD701E-E7D5-4FC3-BEC2-20FF47EDA770}" srcOrd="0" destOrd="2" presId="urn:microsoft.com/office/officeart/2005/8/layout/hProcess7#1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7E0F2332-78AA-44D9-8EFD-68C7AE2AB19B}" type="presParOf" srcId="{57A8E0D5-0315-4789-839D-AF497D88416A}" destId="{62012CC7-03A5-4941-859D-BC92E65098B1}" srcOrd="0" destOrd="0" presId="urn:microsoft.com/office/officeart/2005/8/layout/hProcess7#1"/>
    <dgm:cxn modelId="{0EC06BA2-0CCF-4023-AB22-3B7F666C9837}" type="presParOf" srcId="{62012CC7-03A5-4941-859D-BC92E65098B1}" destId="{0F51FF53-1FCE-4FD0-A229-0E160CFA3B6D}" srcOrd="0" destOrd="0" presId="urn:microsoft.com/office/officeart/2005/8/layout/hProcess7#1"/>
    <dgm:cxn modelId="{6B9B41F5-D3E1-4B9A-B5F0-D37B906377B7}" type="presParOf" srcId="{62012CC7-03A5-4941-859D-BC92E65098B1}" destId="{11C6D28B-E150-42B8-84BD-51FBAA114566}" srcOrd="1" destOrd="0" presId="urn:microsoft.com/office/officeart/2005/8/layout/hProcess7#1"/>
    <dgm:cxn modelId="{75FED660-6EDF-4DC4-B1E0-551542C080FB}" type="presParOf" srcId="{62012CC7-03A5-4941-859D-BC92E65098B1}" destId="{3BBD2DF5-AAF3-4994-AF56-0D73D9280656}" srcOrd="2" destOrd="0" presId="urn:microsoft.com/office/officeart/2005/8/layout/hProcess7#1"/>
    <dgm:cxn modelId="{2068F3F6-7D3D-44A7-9C63-546A4F6C566A}" type="presParOf" srcId="{57A8E0D5-0315-4789-839D-AF497D88416A}" destId="{1B4C7860-44DE-4D2E-BE7F-5F5B65C74FFE}" srcOrd="1" destOrd="0" presId="urn:microsoft.com/office/officeart/2005/8/layout/hProcess7#1"/>
    <dgm:cxn modelId="{6EFADD02-36B3-4CB1-885E-DA18E5B45990}" type="presParOf" srcId="{57A8E0D5-0315-4789-839D-AF497D88416A}" destId="{CB62D318-14B2-4383-85D6-765FB65E43B0}" srcOrd="2" destOrd="0" presId="urn:microsoft.com/office/officeart/2005/8/layout/hProcess7#1"/>
    <dgm:cxn modelId="{42B5D518-7E87-4B65-AB9A-22FA28E59ED5}" type="presParOf" srcId="{CB62D318-14B2-4383-85D6-765FB65E43B0}" destId="{EA31BEBA-60D8-4307-A3D6-280E409614DB}" srcOrd="0" destOrd="0" presId="urn:microsoft.com/office/officeart/2005/8/layout/hProcess7#1"/>
    <dgm:cxn modelId="{86EE07A7-FBBA-4138-9E98-34E0BDB4BB4C}" type="presParOf" srcId="{CB62D318-14B2-4383-85D6-765FB65E43B0}" destId="{24384773-6DDE-4369-A65A-2633706B6865}" srcOrd="1" destOrd="0" presId="urn:microsoft.com/office/officeart/2005/8/layout/hProcess7#1"/>
    <dgm:cxn modelId="{FFC03152-508F-4572-9EB9-C9C5C6A3DE50}" type="presParOf" srcId="{CB62D318-14B2-4383-85D6-765FB65E43B0}" destId="{F7A65DF5-2717-4034-8160-3387C19DEFCE}" srcOrd="2" destOrd="0" presId="urn:microsoft.com/office/officeart/2005/8/layout/hProcess7#1"/>
    <dgm:cxn modelId="{F000AB17-30EA-4DB5-A87A-A9FA8C40B8BB}" type="presParOf" srcId="{57A8E0D5-0315-4789-839D-AF497D88416A}" destId="{BFD2577F-EBAC-49E6-9937-17A97EBCF925}" srcOrd="3" destOrd="0" presId="urn:microsoft.com/office/officeart/2005/8/layout/hProcess7#1"/>
    <dgm:cxn modelId="{7BEAD965-861D-4F62-AB61-89592C33F475}" type="presParOf" srcId="{57A8E0D5-0315-4789-839D-AF497D88416A}" destId="{924F54C5-13AD-4AB4-9245-AD0F75FA1D60}" srcOrd="4" destOrd="0" presId="urn:microsoft.com/office/officeart/2005/8/layout/hProcess7#1"/>
    <dgm:cxn modelId="{E9A60C2C-7C6C-44B5-85E8-D80F2CD06729}" type="presParOf" srcId="{924F54C5-13AD-4AB4-9245-AD0F75FA1D60}" destId="{6CCDCED2-EEFD-47DC-9D35-CBBDF320364C}" srcOrd="0" destOrd="0" presId="urn:microsoft.com/office/officeart/2005/8/layout/hProcess7#1"/>
    <dgm:cxn modelId="{813AB9F0-6037-4F31-8FD5-56C24D4EA01E}" type="presParOf" srcId="{924F54C5-13AD-4AB4-9245-AD0F75FA1D60}" destId="{A9DBCB14-EBE4-4FEB-AB3A-1F4214A3731C}" srcOrd="1" destOrd="0" presId="urn:microsoft.com/office/officeart/2005/8/layout/hProcess7#1"/>
    <dgm:cxn modelId="{05E75CE1-CD8D-4171-8126-6A02839DDC2E}" type="presParOf" srcId="{924F54C5-13AD-4AB4-9245-AD0F75FA1D60}" destId="{82BD701E-E7D5-4FC3-BEC2-20FF47EDA770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947011" y="2222"/>
        <a:ext cx="5496413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947011" y="1299821"/>
        <a:ext cx="5496413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947011" y="2597421"/>
        <a:ext cx="5496413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947011" y="3895021"/>
        <a:ext cx="5496413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1558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-1815582" y="2479424"/>
        <a:ext cx="4012413" cy="313163"/>
      </dsp:txXfrm>
    </dsp:sp>
    <dsp:sp modelId="{E653DDBC-7954-4C41-8D13-DAF23100DF31}">
      <dsp:nvSpPr>
        <dsp:cNvPr id="0" name=""/>
        <dsp:cNvSpPr/>
      </dsp:nvSpPr>
      <dsp:spPr>
        <a:xfrm>
          <a:off x="347206" y="344316"/>
          <a:ext cx="1559888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47206" y="344316"/>
        <a:ext cx="1559888" cy="4583380"/>
      </dsp:txXfrm>
    </dsp:sp>
    <dsp:sp modelId="{CDFC2F56-6721-465A-B7F7-3A23B637A75F}">
      <dsp:nvSpPr>
        <dsp:cNvPr id="0" name=""/>
        <dsp:cNvSpPr/>
      </dsp:nvSpPr>
      <dsp:spPr>
        <a:xfrm>
          <a:off x="34042" y="216423"/>
          <a:ext cx="626327" cy="6263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5880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58802" y="2479424"/>
        <a:ext cx="4012413" cy="313163"/>
      </dsp:txXfrm>
    </dsp:sp>
    <dsp:sp modelId="{E5BF9FEF-898C-4303-A1B8-2D4CF1453035}">
      <dsp:nvSpPr>
        <dsp:cNvPr id="0" name=""/>
        <dsp:cNvSpPr/>
      </dsp:nvSpPr>
      <dsp:spPr>
        <a:xfrm>
          <a:off x="2621590" y="344316"/>
          <a:ext cx="1559888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21590" y="344316"/>
        <a:ext cx="1559888" cy="4583380"/>
      </dsp:txXfrm>
    </dsp:sp>
    <dsp:sp modelId="{8D3F26D5-A644-4D67-9C6D-32F8F182328C}">
      <dsp:nvSpPr>
        <dsp:cNvPr id="0" name=""/>
        <dsp:cNvSpPr/>
      </dsp:nvSpPr>
      <dsp:spPr>
        <a:xfrm>
          <a:off x="2308426" y="216423"/>
          <a:ext cx="626327" cy="6263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733186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733186" y="2479424"/>
        <a:ext cx="4012413" cy="313163"/>
      </dsp:txXfrm>
    </dsp:sp>
    <dsp:sp modelId="{618882AA-EBE3-4C1F-B8F1-EE5ED19E98E0}">
      <dsp:nvSpPr>
        <dsp:cNvPr id="0" name=""/>
        <dsp:cNvSpPr/>
      </dsp:nvSpPr>
      <dsp:spPr>
        <a:xfrm>
          <a:off x="4895975" y="344316"/>
          <a:ext cx="1559888" cy="4583380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4895975" y="344316"/>
        <a:ext cx="1559888" cy="4583380"/>
      </dsp:txXfrm>
    </dsp:sp>
    <dsp:sp modelId="{7CFFEDE6-307D-4409-AED2-CBAD9D735539}">
      <dsp:nvSpPr>
        <dsp:cNvPr id="0" name=""/>
        <dsp:cNvSpPr/>
      </dsp:nvSpPr>
      <dsp:spPr>
        <a:xfrm>
          <a:off x="4582811" y="216423"/>
          <a:ext cx="626327" cy="626327"/>
        </a:xfrm>
        <a:prstGeom prst="rect">
          <a:avLst/>
        </a:prstGeom>
        <a:solidFill>
          <a:schemeClr val="accent4">
            <a:tint val="50000"/>
            <a:hueOff val="-22354"/>
            <a:satOff val="-1081"/>
            <a:lumOff val="8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00264" y="2670755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100264" y="2670755"/>
        <a:ext cx="4012413" cy="313163"/>
      </dsp:txXfrm>
    </dsp:sp>
    <dsp:sp modelId="{00A421AA-27DF-4EEB-AF16-345E9797CC5C}">
      <dsp:nvSpPr>
        <dsp:cNvPr id="0" name=""/>
        <dsp:cNvSpPr/>
      </dsp:nvSpPr>
      <dsp:spPr>
        <a:xfrm>
          <a:off x="7263053" y="821130"/>
          <a:ext cx="1559888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63053" y="821130"/>
        <a:ext cx="1559888" cy="4012413"/>
      </dsp:txXfrm>
    </dsp:sp>
    <dsp:sp modelId="{405624EB-A2CE-4A5C-9A9B-FA00684658BC}">
      <dsp:nvSpPr>
        <dsp:cNvPr id="0" name=""/>
        <dsp:cNvSpPr/>
      </dsp:nvSpPr>
      <dsp:spPr>
        <a:xfrm>
          <a:off x="6857195" y="216423"/>
          <a:ext cx="811714" cy="100898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</a:t>
          </a: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4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</a:t>
          </a: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députés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481459" y="1282186"/>
        <a:ext cx="665017" cy="66501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686527" y="499778"/>
        <a:ext cx="841879" cy="674693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74030" y="425759"/>
        <a:ext cx="665017" cy="66501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53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9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22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5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4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4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10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21.jpeg"/><Relationship Id="rId5" Type="http://schemas.openxmlformats.org/officeDocument/2006/relationships/image" Target="../media/image28.jpeg"/><Relationship Id="rId10" Type="http://schemas.openxmlformats.org/officeDocument/2006/relationships/image" Target="../media/image24.jpeg"/><Relationship Id="rId4" Type="http://schemas.openxmlformats.org/officeDocument/2006/relationships/image" Target="../media/image27.png"/><Relationship Id="rId9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38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ENJEUX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7824" y="1772816"/>
            <a:ext cx="22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Qui ca peut intéresser.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4780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8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3052328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276670" y="5392961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621320" y="4238226"/>
            <a:ext cx="1440160" cy="755494"/>
          </a:xfrm>
          <a:prstGeom prst="rect">
            <a:avLst/>
          </a:prstGeom>
          <a:noFill/>
          <a:ln w="12700">
            <a:solidFill>
              <a:srgbClr val="660066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4275804" y="4418070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92" y="4668350"/>
            <a:ext cx="1196511" cy="1075345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868866" y="4149080"/>
            <a:ext cx="5231526" cy="2008332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6588224" y="4149080"/>
            <a:ext cx="1512168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5018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Mise en forme des données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97707" y="1772816"/>
            <a:ext cx="1598029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Ensemble des candidats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2209804" y="2118788"/>
            <a:ext cx="833214" cy="3388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048844" y="1772816"/>
            <a:ext cx="1855060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 Candidat</a:t>
            </a:r>
            <a:r>
              <a:rPr lang="fr-FR" dirty="0"/>
              <a:t> </a:t>
            </a:r>
            <a:r>
              <a:rPr lang="fr-FR" dirty="0" smtClean="0"/>
              <a:t>par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Nuance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irconscription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736796" y="2036360"/>
            <a:ext cx="2371611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corrélations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59470" y="23395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≈ 5777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2188" y="4506320"/>
            <a:ext cx="480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particuliers :</a:t>
            </a:r>
          </a:p>
          <a:p>
            <a:r>
              <a:rPr lang="fr-FR" dirty="0" smtClean="0"/>
              <a:t>Cas où il y a 2 candidats ou plus par nuance </a:t>
            </a:r>
          </a:p>
          <a:p>
            <a:r>
              <a:rPr lang="fr-FR" dirty="0" smtClean="0"/>
              <a:t>=&gt; Sélection de celui qui est soutenu par le parti majoritaire.</a:t>
            </a:r>
          </a:p>
          <a:p>
            <a:r>
              <a:rPr lang="fr-FR" dirty="0" smtClean="0"/>
              <a:t>Cas où il y a 0 candidat du parti </a:t>
            </a:r>
          </a:p>
          <a:p>
            <a:r>
              <a:rPr lang="fr-FR" dirty="0" smtClean="0"/>
              <a:t>=&gt; Ajout de matrices de corrélations pour tenir compte de la redistribution des voix.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11660" y="4848717"/>
            <a:ext cx="410529" cy="371073"/>
            <a:chOff x="859470" y="4282063"/>
            <a:chExt cx="410529" cy="371073"/>
          </a:xfrm>
        </p:grpSpPr>
        <p:sp>
          <p:nvSpPr>
            <p:cNvPr id="13" name="Ellipse 12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lèche droite 21"/>
          <p:cNvSpPr/>
          <p:nvPr/>
        </p:nvSpPr>
        <p:spPr>
          <a:xfrm>
            <a:off x="4903582" y="2089432"/>
            <a:ext cx="833214" cy="3681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129023" y="5589240"/>
            <a:ext cx="410529" cy="371073"/>
            <a:chOff x="859470" y="4282063"/>
            <a:chExt cx="410529" cy="371073"/>
          </a:xfrm>
        </p:grpSpPr>
        <p:sp>
          <p:nvSpPr>
            <p:cNvPr id="24" name="Ellipse 23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401063" y="1665287"/>
            <a:ext cx="410529" cy="371073"/>
            <a:chOff x="859470" y="4282063"/>
            <a:chExt cx="410529" cy="371073"/>
          </a:xfrm>
        </p:grpSpPr>
        <p:sp>
          <p:nvSpPr>
            <p:cNvPr id="27" name="Ellipse 26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141156" y="1682998"/>
            <a:ext cx="410529" cy="371073"/>
            <a:chOff x="859470" y="4282063"/>
            <a:chExt cx="410529" cy="371073"/>
          </a:xfrm>
        </p:grpSpPr>
        <p:sp>
          <p:nvSpPr>
            <p:cNvPr id="31" name="Ellipse 30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983439" y="244823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Enrichissement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3396375" y="2746376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Nettoyage</a:t>
            </a:r>
            <a:endParaRPr lang="fr-FR" i="1" dirty="0"/>
          </a:p>
        </p:txBody>
      </p:sp>
      <p:sp>
        <p:nvSpPr>
          <p:cNvPr id="33" name="Flèche vers le bas 32"/>
          <p:cNvSpPr/>
          <p:nvPr/>
        </p:nvSpPr>
        <p:spPr>
          <a:xfrm>
            <a:off x="6615240" y="2817568"/>
            <a:ext cx="405032" cy="6114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833161" y="3583792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1</a:t>
            </a:r>
            <a:endParaRPr lang="fr-FR" dirty="0"/>
          </a:p>
        </p:txBody>
      </p:sp>
      <p:sp>
        <p:nvSpPr>
          <p:cNvPr id="37" name="Virage 36"/>
          <p:cNvSpPr/>
          <p:nvPr/>
        </p:nvSpPr>
        <p:spPr>
          <a:xfrm rot="16200000">
            <a:off x="4270264" y="2578609"/>
            <a:ext cx="719064" cy="1843783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56373" y="3335909"/>
            <a:ext cx="77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 2</a:t>
            </a:r>
            <a:endParaRPr lang="fr-FR" dirty="0"/>
          </a:p>
        </p:txBody>
      </p:sp>
      <p:sp>
        <p:nvSpPr>
          <p:cNvPr id="45" name="Flèche droite 44"/>
          <p:cNvSpPr/>
          <p:nvPr/>
        </p:nvSpPr>
        <p:spPr>
          <a:xfrm>
            <a:off x="4903582" y="2204864"/>
            <a:ext cx="833214" cy="13472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5400000">
            <a:off x="6513055" y="3052974"/>
            <a:ext cx="603066" cy="12333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44530" y="2708920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Formatage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16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501008"/>
            <a:ext cx="5040560" cy="2762745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1352875" y="3369678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sondage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les estimations des report de </a:t>
            </a:r>
            <a:r>
              <a:rPr lang="fr-FR" dirty="0" smtClean="0"/>
              <a:t>votes.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764" y="3636313"/>
            <a:ext cx="373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Matrice de corrélations </a:t>
            </a:r>
          </a:p>
          <a:p>
            <a:pPr algn="ctr"/>
            <a:r>
              <a:rPr lang="fr-FR" sz="1600" dirty="0" smtClean="0"/>
              <a:t>candidats présidentiels/nuances politiques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5878433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2050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67544" y="4231352"/>
          <a:ext cx="4824537" cy="164592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22977"/>
                <a:gridCol w="660312"/>
                <a:gridCol w="660312"/>
                <a:gridCol w="660312"/>
                <a:gridCol w="660312"/>
                <a:gridCol w="66031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 </a:t>
                      </a:r>
                      <a:r>
                        <a:rPr lang="fr-FR" sz="1100" u="none" strike="noStrike" dirty="0" smtClean="0"/>
                        <a:t>2012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Mélenchon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Hollande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Bayrou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Sarkozy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Le Pen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EXG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18,26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PS/PRG/MRC/DVG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32,97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ECO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Modem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9,75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UMP/Nouveau centre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25,59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68,73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16,19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4,63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52,25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78,00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6200000">
            <a:off x="-53852" y="4847236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4581128"/>
            <a:ext cx="272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Voix obtenues par nuances</a:t>
            </a:r>
            <a:endParaRPr lang="fr-FR" sz="1600" dirty="0"/>
          </a:p>
        </p:txBody>
      </p:sp>
      <p:pic>
        <p:nvPicPr>
          <p:cNvPr id="1026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2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356992"/>
            <a:ext cx="5040560" cy="3024336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C:\Users\Fitec\Desktop\images_ppt\load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25144"/>
            <a:ext cx="1460921" cy="1148112"/>
          </a:xfrm>
          <a:prstGeom prst="rect">
            <a:avLst/>
          </a:prstGeom>
          <a:noFill/>
        </p:spPr>
      </p:pic>
      <p:sp>
        <p:nvSpPr>
          <p:cNvPr id="30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683568" y="3212976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95536" y="3501008"/>
            <a:ext cx="1817948" cy="1503457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5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539552" y="5445224"/>
            <a:ext cx="809248" cy="720080"/>
            <a:chOff x="683568" y="3404997"/>
            <a:chExt cx="1097280" cy="960107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683568" y="3404997"/>
              <a:ext cx="980707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Chômage</a:t>
              </a:r>
              <a:endParaRPr lang="fr-FR" sz="11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5313402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Les résultats historiques</a:t>
            </a:r>
          </a:p>
          <a:p>
            <a:pPr algn="ctr"/>
            <a:r>
              <a:rPr lang="fr-FR" sz="1200" dirty="0" smtClean="0"/>
              <a:t>(élections présidentielles 2012/2017; élections législatives 2012)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83768" y="3854078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 profil des candidats</a:t>
            </a:r>
          </a:p>
          <a:p>
            <a:pPr algn="ctr"/>
            <a:r>
              <a:rPr lang="fr-FR" sz="1200" dirty="0" smtClean="0"/>
              <a:t>(Age, Sexe, Nuance politique,  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mandat, personnalité…)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2483768" y="4525185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conjecture économique</a:t>
            </a:r>
          </a:p>
          <a:p>
            <a:pPr algn="ctr"/>
            <a:r>
              <a:rPr lang="fr-FR" sz="1200" dirty="0" smtClean="0"/>
              <a:t>(taux de chômage)</a:t>
            </a:r>
            <a:endParaRPr lang="fr-FR" sz="1200" dirty="0"/>
          </a:p>
        </p:txBody>
      </p:sp>
      <p:pic>
        <p:nvPicPr>
          <p:cNvPr id="39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4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41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45" name="Rectangle 44"/>
          <p:cNvSpPr/>
          <p:nvPr/>
        </p:nvSpPr>
        <p:spPr>
          <a:xfrm>
            <a:off x="2483768" y="5011626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délimitation des régions</a:t>
            </a:r>
            <a:endParaRPr lang="fr-FR" sz="1200" dirty="0"/>
          </a:p>
        </p:txBody>
      </p:sp>
      <p:sp>
        <p:nvSpPr>
          <p:cNvPr id="46" name="Rectangle 45"/>
          <p:cNvSpPr/>
          <p:nvPr/>
        </p:nvSpPr>
        <p:spPr>
          <a:xfrm>
            <a:off x="6084168" y="4653136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Delta des voix</a:t>
            </a:r>
          </a:p>
          <a:p>
            <a:pPr algn="ctr"/>
            <a:r>
              <a:rPr lang="fr-FR" sz="1600" dirty="0" smtClean="0"/>
              <a:t>Ratio des voix</a:t>
            </a:r>
          </a:p>
          <a:p>
            <a:pPr algn="ctr"/>
            <a:r>
              <a:rPr lang="fr-FR" sz="1600" dirty="0" smtClean="0"/>
              <a:t>Logarithme des voix</a:t>
            </a:r>
          </a:p>
        </p:txBody>
      </p:sp>
      <p:pic>
        <p:nvPicPr>
          <p:cNvPr id="47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pic>
        <p:nvPicPr>
          <p:cNvPr id="34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pic>
        <p:nvPicPr>
          <p:cNvPr id="1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1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1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twitter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448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12" name="Plus 11"/>
          <p:cNvSpPr/>
          <p:nvPr/>
        </p:nvSpPr>
        <p:spPr>
          <a:xfrm>
            <a:off x="7164288" y="2132856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t="3636" r="5506" b="37305"/>
          <a:stretch/>
        </p:blipFill>
        <p:spPr>
          <a:xfrm>
            <a:off x="179512" y="1556791"/>
            <a:ext cx="4104457" cy="3240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3437" r="14645" b="40739"/>
          <a:stretch/>
        </p:blipFill>
        <p:spPr>
          <a:xfrm>
            <a:off x="4283968" y="1571120"/>
            <a:ext cx="4752528" cy="32403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37068" y="1196752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Leg_T1_2012_Sondage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88445" y="1196752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Leg_T1_2012_Réalité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62542" r="19942" b="28118"/>
          <a:stretch/>
        </p:blipFill>
        <p:spPr>
          <a:xfrm>
            <a:off x="179513" y="4797152"/>
            <a:ext cx="4176464" cy="51244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5" t="62542" r="5506" b="28118"/>
          <a:stretch/>
        </p:blipFill>
        <p:spPr>
          <a:xfrm>
            <a:off x="188346" y="3140968"/>
            <a:ext cx="576065" cy="51244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58561" r="18945" b="32055"/>
          <a:stretch/>
        </p:blipFill>
        <p:spPr>
          <a:xfrm>
            <a:off x="4533497" y="4776945"/>
            <a:ext cx="4502999" cy="54470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4" t="58561" r="5962" b="32055"/>
          <a:stretch/>
        </p:blipFill>
        <p:spPr>
          <a:xfrm>
            <a:off x="8460432" y="3140968"/>
            <a:ext cx="576064" cy="54470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9512" y="1556791"/>
            <a:ext cx="8856984" cy="3774386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4283968" y="1556791"/>
            <a:ext cx="0" cy="3774386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37068" y="1196752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Leg_T1_2017_Sondage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66084"/>
            <a:ext cx="8209239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48064" y="1916832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Leg_T1_2017_Réalité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512" y="1484784"/>
            <a:ext cx="8352928" cy="648072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788024" y="94269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MOINS DE L’ETUDE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="" xmlns:a16="http://schemas.microsoft.com/office/drawing/2014/main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589037"/>
              </p:ext>
            </p:extLst>
          </p:nvPr>
        </p:nvGraphicFramePr>
        <p:xfrm>
          <a:off x="395536" y="155679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>
            <p:extLst>
              <p:ext uri="{D42A27DB-BD31-4B8C-83A1-F6EECF244321}">
                <p14:modId xmlns:p14="http://schemas.microsoft.com/office/powerpoint/2010/main" val="3302568948"/>
              </p:ext>
            </p:extLst>
          </p:nvPr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900672" y="2132856"/>
            <a:ext cx="442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Construction d’un modèle de prédiction sous un nouvel angle :</a:t>
            </a:r>
          </a:p>
          <a:p>
            <a:r>
              <a:rPr lang="fr-FR" sz="2400" dirty="0" err="1" smtClean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 Data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900672" y="4077960"/>
            <a:ext cx="406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Identifier les variables susceptibles d’améliorer le modèle 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4" name="Image 43" descr="carte_cir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645024"/>
            <a:ext cx="3478288" cy="2808312"/>
          </a:xfrm>
          <a:prstGeom prst="rect">
            <a:avLst/>
          </a:prstGeom>
        </p:spPr>
      </p:pic>
      <p:sp>
        <p:nvSpPr>
          <p:cNvPr id="46" name="Flèche droite 45"/>
          <p:cNvSpPr/>
          <p:nvPr/>
        </p:nvSpPr>
        <p:spPr>
          <a:xfrm>
            <a:off x="4139952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067944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944</Words>
  <Application>Microsoft Office PowerPoint</Application>
  <PresentationFormat>Affichage à l'écran (4:3)</PresentationFormat>
  <Paragraphs>335</Paragraphs>
  <Slides>25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Calibri Light</vt:lpstr>
      <vt:lpstr>Verdana</vt:lpstr>
      <vt:lpstr>Conception personnalisée</vt:lpstr>
      <vt:lpstr>Présentation PowerPoint</vt:lpstr>
      <vt:lpstr>Sommaire</vt:lpstr>
      <vt:lpstr>Sommaire</vt:lpstr>
      <vt:lpstr>L’équipe projet</vt:lpstr>
      <vt:lpstr>L’équipe projet</vt:lpstr>
      <vt:lpstr>Sommaire</vt:lpstr>
      <vt:lpstr>Les législatives pour les nuls</vt:lpstr>
      <vt:lpstr>Sommaire</vt:lpstr>
      <vt:lpstr>L’étude</vt:lpstr>
      <vt:lpstr>L’étude</vt:lpstr>
      <vt:lpstr>Sommaire</vt:lpstr>
      <vt:lpstr>L’architecture </vt:lpstr>
      <vt:lpstr>Sommaire</vt:lpstr>
      <vt:lpstr>La méthodologie </vt:lpstr>
      <vt:lpstr>La méthodologie </vt:lpstr>
      <vt:lpstr>Le modèle sondage </vt:lpstr>
      <vt:lpstr>Le modèle machine learning</vt:lpstr>
      <vt:lpstr>Le modèle twitter</vt:lpstr>
      <vt:lpstr>Sommaire</vt:lpstr>
      <vt:lpstr>Résultats</vt:lpstr>
      <vt:lpstr>Résultats</vt:lpstr>
      <vt:lpstr>Résultats – Modèle 2</vt:lpstr>
      <vt:lpstr>Résultats – Modèle 2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Yuyi Stéphanie La</cp:lastModifiedBy>
  <cp:revision>256</cp:revision>
  <dcterms:created xsi:type="dcterms:W3CDTF">2017-06-10T10:48:24Z</dcterms:created>
  <dcterms:modified xsi:type="dcterms:W3CDTF">2017-06-16T10:16:24Z</dcterms:modified>
</cp:coreProperties>
</file>