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9" autoAdjust="0"/>
  </p:normalViewPr>
  <p:slideViewPr>
    <p:cSldViewPr>
      <p:cViewPr varScale="1">
        <p:scale>
          <a:sx n="106" d="100"/>
          <a:sy n="106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42E16-1360-442E-95CE-ABABE2F8BC8D}" type="datetimeFigureOut">
              <a:rPr lang="fr-FR" smtClean="0"/>
              <a:pPr/>
              <a:t>09/06/2017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3208-6578-4770-853F-E4F8E775E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Adaptez votre nom, mettre la</a:t>
            </a:r>
            <a:r>
              <a:rPr lang="fr-FR" baseline="0" dirty="0" smtClean="0"/>
              <a:t> bonne date, changer le logo de votre boite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3208-6578-4770-853F-E4F8E775EDE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Changer</a:t>
            </a:r>
            <a:r>
              <a:rPr lang="fr-FR" baseline="0" dirty="0" smtClean="0"/>
              <a:t> les photos ; changer le blabla ; chacun grise les autres personnes car ces </a:t>
            </a:r>
            <a:r>
              <a:rPr lang="fr-FR" baseline="0" dirty="0" err="1" smtClean="0"/>
              <a:t>slides</a:t>
            </a:r>
            <a:r>
              <a:rPr lang="fr-FR" baseline="0" dirty="0" smtClean="0"/>
              <a:t> ont pour but de parler de SOI : une petite minute pour dire pourquoi on faire une formation </a:t>
            </a:r>
            <a:r>
              <a:rPr lang="fr-FR" baseline="0" dirty="0" err="1" smtClean="0"/>
              <a:t>Big</a:t>
            </a:r>
            <a:r>
              <a:rPr lang="fr-FR" baseline="0" dirty="0" smtClean="0"/>
              <a:t>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3208-6578-4770-853F-E4F8E775EDE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</a:t>
            </a:r>
            <a:r>
              <a:rPr lang="fr-FR" baseline="0" dirty="0" smtClean="0"/>
              <a:t> un titre décent pour a </a:t>
            </a:r>
            <a:r>
              <a:rPr lang="fr-FR" baseline="0" dirty="0" err="1" smtClean="0"/>
              <a:t>slide</a:t>
            </a:r>
            <a:r>
              <a:rPr lang="fr-FR" baseline="0" dirty="0" smtClean="0"/>
              <a:t> et les parties; mais en gros je pense que la trame est a peu </a:t>
            </a:r>
            <a:r>
              <a:rPr lang="fr-FR" baseline="0" dirty="0" err="1" smtClean="0"/>
              <a:t>pres</a:t>
            </a:r>
            <a:r>
              <a:rPr lang="fr-FR" baseline="0" dirty="0" smtClean="0"/>
              <a:t> celle la ? </a:t>
            </a:r>
          </a:p>
          <a:p>
            <a:r>
              <a:rPr lang="fr-FR" baseline="0" dirty="0" smtClean="0"/>
              <a:t>1/ présentation générale</a:t>
            </a:r>
          </a:p>
          <a:p>
            <a:r>
              <a:rPr lang="fr-FR" baseline="0" dirty="0" smtClean="0"/>
              <a:t>2/architecture</a:t>
            </a:r>
          </a:p>
          <a:p>
            <a:r>
              <a:rPr lang="fr-FR" baseline="0" dirty="0" smtClean="0"/>
              <a:t>3/méthodologie</a:t>
            </a:r>
          </a:p>
          <a:p>
            <a:r>
              <a:rPr lang="fr-FR" baseline="0" dirty="0" smtClean="0"/>
              <a:t>4/résultats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3208-6578-4770-853F-E4F8E775EDE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Slide</a:t>
            </a:r>
            <a:r>
              <a:rPr lang="fr-FR" dirty="0" smtClean="0"/>
              <a:t> de titre</a:t>
            </a:r>
            <a:r>
              <a:rPr lang="fr-FR" baseline="0" dirty="0" smtClean="0"/>
              <a:t> ; certaines personnes aiment pas mais ça permet de rythmer la </a:t>
            </a:r>
            <a:r>
              <a:rPr lang="fr-FR" baseline="0" dirty="0" err="1" smtClean="0"/>
              <a:t>pres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3208-6578-4770-853F-E4F8E775EDE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Je</a:t>
            </a:r>
            <a:r>
              <a:rPr lang="fr-FR" baseline="0" dirty="0" smtClean="0"/>
              <a:t> propose un certains nombres d’idées mais c’est a la fois moche et pas très poussé… A améliorer!!!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3208-6578-4770-853F-E4F8E775EDE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3208-6578-4770-853F-E4F8E775EDE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3208-6578-4770-853F-E4F8E775EDE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14EC-4AD4-49CE-A73A-A46EED949010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3B11-2B31-4897-9EFA-47F6D6A7C63E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B14E-1D10-47E8-84CD-804D673B30AC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D665-47DA-44E7-9054-720D1CD2F10B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BBC5-80F9-4EF9-956E-17F9A2748D9E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2B2D-B688-42B4-B6CF-B03015C0900B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C89A-0D36-4039-8617-3B410065E37C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509-BE88-45BD-B2A6-FC75B557E90B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3D9-8683-4DEE-BCDD-77079E39E06B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FEC-F1D6-49E8-98CD-B00E49073363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F8B6-AF3D-499F-B3EA-7FFA9FFF6945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79C72-FB6C-4FD6-87F3-5AEE7E16C7A7}" type="datetime1">
              <a:rPr lang="fr-FR" smtClean="0"/>
              <a:pPr/>
              <a:t>09/06/2017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5A80-E7AB-402C-9C41-37E60CF35C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75856" y="2636912"/>
            <a:ext cx="2664296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LEGISLATEC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395536" y="3501008"/>
            <a:ext cx="8219256" cy="504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Prédiction</a:t>
            </a: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des résultats des législatives 2017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539552" y="4149080"/>
            <a:ext cx="8219256" cy="504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200" dirty="0" smtClean="0">
                <a:solidFill>
                  <a:schemeClr val="accent6"/>
                </a:solidFill>
              </a:rPr>
              <a:t>Jérôme </a:t>
            </a:r>
            <a:r>
              <a:rPr lang="fr-FR" sz="3200" dirty="0" err="1" smtClean="0">
                <a:solidFill>
                  <a:schemeClr val="accent6"/>
                </a:solidFill>
              </a:rPr>
              <a:t>Compain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7020272" y="5877272"/>
            <a:ext cx="2123728" cy="50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400" noProof="0" dirty="0" smtClean="0">
                <a:solidFill>
                  <a:schemeClr val="accent6"/>
                </a:solidFill>
              </a:rPr>
              <a:t>21 Juin 2017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179512" y="6381328"/>
            <a:ext cx="611560" cy="288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dirty="0" smtClean="0">
                <a:solidFill>
                  <a:schemeClr val="accent6"/>
                </a:solidFill>
              </a:rPr>
              <a:t>V 0.1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404664"/>
            <a:ext cx="1619672" cy="38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5661248"/>
            <a:ext cx="194324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 </a:t>
            </a:r>
            <a:r>
              <a:rPr lang="fr-FR" dirty="0" err="1" smtClean="0"/>
              <a:t>Legislatec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2924944"/>
            <a:ext cx="2170584" cy="39330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dirty="0" smtClean="0"/>
              <a:t>J. </a:t>
            </a:r>
            <a:r>
              <a:rPr lang="fr-FR" sz="2800" dirty="0" err="1" smtClean="0"/>
              <a:t>Compain</a:t>
            </a:r>
            <a:endParaRPr lang="fr-FR" sz="2800" dirty="0" smtClean="0"/>
          </a:p>
          <a:p>
            <a:pPr algn="just">
              <a:buNone/>
            </a:pPr>
            <a:endParaRPr lang="fr-FR" sz="2800" dirty="0" smtClean="0"/>
          </a:p>
          <a:p>
            <a:pPr algn="just">
              <a:buNone/>
            </a:pPr>
            <a:r>
              <a:rPr lang="fr-FR" sz="1600" dirty="0" err="1" smtClean="0"/>
              <a:t>Bioinformaticien</a:t>
            </a:r>
            <a:endParaRPr lang="fr-FR" sz="1600" dirty="0" smtClean="0"/>
          </a:p>
          <a:p>
            <a:pPr algn="just">
              <a:buNone/>
            </a:pPr>
            <a:endParaRPr lang="fr-FR" sz="1600" dirty="0"/>
          </a:p>
          <a:p>
            <a:pPr>
              <a:buNone/>
            </a:pPr>
            <a:r>
              <a:rPr lang="fr-FR" sz="1600" dirty="0" smtClean="0"/>
              <a:t>4 ans dans l’analyse génétique</a:t>
            </a:r>
          </a:p>
          <a:p>
            <a:pPr algn="just">
              <a:buNone/>
            </a:pPr>
            <a:endParaRPr lang="fr-FR" sz="1600" dirty="0"/>
          </a:p>
          <a:p>
            <a:pPr algn="just">
              <a:buNone/>
            </a:pPr>
            <a:r>
              <a:rPr lang="fr-FR" sz="1600" dirty="0" err="1" smtClean="0"/>
              <a:t>Scallabilité</a:t>
            </a:r>
            <a:r>
              <a:rPr lang="fr-FR" sz="1600" dirty="0" smtClean="0"/>
              <a:t> nécessaire</a:t>
            </a:r>
          </a:p>
          <a:p>
            <a:pPr algn="just">
              <a:buNone/>
            </a:pPr>
            <a:endParaRPr lang="fr-FR" sz="1600" dirty="0" smtClean="0"/>
          </a:p>
          <a:p>
            <a:pPr algn="just">
              <a:buNone/>
            </a:pPr>
            <a:r>
              <a:rPr lang="fr-FR" sz="1600" dirty="0" err="1" smtClean="0"/>
              <a:t>Dev</a:t>
            </a:r>
            <a:r>
              <a:rPr lang="fr-FR" sz="1600" dirty="0" smtClean="0"/>
              <a:t>, ana, </a:t>
            </a:r>
            <a:r>
              <a:rPr lang="fr-FR" sz="1600" dirty="0" smtClean="0"/>
              <a:t>SGBD…</a:t>
            </a:r>
            <a:endParaRPr lang="fr-FR" sz="1600" dirty="0"/>
          </a:p>
          <a:p>
            <a:pPr>
              <a:buNone/>
            </a:pP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848494" cy="113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Espace réservé du contenu 2"/>
          <p:cNvSpPr txBox="1">
            <a:spLocks/>
          </p:cNvSpPr>
          <p:nvPr/>
        </p:nvSpPr>
        <p:spPr>
          <a:xfrm>
            <a:off x="2339752" y="2924944"/>
            <a:ext cx="2170584" cy="39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Glorieux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Bioinformaticien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ans dans l’analyse génétique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Scallabilité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nécessaire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ana, SGBDR…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412776"/>
            <a:ext cx="848494" cy="113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Espace réservé du contenu 2"/>
          <p:cNvSpPr txBox="1">
            <a:spLocks/>
          </p:cNvSpPr>
          <p:nvPr/>
        </p:nvSpPr>
        <p:spPr>
          <a:xfrm>
            <a:off x="4633664" y="2924944"/>
            <a:ext cx="2170584" cy="39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 La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Bioinformaticien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ans dans l’analyse génétique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Scallabilité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nécessaire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ana, SGBDR…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1736" y="1412776"/>
            <a:ext cx="848494" cy="113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Espace réservé du contenu 2"/>
          <p:cNvSpPr txBox="1">
            <a:spLocks/>
          </p:cNvSpPr>
          <p:nvPr/>
        </p:nvSpPr>
        <p:spPr>
          <a:xfrm>
            <a:off x="6865912" y="2924944"/>
            <a:ext cx="2170584" cy="39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Suntoo</a:t>
            </a: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Bioinformaticien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ans dans l’analyse génétique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Scallabilité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nécessaire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ana, SGBDR…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3984" y="1412776"/>
            <a:ext cx="848494" cy="113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Problématique : Législative 2017 </a:t>
            </a:r>
          </a:p>
          <a:p>
            <a:r>
              <a:rPr lang="fr-FR" dirty="0" smtClean="0"/>
              <a:t>Mise en place de la plateforme</a:t>
            </a:r>
          </a:p>
          <a:p>
            <a:r>
              <a:rPr lang="fr-FR" dirty="0" smtClean="0"/>
              <a:t>Le modèle classique</a:t>
            </a:r>
          </a:p>
          <a:p>
            <a:r>
              <a:rPr lang="fr-FR" dirty="0" smtClean="0"/>
              <a:t>L’apport du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r>
              <a:rPr lang="fr-FR" dirty="0" smtClean="0"/>
              <a:t>Bilan et perspective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actuel des méthodologies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Sondage</a:t>
            </a:r>
          </a:p>
          <a:p>
            <a:r>
              <a:rPr lang="fr-FR" dirty="0" err="1" smtClean="0"/>
              <a:t>Prédiciton</a:t>
            </a:r>
            <a:r>
              <a:rPr lang="fr-FR" dirty="0" smtClean="0"/>
              <a:t> liée aux années précédentes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méthodologique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Domaine très complexe</a:t>
            </a:r>
          </a:p>
          <a:p>
            <a:r>
              <a:rPr lang="fr-FR" dirty="0" smtClean="0"/>
              <a:t>Peu d’</a:t>
            </a:r>
            <a:r>
              <a:rPr lang="fr-FR" dirty="0" err="1" smtClean="0"/>
              <a:t>évenement</a:t>
            </a:r>
            <a:r>
              <a:rPr lang="fr-FR" dirty="0" smtClean="0"/>
              <a:t> </a:t>
            </a:r>
          </a:p>
          <a:p>
            <a:r>
              <a:rPr lang="fr-FR" dirty="0" smtClean="0"/>
              <a:t>Grande variance époque / pays</a:t>
            </a:r>
          </a:p>
          <a:p>
            <a:r>
              <a:rPr lang="fr-FR" dirty="0" smtClean="0"/>
              <a:t>Modèle Droite / Gauche plus adapté</a:t>
            </a:r>
            <a:endParaRPr lang="fr-F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: Le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5A80-E7AB-402C-9C41-37E60CF35C6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Données multidimensionnelles et variée</a:t>
            </a:r>
            <a:r>
              <a:rPr lang="fr-FR" dirty="0" smtClean="0"/>
              <a:t>s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276</Words>
  <Application>Microsoft Office PowerPoint</Application>
  <PresentationFormat>Affichage à l'écran (4:3)</PresentationFormat>
  <Paragraphs>82</Paragraphs>
  <Slides>7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Equipe Legislatec</vt:lpstr>
      <vt:lpstr>Plan</vt:lpstr>
      <vt:lpstr>Problématique</vt:lpstr>
      <vt:lpstr>Etat actuel des méthodologies</vt:lpstr>
      <vt:lpstr>Problème méthodologique</vt:lpstr>
      <vt:lpstr>Solution : Le Big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Fitec</dc:creator>
  <cp:lastModifiedBy>Fitec</cp:lastModifiedBy>
  <cp:revision>3</cp:revision>
  <dcterms:created xsi:type="dcterms:W3CDTF">2017-06-09T14:02:52Z</dcterms:created>
  <dcterms:modified xsi:type="dcterms:W3CDTF">2017-06-09T14:56:32Z</dcterms:modified>
</cp:coreProperties>
</file>