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sldIdLst>
    <p:sldId id="256" r:id="rId2"/>
    <p:sldId id="260" r:id="rId3"/>
    <p:sldId id="266" r:id="rId4"/>
    <p:sldId id="261" r:id="rId5"/>
    <p:sldId id="289" r:id="rId6"/>
    <p:sldId id="267" r:id="rId7"/>
    <p:sldId id="264" r:id="rId8"/>
    <p:sldId id="286" r:id="rId9"/>
    <p:sldId id="287" r:id="rId10"/>
    <p:sldId id="285" r:id="rId11"/>
    <p:sldId id="270" r:id="rId12"/>
    <p:sldId id="268" r:id="rId13"/>
    <p:sldId id="281" r:id="rId14"/>
    <p:sldId id="277" r:id="rId15"/>
    <p:sldId id="273" r:id="rId16"/>
    <p:sldId id="274" r:id="rId17"/>
    <p:sldId id="297" r:id="rId18"/>
    <p:sldId id="290" r:id="rId19"/>
    <p:sldId id="291" r:id="rId20"/>
    <p:sldId id="293" r:id="rId21"/>
    <p:sldId id="276" r:id="rId22"/>
    <p:sldId id="294" r:id="rId23"/>
    <p:sldId id="295" r:id="rId24"/>
    <p:sldId id="278" r:id="rId25"/>
    <p:sldId id="279" r:id="rId26"/>
    <p:sldId id="282" r:id="rId27"/>
    <p:sldId id="283" r:id="rId28"/>
    <p:sldId id="296" r:id="rId29"/>
    <p:sldId id="284" r:id="rId30"/>
    <p:sldId id="280" r:id="rId31"/>
    <p:sldId id="298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0066"/>
    <a:srgbClr val="C9D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552" autoAdjust="0"/>
  </p:normalViewPr>
  <p:slideViewPr>
    <p:cSldViewPr>
      <p:cViewPr>
        <p:scale>
          <a:sx n="75" d="100"/>
          <a:sy n="75" d="100"/>
        </p:scale>
        <p:origin x="-2652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AA749B32-23DE-4856-BA64-6A955846244A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DB776F88-00AC-4993-A771-4F2445B4F3F6}" type="parTrans" cxnId="{31F6885B-3EC1-46DB-92C7-0A76B5EB8432}">
      <dgm:prSet/>
      <dgm:spPr/>
      <dgm:t>
        <a:bodyPr/>
        <a:lstStyle/>
        <a:p>
          <a:endParaRPr lang="fr-FR"/>
        </a:p>
      </dgm:t>
    </dgm:pt>
    <dgm:pt modelId="{0E07ADCC-E74A-4EB1-B546-8AC8609C134F}" type="sibTrans" cxnId="{31F6885B-3EC1-46DB-92C7-0A76B5EB8432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/>
      <dgm:spPr/>
    </dgm:pt>
    <dgm:pt modelId="{618882AA-EBE3-4C1F-B8F1-EE5ED19E98E0}" type="pres">
      <dgm:prSet presAssocID="{EEFE2557-0EF9-4EB6-AC3F-2BD41240119C}" presName="childNode" presStyleLbl="node1" presStyleIdx="2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B7E463-DC4A-49EC-8D38-96B92C122287}" srcId="{EEFE2557-0EF9-4EB6-AC3F-2BD41240119C}" destId="{575C9571-C556-400F-B5F5-27D255308A71}" srcOrd="0" destOrd="0" parTransId="{0B70382F-1573-4849-9B79-6A32E6FE6D79}" sibTransId="{75B1238D-CC1F-4E56-9B52-E484A3DB3AA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195C25CA-AA85-4697-B246-FEEECCBA3CD5}" type="presOf" srcId="{64AA33D0-9417-427D-8E69-9AA7135DBDF8}" destId="{00A421AA-27DF-4EEB-AF16-345E9797CC5C}" srcOrd="0" destOrd="0" presId="urn:microsoft.com/office/officeart/2005/8/layout/hList2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1ED6DB05-1CF3-43B7-86F9-981587610F90}" type="presOf" srcId="{D6952F7D-60AF-4891-BF78-EA93919F1DC1}" destId="{E5BF9FEF-898C-4303-A1B8-2D4CF1453035}" srcOrd="0" destOrd="1" presId="urn:microsoft.com/office/officeart/2005/8/layout/hList2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65BD45CF-56A9-4791-A70E-7E0CD2EEEE73}" type="presOf" srcId="{575C9571-C556-400F-B5F5-27D255308A71}" destId="{618882AA-EBE3-4C1F-B8F1-EE5ED19E98E0}" srcOrd="0" destOrd="0" presId="urn:microsoft.com/office/officeart/2005/8/layout/hList2"/>
    <dgm:cxn modelId="{CDA2F9B8-2F76-482E-94E1-04BF0C0EDC2F}" type="presOf" srcId="{6FF5FC46-6CA0-400E-8C24-600CF9962587}" destId="{5A38A86C-D43A-4319-A651-29FF57DB5665}" srcOrd="0" destOrd="0" presId="urn:microsoft.com/office/officeart/2005/8/layout/hList2"/>
    <dgm:cxn modelId="{7E742B49-0CEE-4C06-89E3-C812A185CF2F}" type="presOf" srcId="{5AD88188-DEFF-49C5-9324-2949ED2A12D2}" destId="{11AF5200-16BF-4CB5-B601-169B6689A687}" srcOrd="0" destOrd="0" presId="urn:microsoft.com/office/officeart/2005/8/layout/hList2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E16F1736-2BB2-4DFD-ABD7-D8830CBB0250}" type="presOf" srcId="{BE352E0B-A4D3-433D-86E8-10EBF1B026DC}" destId="{00A421AA-27DF-4EEB-AF16-345E9797CC5C}" srcOrd="0" destOrd="1" presId="urn:microsoft.com/office/officeart/2005/8/layout/hList2"/>
    <dgm:cxn modelId="{31F6885B-3EC1-46DB-92C7-0A76B5EB8432}" srcId="{EEFE2557-0EF9-4EB6-AC3F-2BD41240119C}" destId="{AA749B32-23DE-4856-BA64-6A955846244A}" srcOrd="1" destOrd="0" parTransId="{DB776F88-00AC-4993-A771-4F2445B4F3F6}" sibTransId="{0E07ADCC-E74A-4EB1-B546-8AC8609C134F}"/>
    <dgm:cxn modelId="{000DE9D1-435F-4DE0-97CA-BE55E794D7DD}" type="presOf" srcId="{0BE23467-F25A-4C83-A6C1-C44B85AC24C1}" destId="{E653DDBC-7954-4C41-8D13-DAF23100DF31}" srcOrd="0" destOrd="0" presId="urn:microsoft.com/office/officeart/2005/8/layout/hList2"/>
    <dgm:cxn modelId="{5F4B55C9-D362-481F-84F9-84A853A13DAF}" type="presOf" srcId="{EEFE2557-0EF9-4EB6-AC3F-2BD41240119C}" destId="{AE2403D8-2159-47EF-9C23-C360940BAABC}" srcOrd="0" destOrd="0" presId="urn:microsoft.com/office/officeart/2005/8/layout/hList2"/>
    <dgm:cxn modelId="{11876439-1AF7-43B9-AA17-1A40FB0AE867}" type="presOf" srcId="{F40A9C6B-1331-4138-A95D-E89FEE667512}" destId="{E5BF9FEF-898C-4303-A1B8-2D4CF1453035}" srcOrd="0" destOrd="0" presId="urn:microsoft.com/office/officeart/2005/8/layout/hList2"/>
    <dgm:cxn modelId="{B9BAF0B3-9D52-4DA6-A2EF-F573A33FD8CB}" type="presOf" srcId="{FAF06253-2804-4736-BF90-D6B9B7044319}" destId="{F77D0146-5C59-4545-9C8B-469FDEA1A710}" srcOrd="0" destOrd="0" presId="urn:microsoft.com/office/officeart/2005/8/layout/hList2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6A8C550C-067F-4D77-B5F9-5D5EB9232519}" type="presOf" srcId="{D52FF672-4AF3-42CA-9074-E3D32A2C81BE}" destId="{8E58476F-F0F1-411E-8048-B8D61802F441}" srcOrd="0" destOrd="0" presId="urn:microsoft.com/office/officeart/2005/8/layout/hList2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60B33A1C-1DB4-4378-B8AC-4C5C07E5BC80}" type="presOf" srcId="{75A1E53B-CE34-4948-913D-23C751ECE1A1}" destId="{E653DDBC-7954-4C41-8D13-DAF23100DF31}" srcOrd="0" destOrd="1" presId="urn:microsoft.com/office/officeart/2005/8/layout/hList2"/>
    <dgm:cxn modelId="{B9DE2C16-0E75-4F1A-81DE-05E9EF2DDB9F}" type="presOf" srcId="{AA749B32-23DE-4856-BA64-6A955846244A}" destId="{618882AA-EBE3-4C1F-B8F1-EE5ED19E98E0}" srcOrd="0" destOrd="1" presId="urn:microsoft.com/office/officeart/2005/8/layout/hList2"/>
    <dgm:cxn modelId="{A35364B8-901E-42E9-9256-4D7BA9B7C061}" type="presParOf" srcId="{F77D0146-5C59-4545-9C8B-469FDEA1A710}" destId="{836D3257-F888-4684-85B0-60DE80BF0AA3}" srcOrd="0" destOrd="0" presId="urn:microsoft.com/office/officeart/2005/8/layout/hList2"/>
    <dgm:cxn modelId="{8936E5F6-760D-4607-BF7A-07D2C3C7001B}" type="presParOf" srcId="{836D3257-F888-4684-85B0-60DE80BF0AA3}" destId="{CDFC2F56-6721-465A-B7F7-3A23B637A75F}" srcOrd="0" destOrd="0" presId="urn:microsoft.com/office/officeart/2005/8/layout/hList2"/>
    <dgm:cxn modelId="{16467D59-B86F-4F77-8BD8-65C98EA5FE26}" type="presParOf" srcId="{836D3257-F888-4684-85B0-60DE80BF0AA3}" destId="{E653DDBC-7954-4C41-8D13-DAF23100DF31}" srcOrd="1" destOrd="0" presId="urn:microsoft.com/office/officeart/2005/8/layout/hList2"/>
    <dgm:cxn modelId="{901A410F-8EAE-4139-BC26-B4126E894F72}" type="presParOf" srcId="{836D3257-F888-4684-85B0-60DE80BF0AA3}" destId="{11AF5200-16BF-4CB5-B601-169B6689A687}" srcOrd="2" destOrd="0" presId="urn:microsoft.com/office/officeart/2005/8/layout/hList2"/>
    <dgm:cxn modelId="{8FBEC68D-CD6F-4860-8D5A-EA2354E7D4C6}" type="presParOf" srcId="{F77D0146-5C59-4545-9C8B-469FDEA1A710}" destId="{BDF92AA8-71FA-4422-B25B-B0C498A72571}" srcOrd="1" destOrd="0" presId="urn:microsoft.com/office/officeart/2005/8/layout/hList2"/>
    <dgm:cxn modelId="{90109515-D4F1-484C-8AEC-1938675F5617}" type="presParOf" srcId="{F77D0146-5C59-4545-9C8B-469FDEA1A710}" destId="{0B85CB0C-27D7-463E-8A4F-D105EA74E0FB}" srcOrd="2" destOrd="0" presId="urn:microsoft.com/office/officeart/2005/8/layout/hList2"/>
    <dgm:cxn modelId="{3AF73824-02FD-4B74-B374-138BE2838A48}" type="presParOf" srcId="{0B85CB0C-27D7-463E-8A4F-D105EA74E0FB}" destId="{8D3F26D5-A644-4D67-9C6D-32F8F182328C}" srcOrd="0" destOrd="0" presId="urn:microsoft.com/office/officeart/2005/8/layout/hList2"/>
    <dgm:cxn modelId="{921BC611-988B-4717-A2BF-044FEA15FA07}" type="presParOf" srcId="{0B85CB0C-27D7-463E-8A4F-D105EA74E0FB}" destId="{E5BF9FEF-898C-4303-A1B8-2D4CF1453035}" srcOrd="1" destOrd="0" presId="urn:microsoft.com/office/officeart/2005/8/layout/hList2"/>
    <dgm:cxn modelId="{BE52BC18-5559-4777-96BB-2CC93F34BDA2}" type="presParOf" srcId="{0B85CB0C-27D7-463E-8A4F-D105EA74E0FB}" destId="{8E58476F-F0F1-411E-8048-B8D61802F441}" srcOrd="2" destOrd="0" presId="urn:microsoft.com/office/officeart/2005/8/layout/hList2"/>
    <dgm:cxn modelId="{3B31092C-FD05-4667-8275-D0A97A58F401}" type="presParOf" srcId="{F77D0146-5C59-4545-9C8B-469FDEA1A710}" destId="{F7E06BCB-6BA5-4B70-B991-FF16A5C82AFE}" srcOrd="3" destOrd="0" presId="urn:microsoft.com/office/officeart/2005/8/layout/hList2"/>
    <dgm:cxn modelId="{7706AAB6-EAFE-4267-B901-63F332002706}" type="presParOf" srcId="{F77D0146-5C59-4545-9C8B-469FDEA1A710}" destId="{6F6C6247-1FE0-40FB-A51B-DA117CA11923}" srcOrd="4" destOrd="0" presId="urn:microsoft.com/office/officeart/2005/8/layout/hList2"/>
    <dgm:cxn modelId="{790421C2-A4CC-4847-AAF9-FAF88B9F7066}" type="presParOf" srcId="{6F6C6247-1FE0-40FB-A51B-DA117CA11923}" destId="{7CFFEDE6-307D-4409-AED2-CBAD9D735539}" srcOrd="0" destOrd="0" presId="urn:microsoft.com/office/officeart/2005/8/layout/hList2"/>
    <dgm:cxn modelId="{DCF450A1-C8D4-4CBD-AC80-61FDB3AEB03B}" type="presParOf" srcId="{6F6C6247-1FE0-40FB-A51B-DA117CA11923}" destId="{618882AA-EBE3-4C1F-B8F1-EE5ED19E98E0}" srcOrd="1" destOrd="0" presId="urn:microsoft.com/office/officeart/2005/8/layout/hList2"/>
    <dgm:cxn modelId="{D25534B2-814B-43CD-81EB-AF0A3401BA76}" type="presParOf" srcId="{6F6C6247-1FE0-40FB-A51B-DA117CA11923}" destId="{AE2403D8-2159-47EF-9C23-C360940BAABC}" srcOrd="2" destOrd="0" presId="urn:microsoft.com/office/officeart/2005/8/layout/hList2"/>
    <dgm:cxn modelId="{0A20B182-075E-4409-B61B-A58371B2A7B5}" type="presParOf" srcId="{F77D0146-5C59-4545-9C8B-469FDEA1A710}" destId="{07BFE5AB-589B-4670-B112-3E0BFA0C8DEF}" srcOrd="5" destOrd="0" presId="urn:microsoft.com/office/officeart/2005/8/layout/hList2"/>
    <dgm:cxn modelId="{FE71AF17-72C0-40C6-9E41-EC55C9665ADC}" type="presParOf" srcId="{F77D0146-5C59-4545-9C8B-469FDEA1A710}" destId="{2429D221-427B-494B-A9AD-92E24E4F232A}" srcOrd="6" destOrd="0" presId="urn:microsoft.com/office/officeart/2005/8/layout/hList2"/>
    <dgm:cxn modelId="{27404518-6BB1-4D10-BD4D-86AC252A004D}" type="presParOf" srcId="{2429D221-427B-494B-A9AD-92E24E4F232A}" destId="{405624EB-A2CE-4A5C-9A9B-FA00684658BC}" srcOrd="0" destOrd="0" presId="urn:microsoft.com/office/officeart/2005/8/layout/hList2"/>
    <dgm:cxn modelId="{EFEA07E3-09C5-4DFC-92F5-D4D8AC9BA22F}" type="presParOf" srcId="{2429D221-427B-494B-A9AD-92E24E4F232A}" destId="{00A421AA-27DF-4EEB-AF16-345E9797CC5C}" srcOrd="1" destOrd="0" presId="urn:microsoft.com/office/officeart/2005/8/layout/hList2"/>
    <dgm:cxn modelId="{C67C1DC6-9D97-4A0A-B621-AECDBAD5D55A}" type="presParOf" srcId="{2429D221-427B-494B-A9AD-92E24E4F232A}" destId="{5A38A86C-D43A-4319-A651-29FF57DB566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6ED287-FC26-48A3-BF08-605EE62B8885}" type="presOf" srcId="{00EC3787-5241-4369-931D-675CF071C839}" destId="{82BD701E-E7D5-4FC3-BEC2-20FF47EDA770}" srcOrd="0" destOrd="2" presId="urn:microsoft.com/office/officeart/2005/8/layout/hProcess7"/>
    <dgm:cxn modelId="{5A57F369-0164-46CB-909C-2F54F11BA160}" type="presOf" srcId="{A2033A71-78A9-4003-94C4-49752D0AAF4A}" destId="{A9DBCB14-EBE4-4FEB-AB3A-1F4214A3731C}" srcOrd="1" destOrd="0" presId="urn:microsoft.com/office/officeart/2005/8/layout/hProcess7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D57745A5-1571-441D-B2F3-D3413056D669}" type="presOf" srcId="{4A8B61C5-BCA7-4867-9C74-283D68B88FA0}" destId="{82BD701E-E7D5-4FC3-BEC2-20FF47EDA770}" srcOrd="0" destOrd="0" presId="urn:microsoft.com/office/officeart/2005/8/layout/hProcess7"/>
    <dgm:cxn modelId="{F0A4E63D-9F40-409A-83FB-24298DAEA96A}" type="presOf" srcId="{78BA8F1B-5640-4900-8853-E37B3FA10B06}" destId="{57A8E0D5-0315-4789-839D-AF497D88416A}" srcOrd="0" destOrd="0" presId="urn:microsoft.com/office/officeart/2005/8/layout/hProcess7"/>
    <dgm:cxn modelId="{AE012EC3-7ECF-4B8F-AB41-BB7639E21111}" type="presOf" srcId="{035E2C35-E903-4FCD-8F10-F57867606034}" destId="{0F51FF53-1FCE-4FD0-A229-0E160CFA3B6D}" srcOrd="0" destOrd="0" presId="urn:microsoft.com/office/officeart/2005/8/layout/hProcess7"/>
    <dgm:cxn modelId="{AD3CDAB0-4FCA-442A-B743-E6A0611395DB}" type="presOf" srcId="{74E4C87A-1662-4018-8FA3-9E3EBF9B7E63}" destId="{82BD701E-E7D5-4FC3-BEC2-20FF47EDA770}" srcOrd="0" destOrd="1" presId="urn:microsoft.com/office/officeart/2005/8/layout/hProcess7"/>
    <dgm:cxn modelId="{7BA76C6D-A1B0-42A4-954E-F371B8C5C0D8}" type="presOf" srcId="{3C9A3DAA-197F-4A0D-891B-9C4FDA904A15}" destId="{3BBD2DF5-AAF3-4994-AF56-0D73D9280656}" srcOrd="0" destOrd="0" presId="urn:microsoft.com/office/officeart/2005/8/layout/hProcess7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F000FDD2-E8FB-40DF-8ABF-856AF32CA660}" type="presOf" srcId="{035E2C35-E903-4FCD-8F10-F57867606034}" destId="{11C6D28B-E150-42B8-84BD-51FBAA114566}" srcOrd="1" destOrd="0" presId="urn:microsoft.com/office/officeart/2005/8/layout/hProcess7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3263DA90-FD91-4D8B-BAC1-9AAE17737359}" type="presOf" srcId="{A2033A71-78A9-4003-94C4-49752D0AAF4A}" destId="{6CCDCED2-EEFD-47DC-9D35-CBBDF320364C}" srcOrd="0" destOrd="0" presId="urn:microsoft.com/office/officeart/2005/8/layout/hProcess7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7E0F2332-78AA-44D9-8EFD-68C7AE2AB19B}" type="presParOf" srcId="{57A8E0D5-0315-4789-839D-AF497D88416A}" destId="{62012CC7-03A5-4941-859D-BC92E65098B1}" srcOrd="0" destOrd="0" presId="urn:microsoft.com/office/officeart/2005/8/layout/hProcess7"/>
    <dgm:cxn modelId="{0EC06BA2-0CCF-4023-AB22-3B7F666C9837}" type="presParOf" srcId="{62012CC7-03A5-4941-859D-BC92E65098B1}" destId="{0F51FF53-1FCE-4FD0-A229-0E160CFA3B6D}" srcOrd="0" destOrd="0" presId="urn:microsoft.com/office/officeart/2005/8/layout/hProcess7"/>
    <dgm:cxn modelId="{6B9B41F5-D3E1-4B9A-B5F0-D37B906377B7}" type="presParOf" srcId="{62012CC7-03A5-4941-859D-BC92E65098B1}" destId="{11C6D28B-E150-42B8-84BD-51FBAA114566}" srcOrd="1" destOrd="0" presId="urn:microsoft.com/office/officeart/2005/8/layout/hProcess7"/>
    <dgm:cxn modelId="{75FED660-6EDF-4DC4-B1E0-551542C080FB}" type="presParOf" srcId="{62012CC7-03A5-4941-859D-BC92E65098B1}" destId="{3BBD2DF5-AAF3-4994-AF56-0D73D9280656}" srcOrd="2" destOrd="0" presId="urn:microsoft.com/office/officeart/2005/8/layout/hProcess7"/>
    <dgm:cxn modelId="{2068F3F6-7D3D-44A7-9C63-546A4F6C566A}" type="presParOf" srcId="{57A8E0D5-0315-4789-839D-AF497D88416A}" destId="{1B4C7860-44DE-4D2E-BE7F-5F5B65C74FFE}" srcOrd="1" destOrd="0" presId="urn:microsoft.com/office/officeart/2005/8/layout/hProcess7"/>
    <dgm:cxn modelId="{6EFADD02-36B3-4CB1-885E-DA18E5B45990}" type="presParOf" srcId="{57A8E0D5-0315-4789-839D-AF497D88416A}" destId="{CB62D318-14B2-4383-85D6-765FB65E43B0}" srcOrd="2" destOrd="0" presId="urn:microsoft.com/office/officeart/2005/8/layout/hProcess7"/>
    <dgm:cxn modelId="{42B5D518-7E87-4B65-AB9A-22FA28E59ED5}" type="presParOf" srcId="{CB62D318-14B2-4383-85D6-765FB65E43B0}" destId="{EA31BEBA-60D8-4307-A3D6-280E409614DB}" srcOrd="0" destOrd="0" presId="urn:microsoft.com/office/officeart/2005/8/layout/hProcess7"/>
    <dgm:cxn modelId="{86EE07A7-FBBA-4138-9E98-34E0BDB4BB4C}" type="presParOf" srcId="{CB62D318-14B2-4383-85D6-765FB65E43B0}" destId="{24384773-6DDE-4369-A65A-2633706B6865}" srcOrd="1" destOrd="0" presId="urn:microsoft.com/office/officeart/2005/8/layout/hProcess7"/>
    <dgm:cxn modelId="{FFC03152-508F-4572-9EB9-C9C5C6A3DE50}" type="presParOf" srcId="{CB62D318-14B2-4383-85D6-765FB65E43B0}" destId="{F7A65DF5-2717-4034-8160-3387C19DEFCE}" srcOrd="2" destOrd="0" presId="urn:microsoft.com/office/officeart/2005/8/layout/hProcess7"/>
    <dgm:cxn modelId="{F000AB17-30EA-4DB5-A87A-A9FA8C40B8BB}" type="presParOf" srcId="{57A8E0D5-0315-4789-839D-AF497D88416A}" destId="{BFD2577F-EBAC-49E6-9937-17A97EBCF925}" srcOrd="3" destOrd="0" presId="urn:microsoft.com/office/officeart/2005/8/layout/hProcess7"/>
    <dgm:cxn modelId="{7BEAD965-861D-4F62-AB61-89592C33F475}" type="presParOf" srcId="{57A8E0D5-0315-4789-839D-AF497D88416A}" destId="{924F54C5-13AD-4AB4-9245-AD0F75FA1D60}" srcOrd="4" destOrd="0" presId="urn:microsoft.com/office/officeart/2005/8/layout/hProcess7"/>
    <dgm:cxn modelId="{E9A60C2C-7C6C-44B5-85E8-D80F2CD06729}" type="presParOf" srcId="{924F54C5-13AD-4AB4-9245-AD0F75FA1D60}" destId="{6CCDCED2-EEFD-47DC-9D35-CBBDF320364C}" srcOrd="0" destOrd="0" presId="urn:microsoft.com/office/officeart/2005/8/layout/hProcess7"/>
    <dgm:cxn modelId="{813AB9F0-6037-4F31-8FD5-56C24D4EA01E}" type="presParOf" srcId="{924F54C5-13AD-4AB4-9245-AD0F75FA1D60}" destId="{A9DBCB14-EBE4-4FEB-AB3A-1F4214A3731C}" srcOrd="1" destOrd="0" presId="urn:microsoft.com/office/officeart/2005/8/layout/hProcess7"/>
    <dgm:cxn modelId="{05E75CE1-CD8D-4171-8126-6A02839DDC2E}" type="presParOf" srcId="{924F54C5-13AD-4AB4-9245-AD0F75FA1D60}" destId="{82BD701E-E7D5-4FC3-BEC2-20FF47EDA77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1558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-1815582" y="2479424"/>
        <a:ext cx="4012413" cy="313163"/>
      </dsp:txXfrm>
    </dsp:sp>
    <dsp:sp modelId="{E653DDBC-7954-4C41-8D13-DAF23100DF31}">
      <dsp:nvSpPr>
        <dsp:cNvPr id="0" name=""/>
        <dsp:cNvSpPr/>
      </dsp:nvSpPr>
      <dsp:spPr>
        <a:xfrm>
          <a:off x="347206" y="344316"/>
          <a:ext cx="1559888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47206" y="344316"/>
        <a:ext cx="1559888" cy="4583380"/>
      </dsp:txXfrm>
    </dsp:sp>
    <dsp:sp modelId="{CDFC2F56-6721-465A-B7F7-3A23B637A75F}">
      <dsp:nvSpPr>
        <dsp:cNvPr id="0" name=""/>
        <dsp:cNvSpPr/>
      </dsp:nvSpPr>
      <dsp:spPr>
        <a:xfrm>
          <a:off x="34042" y="216423"/>
          <a:ext cx="626327" cy="6263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5880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458802" y="2479424"/>
        <a:ext cx="4012413" cy="313163"/>
      </dsp:txXfrm>
    </dsp:sp>
    <dsp:sp modelId="{E5BF9FEF-898C-4303-A1B8-2D4CF1453035}">
      <dsp:nvSpPr>
        <dsp:cNvPr id="0" name=""/>
        <dsp:cNvSpPr/>
      </dsp:nvSpPr>
      <dsp:spPr>
        <a:xfrm>
          <a:off x="2621590" y="344316"/>
          <a:ext cx="1559888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21590" y="344316"/>
        <a:ext cx="1559888" cy="4583380"/>
      </dsp:txXfrm>
    </dsp:sp>
    <dsp:sp modelId="{8D3F26D5-A644-4D67-9C6D-32F8F182328C}">
      <dsp:nvSpPr>
        <dsp:cNvPr id="0" name=""/>
        <dsp:cNvSpPr/>
      </dsp:nvSpPr>
      <dsp:spPr>
        <a:xfrm>
          <a:off x="2308426" y="216423"/>
          <a:ext cx="626327" cy="6263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733186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2733186" y="2479424"/>
        <a:ext cx="4012413" cy="313163"/>
      </dsp:txXfrm>
    </dsp:sp>
    <dsp:sp modelId="{618882AA-EBE3-4C1F-B8F1-EE5ED19E98E0}">
      <dsp:nvSpPr>
        <dsp:cNvPr id="0" name=""/>
        <dsp:cNvSpPr/>
      </dsp:nvSpPr>
      <dsp:spPr>
        <a:xfrm>
          <a:off x="4895975" y="344316"/>
          <a:ext cx="1559888" cy="4583380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4895975" y="344316"/>
        <a:ext cx="1559888" cy="4583380"/>
      </dsp:txXfrm>
    </dsp:sp>
    <dsp:sp modelId="{7CFFEDE6-307D-4409-AED2-CBAD9D735539}">
      <dsp:nvSpPr>
        <dsp:cNvPr id="0" name=""/>
        <dsp:cNvSpPr/>
      </dsp:nvSpPr>
      <dsp:spPr>
        <a:xfrm>
          <a:off x="4582811" y="216423"/>
          <a:ext cx="626327" cy="626327"/>
        </a:xfrm>
        <a:prstGeom prst="rect">
          <a:avLst/>
        </a:prstGeom>
        <a:solidFill>
          <a:schemeClr val="accent4">
            <a:tint val="50000"/>
            <a:hueOff val="-22354"/>
            <a:satOff val="-1081"/>
            <a:lumOff val="8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00264" y="2670755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5100264" y="2670755"/>
        <a:ext cx="4012413" cy="313163"/>
      </dsp:txXfrm>
    </dsp:sp>
    <dsp:sp modelId="{00A421AA-27DF-4EEB-AF16-345E9797CC5C}">
      <dsp:nvSpPr>
        <dsp:cNvPr id="0" name=""/>
        <dsp:cNvSpPr/>
      </dsp:nvSpPr>
      <dsp:spPr>
        <a:xfrm>
          <a:off x="7263053" y="821130"/>
          <a:ext cx="1559888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63053" y="821130"/>
        <a:ext cx="1559888" cy="4012413"/>
      </dsp:txXfrm>
    </dsp:sp>
    <dsp:sp modelId="{405624EB-A2CE-4A5C-9A9B-FA00684658BC}">
      <dsp:nvSpPr>
        <dsp:cNvPr id="0" name=""/>
        <dsp:cNvSpPr/>
      </dsp:nvSpPr>
      <dsp:spPr>
        <a:xfrm>
          <a:off x="6857195" y="216423"/>
          <a:ext cx="811714" cy="100898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4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343729" y="1144456"/>
        <a:ext cx="940477" cy="94047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512168" y="360044"/>
        <a:ext cx="1190597" cy="954161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736300" y="288029"/>
        <a:ext cx="940477" cy="94047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3935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6918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42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1336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64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133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34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16/06/2017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16/06/2017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jpeg"/><Relationship Id="rId3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1.wdp"/><Relationship Id="rId10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jpe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5.png"/><Relationship Id="rId15" Type="http://schemas.openxmlformats.org/officeDocument/2006/relationships/image" Target="../media/image32.png"/><Relationship Id="rId4" Type="http://schemas.openxmlformats.org/officeDocument/2006/relationships/image" Target="../media/image27.jpe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29.jpeg"/><Relationship Id="rId3" Type="http://schemas.openxmlformats.org/officeDocument/2006/relationships/image" Target="../media/image34.png"/><Relationship Id="rId12" Type="http://schemas.openxmlformats.org/officeDocument/2006/relationships/image" Target="../media/image22.svg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6.jpeg"/><Relationship Id="rId4" Type="http://schemas.openxmlformats.org/officeDocument/2006/relationships/image" Target="../media/image15.png"/><Relationship Id="rId1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14.svg"/><Relationship Id="rId10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14.svg"/><Relationship Id="rId3" Type="http://schemas.openxmlformats.org/officeDocument/2006/relationships/image" Target="../media/image43.png"/><Relationship Id="rId12" Type="http://schemas.openxmlformats.org/officeDocument/2006/relationships/image" Target="../media/image22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4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sv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5.png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ENJEUX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7824" y="1772816"/>
            <a:ext cx="22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Qui ca peut intéresser.</a:t>
            </a:r>
            <a:endParaRPr lang="fr-FR" dirty="0"/>
          </a:p>
        </p:txBody>
      </p:sp>
      <p:sp>
        <p:nvSpPr>
          <p:cNvPr id="29698" name="AutoShape 2" descr="Résultat de recherche d'images pour &quot;ipso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0" name="AutoShape 4" descr="Résultat de recherche d'images pour &quot;ipso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221088"/>
            <a:ext cx="1883828" cy="172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348880"/>
            <a:ext cx="1883828" cy="172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1883828" cy="172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="" xmlns:a16="http://schemas.microsoft.com/office/drawing/2014/main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="" xmlns:a16="http://schemas.microsoft.com/office/drawing/2014/main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="" xmlns:a16="http://schemas.microsoft.com/office/drawing/2014/main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="" xmlns:a16="http://schemas.microsoft.com/office/drawing/2014/main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251520" y="3789040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:a16="http://schemas.microsoft.com/office/drawing/2014/main" xmlns="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64496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595207" y="4088339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:a16="http://schemas.microsoft.com/office/drawing/2014/main" xmlns="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66149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5085184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F313CABF-4C5F-42CD-8F53-CA8F40BC8086}"/>
              </a:ext>
            </a:extLst>
          </p:cNvPr>
          <p:cNvSpPr txBox="1"/>
          <p:nvPr/>
        </p:nvSpPr>
        <p:spPr>
          <a:xfrm>
            <a:off x="2732044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55976" y="4653136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:a16="http://schemas.microsoft.com/office/drawing/2014/main" xmlns="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4283968" y="5373216"/>
            <a:ext cx="1440160" cy="755494"/>
          </a:xfrm>
          <a:prstGeom prst="rect">
            <a:avLst/>
          </a:prstGeom>
          <a:noFill/>
        </p:spPr>
      </p:pic>
      <p:pic>
        <p:nvPicPr>
          <p:cNvPr id="29" name="Graphique 23" descr="Flèche : courbe légère">
            <a:extLst>
              <a:ext uri="{FF2B5EF4-FFF2-40B4-BE49-F238E27FC236}">
                <a16:creationId xmlns:a16="http://schemas.microsoft.com/office/drawing/2014/main" xmlns="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4499992" y="4077072"/>
            <a:ext cx="719900" cy="719900"/>
          </a:xfrm>
          <a:prstGeom prst="rect">
            <a:avLst/>
          </a:prstGeom>
        </p:spPr>
      </p:pic>
      <p:sp>
        <p:nvSpPr>
          <p:cNvPr id="30" name="Soleil 29"/>
          <p:cNvSpPr/>
          <p:nvPr/>
        </p:nvSpPr>
        <p:spPr>
          <a:xfrm>
            <a:off x="5724128" y="4509120"/>
            <a:ext cx="576064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Soleil 30"/>
          <p:cNvSpPr/>
          <p:nvPr/>
        </p:nvSpPr>
        <p:spPr>
          <a:xfrm>
            <a:off x="827584" y="5661248"/>
            <a:ext cx="720080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043608" y="2132856"/>
            <a:ext cx="739590" cy="973758"/>
            <a:chOff x="595207" y="4088339"/>
            <a:chExt cx="1171638" cy="1405806"/>
          </a:xfrm>
        </p:grpSpPr>
        <p:pic>
          <p:nvPicPr>
            <p:cNvPr id="30" name="Graphique 16" descr="Document">
              <a:extLst>
                <a:ext uri="{FF2B5EF4-FFF2-40B4-BE49-F238E27FC236}">
                  <a16:creationId xmlns:a16="http://schemas.microsoft.com/office/drawing/2014/main" xmlns="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31" name="Graphique 18" descr="Document">
              <a:extLst>
                <a:ext uri="{FF2B5EF4-FFF2-40B4-BE49-F238E27FC236}">
                  <a16:creationId xmlns:a16="http://schemas.microsoft.com/office/drawing/2014/main" xmlns="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32" name="Graphique 19" descr="Document">
              <a:extLst>
                <a:ext uri="{FF2B5EF4-FFF2-40B4-BE49-F238E27FC236}">
                  <a16:creationId xmlns:a16="http://schemas.microsoft.com/office/drawing/2014/main" xmlns="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35" name="Image 34" descr="Entonnoir.jp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colorTemperature colorTemp="7816"/>
                    </a14:imgEffect>
                    <a14:imgEffect>
                      <a14:saturation sat="48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4653136"/>
            <a:ext cx="2808312" cy="93610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2348880"/>
            <a:ext cx="678525" cy="678525"/>
          </a:xfrm>
          <a:prstGeom prst="rect">
            <a:avLst/>
          </a:prstGeom>
        </p:spPr>
      </p:pic>
      <p:pic>
        <p:nvPicPr>
          <p:cNvPr id="1026" name="Picture 2" descr="C:\Users\Fitec\Desktop\images_ppt\what-is-elk2.jpg"/>
          <p:cNvPicPr>
            <a:picLocks noChangeAspect="1" noChangeArrowheads="1"/>
          </p:cNvPicPr>
          <p:nvPr/>
        </p:nvPicPr>
        <p:blipFill>
          <a:blip r:embed="rId13" cstate="print"/>
          <a:srcRect l="26033" t="39953" r="24908"/>
          <a:stretch>
            <a:fillRect/>
          </a:stretch>
        </p:blipFill>
        <p:spPr bwMode="auto">
          <a:xfrm>
            <a:off x="6516216" y="2132856"/>
            <a:ext cx="2160240" cy="1383931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3059832" y="5805264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d’un candidat par nuance politique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11560" y="3501008"/>
            <a:ext cx="7848872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Fitec\Desktop\images_ppt\pacman-151558_960_720.png"/>
          <p:cNvPicPr>
            <a:picLocks noChangeAspect="1" noChangeArrowheads="1"/>
          </p:cNvPicPr>
          <p:nvPr/>
        </p:nvPicPr>
        <p:blipFill>
          <a:blip r:embed="rId14" cstate="print"/>
          <a:srcRect r="17318"/>
          <a:stretch>
            <a:fillRect/>
          </a:stretch>
        </p:blipFill>
        <p:spPr bwMode="auto">
          <a:xfrm flipH="1">
            <a:off x="1907703" y="1772816"/>
            <a:ext cx="1512168" cy="176751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" name="Rectangle : avec coins supérieurs arrondis 25">
            <a:extLst>
              <a:ext uri="{FF2B5EF4-FFF2-40B4-BE49-F238E27FC236}">
                <a16:creationId xmlns:a16="http://schemas.microsoft.com/office/drawing/2014/main" xmlns="" id="{0A21FA15-8270-4D0B-92B5-36016F4FC21E}"/>
              </a:ext>
            </a:extLst>
          </p:cNvPr>
          <p:cNvSpPr/>
          <p:nvPr/>
        </p:nvSpPr>
        <p:spPr>
          <a:xfrm>
            <a:off x="323528" y="3501008"/>
            <a:ext cx="5040560" cy="2762745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7">
            <a:extLst>
              <a:ext uri="{FF2B5EF4-FFF2-40B4-BE49-F238E27FC236}">
                <a16:creationId xmlns:a16="http://schemas.microsoft.com/office/drawing/2014/main" xmlns="" id="{F8FE18AE-EF88-4906-9AF0-C1102BDBA047}"/>
              </a:ext>
            </a:extLst>
          </p:cNvPr>
          <p:cNvSpPr/>
          <p:nvPr/>
        </p:nvSpPr>
        <p:spPr>
          <a:xfrm>
            <a:off x="1352875" y="3369678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les estimations des report de votes 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législatives (sondage).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764" y="3636313"/>
            <a:ext cx="373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Matrice de corrélations </a:t>
            </a:r>
          </a:p>
          <a:p>
            <a:pPr algn="ctr"/>
            <a:r>
              <a:rPr lang="fr-FR" sz="1600" dirty="0" smtClean="0"/>
              <a:t>candidats présidentiels/nuances politiques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5878433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2050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67544" y="4231352"/>
          <a:ext cx="4824537" cy="164592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22977"/>
                <a:gridCol w="660312"/>
                <a:gridCol w="660312"/>
                <a:gridCol w="660312"/>
                <a:gridCol w="660312"/>
                <a:gridCol w="66031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 </a:t>
                      </a:r>
                      <a:r>
                        <a:rPr lang="fr-FR" sz="1100" u="none" strike="noStrike" dirty="0" smtClean="0"/>
                        <a:t>2012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Mélenchon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Hollande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Bayrou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Sarkozy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Le Pen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EXG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18,26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PS/PRG/MRC/DVG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32,97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ECO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Modem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9,75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UMP/Nouveau centre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25,59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68,73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16,19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4,63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52,25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78,00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6200000">
            <a:off x="-53852" y="4847236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4581128"/>
            <a:ext cx="272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Voix obtenues par nuances</a:t>
            </a:r>
            <a:endParaRPr lang="fr-FR" sz="1600" dirty="0"/>
          </a:p>
        </p:txBody>
      </p:sp>
      <p:pic>
        <p:nvPicPr>
          <p:cNvPr id="1026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2232248" cy="17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792088" cy="783616"/>
          </a:xfrm>
          <a:prstGeom prst="rect">
            <a:avLst/>
          </a:prstGeom>
          <a:noFill/>
        </p:spPr>
      </p:pic>
      <p:pic>
        <p:nvPicPr>
          <p:cNvPr id="1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47664" y="2782669"/>
            <a:ext cx="1152128" cy="1152128"/>
          </a:xfrm>
          <a:prstGeom prst="rect">
            <a:avLst/>
          </a:prstGeom>
        </p:spPr>
      </p:pic>
      <p:pic>
        <p:nvPicPr>
          <p:cNvPr id="2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334009">
            <a:off x="3703182" y="5296485"/>
            <a:ext cx="719900" cy="719900"/>
          </a:xfrm>
          <a:prstGeom prst="rect">
            <a:avLst/>
          </a:prstGeom>
        </p:spPr>
      </p:pic>
      <p:pic>
        <p:nvPicPr>
          <p:cNvPr id="3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092280" y="4067780"/>
            <a:ext cx="719900" cy="719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812360" y="5013176"/>
            <a:ext cx="114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004048" y="4149080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Matrice de report des voix</a:t>
            </a:r>
          </a:p>
          <a:p>
            <a:pPr algn="ctr"/>
            <a:r>
              <a:rPr lang="fr-FR" dirty="0" smtClean="0"/>
              <a:t>Selon la configuration</a:t>
            </a:r>
            <a:endParaRPr lang="fr-FR" dirty="0"/>
          </a:p>
        </p:txBody>
      </p:sp>
      <p:pic>
        <p:nvPicPr>
          <p:cNvPr id="36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08104" y="1916832"/>
            <a:ext cx="1245870" cy="1017461"/>
          </a:xfrm>
          <a:prstGeom prst="rect">
            <a:avLst/>
          </a:prstGeom>
          <a:noFill/>
        </p:spPr>
      </p:pic>
      <p:pic>
        <p:nvPicPr>
          <p:cNvPr id="3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414090" flipV="1">
            <a:off x="900398" y="3419775"/>
            <a:ext cx="719900" cy="748803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85464" y="4941168"/>
            <a:ext cx="1152128" cy="115212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123728" y="6093296"/>
            <a:ext cx="146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Présidentielle</a:t>
            </a:r>
            <a:endParaRPr lang="fr-FR" dirty="0"/>
          </a:p>
        </p:txBody>
      </p:sp>
      <p:pic>
        <p:nvPicPr>
          <p:cNvPr id="40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269054">
            <a:off x="1220589" y="5190938"/>
            <a:ext cx="719900" cy="716247"/>
          </a:xfrm>
          <a:prstGeom prst="rect">
            <a:avLst/>
          </a:prstGeom>
        </p:spPr>
      </p:pic>
      <p:pic>
        <p:nvPicPr>
          <p:cNvPr id="41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059832" y="2780928"/>
            <a:ext cx="1152128" cy="115212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59832" y="3933056"/>
            <a:ext cx="1494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 Candidat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circo</a:t>
            </a:r>
            <a:r>
              <a:rPr lang="fr-FR" dirty="0" smtClean="0"/>
              <a:t>/nuance</a:t>
            </a:r>
            <a:endParaRPr lang="fr-FR" dirty="0"/>
          </a:p>
        </p:txBody>
      </p:sp>
      <p:pic>
        <p:nvPicPr>
          <p:cNvPr id="4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2483768" y="2924944"/>
            <a:ext cx="719900" cy="79226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403648" y="3933056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7877 candidats</a:t>
            </a:r>
          </a:p>
        </p:txBody>
      </p:sp>
      <p:pic>
        <p:nvPicPr>
          <p:cNvPr id="4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884589" flipV="1">
            <a:off x="3977577" y="3289423"/>
            <a:ext cx="719900" cy="661396"/>
          </a:xfrm>
          <a:prstGeom prst="rect">
            <a:avLst/>
          </a:prstGeom>
        </p:spPr>
      </p:pic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6136" y="299695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27784" y="234888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5736" y="1052736"/>
            <a:ext cx="1282452" cy="11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87152" y="3573016"/>
            <a:ext cx="1356848" cy="133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DONNEES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7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19672" y="1763524"/>
            <a:ext cx="1152128" cy="1152128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63688" y="5229200"/>
            <a:ext cx="914400" cy="914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9508" y="2843644"/>
            <a:ext cx="11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Candidats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1200160" y="6093296"/>
            <a:ext cx="2075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Candidats enrichies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1903033" y="133147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grpSp>
        <p:nvGrpSpPr>
          <p:cNvPr id="59" name="Groupe 58"/>
          <p:cNvGrpSpPr/>
          <p:nvPr/>
        </p:nvGrpSpPr>
        <p:grpSpPr>
          <a:xfrm>
            <a:off x="755576" y="3212976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64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289652" flipV="1">
            <a:off x="1208785" y="3628351"/>
            <a:ext cx="778524" cy="72008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919651" y="4006805"/>
            <a:ext cx="1480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Chômage</a:t>
            </a:r>
          </a:p>
          <a:p>
            <a:pPr algn="ctr"/>
            <a:r>
              <a:rPr lang="fr-FR" sz="1200" dirty="0" smtClean="0"/>
              <a:t>Age moyen</a:t>
            </a:r>
          </a:p>
          <a:p>
            <a:pPr algn="ctr"/>
            <a:r>
              <a:rPr lang="fr-FR" sz="1200" dirty="0" smtClean="0"/>
              <a:t>UDA-8</a:t>
            </a:r>
          </a:p>
          <a:p>
            <a:pPr algn="ctr"/>
            <a:r>
              <a:rPr lang="fr-FR" sz="1200" dirty="0" smtClean="0"/>
              <a:t>Résultats historiques</a:t>
            </a:r>
            <a:endParaRPr lang="fr-FR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579384" y="4005064"/>
            <a:ext cx="8322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Age</a:t>
            </a:r>
          </a:p>
          <a:p>
            <a:pPr algn="ctr"/>
            <a:r>
              <a:rPr lang="fr-FR" sz="1200" dirty="0" smtClean="0"/>
              <a:t>CSP</a:t>
            </a:r>
            <a:endParaRPr lang="fr-FR" sz="1200" dirty="0" smtClean="0"/>
          </a:p>
          <a:p>
            <a:pPr algn="ctr"/>
            <a:r>
              <a:rPr lang="fr-FR" sz="1200" dirty="0" smtClean="0"/>
              <a:t>Nuance</a:t>
            </a:r>
          </a:p>
          <a:p>
            <a:pPr algn="ctr"/>
            <a:r>
              <a:rPr lang="fr-FR" sz="1200" dirty="0" smtClean="0"/>
              <a:t>Historique</a:t>
            </a:r>
          </a:p>
          <a:p>
            <a:pPr algn="ctr"/>
            <a:r>
              <a:rPr lang="fr-FR" sz="1200" dirty="0" smtClean="0"/>
              <a:t>Modèle 1</a:t>
            </a:r>
            <a:endParaRPr lang="fr-FR" sz="1200" dirty="0" smtClean="0"/>
          </a:p>
        </p:txBody>
      </p:sp>
      <p:pic>
        <p:nvPicPr>
          <p:cNvPr id="6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790665">
            <a:off x="2603430" y="3601691"/>
            <a:ext cx="719900" cy="715186"/>
          </a:xfrm>
          <a:prstGeom prst="rect">
            <a:avLst/>
          </a:prstGeom>
        </p:spPr>
      </p:pic>
      <p:pic>
        <p:nvPicPr>
          <p:cNvPr id="6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80137" y="1772816"/>
            <a:ext cx="1152128" cy="1152128"/>
          </a:xfrm>
          <a:prstGeom prst="rect">
            <a:avLst/>
          </a:prstGeom>
        </p:spPr>
      </p:pic>
      <p:pic>
        <p:nvPicPr>
          <p:cNvPr id="6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24153" y="5238492"/>
            <a:ext cx="914400" cy="9144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4419973" y="2852936"/>
            <a:ext cx="11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Candidats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3960625" y="6102588"/>
            <a:ext cx="2075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Candidats enrichies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4596161" y="13407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2017</a:t>
            </a:r>
            <a:endParaRPr lang="fr-FR" dirty="0"/>
          </a:p>
        </p:txBody>
      </p:sp>
      <p:grpSp>
        <p:nvGrpSpPr>
          <p:cNvPr id="74" name="Groupe 73"/>
          <p:cNvGrpSpPr/>
          <p:nvPr/>
        </p:nvGrpSpPr>
        <p:grpSpPr>
          <a:xfrm>
            <a:off x="6228184" y="3222268"/>
            <a:ext cx="504056" cy="720080"/>
            <a:chOff x="1380788" y="3429000"/>
            <a:chExt cx="504056" cy="720080"/>
          </a:xfrm>
        </p:grpSpPr>
        <p:sp>
          <p:nvSpPr>
            <p:cNvPr id="75" name="Triangle isocèle 7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ourire 7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79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289652" flipV="1">
            <a:off x="3969250" y="3637643"/>
            <a:ext cx="778524" cy="72008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076153" y="4014356"/>
            <a:ext cx="8322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Age</a:t>
            </a:r>
          </a:p>
          <a:p>
            <a:pPr algn="ctr"/>
            <a:r>
              <a:rPr lang="fr-FR" sz="1200" dirty="0" smtClean="0"/>
              <a:t>CSP</a:t>
            </a:r>
            <a:endParaRPr lang="fr-FR" sz="1200" dirty="0" smtClean="0"/>
          </a:p>
          <a:p>
            <a:pPr algn="ctr"/>
            <a:r>
              <a:rPr lang="fr-FR" sz="1200" dirty="0" smtClean="0"/>
              <a:t>Nuance</a:t>
            </a:r>
          </a:p>
          <a:p>
            <a:pPr algn="ctr"/>
            <a:r>
              <a:rPr lang="fr-FR" sz="1200" dirty="0" smtClean="0"/>
              <a:t>Historique</a:t>
            </a:r>
          </a:p>
          <a:p>
            <a:pPr algn="ctr"/>
            <a:r>
              <a:rPr lang="fr-FR" sz="1200" dirty="0" smtClean="0"/>
              <a:t>Modèle 1</a:t>
            </a:r>
            <a:endParaRPr lang="fr-FR" sz="1200" dirty="0" smtClean="0"/>
          </a:p>
        </p:txBody>
      </p:sp>
      <p:pic>
        <p:nvPicPr>
          <p:cNvPr id="8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790665">
            <a:off x="5363895" y="3610983"/>
            <a:ext cx="719900" cy="715186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547664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283967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5085184"/>
            <a:ext cx="763577" cy="880740"/>
          </a:xfrm>
          <a:prstGeom prst="rect">
            <a:avLst/>
          </a:prstGeom>
          <a:noFill/>
        </p:spPr>
      </p:pic>
      <p:pic>
        <p:nvPicPr>
          <p:cNvPr id="9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8517" y="3933056"/>
            <a:ext cx="1245870" cy="1017461"/>
          </a:xfrm>
          <a:prstGeom prst="rect">
            <a:avLst/>
          </a:prstGeom>
          <a:noFill/>
        </p:spPr>
      </p:pic>
      <p:pic>
        <p:nvPicPr>
          <p:cNvPr id="9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96549" y="3140968"/>
            <a:ext cx="792088" cy="783616"/>
          </a:xfrm>
          <a:prstGeom prst="rect">
            <a:avLst/>
          </a:prstGeom>
          <a:noFill/>
        </p:spPr>
      </p:pic>
      <p:pic>
        <p:nvPicPr>
          <p:cNvPr id="9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36509" y="1412776"/>
            <a:ext cx="1507491" cy="648221"/>
          </a:xfrm>
          <a:prstGeom prst="rect">
            <a:avLst/>
          </a:prstGeom>
          <a:noFill/>
        </p:spPr>
      </p:pic>
      <p:pic>
        <p:nvPicPr>
          <p:cNvPr id="9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24541" y="1916832"/>
            <a:ext cx="983037" cy="1133550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>
          <a:xfrm>
            <a:off x="8244408" y="594928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01008"/>
            <a:ext cx="1512168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Apprentissage du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odèle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6057" y="4005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40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6712" y="3275692"/>
            <a:ext cx="914400" cy="914400"/>
          </a:xfrm>
          <a:prstGeom prst="rect">
            <a:avLst/>
          </a:prstGeom>
        </p:spPr>
      </p:pic>
      <p:sp>
        <p:nvSpPr>
          <p:cNvPr id="119" name="Ellipse 118"/>
          <p:cNvSpPr/>
          <p:nvPr/>
        </p:nvSpPr>
        <p:spPr>
          <a:xfrm>
            <a:off x="251520" y="3068960"/>
            <a:ext cx="899592" cy="144016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400000">
            <a:off x="2591780" y="2600908"/>
            <a:ext cx="1008112" cy="2376264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400000">
            <a:off x="2555776" y="1124744"/>
            <a:ext cx="1008112" cy="1728192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19" idx="7"/>
            <a:endCxn id="124" idx="4"/>
          </p:cNvCxnSpPr>
          <p:nvPr/>
        </p:nvCxnSpPr>
        <p:spPr>
          <a:xfrm flipV="1">
            <a:off x="1019370" y="1988840"/>
            <a:ext cx="1176366" cy="129102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6"/>
            <a:endCxn id="123" idx="4"/>
          </p:cNvCxnSpPr>
          <p:nvPr/>
        </p:nvCxnSpPr>
        <p:spPr>
          <a:xfrm>
            <a:off x="1151112" y="3789040"/>
            <a:ext cx="756592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24" idx="0"/>
            <a:endCxn id="151" idx="5"/>
          </p:cNvCxnSpPr>
          <p:nvPr/>
        </p:nvCxnSpPr>
        <p:spPr>
          <a:xfrm flipV="1">
            <a:off x="3923928" y="1781552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24" idx="0"/>
            <a:endCxn id="149" idx="4"/>
          </p:cNvCxnSpPr>
          <p:nvPr/>
        </p:nvCxnSpPr>
        <p:spPr>
          <a:xfrm>
            <a:off x="3923928" y="1988840"/>
            <a:ext cx="1224136" cy="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24" idx="0"/>
            <a:endCxn id="147" idx="3"/>
          </p:cNvCxnSpPr>
          <p:nvPr/>
        </p:nvCxnSpPr>
        <p:spPr>
          <a:xfrm>
            <a:off x="3923928" y="1988840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 rot="5400000">
            <a:off x="4788024" y="213285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 rot="5400000">
            <a:off x="5148064" y="177281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 rot="5400000">
            <a:off x="4788024" y="141277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293" y="2564904"/>
            <a:ext cx="690907" cy="6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42900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10" descr="Résultat de recherche d'images pour &quot;regression linéaire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437112"/>
            <a:ext cx="850057" cy="560221"/>
          </a:xfrm>
          <a:prstGeom prst="rect">
            <a:avLst/>
          </a:prstGeom>
          <a:noFill/>
        </p:spPr>
      </p:pic>
      <p:cxnSp>
        <p:nvCxnSpPr>
          <p:cNvPr id="157" name="Connecteur droit 156"/>
          <p:cNvCxnSpPr>
            <a:stCxn id="123" idx="0"/>
            <a:endCxn id="162" idx="5"/>
          </p:cNvCxnSpPr>
          <p:nvPr/>
        </p:nvCxnSpPr>
        <p:spPr>
          <a:xfrm flipV="1">
            <a:off x="4283968" y="3209357"/>
            <a:ext cx="1310308" cy="579683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23" idx="0"/>
            <a:endCxn id="161" idx="4"/>
          </p:cNvCxnSpPr>
          <p:nvPr/>
        </p:nvCxnSpPr>
        <p:spPr>
          <a:xfrm>
            <a:off x="4283968" y="3789040"/>
            <a:ext cx="1800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3" idx="0"/>
            <a:endCxn id="160" idx="3"/>
          </p:cNvCxnSpPr>
          <p:nvPr/>
        </p:nvCxnSpPr>
        <p:spPr>
          <a:xfrm>
            <a:off x="4283968" y="3789040"/>
            <a:ext cx="1238300" cy="507675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 rot="5400000">
            <a:off x="5400092" y="41130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 rot="5400000">
            <a:off x="6120172" y="3248980"/>
            <a:ext cx="1008112" cy="108012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 rot="5400000">
            <a:off x="5472100" y="23128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8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2428874" y="5578971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4" name="Ellipse 223"/>
          <p:cNvSpPr/>
          <p:nvPr/>
        </p:nvSpPr>
        <p:spPr>
          <a:xfrm rot="5400000">
            <a:off x="2610036" y="4310844"/>
            <a:ext cx="899592" cy="144016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24" idx="0"/>
            <a:endCxn id="230" idx="5"/>
          </p:cNvCxnSpPr>
          <p:nvPr/>
        </p:nvCxnSpPr>
        <p:spPr>
          <a:xfrm flipV="1">
            <a:off x="3779912" y="4805888"/>
            <a:ext cx="855360" cy="22503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>
            <a:stCxn id="224" idx="0"/>
            <a:endCxn id="229" idx="4"/>
          </p:cNvCxnSpPr>
          <p:nvPr/>
        </p:nvCxnSpPr>
        <p:spPr>
          <a:xfrm flipV="1">
            <a:off x="3779912" y="5013176"/>
            <a:ext cx="1152128" cy="1774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>
            <a:stCxn id="224" idx="0"/>
            <a:endCxn id="228" idx="3"/>
          </p:cNvCxnSpPr>
          <p:nvPr/>
        </p:nvCxnSpPr>
        <p:spPr>
          <a:xfrm>
            <a:off x="3779912" y="5030924"/>
            <a:ext cx="855360" cy="18954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 rot="5400000">
            <a:off x="4572000" y="515719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 rot="5400000">
            <a:off x="4932040" y="479715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 rot="5400000">
            <a:off x="4572000" y="443711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/>
          <p:cNvCxnSpPr>
            <a:stCxn id="119" idx="5"/>
            <a:endCxn id="224" idx="4"/>
          </p:cNvCxnSpPr>
          <p:nvPr/>
        </p:nvCxnSpPr>
        <p:spPr>
          <a:xfrm>
            <a:off x="1019370" y="4298214"/>
            <a:ext cx="1320382" cy="73271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Soleil 255"/>
          <p:cNvSpPr/>
          <p:nvPr/>
        </p:nvSpPr>
        <p:spPr>
          <a:xfrm>
            <a:off x="5580112" y="5661248"/>
            <a:ext cx="1224136" cy="100811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/>
          <p:cNvSpPr/>
          <p:nvPr/>
        </p:nvSpPr>
        <p:spPr>
          <a:xfrm>
            <a:off x="7199784" y="3430741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Sélection selon le meilleur R2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725144"/>
            <a:ext cx="720080" cy="62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99792" y="1844824"/>
            <a:ext cx="7200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6953" y="2276872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1089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85305">
            <a:off x="5982893" y="4290482"/>
            <a:ext cx="719900" cy="71518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1289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904352" flipH="1">
            <a:off x="6044617" y="3121983"/>
            <a:ext cx="666821" cy="74047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3217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18921" y="558924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Résultats tour 1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890929" y="3356992"/>
            <a:ext cx="170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Modèle </a:t>
            </a:r>
            <a:r>
              <a:rPr lang="fr-FR" dirty="0" smtClean="0"/>
              <a:t>2 tour 1</a:t>
            </a:r>
            <a:endParaRPr lang="fr-F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489" y="2276872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9481" y="472514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859481" y="3861048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Prédictions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50969" y="4941168"/>
            <a:ext cx="675069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3097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7273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47113" y="1124744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63137" y="191683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75105" y="6067915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91129" y="5445224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87624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420888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904352" flipH="1">
            <a:off x="1280434" y="3121983"/>
            <a:ext cx="666821" cy="74047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6156176" y="414908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T2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835696" y="42210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T1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373832" y="300624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2017</a:t>
            </a:r>
            <a:endParaRPr lang="fr-FR" dirty="0"/>
          </a:p>
        </p:txBody>
      </p:sp>
      <p:pic>
        <p:nvPicPr>
          <p:cNvPr id="76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51520" y="2204864"/>
            <a:ext cx="914400" cy="9144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6384911" y="9087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pic>
        <p:nvPicPr>
          <p:cNvPr id="1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1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1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8448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12" name="Plus 11"/>
          <p:cNvSpPr/>
          <p:nvPr/>
        </p:nvSpPr>
        <p:spPr>
          <a:xfrm>
            <a:off x="7164288" y="2132856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pic>
        <p:nvPicPr>
          <p:cNvPr id="36" name="Graphique 5" descr="Base de données">
            <a:extLst>
              <a:ext uri="{FF2B5EF4-FFF2-40B4-BE49-F238E27FC236}">
                <a16:creationId xmlns:a16="http://schemas.microsoft.com/office/drawing/2014/main" xmlns="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xmlns="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xmlns="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41" name="Graphique 4" descr="Flèche : courbe légère">
            <a:extLst>
              <a:ext uri="{FF2B5EF4-FFF2-40B4-BE49-F238E27FC236}">
                <a16:creationId xmlns:a16="http://schemas.microsoft.com/office/drawing/2014/main" xmlns="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42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43" name="Graphique 20" descr="Flèche : courbe légère">
            <a:extLst>
              <a:ext uri="{FF2B5EF4-FFF2-40B4-BE49-F238E27FC236}">
                <a16:creationId xmlns:a16="http://schemas.microsoft.com/office/drawing/2014/main" xmlns="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39952" y="3356992"/>
            <a:ext cx="792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 smtClean="0">
                <a:solidFill>
                  <a:schemeClr val="accent6"/>
                </a:solidFill>
              </a:rPr>
              <a:t>?</a:t>
            </a:r>
            <a:endParaRPr lang="fr-FR" sz="8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191065" y="285293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2017</a:t>
            </a:r>
            <a:endParaRPr lang="fr-FR" dirty="0"/>
          </a:p>
        </p:txBody>
      </p:sp>
      <p:pic>
        <p:nvPicPr>
          <p:cNvPr id="1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1720" y="2060848"/>
            <a:ext cx="914400" cy="914400"/>
          </a:xfrm>
          <a:prstGeom prst="rect">
            <a:avLst/>
          </a:prstGeom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4888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805880" y="552652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2017</a:t>
            </a:r>
            <a:endParaRPr lang="fr-FR" dirty="0"/>
          </a:p>
        </p:txBody>
      </p:sp>
      <p:pic>
        <p:nvPicPr>
          <p:cNvPr id="25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3568" y="4725144"/>
            <a:ext cx="914400" cy="914400"/>
          </a:xfrm>
          <a:prstGeom prst="rect">
            <a:avLst/>
          </a:prstGeom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1008112" cy="1008112"/>
          </a:xfrm>
          <a:prstGeom prst="rect">
            <a:avLst/>
          </a:prstGeom>
        </p:spPr>
      </p:pic>
      <p:sp>
        <p:nvSpPr>
          <p:cNvPr id="28" name="Plus 27"/>
          <p:cNvSpPr/>
          <p:nvPr/>
        </p:nvSpPr>
        <p:spPr>
          <a:xfrm>
            <a:off x="1547664" y="4941168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227687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4941168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Image 32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73216"/>
            <a:ext cx="1008112" cy="100811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051720" y="479715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nuance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1979712" y="6093296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003123" y="3573016"/>
            <a:ext cx="4140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Comparaison des modèles :</a:t>
            </a:r>
          </a:p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Quelle est l’influence des 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tweets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Tour1_2012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2012 - Réalité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9552" y="5229200"/>
            <a:ext cx="2555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R2:0.222</a:t>
            </a:r>
            <a:endParaRPr lang="fr-FR" dirty="0" smtClean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DONNEES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348879"/>
            <a:ext cx="8998816" cy="271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="" xmlns:a16="http://schemas.microsoft.com/office/drawing/2014/main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54589037"/>
              </p:ext>
            </p:extLst>
          </p:nvPr>
        </p:nvGraphicFramePr>
        <p:xfrm>
          <a:off x="395536" y="155679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/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="" xmlns:a16="http://schemas.microsoft.com/office/drawing/2014/main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=""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900672" y="213285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Adopter un nouvel angle méthodologique utilisant les Big Data afin de construire un modèle de prédiction différent des modèles traditionnels 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900672" y="4077960"/>
            <a:ext cx="412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Identifier les variables susceptibles d’améliorer le modèle 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4" name="Image 43" descr="carte_cir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645024"/>
            <a:ext cx="3478288" cy="2808312"/>
          </a:xfrm>
          <a:prstGeom prst="rect">
            <a:avLst/>
          </a:prstGeom>
        </p:spPr>
      </p:pic>
      <p:sp>
        <p:nvSpPr>
          <p:cNvPr id="46" name="Flèche droite 45"/>
          <p:cNvSpPr/>
          <p:nvPr/>
        </p:nvSpPr>
        <p:spPr>
          <a:xfrm>
            <a:off x="4139952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067944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1166</Words>
  <Application>Microsoft Office PowerPoint</Application>
  <PresentationFormat>Affichage à l'écran (4:3)</PresentationFormat>
  <Paragraphs>368</Paragraphs>
  <Slides>31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Conception personnalisée</vt:lpstr>
      <vt:lpstr>Diapositive 1</vt:lpstr>
      <vt:lpstr>Sommaire</vt:lpstr>
      <vt:lpstr>Sommaire</vt:lpstr>
      <vt:lpstr>L’équipe projet</vt:lpstr>
      <vt:lpstr>L’équipe projet</vt:lpstr>
      <vt:lpstr>Sommaire</vt:lpstr>
      <vt:lpstr>Les législatives pour les nuls</vt:lpstr>
      <vt:lpstr>Sommaire</vt:lpstr>
      <vt:lpstr>L’étude</vt:lpstr>
      <vt:lpstr>L’étude</vt:lpstr>
      <vt:lpstr>L’étude</vt:lpstr>
      <vt:lpstr>Sommaire</vt:lpstr>
      <vt:lpstr>L’architecture </vt:lpstr>
      <vt:lpstr>Sommaire</vt:lpstr>
      <vt:lpstr>La méthodologie </vt:lpstr>
      <vt:lpstr>Le modèle 1 </vt:lpstr>
      <vt:lpstr>Le modèle 1 </vt:lpstr>
      <vt:lpstr>Le modèle 2</vt:lpstr>
      <vt:lpstr>Le modèle 2</vt:lpstr>
      <vt:lpstr>Le modèle 2</vt:lpstr>
      <vt:lpstr>Le modèle 3</vt:lpstr>
      <vt:lpstr>Le modèle 3</vt:lpstr>
      <vt:lpstr>Le modèle 3</vt:lpstr>
      <vt:lpstr>Sommaire</vt:lpstr>
      <vt:lpstr>Résultats – Modèle 1</vt:lpstr>
      <vt:lpstr>Résultats – Modèle 1</vt:lpstr>
      <vt:lpstr>Résultats – Modèle 2</vt:lpstr>
      <vt:lpstr>Résultats – Modèle 2</vt:lpstr>
      <vt:lpstr>Résultats – Modèle 2</vt:lpstr>
      <vt:lpstr>Diapositive 30</vt:lpstr>
      <vt:lpstr>Le modèle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238</cp:revision>
  <dcterms:created xsi:type="dcterms:W3CDTF">2017-06-10T10:48:24Z</dcterms:created>
  <dcterms:modified xsi:type="dcterms:W3CDTF">2017-06-16T14:51:48Z</dcterms:modified>
</cp:coreProperties>
</file>