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Default Extension="wdp" ContentType="image/vnd.ms-photo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0"/>
  </p:notesMasterIdLst>
  <p:sldIdLst>
    <p:sldId id="256" r:id="rId2"/>
    <p:sldId id="260" r:id="rId3"/>
    <p:sldId id="266" r:id="rId4"/>
    <p:sldId id="289" r:id="rId5"/>
    <p:sldId id="267" r:id="rId6"/>
    <p:sldId id="264" r:id="rId7"/>
    <p:sldId id="286" r:id="rId8"/>
    <p:sldId id="287" r:id="rId9"/>
    <p:sldId id="268" r:id="rId10"/>
    <p:sldId id="281" r:id="rId11"/>
    <p:sldId id="277" r:id="rId12"/>
    <p:sldId id="273" r:id="rId13"/>
    <p:sldId id="297" r:id="rId14"/>
    <p:sldId id="290" r:id="rId15"/>
    <p:sldId id="291" r:id="rId16"/>
    <p:sldId id="293" r:id="rId17"/>
    <p:sldId id="300" r:id="rId18"/>
    <p:sldId id="301" r:id="rId19"/>
    <p:sldId id="295" r:id="rId20"/>
    <p:sldId id="278" r:id="rId21"/>
    <p:sldId id="279" r:id="rId22"/>
    <p:sldId id="282" r:id="rId23"/>
    <p:sldId id="283" r:id="rId24"/>
    <p:sldId id="296" r:id="rId25"/>
    <p:sldId id="284" r:id="rId26"/>
    <p:sldId id="280" r:id="rId27"/>
    <p:sldId id="298" r:id="rId28"/>
    <p:sldId id="299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0066"/>
    <a:srgbClr val="C9D1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85593" autoAdjust="0"/>
  </p:normalViewPr>
  <p:slideViewPr>
    <p:cSldViewPr>
      <p:cViewPr varScale="1">
        <p:scale>
          <a:sx n="75" d="100"/>
          <a:sy n="75" d="100"/>
        </p:scale>
        <p:origin x="-165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itec\Downloads\Sentiment_analysis_nuances_resul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style val="5"/>
  <c:chart>
    <c:plotArea>
      <c:layout>
        <c:manualLayout>
          <c:layoutTarget val="inner"/>
          <c:xMode val="edge"/>
          <c:yMode val="edge"/>
          <c:x val="4.0075757575757522E-2"/>
          <c:y val="3.6813922356091051E-2"/>
          <c:w val="0.85550381770460515"/>
          <c:h val="0.87934520233163693"/>
        </c:manualLayout>
      </c:layout>
      <c:barChart>
        <c:barDir val="bar"/>
        <c:grouping val="clustered"/>
        <c:ser>
          <c:idx val="0"/>
          <c:order val="0"/>
          <c:cat>
            <c:strRef>
              <c:f>all_nuances_file!$A$1:$A$6</c:f>
              <c:strCache>
                <c:ptCount val="6"/>
                <c:pt idx="0">
                  <c:v>ECO</c:v>
                </c:pt>
                <c:pt idx="1">
                  <c:v>PS</c:v>
                </c:pt>
                <c:pt idx="2">
                  <c:v>FI</c:v>
                </c:pt>
                <c:pt idx="3">
                  <c:v>FN</c:v>
                </c:pt>
                <c:pt idx="4">
                  <c:v>LREM</c:v>
                </c:pt>
                <c:pt idx="5">
                  <c:v>LR</c:v>
                </c:pt>
              </c:strCache>
            </c:strRef>
          </c:cat>
          <c:val>
            <c:numRef>
              <c:f>all_nuances_file!$B$1:$B$6</c:f>
              <c:numCache>
                <c:formatCode>0.0000</c:formatCode>
                <c:ptCount val="6"/>
                <c:pt idx="0">
                  <c:v>6.7588798261705094E-2</c:v>
                </c:pt>
                <c:pt idx="1">
                  <c:v>1.03158641053027E-2</c:v>
                </c:pt>
                <c:pt idx="2">
                  <c:v>5.7665197374724302E-2</c:v>
                </c:pt>
                <c:pt idx="3">
                  <c:v>4.0871813343286302E-2</c:v>
                </c:pt>
                <c:pt idx="4">
                  <c:v>4.59399067528359E-2</c:v>
                </c:pt>
                <c:pt idx="5">
                  <c:v>1.4477519963276101E-2</c:v>
                </c:pt>
              </c:numCache>
            </c:numRef>
          </c:val>
        </c:ser>
        <c:axId val="198376832"/>
        <c:axId val="198399488"/>
      </c:barChart>
      <c:catAx>
        <c:axId val="198376832"/>
        <c:scaling>
          <c:orientation val="minMax"/>
        </c:scaling>
        <c:axPos val="l"/>
        <c:tickLblPos val="nextTo"/>
        <c:spPr>
          <a:solidFill>
            <a:schemeClr val="bg1"/>
          </a:solidFill>
        </c:spPr>
        <c:txPr>
          <a:bodyPr/>
          <a:lstStyle/>
          <a:p>
            <a:pPr>
              <a:defRPr baseline="0">
                <a:solidFill>
                  <a:schemeClr val="accent4">
                    <a:lumMod val="50000"/>
                  </a:schemeClr>
                </a:solidFill>
              </a:defRPr>
            </a:pPr>
            <a:endParaRPr lang="fr-FR"/>
          </a:p>
        </c:txPr>
        <c:crossAx val="198399488"/>
        <c:crosses val="autoZero"/>
        <c:auto val="1"/>
        <c:lblAlgn val="ctr"/>
        <c:lblOffset val="100"/>
      </c:catAx>
      <c:valAx>
        <c:axId val="198399488"/>
        <c:scaling>
          <c:orientation val="minMax"/>
        </c:scaling>
        <c:axPos val="b"/>
        <c:majorGridlines/>
        <c:numFmt formatCode="0.0000" sourceLinked="1"/>
        <c:tickLblPos val="nextTo"/>
        <c:txPr>
          <a:bodyPr/>
          <a:lstStyle/>
          <a:p>
            <a:pPr>
              <a:defRPr baseline="0">
                <a:solidFill>
                  <a:schemeClr val="accent4">
                    <a:lumMod val="50000"/>
                  </a:schemeClr>
                </a:solidFill>
              </a:defRPr>
            </a:pPr>
            <a:endParaRPr lang="fr-FR"/>
          </a:p>
        </c:txPr>
        <c:crossAx val="198376832"/>
        <c:crosses val="autoZero"/>
        <c:crossBetween val="between"/>
      </c:valAx>
    </c:plotArea>
    <c:plotVisOnly val="1"/>
  </c:chart>
  <c:externalData r:id="rId1"/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F06253-2804-4736-BF90-D6B9B7044319}" type="doc">
      <dgm:prSet loTypeId="urn:microsoft.com/office/officeart/2005/8/layout/h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fr-FR"/>
        </a:p>
      </dgm:t>
    </dgm:pt>
    <dgm:pt modelId="{5AD88188-DEFF-49C5-9324-2949ED2A12D2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Jérôme COMPAIN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5018DD20-5B50-49D9-97CB-BD2420861B33}" type="parTrans" cxnId="{F0C4100B-3287-40A3-9BAD-F8684C42094B}">
      <dgm:prSet/>
      <dgm:spPr/>
      <dgm:t>
        <a:bodyPr/>
        <a:lstStyle/>
        <a:p>
          <a:endParaRPr lang="fr-FR"/>
        </a:p>
      </dgm:t>
    </dgm:pt>
    <dgm:pt modelId="{B7779B6D-4E1E-441E-9240-5F5DD1B5D970}" type="sibTrans" cxnId="{F0C4100B-3287-40A3-9BAD-F8684C42094B}">
      <dgm:prSet/>
      <dgm:spPr/>
      <dgm:t>
        <a:bodyPr/>
        <a:lstStyle/>
        <a:p>
          <a:endParaRPr lang="fr-FR"/>
        </a:p>
      </dgm:t>
    </dgm:pt>
    <dgm:pt modelId="{0BE23467-F25A-4C83-A6C1-C44B85AC24C1}">
      <dgm:prSet phldrT="[Texte]"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AECE788C-E5B4-4674-ACCE-07300A676690}" type="parTrans" cxnId="{2818ABA4-E922-4A85-B632-D8B6D64885D3}">
      <dgm:prSet/>
      <dgm:spPr/>
      <dgm:t>
        <a:bodyPr/>
        <a:lstStyle/>
        <a:p>
          <a:endParaRPr lang="fr-FR"/>
        </a:p>
      </dgm:t>
    </dgm:pt>
    <dgm:pt modelId="{FAA92103-D8E2-446E-A129-76675FB1233D}" type="sibTrans" cxnId="{2818ABA4-E922-4A85-B632-D8B6D64885D3}">
      <dgm:prSet/>
      <dgm:spPr/>
      <dgm:t>
        <a:bodyPr/>
        <a:lstStyle/>
        <a:p>
          <a:endParaRPr lang="fr-FR"/>
        </a:p>
      </dgm:t>
    </dgm:pt>
    <dgm:pt modelId="{75A1E53B-CE34-4948-913D-23C751ECE1A1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09269C29-D475-460A-AF53-EDA49BB81895}" type="parTrans" cxnId="{7C91DD14-DC1D-4E73-B7A0-A6E7E76C1CD0}">
      <dgm:prSet/>
      <dgm:spPr/>
      <dgm:t>
        <a:bodyPr/>
        <a:lstStyle/>
        <a:p>
          <a:endParaRPr lang="fr-FR"/>
        </a:p>
      </dgm:t>
    </dgm:pt>
    <dgm:pt modelId="{45C8F263-BB90-4B9C-8642-5A35502A68F2}" type="sibTrans" cxnId="{7C91DD14-DC1D-4E73-B7A0-A6E7E76C1CD0}">
      <dgm:prSet/>
      <dgm:spPr/>
      <dgm:t>
        <a:bodyPr/>
        <a:lstStyle/>
        <a:p>
          <a:endParaRPr lang="fr-FR"/>
        </a:p>
      </dgm:t>
    </dgm:pt>
    <dgm:pt modelId="{D52FF672-4AF3-42CA-9074-E3D32A2C81BE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Antoine GLORIEIX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6DAC233E-0801-4611-A0F5-EFCCF79B36CF}" type="parTrans" cxnId="{A362EDC3-CF89-4FD4-BFC4-E190ABB4DEAE}">
      <dgm:prSet/>
      <dgm:spPr/>
      <dgm:t>
        <a:bodyPr/>
        <a:lstStyle/>
        <a:p>
          <a:endParaRPr lang="fr-FR"/>
        </a:p>
      </dgm:t>
    </dgm:pt>
    <dgm:pt modelId="{7CDB9BED-C22B-4222-9E9D-9A1C5E387B40}" type="sibTrans" cxnId="{A362EDC3-CF89-4FD4-BFC4-E190ABB4DEAE}">
      <dgm:prSet/>
      <dgm:spPr/>
      <dgm:t>
        <a:bodyPr/>
        <a:lstStyle/>
        <a:p>
          <a:endParaRPr lang="fr-FR"/>
        </a:p>
      </dgm:t>
    </dgm:pt>
    <dgm:pt modelId="{F40A9C6B-1331-4138-A95D-E89FEE667512}">
      <dgm:prSet phldrT="[Texte]"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6D262940-E77B-400E-81FE-75F6D9C5D538}" type="parTrans" cxnId="{E3EA9DB6-B484-4D9D-9A1B-E5F4E82739D0}">
      <dgm:prSet/>
      <dgm:spPr/>
      <dgm:t>
        <a:bodyPr/>
        <a:lstStyle/>
        <a:p>
          <a:endParaRPr lang="fr-FR"/>
        </a:p>
      </dgm:t>
    </dgm:pt>
    <dgm:pt modelId="{6DED6F79-AD02-4819-8AE1-7F9E153B39F4}" type="sibTrans" cxnId="{E3EA9DB6-B484-4D9D-9A1B-E5F4E82739D0}">
      <dgm:prSet/>
      <dgm:spPr/>
      <dgm:t>
        <a:bodyPr/>
        <a:lstStyle/>
        <a:p>
          <a:endParaRPr lang="fr-FR"/>
        </a:p>
      </dgm:t>
    </dgm:pt>
    <dgm:pt modelId="{D6952F7D-60AF-4891-BF78-EA93919F1DC1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10A848F5-2881-4F39-8370-5DA1622C66BB}" type="parTrans" cxnId="{9BE2E51A-D0C6-4F67-8418-9E40CDE66DA2}">
      <dgm:prSet/>
      <dgm:spPr/>
      <dgm:t>
        <a:bodyPr/>
        <a:lstStyle/>
        <a:p>
          <a:endParaRPr lang="fr-FR"/>
        </a:p>
      </dgm:t>
    </dgm:pt>
    <dgm:pt modelId="{9D5CA971-CD80-4338-B4ED-020F626620E8}" type="sibTrans" cxnId="{9BE2E51A-D0C6-4F67-8418-9E40CDE66DA2}">
      <dgm:prSet/>
      <dgm:spPr/>
      <dgm:t>
        <a:bodyPr/>
        <a:lstStyle/>
        <a:p>
          <a:endParaRPr lang="fr-FR"/>
        </a:p>
      </dgm:t>
    </dgm:pt>
    <dgm:pt modelId="{EEFE2557-0EF9-4EB6-AC3F-2BD41240119C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Stéphanie LA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167BEA0F-59DE-41D9-8FE7-D24FAB09E579}" type="parTrans" cxnId="{02932386-9287-4ADB-828E-D47FA158130A}">
      <dgm:prSet/>
      <dgm:spPr/>
      <dgm:t>
        <a:bodyPr/>
        <a:lstStyle/>
        <a:p>
          <a:endParaRPr lang="fr-FR"/>
        </a:p>
      </dgm:t>
    </dgm:pt>
    <dgm:pt modelId="{BFE41B5F-0265-4868-9992-574726E4D1F7}" type="sibTrans" cxnId="{02932386-9287-4ADB-828E-D47FA158130A}">
      <dgm:prSet/>
      <dgm:spPr/>
      <dgm:t>
        <a:bodyPr/>
        <a:lstStyle/>
        <a:p>
          <a:endParaRPr lang="fr-FR"/>
        </a:p>
      </dgm:t>
    </dgm:pt>
    <dgm:pt modelId="{575C9571-C556-400F-B5F5-27D255308A71}">
      <dgm:prSet phldrT="[Texte]"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0B70382F-1573-4849-9B79-6A32E6FE6D79}" type="parTrans" cxnId="{87B7E463-DC4A-49EC-8D38-96B92C122287}">
      <dgm:prSet/>
      <dgm:spPr/>
      <dgm:t>
        <a:bodyPr/>
        <a:lstStyle/>
        <a:p>
          <a:endParaRPr lang="fr-FR"/>
        </a:p>
      </dgm:t>
    </dgm:pt>
    <dgm:pt modelId="{75B1238D-CC1F-4E56-9B52-E484A3DB3AAF}" type="sibTrans" cxnId="{87B7E463-DC4A-49EC-8D38-96B92C122287}">
      <dgm:prSet/>
      <dgm:spPr/>
      <dgm:t>
        <a:bodyPr/>
        <a:lstStyle/>
        <a:p>
          <a:endParaRPr lang="fr-FR"/>
        </a:p>
      </dgm:t>
    </dgm:pt>
    <dgm:pt modelId="{AA749B32-23DE-4856-BA64-6A955846244A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DB776F88-00AC-4993-A771-4F2445B4F3F6}" type="parTrans" cxnId="{31F6885B-3EC1-46DB-92C7-0A76B5EB8432}">
      <dgm:prSet/>
      <dgm:spPr/>
      <dgm:t>
        <a:bodyPr/>
        <a:lstStyle/>
        <a:p>
          <a:endParaRPr lang="fr-FR"/>
        </a:p>
      </dgm:t>
    </dgm:pt>
    <dgm:pt modelId="{0E07ADCC-E74A-4EB1-B546-8AC8609C134F}" type="sibTrans" cxnId="{31F6885B-3EC1-46DB-92C7-0A76B5EB8432}">
      <dgm:prSet/>
      <dgm:spPr/>
      <dgm:t>
        <a:bodyPr/>
        <a:lstStyle/>
        <a:p>
          <a:endParaRPr lang="fr-FR"/>
        </a:p>
      </dgm:t>
    </dgm:pt>
    <dgm:pt modelId="{6FF5FC46-6CA0-400E-8C24-600CF9962587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Christa SUNTOO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CB5D0E1A-E9A3-4970-8B4C-D4397BAACE6F}" type="parTrans" cxnId="{1DB854ED-72A7-4D71-A3BA-34EBCCD6FD6A}">
      <dgm:prSet/>
      <dgm:spPr/>
      <dgm:t>
        <a:bodyPr/>
        <a:lstStyle/>
        <a:p>
          <a:endParaRPr lang="fr-FR"/>
        </a:p>
      </dgm:t>
    </dgm:pt>
    <dgm:pt modelId="{B9C4AC8C-7776-4EB2-8BD2-12C6EC4ADEAE}" type="sibTrans" cxnId="{1DB854ED-72A7-4D71-A3BA-34EBCCD6FD6A}">
      <dgm:prSet/>
      <dgm:spPr/>
      <dgm:t>
        <a:bodyPr/>
        <a:lstStyle/>
        <a:p>
          <a:endParaRPr lang="fr-FR"/>
        </a:p>
      </dgm:t>
    </dgm:pt>
    <dgm:pt modelId="{64AA33D0-9417-427D-8E69-9AA7135DBDF8}">
      <dgm:prSet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536DF548-FF32-4B9A-8473-F52D712D97DA}" type="parTrans" cxnId="{4257D8FC-EF47-423C-B133-008AFE6BAAE6}">
      <dgm:prSet/>
      <dgm:spPr/>
      <dgm:t>
        <a:bodyPr/>
        <a:lstStyle/>
        <a:p>
          <a:endParaRPr lang="fr-FR"/>
        </a:p>
      </dgm:t>
    </dgm:pt>
    <dgm:pt modelId="{6D978116-6170-4C2A-BCF1-90CA978BDABF}" type="sibTrans" cxnId="{4257D8FC-EF47-423C-B133-008AFE6BAAE6}">
      <dgm:prSet/>
      <dgm:spPr/>
      <dgm:t>
        <a:bodyPr/>
        <a:lstStyle/>
        <a:p>
          <a:endParaRPr lang="fr-FR"/>
        </a:p>
      </dgm:t>
    </dgm:pt>
    <dgm:pt modelId="{BE352E0B-A4D3-433D-86E8-10EBF1B026DC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4E6AA49D-0EF6-4200-9855-EACA8C5DBFBE}" type="parTrans" cxnId="{638434A0-890F-49C3-90B5-B9FF6AC38679}">
      <dgm:prSet/>
      <dgm:spPr/>
      <dgm:t>
        <a:bodyPr/>
        <a:lstStyle/>
        <a:p>
          <a:endParaRPr lang="fr-FR"/>
        </a:p>
      </dgm:t>
    </dgm:pt>
    <dgm:pt modelId="{9B010F44-96B1-40D7-A9E3-1D9EA5EED48E}" type="sibTrans" cxnId="{638434A0-890F-49C3-90B5-B9FF6AC38679}">
      <dgm:prSet/>
      <dgm:spPr/>
      <dgm:t>
        <a:bodyPr/>
        <a:lstStyle/>
        <a:p>
          <a:endParaRPr lang="fr-FR"/>
        </a:p>
      </dgm:t>
    </dgm:pt>
    <dgm:pt modelId="{F77D0146-5C59-4545-9C8B-469FDEA1A710}" type="pres">
      <dgm:prSet presAssocID="{FAF06253-2804-4736-BF90-D6B9B7044319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836D3257-F888-4684-85B0-60DE80BF0AA3}" type="pres">
      <dgm:prSet presAssocID="{5AD88188-DEFF-49C5-9324-2949ED2A12D2}" presName="compositeNode" presStyleCnt="0">
        <dgm:presLayoutVars>
          <dgm:bulletEnabled val="1"/>
        </dgm:presLayoutVars>
      </dgm:prSet>
      <dgm:spPr/>
    </dgm:pt>
    <dgm:pt modelId="{CDFC2F56-6721-465A-B7F7-3A23B637A75F}" type="pres">
      <dgm:prSet presAssocID="{5AD88188-DEFF-49C5-9324-2949ED2A12D2}" presName="image" presStyleLbl="fgImgPlace1" presStyleIdx="0" presStyleCnt="4"/>
      <dgm:spPr/>
    </dgm:pt>
    <dgm:pt modelId="{E653DDBC-7954-4C41-8D13-DAF23100DF31}" type="pres">
      <dgm:prSet presAssocID="{5AD88188-DEFF-49C5-9324-2949ED2A12D2}" presName="childNode" presStyleLbl="node1" presStyleIdx="0" presStyleCnt="4" custScaleY="1142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AF5200-16BF-4CB5-B601-169B6689A687}" type="pres">
      <dgm:prSet presAssocID="{5AD88188-DEFF-49C5-9324-2949ED2A12D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F92AA8-71FA-4422-B25B-B0C498A72571}" type="pres">
      <dgm:prSet presAssocID="{B7779B6D-4E1E-441E-9240-5F5DD1B5D970}" presName="sibTrans" presStyleCnt="0"/>
      <dgm:spPr/>
    </dgm:pt>
    <dgm:pt modelId="{0B85CB0C-27D7-463E-8A4F-D105EA74E0FB}" type="pres">
      <dgm:prSet presAssocID="{D52FF672-4AF3-42CA-9074-E3D32A2C81BE}" presName="compositeNode" presStyleCnt="0">
        <dgm:presLayoutVars>
          <dgm:bulletEnabled val="1"/>
        </dgm:presLayoutVars>
      </dgm:prSet>
      <dgm:spPr/>
    </dgm:pt>
    <dgm:pt modelId="{8D3F26D5-A644-4D67-9C6D-32F8F182328C}" type="pres">
      <dgm:prSet presAssocID="{D52FF672-4AF3-42CA-9074-E3D32A2C81BE}" presName="image" presStyleLbl="fgImgPlace1" presStyleIdx="1" presStyleCnt="4"/>
      <dgm:spPr/>
    </dgm:pt>
    <dgm:pt modelId="{E5BF9FEF-898C-4303-A1B8-2D4CF1453035}" type="pres">
      <dgm:prSet presAssocID="{D52FF672-4AF3-42CA-9074-E3D32A2C81BE}" presName="childNode" presStyleLbl="node1" presStyleIdx="1" presStyleCnt="4" custScaleY="1142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58476F-F0F1-411E-8048-B8D61802F441}" type="pres">
      <dgm:prSet presAssocID="{D52FF672-4AF3-42CA-9074-E3D32A2C81BE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E06BCB-6BA5-4B70-B991-FF16A5C82AFE}" type="pres">
      <dgm:prSet presAssocID="{7CDB9BED-C22B-4222-9E9D-9A1C5E387B40}" presName="sibTrans" presStyleCnt="0"/>
      <dgm:spPr/>
    </dgm:pt>
    <dgm:pt modelId="{6F6C6247-1FE0-40FB-A51B-DA117CA11923}" type="pres">
      <dgm:prSet presAssocID="{EEFE2557-0EF9-4EB6-AC3F-2BD41240119C}" presName="compositeNode" presStyleCnt="0">
        <dgm:presLayoutVars>
          <dgm:bulletEnabled val="1"/>
        </dgm:presLayoutVars>
      </dgm:prSet>
      <dgm:spPr/>
    </dgm:pt>
    <dgm:pt modelId="{7CFFEDE6-307D-4409-AED2-CBAD9D735539}" type="pres">
      <dgm:prSet presAssocID="{EEFE2557-0EF9-4EB6-AC3F-2BD41240119C}" presName="image" presStyleLbl="fgImgPlace1" presStyleIdx="2" presStyleCnt="4"/>
      <dgm:spPr/>
    </dgm:pt>
    <dgm:pt modelId="{618882AA-EBE3-4C1F-B8F1-EE5ED19E98E0}" type="pres">
      <dgm:prSet presAssocID="{EEFE2557-0EF9-4EB6-AC3F-2BD41240119C}" presName="childNode" presStyleLbl="node1" presStyleIdx="2" presStyleCnt="4" custScaleY="1142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2403D8-2159-47EF-9C23-C360940BAABC}" type="pres">
      <dgm:prSet presAssocID="{EEFE2557-0EF9-4EB6-AC3F-2BD41240119C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BFE5AB-589B-4670-B112-3E0BFA0C8DEF}" type="pres">
      <dgm:prSet presAssocID="{BFE41B5F-0265-4868-9992-574726E4D1F7}" presName="sibTrans" presStyleCnt="0"/>
      <dgm:spPr/>
    </dgm:pt>
    <dgm:pt modelId="{2429D221-427B-494B-A9AD-92E24E4F232A}" type="pres">
      <dgm:prSet presAssocID="{6FF5FC46-6CA0-400E-8C24-600CF9962587}" presName="compositeNode" presStyleCnt="0">
        <dgm:presLayoutVars>
          <dgm:bulletEnabled val="1"/>
        </dgm:presLayoutVars>
      </dgm:prSet>
      <dgm:spPr/>
    </dgm:pt>
    <dgm:pt modelId="{405624EB-A2CE-4A5C-9A9B-FA00684658BC}" type="pres">
      <dgm:prSet presAssocID="{6FF5FC46-6CA0-400E-8C24-600CF9962587}" presName="image" presStyleLbl="fgImgPlace1" presStyleIdx="3" presStyleCnt="4" custScaleX="129599" custScaleY="16109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0A421AA-27DF-4EEB-AF16-345E9797CC5C}" type="pres">
      <dgm:prSet presAssocID="{6FF5FC46-6CA0-400E-8C24-600CF996258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38A86C-D43A-4319-A651-29FF57DB5665}" type="pres">
      <dgm:prSet presAssocID="{6FF5FC46-6CA0-400E-8C24-600CF9962587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7B7E463-DC4A-49EC-8D38-96B92C122287}" srcId="{EEFE2557-0EF9-4EB6-AC3F-2BD41240119C}" destId="{575C9571-C556-400F-B5F5-27D255308A71}" srcOrd="0" destOrd="0" parTransId="{0B70382F-1573-4849-9B79-6A32E6FE6D79}" sibTransId="{75B1238D-CC1F-4E56-9B52-E484A3DB3AAF}"/>
    <dgm:cxn modelId="{E3EA9DB6-B484-4D9D-9A1B-E5F4E82739D0}" srcId="{D52FF672-4AF3-42CA-9074-E3D32A2C81BE}" destId="{F40A9C6B-1331-4138-A95D-E89FEE667512}" srcOrd="0" destOrd="0" parTransId="{6D262940-E77B-400E-81FE-75F6D9C5D538}" sibTransId="{6DED6F79-AD02-4819-8AE1-7F9E153B39F4}"/>
    <dgm:cxn modelId="{195C25CA-AA85-4697-B246-FEEECCBA3CD5}" type="presOf" srcId="{64AA33D0-9417-427D-8E69-9AA7135DBDF8}" destId="{00A421AA-27DF-4EEB-AF16-345E9797CC5C}" srcOrd="0" destOrd="0" presId="urn:microsoft.com/office/officeart/2005/8/layout/hList2"/>
    <dgm:cxn modelId="{02932386-9287-4ADB-828E-D47FA158130A}" srcId="{FAF06253-2804-4736-BF90-D6B9B7044319}" destId="{EEFE2557-0EF9-4EB6-AC3F-2BD41240119C}" srcOrd="2" destOrd="0" parTransId="{167BEA0F-59DE-41D9-8FE7-D24FAB09E579}" sibTransId="{BFE41B5F-0265-4868-9992-574726E4D1F7}"/>
    <dgm:cxn modelId="{638434A0-890F-49C3-90B5-B9FF6AC38679}" srcId="{6FF5FC46-6CA0-400E-8C24-600CF9962587}" destId="{BE352E0B-A4D3-433D-86E8-10EBF1B026DC}" srcOrd="1" destOrd="0" parTransId="{4E6AA49D-0EF6-4200-9855-EACA8C5DBFBE}" sibTransId="{9B010F44-96B1-40D7-A9E3-1D9EA5EED48E}"/>
    <dgm:cxn modelId="{A362EDC3-CF89-4FD4-BFC4-E190ABB4DEAE}" srcId="{FAF06253-2804-4736-BF90-D6B9B7044319}" destId="{D52FF672-4AF3-42CA-9074-E3D32A2C81BE}" srcOrd="1" destOrd="0" parTransId="{6DAC233E-0801-4611-A0F5-EFCCF79B36CF}" sibTransId="{7CDB9BED-C22B-4222-9E9D-9A1C5E387B40}"/>
    <dgm:cxn modelId="{1ED6DB05-1CF3-43B7-86F9-981587610F90}" type="presOf" srcId="{D6952F7D-60AF-4891-BF78-EA93919F1DC1}" destId="{E5BF9FEF-898C-4303-A1B8-2D4CF1453035}" srcOrd="0" destOrd="1" presId="urn:microsoft.com/office/officeart/2005/8/layout/hList2"/>
    <dgm:cxn modelId="{9BE2E51A-D0C6-4F67-8418-9E40CDE66DA2}" srcId="{D52FF672-4AF3-42CA-9074-E3D32A2C81BE}" destId="{D6952F7D-60AF-4891-BF78-EA93919F1DC1}" srcOrd="1" destOrd="0" parTransId="{10A848F5-2881-4F39-8370-5DA1622C66BB}" sibTransId="{9D5CA971-CD80-4338-B4ED-020F626620E8}"/>
    <dgm:cxn modelId="{65BD45CF-56A9-4791-A70E-7E0CD2EEEE73}" type="presOf" srcId="{575C9571-C556-400F-B5F5-27D255308A71}" destId="{618882AA-EBE3-4C1F-B8F1-EE5ED19E98E0}" srcOrd="0" destOrd="0" presId="urn:microsoft.com/office/officeart/2005/8/layout/hList2"/>
    <dgm:cxn modelId="{CDA2F9B8-2F76-482E-94E1-04BF0C0EDC2F}" type="presOf" srcId="{6FF5FC46-6CA0-400E-8C24-600CF9962587}" destId="{5A38A86C-D43A-4319-A651-29FF57DB5665}" srcOrd="0" destOrd="0" presId="urn:microsoft.com/office/officeart/2005/8/layout/hList2"/>
    <dgm:cxn modelId="{7E742B49-0CEE-4C06-89E3-C812A185CF2F}" type="presOf" srcId="{5AD88188-DEFF-49C5-9324-2949ED2A12D2}" destId="{11AF5200-16BF-4CB5-B601-169B6689A687}" srcOrd="0" destOrd="0" presId="urn:microsoft.com/office/officeart/2005/8/layout/hList2"/>
    <dgm:cxn modelId="{1DB854ED-72A7-4D71-A3BA-34EBCCD6FD6A}" srcId="{FAF06253-2804-4736-BF90-D6B9B7044319}" destId="{6FF5FC46-6CA0-400E-8C24-600CF9962587}" srcOrd="3" destOrd="0" parTransId="{CB5D0E1A-E9A3-4970-8B4C-D4397BAACE6F}" sibTransId="{B9C4AC8C-7776-4EB2-8BD2-12C6EC4ADEAE}"/>
    <dgm:cxn modelId="{7C91DD14-DC1D-4E73-B7A0-A6E7E76C1CD0}" srcId="{5AD88188-DEFF-49C5-9324-2949ED2A12D2}" destId="{75A1E53B-CE34-4948-913D-23C751ECE1A1}" srcOrd="1" destOrd="0" parTransId="{09269C29-D475-460A-AF53-EDA49BB81895}" sibTransId="{45C8F263-BB90-4B9C-8642-5A35502A68F2}"/>
    <dgm:cxn modelId="{E16F1736-2BB2-4DFD-ABD7-D8830CBB0250}" type="presOf" srcId="{BE352E0B-A4D3-433D-86E8-10EBF1B026DC}" destId="{00A421AA-27DF-4EEB-AF16-345E9797CC5C}" srcOrd="0" destOrd="1" presId="urn:microsoft.com/office/officeart/2005/8/layout/hList2"/>
    <dgm:cxn modelId="{31F6885B-3EC1-46DB-92C7-0A76B5EB8432}" srcId="{EEFE2557-0EF9-4EB6-AC3F-2BD41240119C}" destId="{AA749B32-23DE-4856-BA64-6A955846244A}" srcOrd="1" destOrd="0" parTransId="{DB776F88-00AC-4993-A771-4F2445B4F3F6}" sibTransId="{0E07ADCC-E74A-4EB1-B546-8AC8609C134F}"/>
    <dgm:cxn modelId="{000DE9D1-435F-4DE0-97CA-BE55E794D7DD}" type="presOf" srcId="{0BE23467-F25A-4C83-A6C1-C44B85AC24C1}" destId="{E653DDBC-7954-4C41-8D13-DAF23100DF31}" srcOrd="0" destOrd="0" presId="urn:microsoft.com/office/officeart/2005/8/layout/hList2"/>
    <dgm:cxn modelId="{5F4B55C9-D362-481F-84F9-84A853A13DAF}" type="presOf" srcId="{EEFE2557-0EF9-4EB6-AC3F-2BD41240119C}" destId="{AE2403D8-2159-47EF-9C23-C360940BAABC}" srcOrd="0" destOrd="0" presId="urn:microsoft.com/office/officeart/2005/8/layout/hList2"/>
    <dgm:cxn modelId="{11876439-1AF7-43B9-AA17-1A40FB0AE867}" type="presOf" srcId="{F40A9C6B-1331-4138-A95D-E89FEE667512}" destId="{E5BF9FEF-898C-4303-A1B8-2D4CF1453035}" srcOrd="0" destOrd="0" presId="urn:microsoft.com/office/officeart/2005/8/layout/hList2"/>
    <dgm:cxn modelId="{B9BAF0B3-9D52-4DA6-A2EF-F573A33FD8CB}" type="presOf" srcId="{FAF06253-2804-4736-BF90-D6B9B7044319}" destId="{F77D0146-5C59-4545-9C8B-469FDEA1A710}" srcOrd="0" destOrd="0" presId="urn:microsoft.com/office/officeart/2005/8/layout/hList2"/>
    <dgm:cxn modelId="{4257D8FC-EF47-423C-B133-008AFE6BAAE6}" srcId="{6FF5FC46-6CA0-400E-8C24-600CF9962587}" destId="{64AA33D0-9417-427D-8E69-9AA7135DBDF8}" srcOrd="0" destOrd="0" parTransId="{536DF548-FF32-4B9A-8473-F52D712D97DA}" sibTransId="{6D978116-6170-4C2A-BCF1-90CA978BDABF}"/>
    <dgm:cxn modelId="{2818ABA4-E922-4A85-B632-D8B6D64885D3}" srcId="{5AD88188-DEFF-49C5-9324-2949ED2A12D2}" destId="{0BE23467-F25A-4C83-A6C1-C44B85AC24C1}" srcOrd="0" destOrd="0" parTransId="{AECE788C-E5B4-4674-ACCE-07300A676690}" sibTransId="{FAA92103-D8E2-446E-A129-76675FB1233D}"/>
    <dgm:cxn modelId="{6A8C550C-067F-4D77-B5F9-5D5EB9232519}" type="presOf" srcId="{D52FF672-4AF3-42CA-9074-E3D32A2C81BE}" destId="{8E58476F-F0F1-411E-8048-B8D61802F441}" srcOrd="0" destOrd="0" presId="urn:microsoft.com/office/officeart/2005/8/layout/hList2"/>
    <dgm:cxn modelId="{F0C4100B-3287-40A3-9BAD-F8684C42094B}" srcId="{FAF06253-2804-4736-BF90-D6B9B7044319}" destId="{5AD88188-DEFF-49C5-9324-2949ED2A12D2}" srcOrd="0" destOrd="0" parTransId="{5018DD20-5B50-49D9-97CB-BD2420861B33}" sibTransId="{B7779B6D-4E1E-441E-9240-5F5DD1B5D970}"/>
    <dgm:cxn modelId="{60B33A1C-1DB4-4378-B8AC-4C5C07E5BC80}" type="presOf" srcId="{75A1E53B-CE34-4948-913D-23C751ECE1A1}" destId="{E653DDBC-7954-4C41-8D13-DAF23100DF31}" srcOrd="0" destOrd="1" presId="urn:microsoft.com/office/officeart/2005/8/layout/hList2"/>
    <dgm:cxn modelId="{B9DE2C16-0E75-4F1A-81DE-05E9EF2DDB9F}" type="presOf" srcId="{AA749B32-23DE-4856-BA64-6A955846244A}" destId="{618882AA-EBE3-4C1F-B8F1-EE5ED19E98E0}" srcOrd="0" destOrd="1" presId="urn:microsoft.com/office/officeart/2005/8/layout/hList2"/>
    <dgm:cxn modelId="{A35364B8-901E-42E9-9256-4D7BA9B7C061}" type="presParOf" srcId="{F77D0146-5C59-4545-9C8B-469FDEA1A710}" destId="{836D3257-F888-4684-85B0-60DE80BF0AA3}" srcOrd="0" destOrd="0" presId="urn:microsoft.com/office/officeart/2005/8/layout/hList2"/>
    <dgm:cxn modelId="{8936E5F6-760D-4607-BF7A-07D2C3C7001B}" type="presParOf" srcId="{836D3257-F888-4684-85B0-60DE80BF0AA3}" destId="{CDFC2F56-6721-465A-B7F7-3A23B637A75F}" srcOrd="0" destOrd="0" presId="urn:microsoft.com/office/officeart/2005/8/layout/hList2"/>
    <dgm:cxn modelId="{16467D59-B86F-4F77-8BD8-65C98EA5FE26}" type="presParOf" srcId="{836D3257-F888-4684-85B0-60DE80BF0AA3}" destId="{E653DDBC-7954-4C41-8D13-DAF23100DF31}" srcOrd="1" destOrd="0" presId="urn:microsoft.com/office/officeart/2005/8/layout/hList2"/>
    <dgm:cxn modelId="{901A410F-8EAE-4139-BC26-B4126E894F72}" type="presParOf" srcId="{836D3257-F888-4684-85B0-60DE80BF0AA3}" destId="{11AF5200-16BF-4CB5-B601-169B6689A687}" srcOrd="2" destOrd="0" presId="urn:microsoft.com/office/officeart/2005/8/layout/hList2"/>
    <dgm:cxn modelId="{8FBEC68D-CD6F-4860-8D5A-EA2354E7D4C6}" type="presParOf" srcId="{F77D0146-5C59-4545-9C8B-469FDEA1A710}" destId="{BDF92AA8-71FA-4422-B25B-B0C498A72571}" srcOrd="1" destOrd="0" presId="urn:microsoft.com/office/officeart/2005/8/layout/hList2"/>
    <dgm:cxn modelId="{90109515-D4F1-484C-8AEC-1938675F5617}" type="presParOf" srcId="{F77D0146-5C59-4545-9C8B-469FDEA1A710}" destId="{0B85CB0C-27D7-463E-8A4F-D105EA74E0FB}" srcOrd="2" destOrd="0" presId="urn:microsoft.com/office/officeart/2005/8/layout/hList2"/>
    <dgm:cxn modelId="{3AF73824-02FD-4B74-B374-138BE2838A48}" type="presParOf" srcId="{0B85CB0C-27D7-463E-8A4F-D105EA74E0FB}" destId="{8D3F26D5-A644-4D67-9C6D-32F8F182328C}" srcOrd="0" destOrd="0" presId="urn:microsoft.com/office/officeart/2005/8/layout/hList2"/>
    <dgm:cxn modelId="{921BC611-988B-4717-A2BF-044FEA15FA07}" type="presParOf" srcId="{0B85CB0C-27D7-463E-8A4F-D105EA74E0FB}" destId="{E5BF9FEF-898C-4303-A1B8-2D4CF1453035}" srcOrd="1" destOrd="0" presId="urn:microsoft.com/office/officeart/2005/8/layout/hList2"/>
    <dgm:cxn modelId="{BE52BC18-5559-4777-96BB-2CC93F34BDA2}" type="presParOf" srcId="{0B85CB0C-27D7-463E-8A4F-D105EA74E0FB}" destId="{8E58476F-F0F1-411E-8048-B8D61802F441}" srcOrd="2" destOrd="0" presId="urn:microsoft.com/office/officeart/2005/8/layout/hList2"/>
    <dgm:cxn modelId="{3B31092C-FD05-4667-8275-D0A97A58F401}" type="presParOf" srcId="{F77D0146-5C59-4545-9C8B-469FDEA1A710}" destId="{F7E06BCB-6BA5-4B70-B991-FF16A5C82AFE}" srcOrd="3" destOrd="0" presId="urn:microsoft.com/office/officeart/2005/8/layout/hList2"/>
    <dgm:cxn modelId="{7706AAB6-EAFE-4267-B901-63F332002706}" type="presParOf" srcId="{F77D0146-5C59-4545-9C8B-469FDEA1A710}" destId="{6F6C6247-1FE0-40FB-A51B-DA117CA11923}" srcOrd="4" destOrd="0" presId="urn:microsoft.com/office/officeart/2005/8/layout/hList2"/>
    <dgm:cxn modelId="{790421C2-A4CC-4847-AAF9-FAF88B9F7066}" type="presParOf" srcId="{6F6C6247-1FE0-40FB-A51B-DA117CA11923}" destId="{7CFFEDE6-307D-4409-AED2-CBAD9D735539}" srcOrd="0" destOrd="0" presId="urn:microsoft.com/office/officeart/2005/8/layout/hList2"/>
    <dgm:cxn modelId="{DCF450A1-C8D4-4CBD-AC80-61FDB3AEB03B}" type="presParOf" srcId="{6F6C6247-1FE0-40FB-A51B-DA117CA11923}" destId="{618882AA-EBE3-4C1F-B8F1-EE5ED19E98E0}" srcOrd="1" destOrd="0" presId="urn:microsoft.com/office/officeart/2005/8/layout/hList2"/>
    <dgm:cxn modelId="{D25534B2-814B-43CD-81EB-AF0A3401BA76}" type="presParOf" srcId="{6F6C6247-1FE0-40FB-A51B-DA117CA11923}" destId="{AE2403D8-2159-47EF-9C23-C360940BAABC}" srcOrd="2" destOrd="0" presId="urn:microsoft.com/office/officeart/2005/8/layout/hList2"/>
    <dgm:cxn modelId="{0A20B182-075E-4409-B61B-A58371B2A7B5}" type="presParOf" srcId="{F77D0146-5C59-4545-9C8B-469FDEA1A710}" destId="{07BFE5AB-589B-4670-B112-3E0BFA0C8DEF}" srcOrd="5" destOrd="0" presId="urn:microsoft.com/office/officeart/2005/8/layout/hList2"/>
    <dgm:cxn modelId="{FE71AF17-72C0-40C6-9E41-EC55C9665ADC}" type="presParOf" srcId="{F77D0146-5C59-4545-9C8B-469FDEA1A710}" destId="{2429D221-427B-494B-A9AD-92E24E4F232A}" srcOrd="6" destOrd="0" presId="urn:microsoft.com/office/officeart/2005/8/layout/hList2"/>
    <dgm:cxn modelId="{27404518-6BB1-4D10-BD4D-86AC252A004D}" type="presParOf" srcId="{2429D221-427B-494B-A9AD-92E24E4F232A}" destId="{405624EB-A2CE-4A5C-9A9B-FA00684658BC}" srcOrd="0" destOrd="0" presId="urn:microsoft.com/office/officeart/2005/8/layout/hList2"/>
    <dgm:cxn modelId="{EFEA07E3-09C5-4DFC-92F5-D4D8AC9BA22F}" type="presParOf" srcId="{2429D221-427B-494B-A9AD-92E24E4F232A}" destId="{00A421AA-27DF-4EEB-AF16-345E9797CC5C}" srcOrd="1" destOrd="0" presId="urn:microsoft.com/office/officeart/2005/8/layout/hList2"/>
    <dgm:cxn modelId="{C67C1DC6-9D97-4A0A-B621-AECDBAD5D55A}" type="presParOf" srcId="{2429D221-427B-494B-A9AD-92E24E4F232A}" destId="{5A38A86C-D43A-4319-A651-29FF57DB5665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A8F1B-5640-4900-8853-E37B3FA10B06}" type="doc">
      <dgm:prSet loTypeId="urn:microsoft.com/office/officeart/2005/8/layout/hProcess7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fr-FR"/>
        </a:p>
      </dgm:t>
    </dgm:pt>
    <dgm:pt modelId="{035E2C35-E903-4FCD-8F10-F57867606034}">
      <dgm:prSet phldrT="[Texte]" custT="1"/>
      <dgm:spPr/>
      <dgm:t>
        <a:bodyPr/>
        <a:lstStyle/>
        <a:p>
          <a:r>
            <a:rPr lang="fr-FR" sz="14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OBJECTIF</a:t>
          </a:r>
        </a:p>
      </dgm:t>
    </dgm:pt>
    <dgm:pt modelId="{EA18E04C-9EAF-4015-B093-142676951140}" type="parTrans" cxnId="{EE18169B-D896-482A-BFBA-7854F3344504}">
      <dgm:prSet/>
      <dgm:spPr/>
      <dgm:t>
        <a:bodyPr/>
        <a:lstStyle/>
        <a:p>
          <a:endParaRPr lang="fr-FR"/>
        </a:p>
      </dgm:t>
    </dgm:pt>
    <dgm:pt modelId="{79BAEE7E-4E25-44A0-B8E8-6528EFF67F43}" type="sibTrans" cxnId="{EE18169B-D896-482A-BFBA-7854F3344504}">
      <dgm:prSet/>
      <dgm:spPr/>
      <dgm:t>
        <a:bodyPr/>
        <a:lstStyle/>
        <a:p>
          <a:endParaRPr lang="fr-FR"/>
        </a:p>
      </dgm:t>
    </dgm:pt>
    <dgm:pt modelId="{3C9A3DAA-197F-4A0D-891B-9C4FDA904A15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Renouveler de l’Assemblée Nationale 1 mois après l’élection présidentielle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8DD6950A-FC0B-48E0-9E1E-84FE413AE598}" type="parTrans" cxnId="{744BBDF1-E585-4FA1-A4BF-59831E269385}">
      <dgm:prSet/>
      <dgm:spPr/>
      <dgm:t>
        <a:bodyPr/>
        <a:lstStyle/>
        <a:p>
          <a:endParaRPr lang="fr-FR"/>
        </a:p>
      </dgm:t>
    </dgm:pt>
    <dgm:pt modelId="{8631813A-986F-4758-90FF-61DE576E536D}" type="sibTrans" cxnId="{744BBDF1-E585-4FA1-A4BF-59831E269385}">
      <dgm:prSet/>
      <dgm:spPr/>
      <dgm:t>
        <a:bodyPr/>
        <a:lstStyle/>
        <a:p>
          <a:endParaRPr lang="fr-FR"/>
        </a:p>
      </dgm:t>
    </dgm:pt>
    <dgm:pt modelId="{A2033A71-78A9-4003-94C4-49752D0AAF4A}">
      <dgm:prSet phldrT="[Texte]" custT="1"/>
      <dgm:spPr/>
      <dgm:t>
        <a:bodyPr/>
        <a:lstStyle/>
        <a:p>
          <a:r>
            <a:rPr lang="fr-FR" sz="14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SCRUTIN</a:t>
          </a:r>
          <a:endParaRPr lang="fr-FR" sz="1400" b="1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964EBC0-8897-434F-A617-FE96A2A7629A}" type="parTrans" cxnId="{56249E4A-B280-4B5A-9112-851AC483C21E}">
      <dgm:prSet/>
      <dgm:spPr/>
      <dgm:t>
        <a:bodyPr/>
        <a:lstStyle/>
        <a:p>
          <a:endParaRPr lang="fr-FR"/>
        </a:p>
      </dgm:t>
    </dgm:pt>
    <dgm:pt modelId="{1CC5A561-F6BA-44A6-965C-7708BA290C4F}" type="sibTrans" cxnId="{56249E4A-B280-4B5A-9112-851AC483C21E}">
      <dgm:prSet/>
      <dgm:spPr/>
      <dgm:t>
        <a:bodyPr/>
        <a:lstStyle/>
        <a:p>
          <a:endParaRPr lang="fr-FR"/>
        </a:p>
      </dgm:t>
    </dgm:pt>
    <dgm:pt modelId="{74E4C87A-1662-4018-8FA3-9E3EBF9B7E63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577 députées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AD7119E-5F41-4811-88CA-74C09E49ABC1}" type="parTrans" cxnId="{F1CB0F8F-3FD9-4443-B032-463772A7CDA4}">
      <dgm:prSet/>
      <dgm:spPr/>
      <dgm:t>
        <a:bodyPr/>
        <a:lstStyle/>
        <a:p>
          <a:endParaRPr lang="fr-FR"/>
        </a:p>
      </dgm:t>
    </dgm:pt>
    <dgm:pt modelId="{8C0BE057-9435-40BB-A29C-23DEA8C62190}" type="sibTrans" cxnId="{F1CB0F8F-3FD9-4443-B032-463772A7CDA4}">
      <dgm:prSet/>
      <dgm:spPr/>
      <dgm:t>
        <a:bodyPr/>
        <a:lstStyle/>
        <a:p>
          <a:endParaRPr lang="fr-FR"/>
        </a:p>
      </dgm:t>
    </dgm:pt>
    <dgm:pt modelId="{00EC3787-5241-4369-931D-675CF071C839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Suffrage universel direct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3D67478A-A435-4722-BC71-B037A8A08707}" type="parTrans" cxnId="{3F202988-5627-4230-A4B6-9D156A35F1F1}">
      <dgm:prSet/>
      <dgm:spPr/>
      <dgm:t>
        <a:bodyPr/>
        <a:lstStyle/>
        <a:p>
          <a:endParaRPr lang="fr-FR"/>
        </a:p>
      </dgm:t>
    </dgm:pt>
    <dgm:pt modelId="{A801E6F3-84B9-4FC2-8725-10F859E5854D}" type="sibTrans" cxnId="{3F202988-5627-4230-A4B6-9D156A35F1F1}">
      <dgm:prSet/>
      <dgm:spPr/>
      <dgm:t>
        <a:bodyPr/>
        <a:lstStyle/>
        <a:p>
          <a:endParaRPr lang="fr-FR"/>
        </a:p>
      </dgm:t>
    </dgm:pt>
    <dgm:pt modelId="{4A8B61C5-BCA7-4867-9C74-283D68B88FA0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Election par circonscription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484EFF1-52F1-4FD9-8599-48F1985E0630}" type="parTrans" cxnId="{46D85053-168E-423B-A966-2F22CCF3C6A3}">
      <dgm:prSet/>
      <dgm:spPr/>
      <dgm:t>
        <a:bodyPr/>
        <a:lstStyle/>
        <a:p>
          <a:endParaRPr lang="fr-FR"/>
        </a:p>
      </dgm:t>
    </dgm:pt>
    <dgm:pt modelId="{4F3CD376-39E8-4F81-9D14-DF141DD1CBC6}" type="sibTrans" cxnId="{46D85053-168E-423B-A966-2F22CCF3C6A3}">
      <dgm:prSet/>
      <dgm:spPr/>
      <dgm:t>
        <a:bodyPr/>
        <a:lstStyle/>
        <a:p>
          <a:endParaRPr lang="fr-FR"/>
        </a:p>
      </dgm:t>
    </dgm:pt>
    <dgm:pt modelId="{57A8E0D5-0315-4789-839D-AF497D88416A}" type="pres">
      <dgm:prSet presAssocID="{78BA8F1B-5640-4900-8853-E37B3FA10B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2012CC7-03A5-4941-859D-BC92E65098B1}" type="pres">
      <dgm:prSet presAssocID="{035E2C35-E903-4FCD-8F10-F57867606034}" presName="compositeNode" presStyleCnt="0">
        <dgm:presLayoutVars>
          <dgm:bulletEnabled val="1"/>
        </dgm:presLayoutVars>
      </dgm:prSet>
      <dgm:spPr/>
    </dgm:pt>
    <dgm:pt modelId="{0F51FF53-1FCE-4FD0-A229-0E160CFA3B6D}" type="pres">
      <dgm:prSet presAssocID="{035E2C35-E903-4FCD-8F10-F57867606034}" presName="bgRect" presStyleLbl="node1" presStyleIdx="0" presStyleCnt="2" custScaleX="97270"/>
      <dgm:spPr/>
      <dgm:t>
        <a:bodyPr/>
        <a:lstStyle/>
        <a:p>
          <a:endParaRPr lang="fr-FR"/>
        </a:p>
      </dgm:t>
    </dgm:pt>
    <dgm:pt modelId="{11C6D28B-E150-42B8-84BD-51FBAA114566}" type="pres">
      <dgm:prSet presAssocID="{035E2C35-E903-4FCD-8F10-F57867606034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BD2DF5-AAF3-4994-AF56-0D73D9280656}" type="pres">
      <dgm:prSet presAssocID="{035E2C35-E903-4FCD-8F10-F57867606034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4C7860-44DE-4D2E-BE7F-5F5B65C74FFE}" type="pres">
      <dgm:prSet presAssocID="{79BAEE7E-4E25-44A0-B8E8-6528EFF67F43}" presName="hSp" presStyleCnt="0"/>
      <dgm:spPr/>
    </dgm:pt>
    <dgm:pt modelId="{CB62D318-14B2-4383-85D6-765FB65E43B0}" type="pres">
      <dgm:prSet presAssocID="{79BAEE7E-4E25-44A0-B8E8-6528EFF67F43}" presName="vProcSp" presStyleCnt="0"/>
      <dgm:spPr/>
    </dgm:pt>
    <dgm:pt modelId="{EA31BEBA-60D8-4307-A3D6-280E409614DB}" type="pres">
      <dgm:prSet presAssocID="{79BAEE7E-4E25-44A0-B8E8-6528EFF67F43}" presName="vSp1" presStyleCnt="0"/>
      <dgm:spPr/>
    </dgm:pt>
    <dgm:pt modelId="{24384773-6DDE-4369-A65A-2633706B6865}" type="pres">
      <dgm:prSet presAssocID="{79BAEE7E-4E25-44A0-B8E8-6528EFF67F43}" presName="simulatedConn" presStyleLbl="solidFgAcc1" presStyleIdx="0" presStyleCnt="1" custScaleX="58812" custLinFactNeighborX="-12482" custLinFactNeighborY="8577"/>
      <dgm:spPr/>
    </dgm:pt>
    <dgm:pt modelId="{F7A65DF5-2717-4034-8160-3387C19DEFCE}" type="pres">
      <dgm:prSet presAssocID="{79BAEE7E-4E25-44A0-B8E8-6528EFF67F43}" presName="vSp2" presStyleCnt="0"/>
      <dgm:spPr/>
    </dgm:pt>
    <dgm:pt modelId="{BFD2577F-EBAC-49E6-9937-17A97EBCF925}" type="pres">
      <dgm:prSet presAssocID="{79BAEE7E-4E25-44A0-B8E8-6528EFF67F43}" presName="sibTrans" presStyleCnt="0"/>
      <dgm:spPr/>
    </dgm:pt>
    <dgm:pt modelId="{924F54C5-13AD-4AB4-9245-AD0F75FA1D60}" type="pres">
      <dgm:prSet presAssocID="{A2033A71-78A9-4003-94C4-49752D0AAF4A}" presName="compositeNode" presStyleCnt="0">
        <dgm:presLayoutVars>
          <dgm:bulletEnabled val="1"/>
        </dgm:presLayoutVars>
      </dgm:prSet>
      <dgm:spPr/>
    </dgm:pt>
    <dgm:pt modelId="{6CCDCED2-EEFD-47DC-9D35-CBBDF320364C}" type="pres">
      <dgm:prSet presAssocID="{A2033A71-78A9-4003-94C4-49752D0AAF4A}" presName="bgRect" presStyleLbl="node1" presStyleIdx="1" presStyleCnt="2" custLinFactNeighborX="11923" custLinFactNeighborY="18182"/>
      <dgm:spPr/>
      <dgm:t>
        <a:bodyPr/>
        <a:lstStyle/>
        <a:p>
          <a:endParaRPr lang="fr-FR"/>
        </a:p>
      </dgm:t>
    </dgm:pt>
    <dgm:pt modelId="{A9DBCB14-EBE4-4FEB-AB3A-1F4214A3731C}" type="pres">
      <dgm:prSet presAssocID="{A2033A71-78A9-4003-94C4-49752D0AAF4A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BD701E-E7D5-4FC3-BEC2-20FF47EDA770}" type="pres">
      <dgm:prSet presAssocID="{A2033A71-78A9-4003-94C4-49752D0AAF4A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16ED287-FC26-48A3-BF08-605EE62B8885}" type="presOf" srcId="{00EC3787-5241-4369-931D-675CF071C839}" destId="{82BD701E-E7D5-4FC3-BEC2-20FF47EDA770}" srcOrd="0" destOrd="2" presId="urn:microsoft.com/office/officeart/2005/8/layout/hProcess7"/>
    <dgm:cxn modelId="{5A57F369-0164-46CB-909C-2F54F11BA160}" type="presOf" srcId="{A2033A71-78A9-4003-94C4-49752D0AAF4A}" destId="{A9DBCB14-EBE4-4FEB-AB3A-1F4214A3731C}" srcOrd="1" destOrd="0" presId="urn:microsoft.com/office/officeart/2005/8/layout/hProcess7"/>
    <dgm:cxn modelId="{744BBDF1-E585-4FA1-A4BF-59831E269385}" srcId="{035E2C35-E903-4FCD-8F10-F57867606034}" destId="{3C9A3DAA-197F-4A0D-891B-9C4FDA904A15}" srcOrd="0" destOrd="0" parTransId="{8DD6950A-FC0B-48E0-9E1E-84FE413AE598}" sibTransId="{8631813A-986F-4758-90FF-61DE576E536D}"/>
    <dgm:cxn modelId="{D57745A5-1571-441D-B2F3-D3413056D669}" type="presOf" srcId="{4A8B61C5-BCA7-4867-9C74-283D68B88FA0}" destId="{82BD701E-E7D5-4FC3-BEC2-20FF47EDA770}" srcOrd="0" destOrd="0" presId="urn:microsoft.com/office/officeart/2005/8/layout/hProcess7"/>
    <dgm:cxn modelId="{F0A4E63D-9F40-409A-83FB-24298DAEA96A}" type="presOf" srcId="{78BA8F1B-5640-4900-8853-E37B3FA10B06}" destId="{57A8E0D5-0315-4789-839D-AF497D88416A}" srcOrd="0" destOrd="0" presId="urn:microsoft.com/office/officeart/2005/8/layout/hProcess7"/>
    <dgm:cxn modelId="{AE012EC3-7ECF-4B8F-AB41-BB7639E21111}" type="presOf" srcId="{035E2C35-E903-4FCD-8F10-F57867606034}" destId="{0F51FF53-1FCE-4FD0-A229-0E160CFA3B6D}" srcOrd="0" destOrd="0" presId="urn:microsoft.com/office/officeart/2005/8/layout/hProcess7"/>
    <dgm:cxn modelId="{AD3CDAB0-4FCA-442A-B743-E6A0611395DB}" type="presOf" srcId="{74E4C87A-1662-4018-8FA3-9E3EBF9B7E63}" destId="{82BD701E-E7D5-4FC3-BEC2-20FF47EDA770}" srcOrd="0" destOrd="1" presId="urn:microsoft.com/office/officeart/2005/8/layout/hProcess7"/>
    <dgm:cxn modelId="{7BA76C6D-A1B0-42A4-954E-F371B8C5C0D8}" type="presOf" srcId="{3C9A3DAA-197F-4A0D-891B-9C4FDA904A15}" destId="{3BBD2DF5-AAF3-4994-AF56-0D73D9280656}" srcOrd="0" destOrd="0" presId="urn:microsoft.com/office/officeart/2005/8/layout/hProcess7"/>
    <dgm:cxn modelId="{F1CB0F8F-3FD9-4443-B032-463772A7CDA4}" srcId="{A2033A71-78A9-4003-94C4-49752D0AAF4A}" destId="{74E4C87A-1662-4018-8FA3-9E3EBF9B7E63}" srcOrd="1" destOrd="0" parTransId="{2AD7119E-5F41-4811-88CA-74C09E49ABC1}" sibTransId="{8C0BE057-9435-40BB-A29C-23DEA8C62190}"/>
    <dgm:cxn modelId="{F000FDD2-E8FB-40DF-8ABF-856AF32CA660}" type="presOf" srcId="{035E2C35-E903-4FCD-8F10-F57867606034}" destId="{11C6D28B-E150-42B8-84BD-51FBAA114566}" srcOrd="1" destOrd="0" presId="urn:microsoft.com/office/officeart/2005/8/layout/hProcess7"/>
    <dgm:cxn modelId="{EE18169B-D896-482A-BFBA-7854F3344504}" srcId="{78BA8F1B-5640-4900-8853-E37B3FA10B06}" destId="{035E2C35-E903-4FCD-8F10-F57867606034}" srcOrd="0" destOrd="0" parTransId="{EA18E04C-9EAF-4015-B093-142676951140}" sibTransId="{79BAEE7E-4E25-44A0-B8E8-6528EFF67F43}"/>
    <dgm:cxn modelId="{3263DA90-FD91-4D8B-BAC1-9AAE17737359}" type="presOf" srcId="{A2033A71-78A9-4003-94C4-49752D0AAF4A}" destId="{6CCDCED2-EEFD-47DC-9D35-CBBDF320364C}" srcOrd="0" destOrd="0" presId="urn:microsoft.com/office/officeart/2005/8/layout/hProcess7"/>
    <dgm:cxn modelId="{46D85053-168E-423B-A966-2F22CCF3C6A3}" srcId="{A2033A71-78A9-4003-94C4-49752D0AAF4A}" destId="{4A8B61C5-BCA7-4867-9C74-283D68B88FA0}" srcOrd="0" destOrd="0" parTransId="{4484EFF1-52F1-4FD9-8599-48F1985E0630}" sibTransId="{4F3CD376-39E8-4F81-9D14-DF141DD1CBC6}"/>
    <dgm:cxn modelId="{56249E4A-B280-4B5A-9112-851AC483C21E}" srcId="{78BA8F1B-5640-4900-8853-E37B3FA10B06}" destId="{A2033A71-78A9-4003-94C4-49752D0AAF4A}" srcOrd="1" destOrd="0" parTransId="{4964EBC0-8897-434F-A617-FE96A2A7629A}" sibTransId="{1CC5A561-F6BA-44A6-965C-7708BA290C4F}"/>
    <dgm:cxn modelId="{3F202988-5627-4230-A4B6-9D156A35F1F1}" srcId="{A2033A71-78A9-4003-94C4-49752D0AAF4A}" destId="{00EC3787-5241-4369-931D-675CF071C839}" srcOrd="2" destOrd="0" parTransId="{3D67478A-A435-4722-BC71-B037A8A08707}" sibTransId="{A801E6F3-84B9-4FC2-8725-10F859E5854D}"/>
    <dgm:cxn modelId="{7E0F2332-78AA-44D9-8EFD-68C7AE2AB19B}" type="presParOf" srcId="{57A8E0D5-0315-4789-839D-AF497D88416A}" destId="{62012CC7-03A5-4941-859D-BC92E65098B1}" srcOrd="0" destOrd="0" presId="urn:microsoft.com/office/officeart/2005/8/layout/hProcess7"/>
    <dgm:cxn modelId="{0EC06BA2-0CCF-4023-AB22-3B7F666C9837}" type="presParOf" srcId="{62012CC7-03A5-4941-859D-BC92E65098B1}" destId="{0F51FF53-1FCE-4FD0-A229-0E160CFA3B6D}" srcOrd="0" destOrd="0" presId="urn:microsoft.com/office/officeart/2005/8/layout/hProcess7"/>
    <dgm:cxn modelId="{6B9B41F5-D3E1-4B9A-B5F0-D37B906377B7}" type="presParOf" srcId="{62012CC7-03A5-4941-859D-BC92E65098B1}" destId="{11C6D28B-E150-42B8-84BD-51FBAA114566}" srcOrd="1" destOrd="0" presId="urn:microsoft.com/office/officeart/2005/8/layout/hProcess7"/>
    <dgm:cxn modelId="{75FED660-6EDF-4DC4-B1E0-551542C080FB}" type="presParOf" srcId="{62012CC7-03A5-4941-859D-BC92E65098B1}" destId="{3BBD2DF5-AAF3-4994-AF56-0D73D9280656}" srcOrd="2" destOrd="0" presId="urn:microsoft.com/office/officeart/2005/8/layout/hProcess7"/>
    <dgm:cxn modelId="{2068F3F6-7D3D-44A7-9C63-546A4F6C566A}" type="presParOf" srcId="{57A8E0D5-0315-4789-839D-AF497D88416A}" destId="{1B4C7860-44DE-4D2E-BE7F-5F5B65C74FFE}" srcOrd="1" destOrd="0" presId="urn:microsoft.com/office/officeart/2005/8/layout/hProcess7"/>
    <dgm:cxn modelId="{6EFADD02-36B3-4CB1-885E-DA18E5B45990}" type="presParOf" srcId="{57A8E0D5-0315-4789-839D-AF497D88416A}" destId="{CB62D318-14B2-4383-85D6-765FB65E43B0}" srcOrd="2" destOrd="0" presId="urn:microsoft.com/office/officeart/2005/8/layout/hProcess7"/>
    <dgm:cxn modelId="{42B5D518-7E87-4B65-AB9A-22FA28E59ED5}" type="presParOf" srcId="{CB62D318-14B2-4383-85D6-765FB65E43B0}" destId="{EA31BEBA-60D8-4307-A3D6-280E409614DB}" srcOrd="0" destOrd="0" presId="urn:microsoft.com/office/officeart/2005/8/layout/hProcess7"/>
    <dgm:cxn modelId="{86EE07A7-FBBA-4138-9E98-34E0BDB4BB4C}" type="presParOf" srcId="{CB62D318-14B2-4383-85D6-765FB65E43B0}" destId="{24384773-6DDE-4369-A65A-2633706B6865}" srcOrd="1" destOrd="0" presId="urn:microsoft.com/office/officeart/2005/8/layout/hProcess7"/>
    <dgm:cxn modelId="{FFC03152-508F-4572-9EB9-C9C5C6A3DE50}" type="presParOf" srcId="{CB62D318-14B2-4383-85D6-765FB65E43B0}" destId="{F7A65DF5-2717-4034-8160-3387C19DEFCE}" srcOrd="2" destOrd="0" presId="urn:microsoft.com/office/officeart/2005/8/layout/hProcess7"/>
    <dgm:cxn modelId="{F000AB17-30EA-4DB5-A87A-A9FA8C40B8BB}" type="presParOf" srcId="{57A8E0D5-0315-4789-839D-AF497D88416A}" destId="{BFD2577F-EBAC-49E6-9937-17A97EBCF925}" srcOrd="3" destOrd="0" presId="urn:microsoft.com/office/officeart/2005/8/layout/hProcess7"/>
    <dgm:cxn modelId="{7BEAD965-861D-4F62-AB61-89592C33F475}" type="presParOf" srcId="{57A8E0D5-0315-4789-839D-AF497D88416A}" destId="{924F54C5-13AD-4AB4-9245-AD0F75FA1D60}" srcOrd="4" destOrd="0" presId="urn:microsoft.com/office/officeart/2005/8/layout/hProcess7"/>
    <dgm:cxn modelId="{E9A60C2C-7C6C-44B5-85E8-D80F2CD06729}" type="presParOf" srcId="{924F54C5-13AD-4AB4-9245-AD0F75FA1D60}" destId="{6CCDCED2-EEFD-47DC-9D35-CBBDF320364C}" srcOrd="0" destOrd="0" presId="urn:microsoft.com/office/officeart/2005/8/layout/hProcess7"/>
    <dgm:cxn modelId="{813AB9F0-6037-4F31-8FD5-56C24D4EA01E}" type="presParOf" srcId="{924F54C5-13AD-4AB4-9245-AD0F75FA1D60}" destId="{A9DBCB14-EBE4-4FEB-AB3A-1F4214A3731C}" srcOrd="1" destOrd="0" presId="urn:microsoft.com/office/officeart/2005/8/layout/hProcess7"/>
    <dgm:cxn modelId="{05E75CE1-CD8D-4171-8126-6A02839DDC2E}" type="presParOf" srcId="{924F54C5-13AD-4AB4-9245-AD0F75FA1D60}" destId="{82BD701E-E7D5-4FC3-BEC2-20FF47EDA770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F49A1E-9B08-4353-8E40-78C9C0714939}" type="doc">
      <dgm:prSet loTypeId="urn:microsoft.com/office/officeart/2005/8/layout/funnel1" loCatId="relationship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26966335-8F06-4346-B506-FDD4F2A5CAC9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50000"/>
                </a:schemeClr>
              </a:solidFill>
            </a:rPr>
            <a:t>Sondages </a:t>
          </a:r>
          <a:endParaRPr lang="fr-FR" dirty="0">
            <a:solidFill>
              <a:schemeClr val="accent4">
                <a:lumMod val="50000"/>
              </a:schemeClr>
            </a:solidFill>
          </a:endParaRPr>
        </a:p>
      </dgm:t>
    </dgm:pt>
    <dgm:pt modelId="{D9A9DA37-5AB3-48C6-896C-724C67880705}" type="parTrans" cxnId="{A1A0C43A-64E6-4DBD-9440-3C91533AB7C8}">
      <dgm:prSet/>
      <dgm:spPr/>
      <dgm:t>
        <a:bodyPr/>
        <a:lstStyle/>
        <a:p>
          <a:endParaRPr lang="fr-FR"/>
        </a:p>
      </dgm:t>
    </dgm:pt>
    <dgm:pt modelId="{210AE929-273D-4BDF-9143-D3217B4C038B}" type="sibTrans" cxnId="{A1A0C43A-64E6-4DBD-9440-3C91533AB7C8}">
      <dgm:prSet/>
      <dgm:spPr/>
      <dgm:t>
        <a:bodyPr/>
        <a:lstStyle/>
        <a:p>
          <a:endParaRPr lang="fr-FR"/>
        </a:p>
      </dgm:t>
    </dgm:pt>
    <dgm:pt modelId="{D1520199-0147-4184-929B-E1B6D6904B24}">
      <dgm:prSet phldrT="[Texte]" custT="1"/>
      <dgm:spPr/>
      <dgm:t>
        <a:bodyPr/>
        <a:lstStyle/>
        <a:p>
          <a:r>
            <a:rPr lang="fr-FR" sz="1100" dirty="0" smtClean="0">
              <a:solidFill>
                <a:schemeClr val="accent4">
                  <a:lumMod val="50000"/>
                </a:schemeClr>
              </a:solidFill>
            </a:rPr>
            <a:t>Socio-démographie</a:t>
          </a:r>
          <a:endParaRPr lang="fr-FR" sz="1100" dirty="0">
            <a:solidFill>
              <a:schemeClr val="accent4">
                <a:lumMod val="50000"/>
              </a:schemeClr>
            </a:solidFill>
          </a:endParaRPr>
        </a:p>
      </dgm:t>
    </dgm:pt>
    <dgm:pt modelId="{183B4E3F-5BDC-4B6D-811D-58A7D238EFB9}" type="parTrans" cxnId="{C41B85BF-FD0F-4312-82E0-414A5B7ADFDF}">
      <dgm:prSet/>
      <dgm:spPr/>
      <dgm:t>
        <a:bodyPr/>
        <a:lstStyle/>
        <a:p>
          <a:endParaRPr lang="fr-FR"/>
        </a:p>
      </dgm:t>
    </dgm:pt>
    <dgm:pt modelId="{7E23CF21-A092-4C05-A81B-AEACB2ECD71C}" type="sibTrans" cxnId="{C41B85BF-FD0F-4312-82E0-414A5B7ADFDF}">
      <dgm:prSet/>
      <dgm:spPr/>
      <dgm:t>
        <a:bodyPr/>
        <a:lstStyle/>
        <a:p>
          <a:endParaRPr lang="fr-FR"/>
        </a:p>
      </dgm:t>
    </dgm:pt>
    <dgm:pt modelId="{2D793CAE-E85E-4C60-BEA6-DC4DBA3B2386}">
      <dgm:prSet phldrT="[Texte]"/>
      <dgm:spPr/>
      <dgm:t>
        <a:bodyPr/>
        <a:lstStyle/>
        <a:p>
          <a:r>
            <a:rPr lang="fr-FR" dirty="0" smtClean="0"/>
            <a:t>Infos candidats</a:t>
          </a:r>
          <a:endParaRPr lang="fr-FR" dirty="0"/>
        </a:p>
      </dgm:t>
    </dgm:pt>
    <dgm:pt modelId="{94FDA894-39B8-4B6C-8FC0-7A3A6AF679E6}" type="sibTrans" cxnId="{54FC39C4-416A-4C7A-AEB1-C5B67C362CA9}">
      <dgm:prSet/>
      <dgm:spPr/>
      <dgm:t>
        <a:bodyPr/>
        <a:lstStyle/>
        <a:p>
          <a:endParaRPr lang="fr-FR"/>
        </a:p>
      </dgm:t>
    </dgm:pt>
    <dgm:pt modelId="{572A3996-20C0-4DFC-8AEF-BED159AA09A0}" type="parTrans" cxnId="{54FC39C4-416A-4C7A-AEB1-C5B67C362CA9}">
      <dgm:prSet/>
      <dgm:spPr/>
      <dgm:t>
        <a:bodyPr/>
        <a:lstStyle/>
        <a:p>
          <a:endParaRPr lang="fr-FR"/>
        </a:p>
      </dgm:t>
    </dgm:pt>
    <dgm:pt modelId="{76DE81CA-094E-415F-AE49-68499E9541FE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.</a:t>
          </a:r>
          <a:endParaRPr lang="fr-FR" dirty="0">
            <a:solidFill>
              <a:schemeClr val="bg1"/>
            </a:solidFill>
          </a:endParaRPr>
        </a:p>
      </dgm:t>
    </dgm:pt>
    <dgm:pt modelId="{7DF71085-6133-4FE3-B0EC-5A4644E8F8CE}" type="sibTrans" cxnId="{BF416406-8FC8-4835-893B-657F53A3370E}">
      <dgm:prSet/>
      <dgm:spPr/>
      <dgm:t>
        <a:bodyPr/>
        <a:lstStyle/>
        <a:p>
          <a:endParaRPr lang="fr-FR"/>
        </a:p>
      </dgm:t>
    </dgm:pt>
    <dgm:pt modelId="{515A7857-69B2-408C-8632-7EA338020ED7}" type="parTrans" cxnId="{BF416406-8FC8-4835-893B-657F53A3370E}">
      <dgm:prSet/>
      <dgm:spPr/>
      <dgm:t>
        <a:bodyPr/>
        <a:lstStyle/>
        <a:p>
          <a:endParaRPr lang="fr-FR"/>
        </a:p>
      </dgm:t>
    </dgm:pt>
    <dgm:pt modelId="{5692671F-B330-4768-9298-F3DEAAA87BF8}" type="pres">
      <dgm:prSet presAssocID="{26F49A1E-9B08-4353-8E40-78C9C071493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4DD2E89-F188-4107-A322-F857D5426D3F}" type="pres">
      <dgm:prSet presAssocID="{26F49A1E-9B08-4353-8E40-78C9C0714939}" presName="ellipse" presStyleLbl="trBgShp" presStyleIdx="0" presStyleCnt="1"/>
      <dgm:spPr/>
    </dgm:pt>
    <dgm:pt modelId="{7AEC7B35-DAE2-4993-A0CF-575672BEEA8C}" type="pres">
      <dgm:prSet presAssocID="{26F49A1E-9B08-4353-8E40-78C9C0714939}" presName="arrow1" presStyleLbl="fgShp" presStyleIdx="0" presStyleCnt="1"/>
      <dgm:spPr/>
    </dgm:pt>
    <dgm:pt modelId="{9467D7B4-2AC5-4D1A-B84D-2EE5AB6F15AD}" type="pres">
      <dgm:prSet presAssocID="{26F49A1E-9B08-4353-8E40-78C9C071493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9FE73C-9CEC-40D5-AF73-06BA357FA972}" type="pres">
      <dgm:prSet presAssocID="{D1520199-0147-4184-929B-E1B6D6904B2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2274D0-B445-4D67-8777-488E6E76B28B}" type="pres">
      <dgm:prSet presAssocID="{2D793CAE-E85E-4C60-BEA6-DC4DBA3B2386}" presName="item2" presStyleLbl="node1" presStyleIdx="1" presStyleCnt="3" custScaleX="126595" custScaleY="101455" custLinFactNeighborX="-3566" custLinFactNeighborY="-76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01F465-22F3-4A2D-A79E-C64A7687FD09}" type="pres">
      <dgm:prSet presAssocID="{76DE81CA-094E-415F-AE49-68499E9541FE}" presName="item3" presStyleLbl="node1" presStyleIdx="2" presStyleCnt="3" custLinFactNeighborX="11075" custLinFactNeighborY="813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72461C-72E4-4F75-88C2-82B830591B27}" type="pres">
      <dgm:prSet presAssocID="{26F49A1E-9B08-4353-8E40-78C9C0714939}" presName="funnel" presStyleLbl="trAlignAcc1" presStyleIdx="0" presStyleCnt="1"/>
      <dgm:spPr/>
      <dgm:t>
        <a:bodyPr/>
        <a:lstStyle/>
        <a:p>
          <a:endParaRPr lang="fr-FR"/>
        </a:p>
      </dgm:t>
    </dgm:pt>
  </dgm:ptLst>
  <dgm:cxnLst>
    <dgm:cxn modelId="{3A4328DB-A982-4B3E-AC0F-5FE6574E521C}" type="presOf" srcId="{26966335-8F06-4346-B506-FDD4F2A5CAC9}" destId="{CF01F465-22F3-4A2D-A79E-C64A7687FD09}" srcOrd="0" destOrd="0" presId="urn:microsoft.com/office/officeart/2005/8/layout/funnel1"/>
    <dgm:cxn modelId="{4E9D4DD2-5ED1-4DFF-B54D-E8C26AA25D0A}" type="presOf" srcId="{26F49A1E-9B08-4353-8E40-78C9C0714939}" destId="{5692671F-B330-4768-9298-F3DEAAA87BF8}" srcOrd="0" destOrd="0" presId="urn:microsoft.com/office/officeart/2005/8/layout/funnel1"/>
    <dgm:cxn modelId="{54FC39C4-416A-4C7A-AEB1-C5B67C362CA9}" srcId="{26F49A1E-9B08-4353-8E40-78C9C0714939}" destId="{2D793CAE-E85E-4C60-BEA6-DC4DBA3B2386}" srcOrd="2" destOrd="0" parTransId="{572A3996-20C0-4DFC-8AEF-BED159AA09A0}" sibTransId="{94FDA894-39B8-4B6C-8FC0-7A3A6AF679E6}"/>
    <dgm:cxn modelId="{C41B85BF-FD0F-4312-82E0-414A5B7ADFDF}" srcId="{26F49A1E-9B08-4353-8E40-78C9C0714939}" destId="{D1520199-0147-4184-929B-E1B6D6904B24}" srcOrd="1" destOrd="0" parTransId="{183B4E3F-5BDC-4B6D-811D-58A7D238EFB9}" sibTransId="{7E23CF21-A092-4C05-A81B-AEACB2ECD71C}"/>
    <dgm:cxn modelId="{A1A0C43A-64E6-4DBD-9440-3C91533AB7C8}" srcId="{26F49A1E-9B08-4353-8E40-78C9C0714939}" destId="{26966335-8F06-4346-B506-FDD4F2A5CAC9}" srcOrd="0" destOrd="0" parTransId="{D9A9DA37-5AB3-48C6-896C-724C67880705}" sibTransId="{210AE929-273D-4BDF-9143-D3217B4C038B}"/>
    <dgm:cxn modelId="{DCE2CBF4-64DB-46D3-AFED-0E51C06A067A}" type="presOf" srcId="{2D793CAE-E85E-4C60-BEA6-DC4DBA3B2386}" destId="{E39FE73C-9CEC-40D5-AF73-06BA357FA972}" srcOrd="0" destOrd="0" presId="urn:microsoft.com/office/officeart/2005/8/layout/funnel1"/>
    <dgm:cxn modelId="{0FBF9C4A-B245-4E91-8960-CD9DCB7B4068}" type="presOf" srcId="{D1520199-0147-4184-929B-E1B6D6904B24}" destId="{C52274D0-B445-4D67-8777-488E6E76B28B}" srcOrd="0" destOrd="0" presId="urn:microsoft.com/office/officeart/2005/8/layout/funnel1"/>
    <dgm:cxn modelId="{0C8B1FEF-ECB8-46BF-93D8-2161F7DBE812}" type="presOf" srcId="{76DE81CA-094E-415F-AE49-68499E9541FE}" destId="{9467D7B4-2AC5-4D1A-B84D-2EE5AB6F15AD}" srcOrd="0" destOrd="0" presId="urn:microsoft.com/office/officeart/2005/8/layout/funnel1"/>
    <dgm:cxn modelId="{BF416406-8FC8-4835-893B-657F53A3370E}" srcId="{26F49A1E-9B08-4353-8E40-78C9C0714939}" destId="{76DE81CA-094E-415F-AE49-68499E9541FE}" srcOrd="3" destOrd="0" parTransId="{515A7857-69B2-408C-8632-7EA338020ED7}" sibTransId="{7DF71085-6133-4FE3-B0EC-5A4644E8F8CE}"/>
    <dgm:cxn modelId="{A8661834-45D8-41D0-9950-D346D725142B}" type="presParOf" srcId="{5692671F-B330-4768-9298-F3DEAAA87BF8}" destId="{64DD2E89-F188-4107-A322-F857D5426D3F}" srcOrd="0" destOrd="0" presId="urn:microsoft.com/office/officeart/2005/8/layout/funnel1"/>
    <dgm:cxn modelId="{7E5290E2-F58B-4119-993D-BCEEDF10C6B4}" type="presParOf" srcId="{5692671F-B330-4768-9298-F3DEAAA87BF8}" destId="{7AEC7B35-DAE2-4993-A0CF-575672BEEA8C}" srcOrd="1" destOrd="0" presId="urn:microsoft.com/office/officeart/2005/8/layout/funnel1"/>
    <dgm:cxn modelId="{FFB9038F-3DB1-40CB-BFFF-7FAED06670FE}" type="presParOf" srcId="{5692671F-B330-4768-9298-F3DEAAA87BF8}" destId="{9467D7B4-2AC5-4D1A-B84D-2EE5AB6F15AD}" srcOrd="2" destOrd="0" presId="urn:microsoft.com/office/officeart/2005/8/layout/funnel1"/>
    <dgm:cxn modelId="{1E31923E-FBC7-45DF-A9DA-6A24D7A68BB8}" type="presParOf" srcId="{5692671F-B330-4768-9298-F3DEAAA87BF8}" destId="{E39FE73C-9CEC-40D5-AF73-06BA357FA972}" srcOrd="3" destOrd="0" presId="urn:microsoft.com/office/officeart/2005/8/layout/funnel1"/>
    <dgm:cxn modelId="{FDA409B8-ED4E-4FFA-85C1-4CA0A34FBA2F}" type="presParOf" srcId="{5692671F-B330-4768-9298-F3DEAAA87BF8}" destId="{C52274D0-B445-4D67-8777-488E6E76B28B}" srcOrd="4" destOrd="0" presId="urn:microsoft.com/office/officeart/2005/8/layout/funnel1"/>
    <dgm:cxn modelId="{66F65232-F098-4797-B1B3-2E439C95D2EB}" type="presParOf" srcId="{5692671F-B330-4768-9298-F3DEAAA87BF8}" destId="{CF01F465-22F3-4A2D-A79E-C64A7687FD09}" srcOrd="5" destOrd="0" presId="urn:microsoft.com/office/officeart/2005/8/layout/funnel1"/>
    <dgm:cxn modelId="{D2160078-386E-4DC8-96D3-44BCBDCA7387}" type="presParOf" srcId="{5692671F-B330-4768-9298-F3DEAAA87BF8}" destId="{F372461C-72E4-4F75-88C2-82B830591B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424C22-6DEE-479D-8130-2375078F941A}" type="doc">
      <dgm:prSet loTypeId="urn:microsoft.com/office/officeart/2005/8/layout/hList6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fr-FR"/>
        </a:p>
      </dgm:t>
    </dgm:pt>
    <dgm:pt modelId="{CD613303-7AFB-4513-AC2B-698C51C275DC}">
      <dgm:prSet phldrT="[Texte]"/>
      <dgm:spPr/>
      <dgm:t>
        <a:bodyPr/>
        <a:lstStyle/>
        <a:p>
          <a:r>
            <a:rPr lang="fr-FR" u="sng" dirty="0" smtClean="0"/>
            <a:t>NETTOYAGE</a:t>
          </a:r>
          <a:endParaRPr lang="fr-FR" u="sng" dirty="0"/>
        </a:p>
      </dgm:t>
    </dgm:pt>
    <dgm:pt modelId="{8D581357-D9BB-4AB1-B84A-1AFF7C200833}" type="parTrans" cxnId="{5A434560-3D5E-41FE-9937-6E753A5F89CF}">
      <dgm:prSet/>
      <dgm:spPr/>
      <dgm:t>
        <a:bodyPr/>
        <a:lstStyle/>
        <a:p>
          <a:endParaRPr lang="fr-FR"/>
        </a:p>
      </dgm:t>
    </dgm:pt>
    <dgm:pt modelId="{F95D2B42-C244-46F1-98EC-2CC381709CDE}" type="sibTrans" cxnId="{5A434560-3D5E-41FE-9937-6E753A5F89CF}">
      <dgm:prSet/>
      <dgm:spPr/>
      <dgm:t>
        <a:bodyPr/>
        <a:lstStyle/>
        <a:p>
          <a:endParaRPr lang="fr-FR"/>
        </a:p>
      </dgm:t>
    </dgm:pt>
    <dgm:pt modelId="{81340918-D910-438D-9788-F12BAA9EB07A}">
      <dgm:prSet phldrT="[Texte]"/>
      <dgm:spPr/>
      <dgm:t>
        <a:bodyPr/>
        <a:lstStyle/>
        <a:p>
          <a:r>
            <a:rPr lang="fr-FR" dirty="0" smtClean="0"/>
            <a:t>Texte des tweets</a:t>
          </a:r>
          <a:endParaRPr lang="fr-FR" dirty="0"/>
        </a:p>
      </dgm:t>
    </dgm:pt>
    <dgm:pt modelId="{4EF44BF2-9562-4184-B445-7072D6E4AA88}" type="parTrans" cxnId="{EEE77DDF-E063-4D4E-B6C0-0AFE193FC2C1}">
      <dgm:prSet/>
      <dgm:spPr/>
      <dgm:t>
        <a:bodyPr/>
        <a:lstStyle/>
        <a:p>
          <a:endParaRPr lang="fr-FR"/>
        </a:p>
      </dgm:t>
    </dgm:pt>
    <dgm:pt modelId="{99844BDD-4A43-4EE9-A8D8-9B4128524175}" type="sibTrans" cxnId="{EEE77DDF-E063-4D4E-B6C0-0AFE193FC2C1}">
      <dgm:prSet/>
      <dgm:spPr/>
      <dgm:t>
        <a:bodyPr/>
        <a:lstStyle/>
        <a:p>
          <a:endParaRPr lang="fr-FR"/>
        </a:p>
      </dgm:t>
    </dgm:pt>
    <dgm:pt modelId="{D823F7EA-8A92-4D26-9D47-A40AAEEAEB8A}">
      <dgm:prSet phldrT="[Texte]"/>
      <dgm:spPr/>
      <dgm:t>
        <a:bodyPr/>
        <a:lstStyle/>
        <a:p>
          <a:r>
            <a:rPr lang="fr-FR" u="sng" dirty="0" smtClean="0"/>
            <a:t>ANALYSE DE TEXTE</a:t>
          </a:r>
          <a:endParaRPr lang="fr-FR" u="sng" dirty="0"/>
        </a:p>
      </dgm:t>
    </dgm:pt>
    <dgm:pt modelId="{B3897E6B-3F31-4989-BA7A-755FA1B7AB4B}" type="parTrans" cxnId="{37EA5DE1-6F09-4BA1-9F59-27C8651911F3}">
      <dgm:prSet/>
      <dgm:spPr/>
      <dgm:t>
        <a:bodyPr/>
        <a:lstStyle/>
        <a:p>
          <a:endParaRPr lang="fr-FR"/>
        </a:p>
      </dgm:t>
    </dgm:pt>
    <dgm:pt modelId="{7CC5B42B-B85F-4871-8A7D-69BDBB2CD5EB}" type="sibTrans" cxnId="{37EA5DE1-6F09-4BA1-9F59-27C8651911F3}">
      <dgm:prSet/>
      <dgm:spPr/>
      <dgm:t>
        <a:bodyPr/>
        <a:lstStyle/>
        <a:p>
          <a:endParaRPr lang="fr-FR"/>
        </a:p>
      </dgm:t>
    </dgm:pt>
    <dgm:pt modelId="{36FC4A99-81E5-4FBB-9D83-DCE66D166691}">
      <dgm:prSet phldrT="[Texte]"/>
      <dgm:spPr/>
      <dgm:t>
        <a:bodyPr/>
        <a:lstStyle/>
        <a:p>
          <a:r>
            <a:rPr lang="fr-FR" dirty="0" smtClean="0"/>
            <a:t>Librairie </a:t>
          </a:r>
          <a:r>
            <a:rPr lang="fr-FR" b="1" dirty="0" smtClean="0"/>
            <a:t>Textblog FR</a:t>
          </a:r>
          <a:endParaRPr lang="fr-FR" b="1" dirty="0"/>
        </a:p>
      </dgm:t>
    </dgm:pt>
    <dgm:pt modelId="{934F1DAE-167C-4DAA-9B5E-6DE571683297}" type="parTrans" cxnId="{A10655F1-6C03-428D-B30B-D07889B4B636}">
      <dgm:prSet/>
      <dgm:spPr/>
      <dgm:t>
        <a:bodyPr/>
        <a:lstStyle/>
        <a:p>
          <a:endParaRPr lang="fr-FR"/>
        </a:p>
      </dgm:t>
    </dgm:pt>
    <dgm:pt modelId="{AFDF44F5-CB49-4D8B-ABA0-37D227A46E1B}" type="sibTrans" cxnId="{A10655F1-6C03-428D-B30B-D07889B4B636}">
      <dgm:prSet/>
      <dgm:spPr/>
      <dgm:t>
        <a:bodyPr/>
        <a:lstStyle/>
        <a:p>
          <a:endParaRPr lang="fr-FR"/>
        </a:p>
      </dgm:t>
    </dgm:pt>
    <dgm:pt modelId="{A3F02AE2-7A0E-44DB-97B4-D60971E45A3A}">
      <dgm:prSet phldrT="[Texte]"/>
      <dgm:spPr/>
      <dgm:t>
        <a:bodyPr/>
        <a:lstStyle/>
        <a:p>
          <a:r>
            <a:rPr lang="fr-FR" u="sng" dirty="0" smtClean="0"/>
            <a:t>FILTRAGE &amp; GROUP BY</a:t>
          </a:r>
          <a:endParaRPr lang="fr-FR" u="sng" dirty="0"/>
        </a:p>
      </dgm:t>
    </dgm:pt>
    <dgm:pt modelId="{02AECBCB-4E31-419E-97CA-72DC97E2683F}" type="parTrans" cxnId="{C1AA29D4-CE59-4478-B3A0-9E39E0D3A517}">
      <dgm:prSet/>
      <dgm:spPr/>
      <dgm:t>
        <a:bodyPr/>
        <a:lstStyle/>
        <a:p>
          <a:endParaRPr lang="fr-FR"/>
        </a:p>
      </dgm:t>
    </dgm:pt>
    <dgm:pt modelId="{99F61444-7DFB-4865-A3D5-543FB795796C}" type="sibTrans" cxnId="{C1AA29D4-CE59-4478-B3A0-9E39E0D3A517}">
      <dgm:prSet/>
      <dgm:spPr/>
      <dgm:t>
        <a:bodyPr/>
        <a:lstStyle/>
        <a:p>
          <a:endParaRPr lang="fr-FR"/>
        </a:p>
      </dgm:t>
    </dgm:pt>
    <dgm:pt modelId="{D345F78C-4287-414E-82CB-349678971A72}">
      <dgm:prSet phldrT="[Texte]"/>
      <dgm:spPr/>
      <dgm:t>
        <a:bodyPr/>
        <a:lstStyle/>
        <a:p>
          <a:r>
            <a:rPr lang="fr-FR" dirty="0" smtClean="0"/>
            <a:t>Uniquement les tweets mono-nuance</a:t>
          </a:r>
          <a:endParaRPr lang="fr-FR" dirty="0"/>
        </a:p>
      </dgm:t>
    </dgm:pt>
    <dgm:pt modelId="{E62FF9BF-0FA1-4A2F-A534-891549FC01F7}" type="parTrans" cxnId="{2D4D5205-8D6D-4C02-B47D-C0F240ED8DEE}">
      <dgm:prSet/>
      <dgm:spPr/>
      <dgm:t>
        <a:bodyPr/>
        <a:lstStyle/>
        <a:p>
          <a:endParaRPr lang="fr-FR"/>
        </a:p>
      </dgm:t>
    </dgm:pt>
    <dgm:pt modelId="{0753214A-91E4-4981-812B-2F67BE01126C}" type="sibTrans" cxnId="{2D4D5205-8D6D-4C02-B47D-C0F240ED8DEE}">
      <dgm:prSet/>
      <dgm:spPr/>
      <dgm:t>
        <a:bodyPr/>
        <a:lstStyle/>
        <a:p>
          <a:endParaRPr lang="fr-FR"/>
        </a:p>
      </dgm:t>
    </dgm:pt>
    <dgm:pt modelId="{E883CD1E-3F99-462B-A1DE-6C21F13661C8}">
      <dgm:prSet phldrT="[Texte]"/>
      <dgm:spPr/>
      <dgm:t>
        <a:bodyPr/>
        <a:lstStyle/>
        <a:p>
          <a:r>
            <a:rPr lang="fr-FR" dirty="0" smtClean="0"/>
            <a:t>Liste des mots-clés par tweets</a:t>
          </a:r>
          <a:endParaRPr lang="fr-FR" dirty="0"/>
        </a:p>
      </dgm:t>
    </dgm:pt>
    <dgm:pt modelId="{AEEA98E7-80DF-49A8-A4DC-3FA6757DE401}" type="parTrans" cxnId="{E056281B-AEEC-41AD-8B5B-B35AB8B6C60C}">
      <dgm:prSet/>
      <dgm:spPr/>
      <dgm:t>
        <a:bodyPr/>
        <a:lstStyle/>
        <a:p>
          <a:endParaRPr lang="fr-FR"/>
        </a:p>
      </dgm:t>
    </dgm:pt>
    <dgm:pt modelId="{2CF23234-210B-4FA7-8056-BDFF801CF3B5}" type="sibTrans" cxnId="{E056281B-AEEC-41AD-8B5B-B35AB8B6C60C}">
      <dgm:prSet/>
      <dgm:spPr/>
      <dgm:t>
        <a:bodyPr/>
        <a:lstStyle/>
        <a:p>
          <a:endParaRPr lang="fr-FR"/>
        </a:p>
      </dgm:t>
    </dgm:pt>
    <dgm:pt modelId="{E7BA90D8-BA8F-4DA0-9C3D-70F40D6B9F43}">
      <dgm:prSet/>
      <dgm:spPr/>
      <dgm:t>
        <a:bodyPr/>
        <a:lstStyle/>
        <a:p>
          <a:r>
            <a:rPr lang="fr-FR" dirty="0" smtClean="0"/>
            <a:t>Correspondance nuances &lt;–&gt; mot-clé</a:t>
          </a:r>
          <a:endParaRPr lang="fr-FR" dirty="0"/>
        </a:p>
      </dgm:t>
    </dgm:pt>
    <dgm:pt modelId="{18E7F664-95F2-4677-BC0B-BBC6094089B8}" type="parTrans" cxnId="{00461CEF-B48F-4DB3-AC03-375796D991C2}">
      <dgm:prSet/>
      <dgm:spPr/>
      <dgm:t>
        <a:bodyPr/>
        <a:lstStyle/>
        <a:p>
          <a:endParaRPr lang="fr-FR"/>
        </a:p>
      </dgm:t>
    </dgm:pt>
    <dgm:pt modelId="{DABF49B6-26CE-4960-AFC6-13F0E896AE4A}" type="sibTrans" cxnId="{00461CEF-B48F-4DB3-AC03-375796D991C2}">
      <dgm:prSet/>
      <dgm:spPr/>
      <dgm:t>
        <a:bodyPr/>
        <a:lstStyle/>
        <a:p>
          <a:endParaRPr lang="fr-FR"/>
        </a:p>
      </dgm:t>
    </dgm:pt>
    <dgm:pt modelId="{821AF270-BD34-4D9C-9877-51576FC32B04}">
      <dgm:prSet phldrT="[Texte]"/>
      <dgm:spPr/>
      <dgm:t>
        <a:bodyPr/>
        <a:lstStyle/>
        <a:p>
          <a:r>
            <a:rPr lang="fr-FR" dirty="0" smtClean="0"/>
            <a:t>Méthode ‘sentiment’ </a:t>
          </a:r>
          <a:endParaRPr lang="fr-FR" dirty="0"/>
        </a:p>
      </dgm:t>
    </dgm:pt>
    <dgm:pt modelId="{EFD0F58B-7B8A-43E3-A1DB-ADFA9E74D9F3}" type="parTrans" cxnId="{62F14988-3764-47F1-BF63-4BB607CEBB0D}">
      <dgm:prSet/>
      <dgm:spPr/>
      <dgm:t>
        <a:bodyPr/>
        <a:lstStyle/>
        <a:p>
          <a:endParaRPr lang="fr-FR"/>
        </a:p>
      </dgm:t>
    </dgm:pt>
    <dgm:pt modelId="{1746A59E-A500-4B25-916C-990B7C667862}" type="sibTrans" cxnId="{62F14988-3764-47F1-BF63-4BB607CEBB0D}">
      <dgm:prSet/>
      <dgm:spPr/>
      <dgm:t>
        <a:bodyPr/>
        <a:lstStyle/>
        <a:p>
          <a:endParaRPr lang="fr-FR"/>
        </a:p>
      </dgm:t>
    </dgm:pt>
    <dgm:pt modelId="{FD4982E4-F97E-414A-93A2-91832A9416A1}">
      <dgm:prSet phldrT="[Texte]"/>
      <dgm:spPr/>
      <dgm:t>
        <a:bodyPr/>
        <a:lstStyle/>
        <a:p>
          <a:endParaRPr lang="fr-FR" dirty="0"/>
        </a:p>
      </dgm:t>
    </dgm:pt>
    <dgm:pt modelId="{82D6FAD5-BD8D-46B5-AE13-6194818FDA89}" type="parTrans" cxnId="{48397C05-EB18-4C02-862A-FADAB84DBB01}">
      <dgm:prSet/>
      <dgm:spPr/>
      <dgm:t>
        <a:bodyPr/>
        <a:lstStyle/>
        <a:p>
          <a:endParaRPr lang="fr-FR"/>
        </a:p>
      </dgm:t>
    </dgm:pt>
    <dgm:pt modelId="{D2C3700E-3A7C-4BEA-A26B-EDB60166E42C}" type="sibTrans" cxnId="{48397C05-EB18-4C02-862A-FADAB84DBB01}">
      <dgm:prSet/>
      <dgm:spPr/>
      <dgm:t>
        <a:bodyPr/>
        <a:lstStyle/>
        <a:p>
          <a:endParaRPr lang="fr-FR"/>
        </a:p>
      </dgm:t>
    </dgm:pt>
    <dgm:pt modelId="{CF397F26-6DDD-42AB-A20B-05445DBCD8AE}">
      <dgm:prSet phldrT="[Texte]"/>
      <dgm:spPr/>
      <dgm:t>
        <a:bodyPr/>
        <a:lstStyle/>
        <a:p>
          <a:r>
            <a:rPr lang="fr-FR" dirty="0" smtClean="0"/>
            <a:t>Moyenne ‘group by’ candidat</a:t>
          </a:r>
          <a:endParaRPr lang="fr-FR" dirty="0"/>
        </a:p>
      </dgm:t>
    </dgm:pt>
    <dgm:pt modelId="{185A0B3E-ECA0-4759-869E-F785E698DA7D}" type="parTrans" cxnId="{8C855FC6-85C8-4EAF-9236-CA0430EDD2DB}">
      <dgm:prSet/>
      <dgm:spPr/>
      <dgm:t>
        <a:bodyPr/>
        <a:lstStyle/>
        <a:p>
          <a:endParaRPr lang="fr-FR"/>
        </a:p>
      </dgm:t>
    </dgm:pt>
    <dgm:pt modelId="{600597FB-381E-4068-B3D5-8C263FB8E669}" type="sibTrans" cxnId="{8C855FC6-85C8-4EAF-9236-CA0430EDD2DB}">
      <dgm:prSet/>
      <dgm:spPr/>
      <dgm:t>
        <a:bodyPr/>
        <a:lstStyle/>
        <a:p>
          <a:endParaRPr lang="fr-FR"/>
        </a:p>
      </dgm:t>
    </dgm:pt>
    <dgm:pt modelId="{91279AA2-C0B5-4B4D-83A0-3A591B76ABB1}">
      <dgm:prSet phldrT="[Texte]"/>
      <dgm:spPr/>
      <dgm:t>
        <a:bodyPr/>
        <a:lstStyle/>
        <a:p>
          <a:r>
            <a:rPr lang="fr-FR" dirty="0" smtClean="0"/>
            <a:t>Moyenne ‘group by’ nuance</a:t>
          </a:r>
          <a:endParaRPr lang="fr-FR" dirty="0"/>
        </a:p>
      </dgm:t>
    </dgm:pt>
    <dgm:pt modelId="{E7164083-CBE3-47E9-B131-7E209AAA9ECB}" type="parTrans" cxnId="{274078FE-67AB-4924-BCE9-5D8858982809}">
      <dgm:prSet/>
      <dgm:spPr/>
      <dgm:t>
        <a:bodyPr/>
        <a:lstStyle/>
        <a:p>
          <a:endParaRPr lang="fr-FR"/>
        </a:p>
      </dgm:t>
    </dgm:pt>
    <dgm:pt modelId="{9387254E-F4A2-4E3A-A1D1-C6EE397CF4D9}" type="sibTrans" cxnId="{274078FE-67AB-4924-BCE9-5D8858982809}">
      <dgm:prSet/>
      <dgm:spPr/>
      <dgm:t>
        <a:bodyPr/>
        <a:lstStyle/>
        <a:p>
          <a:endParaRPr lang="fr-FR"/>
        </a:p>
      </dgm:t>
    </dgm:pt>
    <dgm:pt modelId="{C08B6DEF-54FD-4120-8EAF-EED447DE7568}" type="pres">
      <dgm:prSet presAssocID="{55424C22-6DEE-479D-8130-2375078F941A}" presName="Name0" presStyleCnt="0">
        <dgm:presLayoutVars>
          <dgm:dir/>
          <dgm:resizeHandles val="exact"/>
        </dgm:presLayoutVars>
      </dgm:prSet>
      <dgm:spPr/>
    </dgm:pt>
    <dgm:pt modelId="{C4A660B9-3FAE-4E5D-8044-0AF47A9EACC8}" type="pres">
      <dgm:prSet presAssocID="{CD613303-7AFB-4513-AC2B-698C51C275D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62BD32-3235-4F0D-B8C7-10F8D75BBA6E}" type="pres">
      <dgm:prSet presAssocID="{F95D2B42-C244-46F1-98EC-2CC381709CDE}" presName="sibTrans" presStyleCnt="0"/>
      <dgm:spPr/>
    </dgm:pt>
    <dgm:pt modelId="{D44FC3D3-E458-4AE3-8C3F-7D3E856AF068}" type="pres">
      <dgm:prSet presAssocID="{D823F7EA-8A92-4D26-9D47-A40AAEEAEB8A}" presName="node" presStyleLbl="node1" presStyleIdx="1" presStyleCnt="3" custScaleX="824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164132-6505-439F-A861-AEE0E69141AD}" type="pres">
      <dgm:prSet presAssocID="{7CC5B42B-B85F-4871-8A7D-69BDBB2CD5EB}" presName="sibTrans" presStyleCnt="0"/>
      <dgm:spPr/>
    </dgm:pt>
    <dgm:pt modelId="{6330765C-BAE1-44C3-A661-64716AF078B2}" type="pres">
      <dgm:prSet presAssocID="{A3F02AE2-7A0E-44DB-97B4-D60971E45A3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C855FC6-85C8-4EAF-9236-CA0430EDD2DB}" srcId="{A3F02AE2-7A0E-44DB-97B4-D60971E45A3A}" destId="{CF397F26-6DDD-42AB-A20B-05445DBCD8AE}" srcOrd="1" destOrd="0" parTransId="{185A0B3E-ECA0-4759-869E-F785E698DA7D}" sibTransId="{600597FB-381E-4068-B3D5-8C263FB8E669}"/>
    <dgm:cxn modelId="{A10655F1-6C03-428D-B30B-D07889B4B636}" srcId="{D823F7EA-8A92-4D26-9D47-A40AAEEAEB8A}" destId="{36FC4A99-81E5-4FBB-9D83-DCE66D166691}" srcOrd="0" destOrd="0" parTransId="{934F1DAE-167C-4DAA-9B5E-6DE571683297}" sibTransId="{AFDF44F5-CB49-4D8B-ABA0-37D227A46E1B}"/>
    <dgm:cxn modelId="{C1AA29D4-CE59-4478-B3A0-9E39E0D3A517}" srcId="{55424C22-6DEE-479D-8130-2375078F941A}" destId="{A3F02AE2-7A0E-44DB-97B4-D60971E45A3A}" srcOrd="2" destOrd="0" parTransId="{02AECBCB-4E31-419E-97CA-72DC97E2683F}" sibTransId="{99F61444-7DFB-4865-A3D5-543FB795796C}"/>
    <dgm:cxn modelId="{D94C8FD6-2D13-44AC-95A5-C53149626FCC}" type="presOf" srcId="{D823F7EA-8A92-4D26-9D47-A40AAEEAEB8A}" destId="{D44FC3D3-E458-4AE3-8C3F-7D3E856AF068}" srcOrd="0" destOrd="0" presId="urn:microsoft.com/office/officeart/2005/8/layout/hList6"/>
    <dgm:cxn modelId="{42FF654A-2D79-4205-81DE-48CF9A09E487}" type="presOf" srcId="{E883CD1E-3F99-462B-A1DE-6C21F13661C8}" destId="{C4A660B9-3FAE-4E5D-8044-0AF47A9EACC8}" srcOrd="0" destOrd="2" presId="urn:microsoft.com/office/officeart/2005/8/layout/hList6"/>
    <dgm:cxn modelId="{62F14988-3764-47F1-BF63-4BB607CEBB0D}" srcId="{D823F7EA-8A92-4D26-9D47-A40AAEEAEB8A}" destId="{821AF270-BD34-4D9C-9877-51576FC32B04}" srcOrd="1" destOrd="0" parTransId="{EFD0F58B-7B8A-43E3-A1DB-ADFA9E74D9F3}" sibTransId="{1746A59E-A500-4B25-916C-990B7C667862}"/>
    <dgm:cxn modelId="{B0F615B4-2507-4163-A1F8-78A18FFC117E}" type="presOf" srcId="{36FC4A99-81E5-4FBB-9D83-DCE66D166691}" destId="{D44FC3D3-E458-4AE3-8C3F-7D3E856AF068}" srcOrd="0" destOrd="1" presId="urn:microsoft.com/office/officeart/2005/8/layout/hList6"/>
    <dgm:cxn modelId="{EEE77DDF-E063-4D4E-B6C0-0AFE193FC2C1}" srcId="{CD613303-7AFB-4513-AC2B-698C51C275DC}" destId="{81340918-D910-438D-9788-F12BAA9EB07A}" srcOrd="0" destOrd="0" parTransId="{4EF44BF2-9562-4184-B445-7072D6E4AA88}" sibTransId="{99844BDD-4A43-4EE9-A8D8-9B4128524175}"/>
    <dgm:cxn modelId="{1107C3FA-E514-4A32-B7E2-A31EA4FC7A89}" type="presOf" srcId="{81340918-D910-438D-9788-F12BAA9EB07A}" destId="{C4A660B9-3FAE-4E5D-8044-0AF47A9EACC8}" srcOrd="0" destOrd="1" presId="urn:microsoft.com/office/officeart/2005/8/layout/hList6"/>
    <dgm:cxn modelId="{D76D093A-F6C1-484F-8543-D6BF01BD6AAC}" type="presOf" srcId="{D345F78C-4287-414E-82CB-349678971A72}" destId="{6330765C-BAE1-44C3-A661-64716AF078B2}" srcOrd="0" destOrd="1" presId="urn:microsoft.com/office/officeart/2005/8/layout/hList6"/>
    <dgm:cxn modelId="{25ACC74D-D167-4D86-91EE-D56425294057}" type="presOf" srcId="{E7BA90D8-BA8F-4DA0-9C3D-70F40D6B9F43}" destId="{C4A660B9-3FAE-4E5D-8044-0AF47A9EACC8}" srcOrd="0" destOrd="3" presId="urn:microsoft.com/office/officeart/2005/8/layout/hList6"/>
    <dgm:cxn modelId="{37EA5DE1-6F09-4BA1-9F59-27C8651911F3}" srcId="{55424C22-6DEE-479D-8130-2375078F941A}" destId="{D823F7EA-8A92-4D26-9D47-A40AAEEAEB8A}" srcOrd="1" destOrd="0" parTransId="{B3897E6B-3F31-4989-BA7A-755FA1B7AB4B}" sibTransId="{7CC5B42B-B85F-4871-8A7D-69BDBB2CD5EB}"/>
    <dgm:cxn modelId="{00461CEF-B48F-4DB3-AC03-375796D991C2}" srcId="{CD613303-7AFB-4513-AC2B-698C51C275DC}" destId="{E7BA90D8-BA8F-4DA0-9C3D-70F40D6B9F43}" srcOrd="2" destOrd="0" parTransId="{18E7F664-95F2-4677-BC0B-BBC6094089B8}" sibTransId="{DABF49B6-26CE-4960-AFC6-13F0E896AE4A}"/>
    <dgm:cxn modelId="{919167D1-0B2B-4E53-8B03-1C70D266FF05}" type="presOf" srcId="{CF397F26-6DDD-42AB-A20B-05445DBCD8AE}" destId="{6330765C-BAE1-44C3-A661-64716AF078B2}" srcOrd="0" destOrd="2" presId="urn:microsoft.com/office/officeart/2005/8/layout/hList6"/>
    <dgm:cxn modelId="{48397C05-EB18-4C02-862A-FADAB84DBB01}" srcId="{A3F02AE2-7A0E-44DB-97B4-D60971E45A3A}" destId="{FD4982E4-F97E-414A-93A2-91832A9416A1}" srcOrd="3" destOrd="0" parTransId="{82D6FAD5-BD8D-46B5-AE13-6194818FDA89}" sibTransId="{D2C3700E-3A7C-4BEA-A26B-EDB60166E42C}"/>
    <dgm:cxn modelId="{2D4D5205-8D6D-4C02-B47D-C0F240ED8DEE}" srcId="{A3F02AE2-7A0E-44DB-97B4-D60971E45A3A}" destId="{D345F78C-4287-414E-82CB-349678971A72}" srcOrd="0" destOrd="0" parTransId="{E62FF9BF-0FA1-4A2F-A534-891549FC01F7}" sibTransId="{0753214A-91E4-4981-812B-2F67BE01126C}"/>
    <dgm:cxn modelId="{E056281B-AEEC-41AD-8B5B-B35AB8B6C60C}" srcId="{CD613303-7AFB-4513-AC2B-698C51C275DC}" destId="{E883CD1E-3F99-462B-A1DE-6C21F13661C8}" srcOrd="1" destOrd="0" parTransId="{AEEA98E7-80DF-49A8-A4DC-3FA6757DE401}" sibTransId="{2CF23234-210B-4FA7-8056-BDFF801CF3B5}"/>
    <dgm:cxn modelId="{5A434560-3D5E-41FE-9937-6E753A5F89CF}" srcId="{55424C22-6DEE-479D-8130-2375078F941A}" destId="{CD613303-7AFB-4513-AC2B-698C51C275DC}" srcOrd="0" destOrd="0" parTransId="{8D581357-D9BB-4AB1-B84A-1AFF7C200833}" sibTransId="{F95D2B42-C244-46F1-98EC-2CC381709CDE}"/>
    <dgm:cxn modelId="{A04F9A7D-3BFB-46D7-BF95-14B8553191D0}" type="presOf" srcId="{A3F02AE2-7A0E-44DB-97B4-D60971E45A3A}" destId="{6330765C-BAE1-44C3-A661-64716AF078B2}" srcOrd="0" destOrd="0" presId="urn:microsoft.com/office/officeart/2005/8/layout/hList6"/>
    <dgm:cxn modelId="{274078FE-67AB-4924-BCE9-5D8858982809}" srcId="{A3F02AE2-7A0E-44DB-97B4-D60971E45A3A}" destId="{91279AA2-C0B5-4B4D-83A0-3A591B76ABB1}" srcOrd="2" destOrd="0" parTransId="{E7164083-CBE3-47E9-B131-7E209AAA9ECB}" sibTransId="{9387254E-F4A2-4E3A-A1D1-C6EE397CF4D9}"/>
    <dgm:cxn modelId="{224A5091-1DB9-4E14-A313-5FDBAF1B3CA7}" type="presOf" srcId="{FD4982E4-F97E-414A-93A2-91832A9416A1}" destId="{6330765C-BAE1-44C3-A661-64716AF078B2}" srcOrd="0" destOrd="4" presId="urn:microsoft.com/office/officeart/2005/8/layout/hList6"/>
    <dgm:cxn modelId="{A6BEAB00-371C-4BB2-B130-2309944D4B2C}" type="presOf" srcId="{821AF270-BD34-4D9C-9877-51576FC32B04}" destId="{D44FC3D3-E458-4AE3-8C3F-7D3E856AF068}" srcOrd="0" destOrd="2" presId="urn:microsoft.com/office/officeart/2005/8/layout/hList6"/>
    <dgm:cxn modelId="{36C67CEA-DCB2-4291-BDEF-13533D4A0686}" type="presOf" srcId="{CD613303-7AFB-4513-AC2B-698C51C275DC}" destId="{C4A660B9-3FAE-4E5D-8044-0AF47A9EACC8}" srcOrd="0" destOrd="0" presId="urn:microsoft.com/office/officeart/2005/8/layout/hList6"/>
    <dgm:cxn modelId="{83D2CADC-344D-4F42-9163-C80FE9B64F76}" type="presOf" srcId="{55424C22-6DEE-479D-8130-2375078F941A}" destId="{C08B6DEF-54FD-4120-8EAF-EED447DE7568}" srcOrd="0" destOrd="0" presId="urn:microsoft.com/office/officeart/2005/8/layout/hList6"/>
    <dgm:cxn modelId="{CA068C89-ED2A-4072-BC63-A0A5D3274954}" type="presOf" srcId="{91279AA2-C0B5-4B4D-83A0-3A591B76ABB1}" destId="{6330765C-BAE1-44C3-A661-64716AF078B2}" srcOrd="0" destOrd="3" presId="urn:microsoft.com/office/officeart/2005/8/layout/hList6"/>
    <dgm:cxn modelId="{3C710E82-FF2F-4A33-958B-041275772EBA}" type="presParOf" srcId="{C08B6DEF-54FD-4120-8EAF-EED447DE7568}" destId="{C4A660B9-3FAE-4E5D-8044-0AF47A9EACC8}" srcOrd="0" destOrd="0" presId="urn:microsoft.com/office/officeart/2005/8/layout/hList6"/>
    <dgm:cxn modelId="{31810E1B-2B79-4CB7-BDE9-59D5D1588932}" type="presParOf" srcId="{C08B6DEF-54FD-4120-8EAF-EED447DE7568}" destId="{E762BD32-3235-4F0D-B8C7-10F8D75BBA6E}" srcOrd="1" destOrd="0" presId="urn:microsoft.com/office/officeart/2005/8/layout/hList6"/>
    <dgm:cxn modelId="{C27E0D52-07C2-4D92-B1A4-B7E1E85A7C01}" type="presParOf" srcId="{C08B6DEF-54FD-4120-8EAF-EED447DE7568}" destId="{D44FC3D3-E458-4AE3-8C3F-7D3E856AF068}" srcOrd="2" destOrd="0" presId="urn:microsoft.com/office/officeart/2005/8/layout/hList6"/>
    <dgm:cxn modelId="{BD963B4E-1B4B-4D62-A0ED-B4D240D75FB0}" type="presParOf" srcId="{C08B6DEF-54FD-4120-8EAF-EED447DE7568}" destId="{C0164132-6505-439F-A861-AEE0E69141AD}" srcOrd="3" destOrd="0" presId="urn:microsoft.com/office/officeart/2005/8/layout/hList6"/>
    <dgm:cxn modelId="{6B441B87-4474-491C-873D-2F06C47F575D}" type="presParOf" srcId="{C08B6DEF-54FD-4120-8EAF-EED447DE7568}" destId="{6330765C-BAE1-44C3-A661-64716AF078B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AF5200-16BF-4CB5-B601-169B6689A687}">
      <dsp:nvSpPr>
        <dsp:cNvPr id="0" name=""/>
        <dsp:cNvSpPr/>
      </dsp:nvSpPr>
      <dsp:spPr>
        <a:xfrm rot="16200000">
          <a:off x="-1815582" y="2479424"/>
          <a:ext cx="4012413" cy="31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6193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Jérôme COMPAIN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 rot="16200000">
        <a:off x="-1815582" y="2479424"/>
        <a:ext cx="4012413" cy="313163"/>
      </dsp:txXfrm>
    </dsp:sp>
    <dsp:sp modelId="{E653DDBC-7954-4C41-8D13-DAF23100DF31}">
      <dsp:nvSpPr>
        <dsp:cNvPr id="0" name=""/>
        <dsp:cNvSpPr/>
      </dsp:nvSpPr>
      <dsp:spPr>
        <a:xfrm>
          <a:off x="347206" y="344316"/>
          <a:ext cx="1559888" cy="4583380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6193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347206" y="344316"/>
        <a:ext cx="1559888" cy="4583380"/>
      </dsp:txXfrm>
    </dsp:sp>
    <dsp:sp modelId="{CDFC2F56-6721-465A-B7F7-3A23B637A75F}">
      <dsp:nvSpPr>
        <dsp:cNvPr id="0" name=""/>
        <dsp:cNvSpPr/>
      </dsp:nvSpPr>
      <dsp:spPr>
        <a:xfrm>
          <a:off x="34042" y="216423"/>
          <a:ext cx="626327" cy="626327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8476F-F0F1-411E-8048-B8D61802F441}">
      <dsp:nvSpPr>
        <dsp:cNvPr id="0" name=""/>
        <dsp:cNvSpPr/>
      </dsp:nvSpPr>
      <dsp:spPr>
        <a:xfrm rot="16200000">
          <a:off x="458802" y="2479424"/>
          <a:ext cx="4012413" cy="31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6193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Antoine GLORIEIX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 rot="16200000">
        <a:off x="458802" y="2479424"/>
        <a:ext cx="4012413" cy="313163"/>
      </dsp:txXfrm>
    </dsp:sp>
    <dsp:sp modelId="{E5BF9FEF-898C-4303-A1B8-2D4CF1453035}">
      <dsp:nvSpPr>
        <dsp:cNvPr id="0" name=""/>
        <dsp:cNvSpPr/>
      </dsp:nvSpPr>
      <dsp:spPr>
        <a:xfrm>
          <a:off x="2621590" y="344316"/>
          <a:ext cx="1559888" cy="4583380"/>
        </a:xfrm>
        <a:prstGeom prst="rect">
          <a:avLst/>
        </a:prstGeom>
        <a:solidFill>
          <a:schemeClr val="accent4">
            <a:shade val="80000"/>
            <a:hueOff val="-58853"/>
            <a:satOff val="-1455"/>
            <a:lumOff val="83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6193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2621590" y="344316"/>
        <a:ext cx="1559888" cy="4583380"/>
      </dsp:txXfrm>
    </dsp:sp>
    <dsp:sp modelId="{8D3F26D5-A644-4D67-9C6D-32F8F182328C}">
      <dsp:nvSpPr>
        <dsp:cNvPr id="0" name=""/>
        <dsp:cNvSpPr/>
      </dsp:nvSpPr>
      <dsp:spPr>
        <a:xfrm>
          <a:off x="2308426" y="216423"/>
          <a:ext cx="626327" cy="626327"/>
        </a:xfrm>
        <a:prstGeom prst="rect">
          <a:avLst/>
        </a:prstGeom>
        <a:solidFill>
          <a:schemeClr val="accent4">
            <a:tint val="50000"/>
            <a:hueOff val="-11177"/>
            <a:satOff val="-540"/>
            <a:lumOff val="40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403D8-2159-47EF-9C23-C360940BAABC}">
      <dsp:nvSpPr>
        <dsp:cNvPr id="0" name=""/>
        <dsp:cNvSpPr/>
      </dsp:nvSpPr>
      <dsp:spPr>
        <a:xfrm rot="16200000">
          <a:off x="2733186" y="2479424"/>
          <a:ext cx="4012413" cy="31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6193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Stéphanie LA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 rot="16200000">
        <a:off x="2733186" y="2479424"/>
        <a:ext cx="4012413" cy="313163"/>
      </dsp:txXfrm>
    </dsp:sp>
    <dsp:sp modelId="{618882AA-EBE3-4C1F-B8F1-EE5ED19E98E0}">
      <dsp:nvSpPr>
        <dsp:cNvPr id="0" name=""/>
        <dsp:cNvSpPr/>
      </dsp:nvSpPr>
      <dsp:spPr>
        <a:xfrm>
          <a:off x="4895975" y="344316"/>
          <a:ext cx="1559888" cy="4583380"/>
        </a:xfrm>
        <a:prstGeom prst="rect">
          <a:avLst/>
        </a:prstGeom>
        <a:solidFill>
          <a:schemeClr val="accent4">
            <a:shade val="80000"/>
            <a:hueOff val="-117705"/>
            <a:satOff val="-2910"/>
            <a:lumOff val="166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6193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4895975" y="344316"/>
        <a:ext cx="1559888" cy="4583380"/>
      </dsp:txXfrm>
    </dsp:sp>
    <dsp:sp modelId="{7CFFEDE6-307D-4409-AED2-CBAD9D735539}">
      <dsp:nvSpPr>
        <dsp:cNvPr id="0" name=""/>
        <dsp:cNvSpPr/>
      </dsp:nvSpPr>
      <dsp:spPr>
        <a:xfrm>
          <a:off x="4582811" y="216423"/>
          <a:ext cx="626327" cy="626327"/>
        </a:xfrm>
        <a:prstGeom prst="rect">
          <a:avLst/>
        </a:prstGeom>
        <a:solidFill>
          <a:schemeClr val="accent4">
            <a:tint val="50000"/>
            <a:hueOff val="-22354"/>
            <a:satOff val="-1081"/>
            <a:lumOff val="8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8A86C-D43A-4319-A651-29FF57DB5665}">
      <dsp:nvSpPr>
        <dsp:cNvPr id="0" name=""/>
        <dsp:cNvSpPr/>
      </dsp:nvSpPr>
      <dsp:spPr>
        <a:xfrm rot="16200000">
          <a:off x="5100264" y="2670755"/>
          <a:ext cx="4012413" cy="31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6193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Christa SUNTOO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 rot="16200000">
        <a:off x="5100264" y="2670755"/>
        <a:ext cx="4012413" cy="313163"/>
      </dsp:txXfrm>
    </dsp:sp>
    <dsp:sp modelId="{00A421AA-27DF-4EEB-AF16-345E9797CC5C}">
      <dsp:nvSpPr>
        <dsp:cNvPr id="0" name=""/>
        <dsp:cNvSpPr/>
      </dsp:nvSpPr>
      <dsp:spPr>
        <a:xfrm>
          <a:off x="7263053" y="821130"/>
          <a:ext cx="1559888" cy="4012413"/>
        </a:xfrm>
        <a:prstGeom prst="rect">
          <a:avLst/>
        </a:prstGeom>
        <a:solidFill>
          <a:schemeClr val="accent4">
            <a:shade val="80000"/>
            <a:hueOff val="-176558"/>
            <a:satOff val="-4365"/>
            <a:lumOff val="249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6193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7263053" y="821130"/>
        <a:ext cx="1559888" cy="4012413"/>
      </dsp:txXfrm>
    </dsp:sp>
    <dsp:sp modelId="{405624EB-A2CE-4A5C-9A9B-FA00684658BC}">
      <dsp:nvSpPr>
        <dsp:cNvPr id="0" name=""/>
        <dsp:cNvSpPr/>
      </dsp:nvSpPr>
      <dsp:spPr>
        <a:xfrm>
          <a:off x="6857195" y="216423"/>
          <a:ext cx="811714" cy="100898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51FF53-1FCE-4FD0-A229-0E160CFA3B6D}">
      <dsp:nvSpPr>
        <dsp:cNvPr id="0" name=""/>
        <dsp:cNvSpPr/>
      </dsp:nvSpPr>
      <dsp:spPr>
        <a:xfrm>
          <a:off x="302" y="0"/>
          <a:ext cx="4116346" cy="1296143"/>
        </a:xfrm>
        <a:prstGeom prst="roundRect">
          <a:avLst>
            <a:gd name="adj" fmla="val 5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OBJECTIF</a:t>
          </a:r>
        </a:p>
      </dsp:txBody>
      <dsp:txXfrm rot="16200000">
        <a:off x="-119481" y="119784"/>
        <a:ext cx="1062838" cy="823269"/>
      </dsp:txXfrm>
    </dsp:sp>
    <dsp:sp modelId="{3BBD2DF5-AAF3-4994-AF56-0D73D9280656}">
      <dsp:nvSpPr>
        <dsp:cNvPr id="0" name=""/>
        <dsp:cNvSpPr/>
      </dsp:nvSpPr>
      <dsp:spPr>
        <a:xfrm>
          <a:off x="831948" y="0"/>
          <a:ext cx="3066677" cy="1296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Renouveler de l’Assemblée Nationale 1 mois après l’élection présidentielle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831948" y="0"/>
        <a:ext cx="3066677" cy="1296143"/>
      </dsp:txXfrm>
    </dsp:sp>
    <dsp:sp modelId="{6CCDCED2-EEFD-47DC-9D35-CBBDF320364C}">
      <dsp:nvSpPr>
        <dsp:cNvPr id="0" name=""/>
        <dsp:cNvSpPr/>
      </dsp:nvSpPr>
      <dsp:spPr>
        <a:xfrm>
          <a:off x="4265067" y="0"/>
          <a:ext cx="4231876" cy="1296143"/>
        </a:xfrm>
        <a:prstGeom prst="roundRect">
          <a:avLst>
            <a:gd name="adj" fmla="val 5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SCRUTIN</a:t>
          </a:r>
          <a:endParaRPr lang="fr-FR" sz="1400" b="1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 rot="16200000">
        <a:off x="4156836" y="108231"/>
        <a:ext cx="1062838" cy="846375"/>
      </dsp:txXfrm>
    </dsp:sp>
    <dsp:sp modelId="{24384773-6DDE-4369-A65A-2633706B6865}">
      <dsp:nvSpPr>
        <dsp:cNvPr id="0" name=""/>
        <dsp:cNvSpPr/>
      </dsp:nvSpPr>
      <dsp:spPr>
        <a:xfrm rot="5400000">
          <a:off x="4111473" y="931826"/>
          <a:ext cx="190434" cy="37332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D701E-E7D5-4FC3-BEC2-20FF47EDA770}">
      <dsp:nvSpPr>
        <dsp:cNvPr id="0" name=""/>
        <dsp:cNvSpPr/>
      </dsp:nvSpPr>
      <dsp:spPr>
        <a:xfrm>
          <a:off x="5111442" y="0"/>
          <a:ext cx="3152747" cy="12961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Election par circonscription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577 députées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Suffrage universel direct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5111442" y="0"/>
        <a:ext cx="3152747" cy="129614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DD2E89-F188-4107-A322-F857D5426D3F}">
      <dsp:nvSpPr>
        <dsp:cNvPr id="0" name=""/>
        <dsp:cNvSpPr/>
      </dsp:nvSpPr>
      <dsp:spPr>
        <a:xfrm>
          <a:off x="1363543" y="135846"/>
          <a:ext cx="2696035" cy="936297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C7B35-DAE2-4993-A0CF-575672BEEA8C}">
      <dsp:nvSpPr>
        <dsp:cNvPr id="0" name=""/>
        <dsp:cNvSpPr/>
      </dsp:nvSpPr>
      <dsp:spPr>
        <a:xfrm>
          <a:off x="2454497" y="2428521"/>
          <a:ext cx="522487" cy="334392"/>
        </a:xfrm>
        <a:prstGeom prst="downArrow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67D7B4-2AC5-4D1A-B84D-2EE5AB6F15AD}">
      <dsp:nvSpPr>
        <dsp:cNvPr id="0" name=""/>
        <dsp:cNvSpPr/>
      </dsp:nvSpPr>
      <dsp:spPr>
        <a:xfrm>
          <a:off x="1461771" y="2696035"/>
          <a:ext cx="2507940" cy="626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bg1"/>
              </a:solidFill>
            </a:rPr>
            <a:t>.</a:t>
          </a:r>
          <a:endParaRPr lang="fr-FR" sz="2200" kern="1200" dirty="0">
            <a:solidFill>
              <a:schemeClr val="bg1"/>
            </a:solidFill>
          </a:endParaRPr>
        </a:p>
      </dsp:txBody>
      <dsp:txXfrm>
        <a:off x="1461771" y="2696035"/>
        <a:ext cx="2507940" cy="626985"/>
      </dsp:txXfrm>
    </dsp:sp>
    <dsp:sp modelId="{E39FE73C-9CEC-40D5-AF73-06BA357FA972}">
      <dsp:nvSpPr>
        <dsp:cNvPr id="0" name=""/>
        <dsp:cNvSpPr/>
      </dsp:nvSpPr>
      <dsp:spPr>
        <a:xfrm>
          <a:off x="2343729" y="1144456"/>
          <a:ext cx="940477" cy="94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Infos candidats</a:t>
          </a:r>
          <a:endParaRPr lang="fr-FR" sz="1200" kern="1200" dirty="0"/>
        </a:p>
      </dsp:txBody>
      <dsp:txXfrm>
        <a:off x="2343729" y="1144456"/>
        <a:ext cx="940477" cy="940477"/>
      </dsp:txXfrm>
    </dsp:sp>
    <dsp:sp modelId="{C52274D0-B445-4D67-8777-488E6E76B28B}">
      <dsp:nvSpPr>
        <dsp:cNvPr id="0" name=""/>
        <dsp:cNvSpPr/>
      </dsp:nvSpPr>
      <dsp:spPr>
        <a:xfrm>
          <a:off x="1512168" y="360044"/>
          <a:ext cx="1190597" cy="954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accent4">
                  <a:lumMod val="50000"/>
                </a:schemeClr>
              </a:solidFill>
            </a:rPr>
            <a:t>Socio-démographie</a:t>
          </a:r>
          <a:endParaRPr lang="fr-FR" sz="11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512168" y="360044"/>
        <a:ext cx="1190597" cy="954161"/>
      </dsp:txXfrm>
    </dsp:sp>
    <dsp:sp modelId="{CF01F465-22F3-4A2D-A79E-C64A7687FD09}">
      <dsp:nvSpPr>
        <dsp:cNvPr id="0" name=""/>
        <dsp:cNvSpPr/>
      </dsp:nvSpPr>
      <dsp:spPr>
        <a:xfrm>
          <a:off x="2736300" y="288029"/>
          <a:ext cx="940477" cy="94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</a:rPr>
            <a:t>Sondages </a:t>
          </a:r>
          <a:endParaRPr lang="fr-FR" sz="12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736300" y="288029"/>
        <a:ext cx="940477" cy="940477"/>
      </dsp:txXfrm>
    </dsp:sp>
    <dsp:sp modelId="{F372461C-72E4-4F75-88C2-82B830591B27}">
      <dsp:nvSpPr>
        <dsp:cNvPr id="0" name=""/>
        <dsp:cNvSpPr/>
      </dsp:nvSpPr>
      <dsp:spPr>
        <a:xfrm>
          <a:off x="1252776" y="20899"/>
          <a:ext cx="2925930" cy="2340744"/>
        </a:xfrm>
        <a:prstGeom prst="funnel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A660B9-3FAE-4E5D-8044-0AF47A9EACC8}">
      <dsp:nvSpPr>
        <dsp:cNvPr id="0" name=""/>
        <dsp:cNvSpPr/>
      </dsp:nvSpPr>
      <dsp:spPr>
        <a:xfrm rot="16200000">
          <a:off x="-10235" y="12107"/>
          <a:ext cx="2031999" cy="2007785"/>
        </a:xfrm>
        <a:prstGeom prst="flowChartManualOperation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416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u="sng" kern="1200" dirty="0" smtClean="0"/>
            <a:t>NETTOYAGE</a:t>
          </a:r>
          <a:endParaRPr lang="fr-FR" sz="1400" u="sng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Texte des tweets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Liste des mots-clés par tweets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Correspondance nuances &lt;–&gt; mot-clé</a:t>
          </a:r>
          <a:endParaRPr lang="fr-FR" sz="1100" kern="1200" dirty="0"/>
        </a:p>
      </dsp:txBody>
      <dsp:txXfrm rot="16200000">
        <a:off x="-10235" y="12107"/>
        <a:ext cx="2031999" cy="2007785"/>
      </dsp:txXfrm>
    </dsp:sp>
    <dsp:sp modelId="{D44FC3D3-E458-4AE3-8C3F-7D3E856AF068}">
      <dsp:nvSpPr>
        <dsp:cNvPr id="0" name=""/>
        <dsp:cNvSpPr/>
      </dsp:nvSpPr>
      <dsp:spPr>
        <a:xfrm rot="16200000">
          <a:off x="1972331" y="187908"/>
          <a:ext cx="2031999" cy="1656182"/>
        </a:xfrm>
        <a:prstGeom prst="flowChartManualOperation">
          <a:avLst/>
        </a:prstGeom>
        <a:solidFill>
          <a:schemeClr val="accent4">
            <a:shade val="50000"/>
            <a:hueOff val="-139622"/>
            <a:satOff val="-4225"/>
            <a:lumOff val="277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416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u="sng" kern="1200" dirty="0" smtClean="0"/>
            <a:t>ANALYSE DE TEXTE</a:t>
          </a:r>
          <a:endParaRPr lang="fr-FR" sz="1400" u="sng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Librairie </a:t>
          </a:r>
          <a:r>
            <a:rPr lang="fr-FR" sz="1100" b="1" kern="1200" dirty="0" smtClean="0"/>
            <a:t>Textblog FR</a:t>
          </a:r>
          <a:endParaRPr lang="fr-FR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Méthode ‘sentiment’ </a:t>
          </a:r>
          <a:endParaRPr lang="fr-FR" sz="1100" kern="1200" dirty="0"/>
        </a:p>
      </dsp:txBody>
      <dsp:txXfrm rot="16200000">
        <a:off x="1972331" y="187908"/>
        <a:ext cx="2031999" cy="1656182"/>
      </dsp:txXfrm>
    </dsp:sp>
    <dsp:sp modelId="{6330765C-BAE1-44C3-A661-64716AF078B2}">
      <dsp:nvSpPr>
        <dsp:cNvPr id="0" name=""/>
        <dsp:cNvSpPr/>
      </dsp:nvSpPr>
      <dsp:spPr>
        <a:xfrm rot="16200000">
          <a:off x="3954899" y="12107"/>
          <a:ext cx="2031999" cy="2007785"/>
        </a:xfrm>
        <a:prstGeom prst="flowChartManualOperation">
          <a:avLst/>
        </a:prstGeom>
        <a:solidFill>
          <a:schemeClr val="accent4">
            <a:shade val="50000"/>
            <a:hueOff val="-139622"/>
            <a:satOff val="-4225"/>
            <a:lumOff val="277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416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u="sng" kern="1200" dirty="0" smtClean="0"/>
            <a:t>FILTRAGE &amp; GROUP BY</a:t>
          </a:r>
          <a:endParaRPr lang="fr-FR" sz="1400" u="sng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Uniquement les tweets mono-nuance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Moyenne ‘group by’ candidat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Moyenne ‘group by’ nuance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100" kern="1200" dirty="0"/>
        </a:p>
      </dsp:txBody>
      <dsp:txXfrm rot="16200000">
        <a:off x="3954899" y="12107"/>
        <a:ext cx="2031999" cy="2007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E6CEC-BFA6-43A1-8D69-C9F3A705D8E0}" type="datetimeFigureOut">
              <a:rPr lang="fr-FR" smtClean="0"/>
              <a:pPr/>
              <a:t>16/06/2017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9858-3E71-4F5D-9E5D-6C35167790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22429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</a:t>
            </a:r>
            <a:r>
              <a:rPr lang="fr-FR" baseline="0" dirty="0" smtClean="0"/>
              <a:t> de 2 modèles , l’un avec , l’autre sans tweets</a:t>
            </a:r>
          </a:p>
          <a:p>
            <a:r>
              <a:rPr lang="fr-FR" baseline="0" dirty="0" smtClean="0"/>
              <a:t>Uniquement sur le Tour 1</a:t>
            </a:r>
          </a:p>
          <a:p>
            <a:r>
              <a:rPr lang="fr-FR" baseline="0" dirty="0" smtClean="0"/>
              <a:t>Sur 70 candidats seulement </a:t>
            </a:r>
          </a:p>
          <a:p>
            <a:r>
              <a:rPr lang="fr-FR" baseline="0" dirty="0" smtClean="0"/>
              <a:t>4 variables supplémentaires (nuances / candidats X nb tweets / moyenne sentiments)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22429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 : manques</a:t>
            </a:r>
            <a:r>
              <a:rPr lang="fr-FR" baseline="0" dirty="0" smtClean="0"/>
              <a:t> de données (immigration)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69188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3935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1336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13362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2341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2242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8350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52B0051-7B18-48C5-A48C-7441E790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1BB157AE-53B9-4488-86C5-7B380BBD2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3797207-65D1-468B-A149-F428FAD3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2D2-AC72-4CE8-9DCA-0E04498F38E2}" type="datetimeFigureOut">
              <a:rPr lang="fr-FR" smtClean="0"/>
              <a:pPr/>
              <a:t>16/06/2017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9871B62-8447-417A-A17D-25C56E01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F48C0E3-32FC-495E-B86A-01FEAD8E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88D7-EF24-45A0-85E1-D839907E04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514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lang="fr-FR" sz="2400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16/06/2017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41574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16/06/2017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15745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2F11F7A-B03F-4996-A0C5-6BC44405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F2D2-AC72-4CE8-9DCA-0E04498F38E2}" type="datetimeFigureOut">
              <a:rPr lang="fr-FR" smtClean="0"/>
              <a:pPr/>
              <a:t>16/06/2017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E014991-1E2E-4147-994C-079D64FB7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42920B6-4D13-4FB0-95EE-B321DB872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88D7-EF24-45A0-85E1-D839907E04C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A86D7C90-E476-45DF-BCF5-9BDF4257E8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5732" y="1196752"/>
            <a:ext cx="4579318" cy="44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356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9" r:id="rId2"/>
    <p:sldLayoutId id="214748371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Relationship Id="rId1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jpeg"/><Relationship Id="rId3" Type="http://schemas.openxmlformats.org/officeDocument/2006/relationships/image" Target="../media/image1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11" Type="http://schemas.microsoft.com/office/2007/relationships/hdphoto" Target="../media/hdphoto1.wdp"/><Relationship Id="rId10" Type="http://schemas.openxmlformats.org/officeDocument/2006/relationships/image" Target="../media/image3.png"/><Relationship Id="rId9" Type="http://schemas.openxmlformats.org/officeDocument/2006/relationships/image" Target="../media/image19.sv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jpe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12" Type="http://schemas.openxmlformats.org/officeDocument/2006/relationships/image" Target="../media/image22.sv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0.png"/><Relationship Id="rId15" Type="http://schemas.openxmlformats.org/officeDocument/2006/relationships/image" Target="../media/image24.png"/><Relationship Id="rId4" Type="http://schemas.openxmlformats.org/officeDocument/2006/relationships/image" Target="../media/image21.jpeg"/><Relationship Id="rId14" Type="http://schemas.openxmlformats.org/officeDocument/2006/relationships/image" Target="../media/image23.png"/><Relationship Id="rId9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29.jpeg"/><Relationship Id="rId3" Type="http://schemas.openxmlformats.org/officeDocument/2006/relationships/image" Target="../media/image25.png"/><Relationship Id="rId12" Type="http://schemas.openxmlformats.org/officeDocument/2006/relationships/image" Target="../media/image22.svg"/><Relationship Id="rId17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5" Type="http://schemas.openxmlformats.org/officeDocument/2006/relationships/image" Target="../media/image22.jpeg"/><Relationship Id="rId4" Type="http://schemas.openxmlformats.org/officeDocument/2006/relationships/image" Target="../media/image10.png"/><Relationship Id="rId1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4.svg"/><Relationship Id="rId10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4.svg"/><Relationship Id="rId3" Type="http://schemas.openxmlformats.org/officeDocument/2006/relationships/image" Target="../media/image36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8.png"/><Relationship Id="rId3" Type="http://schemas.openxmlformats.org/officeDocument/2006/relationships/image" Target="../media/image26.png"/><Relationship Id="rId12" Type="http://schemas.openxmlformats.org/officeDocument/2006/relationships/image" Target="../media/image22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7.png"/><Relationship Id="rId4" Type="http://schemas.openxmlformats.org/officeDocument/2006/relationships/image" Target="../media/image15.png"/><Relationship Id="rId1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42.png"/><Relationship Id="rId3" Type="http://schemas.openxmlformats.org/officeDocument/2006/relationships/image" Target="../media/image14.png"/><Relationship Id="rId7" Type="http://schemas.openxmlformats.org/officeDocument/2006/relationships/diagramData" Target="../diagrams/data4.xml"/><Relationship Id="rId12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11" Type="http://schemas.microsoft.com/office/2007/relationships/diagramDrawing" Target="../diagrams/drawing4.xml"/><Relationship Id="rId5" Type="http://schemas.openxmlformats.org/officeDocument/2006/relationships/image" Target="../media/image40.jpeg"/><Relationship Id="rId10" Type="http://schemas.openxmlformats.org/officeDocument/2006/relationships/diagramColors" Target="../diagrams/colors4.xml"/><Relationship Id="rId4" Type="http://schemas.openxmlformats.org/officeDocument/2006/relationships/image" Target="../media/image39.png"/><Relationship Id="rId9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6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47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3568" y="1052736"/>
            <a:ext cx="7776864" cy="3816424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660066"/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xmlns="" id="{5EC91C76-196A-4506-BF09-2CD6A886CFB0}"/>
              </a:ext>
            </a:extLst>
          </p:cNvPr>
          <p:cNvGrpSpPr/>
          <p:nvPr/>
        </p:nvGrpSpPr>
        <p:grpSpPr>
          <a:xfrm>
            <a:off x="3059832" y="2492896"/>
            <a:ext cx="2736304" cy="3861048"/>
            <a:chOff x="3059832" y="2492896"/>
            <a:chExt cx="2736304" cy="386104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3059832" y="2492896"/>
              <a:ext cx="2736304" cy="3861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66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 descr="Entonnoir.jpg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colorTemperature colorTemp="7816"/>
                      </a14:imgEffect>
                      <a14:imgEffect>
                        <a14:saturation sat="48000"/>
                      </a14:imgEffect>
                      <a14:imgEffect>
                        <a14:brightnessContrast contrast="4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9980" y="3933056"/>
              <a:ext cx="1316008" cy="936104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6" name="Image 5" descr="vote-communication-politique-pitaya-picto.pn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43908" y="4869160"/>
              <a:ext cx="1368152" cy="1368152"/>
            </a:xfrm>
            <a:prstGeom prst="rect">
              <a:avLst/>
            </a:prstGeom>
          </p:spPr>
        </p:pic>
        <p:pic>
          <p:nvPicPr>
            <p:cNvPr id="7" name="Image 6" descr="38245-2002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07904" y="2564904"/>
              <a:ext cx="1368152" cy="1368152"/>
            </a:xfrm>
            <a:prstGeom prst="rect">
              <a:avLst/>
            </a:prstGeom>
          </p:spPr>
        </p:pic>
      </p:grp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97041"/>
            <a:ext cx="1512168" cy="8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331640" y="1153172"/>
            <a:ext cx="568863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</a:t>
            </a:r>
            <a:r>
              <a:rPr lang="fr-FR" sz="40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LEGISLATEC</a:t>
            </a:r>
            <a:endParaRPr lang="fr-FR" sz="32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07704" y="187325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Prédiction des résultats des législatives 2017</a:t>
            </a: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CABD - 20/06/17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E089-786F-42BE-B357-84C1BC59C9B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660232" y="50131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Prénom NOM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avec coins supérieurs arrondis 25">
            <a:extLst>
              <a:ext uri="{FF2B5EF4-FFF2-40B4-BE49-F238E27FC236}">
                <a16:creationId xmlns="" xmlns:a16="http://schemas.microsoft.com/office/drawing/2014/main" id="{0A21FA15-8270-4D0B-92B5-36016F4FC21E}"/>
              </a:ext>
            </a:extLst>
          </p:cNvPr>
          <p:cNvSpPr/>
          <p:nvPr/>
        </p:nvSpPr>
        <p:spPr>
          <a:xfrm>
            <a:off x="251520" y="3789040"/>
            <a:ext cx="8568952" cy="24173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avec coins supérieurs arrondis 22">
            <a:extLst>
              <a:ext uri="{FF2B5EF4-FFF2-40B4-BE49-F238E27FC236}">
                <a16:creationId xmlns="" xmlns:a16="http://schemas.microsoft.com/office/drawing/2014/main" id="{2EFBAE87-B443-49F5-8B89-2C6C48C07F15}"/>
              </a:ext>
            </a:extLst>
          </p:cNvPr>
          <p:cNvSpPr/>
          <p:nvPr/>
        </p:nvSpPr>
        <p:spPr>
          <a:xfrm>
            <a:off x="323528" y="1268760"/>
            <a:ext cx="8568952" cy="18722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</a:t>
            </a:r>
          </a:p>
        </p:txBody>
      </p:sp>
      <p:pic>
        <p:nvPicPr>
          <p:cNvPr id="6" name="Graphique 5" descr="Base de données">
            <a:extLst>
              <a:ext uri="{FF2B5EF4-FFF2-40B4-BE49-F238E27FC236}">
                <a16:creationId xmlns="" xmlns:a16="http://schemas.microsoft.com/office/drawing/2014/main" id="{DEF7E7D3-2463-4553-8CB6-150FF3DD5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9092" y="1791635"/>
            <a:ext cx="914400" cy="914400"/>
          </a:xfrm>
          <a:prstGeom prst="rect">
            <a:avLst/>
          </a:prstGeom>
        </p:spPr>
      </p:pic>
      <p:pic>
        <p:nvPicPr>
          <p:cNvPr id="8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694" y="4251721"/>
            <a:ext cx="914400" cy="914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1" y="1658531"/>
            <a:ext cx="1180608" cy="11806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7E347D2D-9753-4A59-931A-4AE64CAD68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76" y="1585229"/>
            <a:ext cx="1327212" cy="132721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="" xmlns:a16="http://schemas.microsoft.com/office/drawing/2014/main" id="{D0116F5E-8B63-4C6C-A96B-A102D201BE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84" y="2512774"/>
            <a:ext cx="1391816" cy="378400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827584" y="4088339"/>
            <a:ext cx="1171638" cy="1405806"/>
            <a:chOff x="595207" y="4088339"/>
            <a:chExt cx="1171638" cy="1405806"/>
          </a:xfrm>
        </p:grpSpPr>
        <p:pic>
          <p:nvPicPr>
            <p:cNvPr id="17" name="Graphique 16" descr="Document">
              <a:extLst>
                <a:ext uri="{FF2B5EF4-FFF2-40B4-BE49-F238E27FC236}">
                  <a16:creationId xmlns="" xmlns:a16="http://schemas.microsoft.com/office/drawing/2014/main" id="{273EBBB4-EBAE-4051-B35A-5B10C4F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207" y="4801790"/>
              <a:ext cx="692355" cy="692355"/>
            </a:xfrm>
            <a:prstGeom prst="rect">
              <a:avLst/>
            </a:prstGeom>
          </p:spPr>
        </p:pic>
        <p:pic>
          <p:nvPicPr>
            <p:cNvPr id="19" name="Graphique 18" descr="Document">
              <a:extLst>
                <a:ext uri="{FF2B5EF4-FFF2-40B4-BE49-F238E27FC236}">
                  <a16:creationId xmlns="" xmlns:a16="http://schemas.microsoft.com/office/drawing/2014/main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4490" y="4362744"/>
              <a:ext cx="692355" cy="692355"/>
            </a:xfrm>
            <a:prstGeom prst="rect">
              <a:avLst/>
            </a:prstGeom>
          </p:spPr>
        </p:pic>
        <p:pic>
          <p:nvPicPr>
            <p:cNvPr id="20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208" y="4088339"/>
              <a:ext cx="692355" cy="692355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43" y="1562629"/>
            <a:ext cx="1768405" cy="1372413"/>
          </a:xfrm>
          <a:prstGeom prst="rect">
            <a:avLst/>
          </a:prstGeom>
        </p:spPr>
      </p:pic>
      <p:pic>
        <p:nvPicPr>
          <p:cNvPr id="5" name="Graphique 4" descr="Flèche : courbe légère">
            <a:extLst>
              <a:ext uri="{FF2B5EF4-FFF2-40B4-BE49-F238E27FC236}">
                <a16:creationId xmlns="" xmlns:a16="http://schemas.microsoft.com/office/drawing/2014/main" id="{81F13FAA-1BA9-4A1F-8E4E-FBDFA3EEEE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32978" y="1950165"/>
            <a:ext cx="719900" cy="719900"/>
          </a:xfrm>
          <a:prstGeom prst="rect">
            <a:avLst/>
          </a:prstGeom>
        </p:spPr>
      </p:pic>
      <p:pic>
        <p:nvPicPr>
          <p:cNvPr id="18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25486" y="1888885"/>
            <a:ext cx="719900" cy="719900"/>
          </a:xfrm>
          <a:prstGeom prst="rect">
            <a:avLst/>
          </a:prstGeom>
        </p:spPr>
      </p:pic>
      <p:pic>
        <p:nvPicPr>
          <p:cNvPr id="21" name="Graphique 20" descr="Flèche : courbe légère">
            <a:extLst>
              <a:ext uri="{FF2B5EF4-FFF2-40B4-BE49-F238E27FC236}">
                <a16:creationId xmlns="" xmlns:a16="http://schemas.microsoft.com/office/drawing/2014/main" id="{136EA307-7B88-4634-B31B-6B4623755C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24818" y="1947762"/>
            <a:ext cx="719900" cy="719900"/>
          </a:xfrm>
          <a:prstGeom prst="rect">
            <a:avLst/>
          </a:prstGeom>
        </p:spPr>
      </p:pic>
      <p:pic>
        <p:nvPicPr>
          <p:cNvPr id="22" name="Graphique 21" descr="Flèche : courbe légère">
            <a:extLst>
              <a:ext uri="{FF2B5EF4-FFF2-40B4-BE49-F238E27FC236}">
                <a16:creationId xmlns="" xmlns:a16="http://schemas.microsoft.com/office/drawing/2014/main" id="{E0AA1850-A683-4A5A-8BF2-1797BA8EB7B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11940" y="4348971"/>
            <a:ext cx="719900" cy="7199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="" xmlns:a16="http://schemas.microsoft.com/office/drawing/2014/main" id="{CB71FE7D-D7B5-47F6-9997-B4A1826901E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74" y="5085184"/>
            <a:ext cx="1155026" cy="87012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F313CABF-4C5F-42CD-8F53-CA8F40BC8086}"/>
              </a:ext>
            </a:extLst>
          </p:cNvPr>
          <p:cNvSpPr txBox="1"/>
          <p:nvPr/>
        </p:nvSpPr>
        <p:spPr>
          <a:xfrm>
            <a:off x="3593242" y="5895993"/>
            <a:ext cx="71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HDFS</a:t>
            </a:r>
          </a:p>
        </p:txBody>
      </p:sp>
      <p:pic>
        <p:nvPicPr>
          <p:cNvPr id="24" name="Graphique 23" descr="Flèche : courbe légère">
            <a:extLst>
              <a:ext uri="{FF2B5EF4-FFF2-40B4-BE49-F238E27FC236}">
                <a16:creationId xmlns="" xmlns:a16="http://schemas.microsoft.com/office/drawing/2014/main" id="{7C94F076-A79D-44D5-8B51-284406285C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8104" y="4653136"/>
            <a:ext cx="719900" cy="719900"/>
          </a:xfrm>
          <a:prstGeom prst="rect">
            <a:avLst/>
          </a:prstGeom>
        </p:spPr>
      </p:pic>
      <p:sp>
        <p:nvSpPr>
          <p:cNvPr id="25" name="Rectangle : avec coins supérieurs arrondis 24">
            <a:extLst>
              <a:ext uri="{FF2B5EF4-FFF2-40B4-BE49-F238E27FC236}">
                <a16:creationId xmlns="" xmlns:a16="http://schemas.microsoft.com/office/drawing/2014/main" id="{64756EED-7EDB-4769-BF73-F2C3C8BA66A7}"/>
              </a:ext>
            </a:extLst>
          </p:cNvPr>
          <p:cNvSpPr/>
          <p:nvPr/>
        </p:nvSpPr>
        <p:spPr>
          <a:xfrm>
            <a:off x="3130391" y="1114805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SPEED LAYER</a:t>
            </a:r>
          </a:p>
        </p:txBody>
      </p:sp>
      <p:sp>
        <p:nvSpPr>
          <p:cNvPr id="28" name="Rectangle : avec coins supérieurs arrondis 27">
            <a:extLst>
              <a:ext uri="{FF2B5EF4-FFF2-40B4-BE49-F238E27FC236}">
                <a16:creationId xmlns="" xmlns:a16="http://schemas.microsoft.com/office/drawing/2014/main" id="{F8FE18AE-EF88-4906-9AF0-C1102BDBA047}"/>
              </a:ext>
            </a:extLst>
          </p:cNvPr>
          <p:cNvSpPr/>
          <p:nvPr/>
        </p:nvSpPr>
        <p:spPr>
          <a:xfrm>
            <a:off x="3132014" y="3687527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BATCH LAYER</a:t>
            </a:r>
          </a:p>
        </p:txBody>
      </p:sp>
      <p:pic>
        <p:nvPicPr>
          <p:cNvPr id="16385" name="Picture 1" descr="C:\Users\Fitec\Desktop\images_ppt\dataiku.jpg"/>
          <p:cNvPicPr>
            <a:picLocks noChangeAspect="1" noChangeArrowheads="1"/>
          </p:cNvPicPr>
          <p:nvPr/>
        </p:nvPicPr>
        <p:blipFill>
          <a:blip r:embed="rId14" cstate="print"/>
          <a:srcRect l="13930" t="18900" r="29832" b="13901"/>
          <a:stretch>
            <a:fillRect/>
          </a:stretch>
        </p:blipFill>
        <p:spPr bwMode="auto">
          <a:xfrm>
            <a:off x="5436096" y="5373216"/>
            <a:ext cx="1440160" cy="755494"/>
          </a:xfrm>
          <a:prstGeom prst="rect">
            <a:avLst/>
          </a:prstGeom>
          <a:noFill/>
        </p:spPr>
      </p:pic>
      <p:pic>
        <p:nvPicPr>
          <p:cNvPr id="29" name="Graphique 23" descr="Flèche : courbe légère">
            <a:extLst>
              <a:ext uri="{FF2B5EF4-FFF2-40B4-BE49-F238E27FC236}">
                <a16:creationId xmlns="" xmlns:a16="http://schemas.microsoft.com/office/drawing/2014/main" id="{7C94F076-A79D-44D5-8B51-284406285C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5580292" y="4077072"/>
            <a:ext cx="719900" cy="719900"/>
          </a:xfrm>
          <a:prstGeom prst="rect">
            <a:avLst/>
          </a:prstGeom>
        </p:spPr>
      </p:pic>
      <p:sp>
        <p:nvSpPr>
          <p:cNvPr id="30" name="Soleil 29"/>
          <p:cNvSpPr/>
          <p:nvPr/>
        </p:nvSpPr>
        <p:spPr>
          <a:xfrm>
            <a:off x="7380312" y="4509120"/>
            <a:ext cx="576064" cy="64807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Soleil 30"/>
          <p:cNvSpPr/>
          <p:nvPr/>
        </p:nvSpPr>
        <p:spPr>
          <a:xfrm>
            <a:off x="1059961" y="5661248"/>
            <a:ext cx="720080" cy="64807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-1476672" y="206084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4" name="Arrondir un rectangle avec un coin du même côté 33"/>
          <p:cNvSpPr/>
          <p:nvPr/>
        </p:nvSpPr>
        <p:spPr>
          <a:xfrm rot="19994936">
            <a:off x="1191562" y="1687776"/>
            <a:ext cx="7128792" cy="3312368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 smtClean="0"/>
              <a:t>A REMPLACER</a:t>
            </a:r>
            <a:endParaRPr lang="fr-FR" sz="7200" dirty="0"/>
          </a:p>
        </p:txBody>
      </p:sp>
    </p:spTree>
    <p:extLst>
      <p:ext uri="{BB962C8B-B14F-4D97-AF65-F5344CB8AC3E}">
        <p14:creationId xmlns="" xmlns:p14="http://schemas.microsoft.com/office/powerpoint/2010/main" val="63363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méthodologie 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635896" y="3645024"/>
            <a:ext cx="126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Script de </a:t>
            </a:r>
          </a:p>
          <a:p>
            <a:r>
              <a:rPr lang="fr-FR" dirty="0" smtClean="0"/>
              <a:t>Traitement 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491880" y="4365104"/>
            <a:ext cx="145552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Nettoyage</a:t>
            </a:r>
          </a:p>
          <a:p>
            <a:pPr algn="ctr"/>
            <a:r>
              <a:rPr lang="fr-FR" sz="1600" dirty="0" smtClean="0"/>
              <a:t>Format</a:t>
            </a:r>
          </a:p>
          <a:p>
            <a:pPr algn="ctr"/>
            <a:r>
              <a:rPr lang="fr-FR" sz="1600" dirty="0" smtClean="0"/>
              <a:t>Encodage</a:t>
            </a:r>
          </a:p>
          <a:p>
            <a:pPr algn="ctr"/>
            <a:r>
              <a:rPr lang="fr-FR" sz="1600" dirty="0" smtClean="0"/>
              <a:t>Enrichissement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7164288" y="4005064"/>
            <a:ext cx="157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</a:t>
            </a:r>
            <a:r>
              <a:rPr lang="fr-FR" dirty="0" err="1" smtClean="0"/>
              <a:t>Analytics</a:t>
            </a:r>
            <a:r>
              <a:rPr lang="fr-FR" dirty="0" smtClean="0"/>
              <a:t>,</a:t>
            </a:r>
          </a:p>
          <a:p>
            <a:r>
              <a:rPr lang="fr-FR" dirty="0" smtClean="0"/>
              <a:t>Modélisation,</a:t>
            </a:r>
          </a:p>
          <a:p>
            <a:r>
              <a:rPr lang="fr-FR" dirty="0" smtClean="0"/>
              <a:t>Prédiction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516216" y="1772816"/>
            <a:ext cx="191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Visualisation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1043608" y="2132856"/>
            <a:ext cx="739590" cy="973758"/>
            <a:chOff x="595207" y="4088339"/>
            <a:chExt cx="1171638" cy="1405806"/>
          </a:xfrm>
        </p:grpSpPr>
        <p:pic>
          <p:nvPicPr>
            <p:cNvPr id="30" name="Graphique 16" descr="Document">
              <a:extLst>
                <a:ext uri="{FF2B5EF4-FFF2-40B4-BE49-F238E27FC236}">
                  <a16:creationId xmlns="" xmlns:a16="http://schemas.microsoft.com/office/drawing/2014/main" id="{273EBBB4-EBAE-4051-B35A-5B10C4F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207" y="4801790"/>
              <a:ext cx="692355" cy="692355"/>
            </a:xfrm>
            <a:prstGeom prst="rect">
              <a:avLst/>
            </a:prstGeom>
          </p:spPr>
        </p:pic>
        <p:pic>
          <p:nvPicPr>
            <p:cNvPr id="31" name="Graphique 18" descr="Document">
              <a:extLst>
                <a:ext uri="{FF2B5EF4-FFF2-40B4-BE49-F238E27FC236}">
                  <a16:creationId xmlns="" xmlns:a16="http://schemas.microsoft.com/office/drawing/2014/main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4490" y="4362744"/>
              <a:ext cx="692355" cy="692355"/>
            </a:xfrm>
            <a:prstGeom prst="rect">
              <a:avLst/>
            </a:prstGeom>
          </p:spPr>
        </p:pic>
        <p:pic>
          <p:nvPicPr>
            <p:cNvPr id="32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208" y="4088339"/>
              <a:ext cx="692355" cy="692355"/>
            </a:xfrm>
            <a:prstGeom prst="rect">
              <a:avLst/>
            </a:prstGeom>
          </p:spPr>
        </p:pic>
      </p:grpSp>
      <p:pic>
        <p:nvPicPr>
          <p:cNvPr id="35" name="Image 34" descr="Entonnoir.jpg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colorTemperature colorTemp="7816"/>
                    </a14:imgEffect>
                    <a14:imgEffect>
                      <a14:saturation sat="48000"/>
                    </a14:imgEffect>
                    <a14:imgEffect>
                      <a14:brightnessContrast contrast="4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520" y="4653136"/>
            <a:ext cx="2808312" cy="936104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ZoneTexte 5"/>
          <p:cNvSpPr txBox="1"/>
          <p:nvPr/>
        </p:nvSpPr>
        <p:spPr>
          <a:xfrm>
            <a:off x="2051720" y="3645024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Ingestion</a:t>
            </a:r>
          </a:p>
          <a:p>
            <a:r>
              <a:rPr lang="fr-FR" dirty="0" smtClean="0"/>
              <a:t> des données</a:t>
            </a:r>
            <a:endParaRPr lang="fr-FR" dirty="0"/>
          </a:p>
        </p:txBody>
      </p:sp>
      <p:pic>
        <p:nvPicPr>
          <p:cNvPr id="36" name="Image 35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48880"/>
            <a:ext cx="678525" cy="678525"/>
          </a:xfrm>
          <a:prstGeom prst="rect">
            <a:avLst/>
          </a:prstGeom>
        </p:spPr>
      </p:pic>
      <p:pic>
        <p:nvPicPr>
          <p:cNvPr id="1026" name="Picture 2" descr="C:\Users\Fitec\Desktop\images_ppt\what-is-elk2.jpg"/>
          <p:cNvPicPr>
            <a:picLocks noChangeAspect="1" noChangeArrowheads="1"/>
          </p:cNvPicPr>
          <p:nvPr/>
        </p:nvPicPr>
        <p:blipFill>
          <a:blip r:embed="rId13" cstate="print"/>
          <a:srcRect l="26033" t="39953" r="24908"/>
          <a:stretch>
            <a:fillRect/>
          </a:stretch>
        </p:blipFill>
        <p:spPr bwMode="auto">
          <a:xfrm>
            <a:off x="6516216" y="2132856"/>
            <a:ext cx="2160240" cy="1383931"/>
          </a:xfrm>
          <a:prstGeom prst="rect">
            <a:avLst/>
          </a:prstGeom>
          <a:noFill/>
        </p:spPr>
      </p:pic>
      <p:sp>
        <p:nvSpPr>
          <p:cNvPr id="37" name="ZoneTexte 36"/>
          <p:cNvSpPr txBox="1"/>
          <p:nvPr/>
        </p:nvSpPr>
        <p:spPr>
          <a:xfrm>
            <a:off x="3059832" y="5805264"/>
            <a:ext cx="459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Attribution d’un candidat par nuance politique 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611560" y="3501008"/>
            <a:ext cx="7848872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2" descr="C:\Users\Fitec\Desktop\images_ppt\pacman-151558_960_720.png"/>
          <p:cNvPicPr>
            <a:picLocks noChangeAspect="1" noChangeArrowheads="1"/>
          </p:cNvPicPr>
          <p:nvPr/>
        </p:nvPicPr>
        <p:blipFill>
          <a:blip r:embed="rId14" cstate="print"/>
          <a:srcRect r="17318"/>
          <a:stretch>
            <a:fillRect/>
          </a:stretch>
        </p:blipFill>
        <p:spPr bwMode="auto">
          <a:xfrm flipH="1">
            <a:off x="1907703" y="1772816"/>
            <a:ext cx="1512168" cy="1767511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1835696" y="2492896"/>
            <a:ext cx="5760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ndir un rectangle avec un coin du même côté 21"/>
          <p:cNvSpPr/>
          <p:nvPr/>
        </p:nvSpPr>
        <p:spPr>
          <a:xfrm rot="19994936">
            <a:off x="1191562" y="1687776"/>
            <a:ext cx="7128792" cy="3312368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 smtClean="0"/>
              <a:t>A REMPLACER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356992"/>
            <a:ext cx="381241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5996310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</a:t>
            </a:r>
            <a:r>
              <a:rPr lang="fr-FR" dirty="0" smtClean="0"/>
              <a:t>1 – Par sondage </a:t>
            </a:r>
            <a:endParaRPr lang="fr-FR" dirty="0"/>
          </a:p>
        </p:txBody>
      </p:sp>
      <p:pic>
        <p:nvPicPr>
          <p:cNvPr id="1027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293096"/>
            <a:ext cx="792088" cy="783616"/>
          </a:xfrm>
          <a:prstGeom prst="rect">
            <a:avLst/>
          </a:prstGeom>
          <a:noFill/>
        </p:spPr>
      </p:pic>
      <p:pic>
        <p:nvPicPr>
          <p:cNvPr id="19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7664" y="2854677"/>
            <a:ext cx="1080120" cy="1080120"/>
          </a:xfrm>
          <a:prstGeom prst="rect">
            <a:avLst/>
          </a:prstGeom>
        </p:spPr>
      </p:pic>
      <p:pic>
        <p:nvPicPr>
          <p:cNvPr id="27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334009">
            <a:off x="3309295" y="5622679"/>
            <a:ext cx="719900" cy="7199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236296" y="2924944"/>
            <a:ext cx="116891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Prédictions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6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148064" y="1340768"/>
            <a:ext cx="1245870" cy="1017461"/>
          </a:xfrm>
          <a:prstGeom prst="rect">
            <a:avLst/>
          </a:prstGeom>
          <a:noFill/>
        </p:spPr>
      </p:pic>
      <p:pic>
        <p:nvPicPr>
          <p:cNvPr id="37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414090" flipV="1">
            <a:off x="900398" y="3419775"/>
            <a:ext cx="719900" cy="748803"/>
          </a:xfrm>
          <a:prstGeom prst="rect">
            <a:avLst/>
          </a:prstGeom>
        </p:spPr>
      </p:pic>
      <p:pic>
        <p:nvPicPr>
          <p:cNvPr id="40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269054">
            <a:off x="1076571" y="5550977"/>
            <a:ext cx="719900" cy="716247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950347" y="3933056"/>
            <a:ext cx="1418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</a:t>
            </a:r>
            <a:endParaRPr lang="fr-FR" sz="1400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/circo/nuance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3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2483768" y="2924944"/>
            <a:ext cx="719900" cy="792268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1403648" y="3933056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7877 candidats</a:t>
            </a:r>
          </a:p>
        </p:txBody>
      </p:sp>
      <p:pic>
        <p:nvPicPr>
          <p:cNvPr id="47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4589" flipV="1">
            <a:off x="3977577" y="3289423"/>
            <a:ext cx="719900" cy="661396"/>
          </a:xfrm>
          <a:prstGeom prst="rect">
            <a:avLst/>
          </a:prstGeom>
        </p:spPr>
      </p:pic>
      <p:sp>
        <p:nvSpPr>
          <p:cNvPr id="63493" name="AutoShape 5" descr="Gear, Engrenages, Graphique, Transmission, La Mécaniq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220072" y="2492896"/>
            <a:ext cx="72165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7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627784" y="2348880"/>
            <a:ext cx="597049" cy="59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23728" y="980728"/>
            <a:ext cx="1282452" cy="117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236296" y="1124744"/>
            <a:ext cx="1728192" cy="170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Graphique 19" descr="Document">
            <a:extLst>
              <a:ext uri="{FF2B5EF4-FFF2-40B4-BE49-F238E27FC236}">
                <a16:creationId xmlns="" xmlns:a16="http://schemas.microsoft.com/office/drawing/2014/main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5856" y="2996952"/>
            <a:ext cx="792088" cy="792088"/>
          </a:xfrm>
          <a:prstGeom prst="rect">
            <a:avLst/>
          </a:prstGeom>
        </p:spPr>
      </p:pic>
      <p:pic>
        <p:nvPicPr>
          <p:cNvPr id="33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049208">
            <a:off x="6865828" y="2410459"/>
            <a:ext cx="719900" cy="719900"/>
          </a:xfrm>
          <a:prstGeom prst="rect">
            <a:avLst/>
          </a:prstGeom>
        </p:spPr>
      </p:pic>
      <p:grpSp>
        <p:nvGrpSpPr>
          <p:cNvPr id="65" name="Groupe 64"/>
          <p:cNvGrpSpPr/>
          <p:nvPr/>
        </p:nvGrpSpPr>
        <p:grpSpPr>
          <a:xfrm>
            <a:off x="5508104" y="4077072"/>
            <a:ext cx="2880320" cy="2160240"/>
            <a:chOff x="179512" y="1484784"/>
            <a:chExt cx="1647800" cy="1368152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683568" y="1484784"/>
              <a:ext cx="0" cy="136815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971600" y="1484784"/>
              <a:ext cx="0" cy="136815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259632" y="1484784"/>
              <a:ext cx="0" cy="136815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1547664" y="1484784"/>
              <a:ext cx="0" cy="136815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395536" y="1484784"/>
              <a:ext cx="0" cy="136815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>
              <a:off x="179512" y="1844824"/>
              <a:ext cx="1647800" cy="838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H="1">
              <a:off x="179512" y="2132856"/>
              <a:ext cx="1647800" cy="838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flipH="1">
              <a:off x="179512" y="2420888"/>
              <a:ext cx="1647800" cy="838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179512" y="2708920"/>
              <a:ext cx="1647800" cy="838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79512" y="1556792"/>
              <a:ext cx="1647800" cy="838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5724128" y="4726288"/>
            <a:ext cx="244827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Matrice de report des </a:t>
            </a:r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voix</a:t>
            </a:r>
            <a:endParaRPr lang="fr-FR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9" name="Graphique 19" descr="Document">
            <a:extLst>
              <a:ext uri="{FF2B5EF4-FFF2-40B4-BE49-F238E27FC236}">
                <a16:creationId xmlns="" xmlns:a16="http://schemas.microsoft.com/office/drawing/2014/main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35696" y="5589240"/>
            <a:ext cx="792088" cy="792088"/>
          </a:xfrm>
          <a:prstGeom prst="rect">
            <a:avLst/>
          </a:prstGeom>
        </p:spPr>
      </p:pic>
      <p:sp>
        <p:nvSpPr>
          <p:cNvPr id="74" name="ZoneTexte 73"/>
          <p:cNvSpPr txBox="1"/>
          <p:nvPr/>
        </p:nvSpPr>
        <p:spPr>
          <a:xfrm>
            <a:off x="1403648" y="6381328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Présidentielles T1</a:t>
            </a:r>
            <a:endParaRPr lang="fr-FR" sz="1400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3635896" y="1556792"/>
            <a:ext cx="0" cy="468052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492896"/>
            <a:ext cx="1368152" cy="13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</a:t>
            </a:r>
            <a:r>
              <a:rPr lang="fr-FR" dirty="0" smtClean="0"/>
              <a:t>2 - ML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4067944" y="818424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ENRICHISSEMENT DES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DONNÉES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7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9672" y="1763524"/>
            <a:ext cx="1152128" cy="1152128"/>
          </a:xfrm>
          <a:prstGeom prst="rect">
            <a:avLst/>
          </a:prstGeom>
        </p:spPr>
      </p:pic>
      <p:pic>
        <p:nvPicPr>
          <p:cNvPr id="38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3688" y="5148048"/>
            <a:ext cx="914400" cy="9144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659508" y="2843644"/>
            <a:ext cx="1075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00160" y="6012144"/>
            <a:ext cx="1943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Candidats enrichies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35696" y="1412776"/>
            <a:ext cx="6527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2012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59" name="Groupe 58"/>
          <p:cNvGrpSpPr/>
          <p:nvPr/>
        </p:nvGrpSpPr>
        <p:grpSpPr>
          <a:xfrm>
            <a:off x="571728" y="3212976"/>
            <a:ext cx="504056" cy="720080"/>
            <a:chOff x="1380788" y="3429000"/>
            <a:chExt cx="504056" cy="720080"/>
          </a:xfrm>
        </p:grpSpPr>
        <p:sp>
          <p:nvSpPr>
            <p:cNvPr id="60" name="Triangle isocèle 59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1" name="Connecteur droit 60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Sourire 62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64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289652" flipV="1">
            <a:off x="1043225" y="3628351"/>
            <a:ext cx="778524" cy="720080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2826901" y="4006805"/>
            <a:ext cx="1665841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fr-FR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Chômage</a:t>
            </a:r>
          </a:p>
          <a:p>
            <a:pPr algn="ctr"/>
            <a:r>
              <a:rPr lang="fr-FR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Age moyen</a:t>
            </a:r>
          </a:p>
          <a:p>
            <a:pPr algn="ctr"/>
            <a:r>
              <a:rPr lang="fr-FR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UDA-8</a:t>
            </a:r>
          </a:p>
          <a:p>
            <a:pPr algn="ctr"/>
            <a:r>
              <a:rPr lang="fr-FR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Résultats historiques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76301" y="4005064"/>
            <a:ext cx="870751" cy="90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Age</a:t>
            </a:r>
          </a:p>
          <a:p>
            <a:pPr algn="ctr"/>
            <a:r>
              <a:rPr lang="fr-FR" sz="105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CSP</a:t>
            </a:r>
          </a:p>
          <a:p>
            <a:pPr algn="ctr"/>
            <a:r>
              <a:rPr lang="fr-FR" sz="105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Nuance</a:t>
            </a:r>
          </a:p>
          <a:p>
            <a:pPr algn="ctr"/>
            <a:r>
              <a:rPr lang="fr-FR" sz="105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Historique</a:t>
            </a:r>
          </a:p>
          <a:p>
            <a:pPr algn="ctr"/>
            <a:r>
              <a:rPr lang="fr-FR" sz="105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Modèle 1</a:t>
            </a:r>
          </a:p>
        </p:txBody>
      </p:sp>
      <p:pic>
        <p:nvPicPr>
          <p:cNvPr id="67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790665">
            <a:off x="2603430" y="3601691"/>
            <a:ext cx="719900" cy="715186"/>
          </a:xfrm>
          <a:prstGeom prst="rect">
            <a:avLst/>
          </a:prstGeom>
        </p:spPr>
      </p:pic>
      <p:pic>
        <p:nvPicPr>
          <p:cNvPr id="68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0137" y="1772816"/>
            <a:ext cx="1152128" cy="1152128"/>
          </a:xfrm>
          <a:prstGeom prst="rect">
            <a:avLst/>
          </a:prstGeom>
        </p:spPr>
      </p:pic>
      <p:pic>
        <p:nvPicPr>
          <p:cNvPr id="69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3704" y="5157340"/>
            <a:ext cx="914400" cy="9144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4139952" y="6012144"/>
            <a:ext cx="1943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Candidats enrichies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74" name="Groupe 73"/>
          <p:cNvGrpSpPr/>
          <p:nvPr/>
        </p:nvGrpSpPr>
        <p:grpSpPr>
          <a:xfrm>
            <a:off x="6228184" y="3222268"/>
            <a:ext cx="504056" cy="720080"/>
            <a:chOff x="1380788" y="3429000"/>
            <a:chExt cx="504056" cy="720080"/>
          </a:xfrm>
        </p:grpSpPr>
        <p:sp>
          <p:nvSpPr>
            <p:cNvPr id="75" name="Triangle isocèle 74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76" name="Connecteur droit 7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Sourire 77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79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289652" flipV="1">
            <a:off x="3969250" y="3637643"/>
            <a:ext cx="778524" cy="720080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6040086" y="4014356"/>
            <a:ext cx="904415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Age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CSP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Nuance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Historique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Modèle 1</a:t>
            </a:r>
          </a:p>
        </p:txBody>
      </p:sp>
      <p:pic>
        <p:nvPicPr>
          <p:cNvPr id="83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790665">
            <a:off x="5363895" y="3610983"/>
            <a:ext cx="719900" cy="715186"/>
          </a:xfrm>
          <a:prstGeom prst="rect">
            <a:avLst/>
          </a:prstGeom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rot="5400000">
            <a:off x="1465368" y="3789044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rot="5400000">
            <a:off x="4283967" y="3789044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" name="Picture 2" descr="C:\Users\Fitec\Desktop\images_ppt\insee_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72187" y="4869160"/>
            <a:ext cx="648072" cy="747512"/>
          </a:xfrm>
          <a:prstGeom prst="rect">
            <a:avLst/>
          </a:prstGeom>
          <a:noFill/>
        </p:spPr>
      </p:pic>
      <p:pic>
        <p:nvPicPr>
          <p:cNvPr id="93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15" cstate="print"/>
          <a:srcRect t="42463" r="45427"/>
          <a:stretch>
            <a:fillRect/>
          </a:stretch>
        </p:blipFill>
        <p:spPr bwMode="auto">
          <a:xfrm>
            <a:off x="7844195" y="3933056"/>
            <a:ext cx="679907" cy="585413"/>
          </a:xfrm>
          <a:prstGeom prst="rect">
            <a:avLst/>
          </a:prstGeom>
          <a:noFill/>
        </p:spPr>
      </p:pic>
      <p:pic>
        <p:nvPicPr>
          <p:cNvPr id="94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72187" y="2852936"/>
            <a:ext cx="792088" cy="783616"/>
          </a:xfrm>
          <a:prstGeom prst="rect">
            <a:avLst/>
          </a:prstGeom>
          <a:noFill/>
        </p:spPr>
      </p:pic>
      <p:pic>
        <p:nvPicPr>
          <p:cNvPr id="95" name="Picture 2" descr="C:\Users\Fitec\Desktop\images_ppt\SciencesPO_Appellations_CEVIPOF_RGB-300x129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308304" y="1340768"/>
            <a:ext cx="1507491" cy="648221"/>
          </a:xfrm>
          <a:prstGeom prst="rect">
            <a:avLst/>
          </a:prstGeom>
          <a:noFill/>
        </p:spPr>
      </p:pic>
      <p:pic>
        <p:nvPicPr>
          <p:cNvPr id="97" name="Picture 2" descr="C:\Users\Fitec\Desktop\images_ppt\wiki.jpg"/>
          <p:cNvPicPr>
            <a:picLocks noChangeAspect="1" noChangeArrowheads="1"/>
          </p:cNvPicPr>
          <p:nvPr/>
        </p:nvPicPr>
        <p:blipFill>
          <a:blip r:embed="rId18" cstate="print"/>
          <a:srcRect r="1536" b="30123"/>
          <a:stretch>
            <a:fillRect/>
          </a:stretch>
        </p:blipFill>
        <p:spPr bwMode="auto">
          <a:xfrm>
            <a:off x="7596336" y="1844824"/>
            <a:ext cx="967939" cy="792088"/>
          </a:xfrm>
          <a:prstGeom prst="rect">
            <a:avLst/>
          </a:prstGeom>
          <a:noFill/>
        </p:spPr>
      </p:pic>
      <p:sp>
        <p:nvSpPr>
          <p:cNvPr id="98" name="Rectangle 97"/>
          <p:cNvSpPr/>
          <p:nvPr/>
        </p:nvSpPr>
        <p:spPr>
          <a:xfrm>
            <a:off x="7956376" y="580526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27984" y="2852936"/>
            <a:ext cx="1075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44008" y="1412776"/>
            <a:ext cx="6527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2017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573015"/>
            <a:ext cx="1512168" cy="43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</a:t>
            </a:r>
            <a:r>
              <a:rPr lang="fr-FR" dirty="0" smtClean="0"/>
              <a:t>2 - ML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4067944" y="908721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APPRENTISSAGE DU MODELE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6057" y="400506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2012</a:t>
            </a:r>
            <a:endParaRPr lang="fr-FR" dirty="0"/>
          </a:p>
        </p:txBody>
      </p:sp>
      <p:pic>
        <p:nvPicPr>
          <p:cNvPr id="40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712" y="3275692"/>
            <a:ext cx="914400" cy="914400"/>
          </a:xfrm>
          <a:prstGeom prst="rect">
            <a:avLst/>
          </a:prstGeom>
        </p:spPr>
      </p:pic>
      <p:sp>
        <p:nvSpPr>
          <p:cNvPr id="119" name="Ellipse 118"/>
          <p:cNvSpPr/>
          <p:nvPr/>
        </p:nvSpPr>
        <p:spPr>
          <a:xfrm>
            <a:off x="251520" y="3068960"/>
            <a:ext cx="899592" cy="1440160"/>
          </a:xfrm>
          <a:prstGeom prst="ellipse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 rot="5400000">
            <a:off x="2591780" y="2600908"/>
            <a:ext cx="1008112" cy="2376264"/>
          </a:xfrm>
          <a:prstGeom prst="ellipse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 rot="5400000">
            <a:off x="2555776" y="1124744"/>
            <a:ext cx="1008112" cy="1728192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6" name="Connecteur droit 125"/>
          <p:cNvCxnSpPr>
            <a:stCxn id="119" idx="7"/>
            <a:endCxn id="124" idx="4"/>
          </p:cNvCxnSpPr>
          <p:nvPr/>
        </p:nvCxnSpPr>
        <p:spPr>
          <a:xfrm flipV="1">
            <a:off x="1019370" y="1988840"/>
            <a:ext cx="1176366" cy="1291026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stCxn id="119" idx="6"/>
            <a:endCxn id="123" idx="4"/>
          </p:cNvCxnSpPr>
          <p:nvPr/>
        </p:nvCxnSpPr>
        <p:spPr>
          <a:xfrm>
            <a:off x="1151112" y="3789040"/>
            <a:ext cx="756592" cy="0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24" idx="0"/>
            <a:endCxn id="151" idx="5"/>
          </p:cNvCxnSpPr>
          <p:nvPr/>
        </p:nvCxnSpPr>
        <p:spPr>
          <a:xfrm flipV="1">
            <a:off x="3923928" y="1781552"/>
            <a:ext cx="927368" cy="207288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24" idx="0"/>
            <a:endCxn id="149" idx="4"/>
          </p:cNvCxnSpPr>
          <p:nvPr/>
        </p:nvCxnSpPr>
        <p:spPr>
          <a:xfrm>
            <a:off x="3923928" y="1988840"/>
            <a:ext cx="1224136" cy="0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>
            <a:stCxn id="124" idx="0"/>
            <a:endCxn id="147" idx="3"/>
          </p:cNvCxnSpPr>
          <p:nvPr/>
        </p:nvCxnSpPr>
        <p:spPr>
          <a:xfrm>
            <a:off x="3923928" y="1988840"/>
            <a:ext cx="927368" cy="207288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lipse 146"/>
          <p:cNvSpPr/>
          <p:nvPr/>
        </p:nvSpPr>
        <p:spPr>
          <a:xfrm rot="5400000">
            <a:off x="4788024" y="2132856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 rot="5400000">
            <a:off x="5148064" y="1772816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 rot="5400000">
            <a:off x="4788024" y="1412776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81293" y="2564904"/>
            <a:ext cx="690907" cy="67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3429000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6" name="Picture 10" descr="Résultat de recherche d'images pour &quot;regression linéaire&quot;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8104" y="4437112"/>
            <a:ext cx="850057" cy="560221"/>
          </a:xfrm>
          <a:prstGeom prst="rect">
            <a:avLst/>
          </a:prstGeom>
          <a:noFill/>
        </p:spPr>
      </p:pic>
      <p:cxnSp>
        <p:nvCxnSpPr>
          <p:cNvPr id="157" name="Connecteur droit 156"/>
          <p:cNvCxnSpPr>
            <a:stCxn id="123" idx="0"/>
            <a:endCxn id="162" idx="5"/>
          </p:cNvCxnSpPr>
          <p:nvPr/>
        </p:nvCxnSpPr>
        <p:spPr>
          <a:xfrm flipV="1">
            <a:off x="4283968" y="3209357"/>
            <a:ext cx="1310308" cy="579683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stCxn id="123" idx="0"/>
            <a:endCxn id="161" idx="4"/>
          </p:cNvCxnSpPr>
          <p:nvPr/>
        </p:nvCxnSpPr>
        <p:spPr>
          <a:xfrm>
            <a:off x="4283968" y="3789040"/>
            <a:ext cx="1800200" cy="0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>
            <a:stCxn id="123" idx="0"/>
            <a:endCxn id="160" idx="3"/>
          </p:cNvCxnSpPr>
          <p:nvPr/>
        </p:nvCxnSpPr>
        <p:spPr>
          <a:xfrm>
            <a:off x="4283968" y="3789040"/>
            <a:ext cx="1238300" cy="507675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 rot="5400000">
            <a:off x="5400092" y="4113076"/>
            <a:ext cx="1008112" cy="1080120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/>
          <p:cNvSpPr/>
          <p:nvPr/>
        </p:nvSpPr>
        <p:spPr>
          <a:xfrm rot="5400000">
            <a:off x="6120172" y="3248980"/>
            <a:ext cx="1008112" cy="1080120"/>
          </a:xfrm>
          <a:prstGeom prst="ellipse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 rot="5400000">
            <a:off x="5472100" y="2312876"/>
            <a:ext cx="1008112" cy="1080120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/>
          <p:cNvSpPr/>
          <p:nvPr/>
        </p:nvSpPr>
        <p:spPr>
          <a:xfrm rot="5400000">
            <a:off x="2610036" y="4310844"/>
            <a:ext cx="899592" cy="1440160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5" name="Connecteur droit 224"/>
          <p:cNvCxnSpPr>
            <a:stCxn id="224" idx="0"/>
            <a:endCxn id="230" idx="5"/>
          </p:cNvCxnSpPr>
          <p:nvPr/>
        </p:nvCxnSpPr>
        <p:spPr>
          <a:xfrm flipV="1">
            <a:off x="3779912" y="4805888"/>
            <a:ext cx="855360" cy="225036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>
            <a:stCxn id="224" idx="0"/>
            <a:endCxn id="229" idx="4"/>
          </p:cNvCxnSpPr>
          <p:nvPr/>
        </p:nvCxnSpPr>
        <p:spPr>
          <a:xfrm flipV="1">
            <a:off x="3779912" y="5013176"/>
            <a:ext cx="1152128" cy="17748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>
            <a:stCxn id="224" idx="0"/>
            <a:endCxn id="228" idx="3"/>
          </p:cNvCxnSpPr>
          <p:nvPr/>
        </p:nvCxnSpPr>
        <p:spPr>
          <a:xfrm>
            <a:off x="3779912" y="5030924"/>
            <a:ext cx="855360" cy="189540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Ellipse 227"/>
          <p:cNvSpPr/>
          <p:nvPr/>
        </p:nvSpPr>
        <p:spPr>
          <a:xfrm rot="5400000">
            <a:off x="4572000" y="5157192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Ellipse 228"/>
          <p:cNvSpPr/>
          <p:nvPr/>
        </p:nvSpPr>
        <p:spPr>
          <a:xfrm rot="5400000">
            <a:off x="4932040" y="4797152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Ellipse 229"/>
          <p:cNvSpPr/>
          <p:nvPr/>
        </p:nvSpPr>
        <p:spPr>
          <a:xfrm rot="5400000">
            <a:off x="4572000" y="4437112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4" name="Connecteur droit 233"/>
          <p:cNvCxnSpPr>
            <a:stCxn id="119" idx="5"/>
            <a:endCxn id="224" idx="4"/>
          </p:cNvCxnSpPr>
          <p:nvPr/>
        </p:nvCxnSpPr>
        <p:spPr>
          <a:xfrm>
            <a:off x="1019370" y="4298214"/>
            <a:ext cx="1320382" cy="732710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Soleil 255"/>
          <p:cNvSpPr/>
          <p:nvPr/>
        </p:nvSpPr>
        <p:spPr>
          <a:xfrm>
            <a:off x="6516216" y="5229200"/>
            <a:ext cx="1152128" cy="100811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Rectangle 256"/>
          <p:cNvSpPr/>
          <p:nvPr/>
        </p:nvSpPr>
        <p:spPr>
          <a:xfrm>
            <a:off x="7199784" y="3430741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Sélection selon le meilleur R2</a:t>
            </a: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99792" y="4797153"/>
            <a:ext cx="7200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99792" y="1916832"/>
            <a:ext cx="72008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Arrondir un rectangle avec un coin du même côté 41"/>
          <p:cNvSpPr/>
          <p:nvPr/>
        </p:nvSpPr>
        <p:spPr>
          <a:xfrm rot="19994936">
            <a:off x="1990624" y="2438382"/>
            <a:ext cx="6101700" cy="2459231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 smtClean="0"/>
              <a:t>A AMELIORER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44208" y="6381328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2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060848"/>
            <a:ext cx="153628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5335222" y="3645024"/>
            <a:ext cx="2701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Resultat</a:t>
            </a:r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du tour 1 selon m2</a:t>
            </a: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3717032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2564904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904352" flipH="1">
            <a:off x="2072522" y="3121983"/>
            <a:ext cx="666821" cy="74047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411760" y="4221088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smtClean="0">
                <a:solidFill>
                  <a:srgbClr val="92D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1</a:t>
            </a:r>
            <a:endParaRPr lang="fr-FR" sz="1400" b="1" dirty="0">
              <a:solidFill>
                <a:srgbClr val="92D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6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3608" y="2204864"/>
            <a:ext cx="914400" cy="91440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5233955" y="908720"/>
            <a:ext cx="391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 du </a:t>
            </a:r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modèle au tour 1</a:t>
            </a:r>
            <a:endParaRPr lang="fr-FR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87624" y="3068960"/>
            <a:ext cx="1358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2017 enrichi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1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91880" y="2276872"/>
            <a:ext cx="914400" cy="9144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843808" y="3356992"/>
            <a:ext cx="24295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Correction du </a:t>
            </a:r>
            <a:r>
              <a:rPr lang="fr-FR" b="1" dirty="0" err="1" smtClean="0">
                <a:solidFill>
                  <a:schemeClr val="accent4">
                    <a:lumMod val="75000"/>
                  </a:schemeClr>
                </a:solidFill>
              </a:rPr>
              <a:t>modele</a:t>
            </a:r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 1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6031798" y="4345466"/>
            <a:ext cx="82481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4" name="Groupe 43"/>
          <p:cNvGrpSpPr/>
          <p:nvPr/>
        </p:nvGrpSpPr>
        <p:grpSpPr>
          <a:xfrm>
            <a:off x="6300192" y="5229200"/>
            <a:ext cx="504056" cy="720080"/>
            <a:chOff x="1380788" y="3429000"/>
            <a:chExt cx="504056" cy="720080"/>
          </a:xfrm>
        </p:grpSpPr>
        <p:sp>
          <p:nvSpPr>
            <p:cNvPr id="45" name="Triangle isocèle 44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6" name="Connecteur droit 4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Sourire 47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784249" y="6118175"/>
            <a:ext cx="270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Liste des candidats qualifiés</a:t>
            </a:r>
          </a:p>
        </p:txBody>
      </p:sp>
      <p:pic>
        <p:nvPicPr>
          <p:cNvPr id="5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2492896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1" name="Groupe 50"/>
          <p:cNvGrpSpPr/>
          <p:nvPr/>
        </p:nvGrpSpPr>
        <p:grpSpPr>
          <a:xfrm>
            <a:off x="6452592" y="5381600"/>
            <a:ext cx="504056" cy="720080"/>
            <a:chOff x="1380788" y="3429000"/>
            <a:chExt cx="504056" cy="720080"/>
          </a:xfrm>
        </p:grpSpPr>
        <p:sp>
          <p:nvSpPr>
            <p:cNvPr id="52" name="Triangle isocèle 51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53" name="Connecteur droit 52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Sourire 54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5940152" y="5445224"/>
            <a:ext cx="504056" cy="720080"/>
            <a:chOff x="1380788" y="3429000"/>
            <a:chExt cx="504056" cy="720080"/>
          </a:xfrm>
        </p:grpSpPr>
        <p:sp>
          <p:nvSpPr>
            <p:cNvPr id="57" name="Triangle isocèle 56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59" name="Connecteur droit 58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Sourire 6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2</a:t>
            </a:r>
            <a:endParaRPr lang="fr-FR" dirty="0"/>
          </a:p>
        </p:txBody>
      </p: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4869160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85305">
            <a:off x="5982893" y="4290482"/>
            <a:ext cx="719900" cy="715186"/>
          </a:xfrm>
          <a:prstGeom prst="rect">
            <a:avLst/>
          </a:prstGeom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1289" y="2492896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904352" flipH="1">
            <a:off x="6044617" y="3121983"/>
            <a:ext cx="666821" cy="740471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483217" y="3717032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2843808" y="6237312"/>
            <a:ext cx="995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Résultats</a:t>
            </a:r>
          </a:p>
          <a:p>
            <a:pPr algn="ctr"/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our </a:t>
            </a:r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fr-FR" sz="1200" b="1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70832" y="2204864"/>
            <a:ext cx="117050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9481" y="4725144"/>
            <a:ext cx="117050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ectangle 26"/>
          <p:cNvSpPr/>
          <p:nvPr/>
        </p:nvSpPr>
        <p:spPr>
          <a:xfrm>
            <a:off x="7698824" y="3789040"/>
            <a:ext cx="1284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Prédictions </a:t>
            </a:r>
            <a:endParaRPr lang="fr-FR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944216" y="5013176"/>
            <a:ext cx="86148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492896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7273" y="4869160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283968" y="1052736"/>
            <a:ext cx="995963" cy="790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99104" y="1916832"/>
            <a:ext cx="597049" cy="59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459352" y="6172523"/>
            <a:ext cx="864096" cy="685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72000" y="5589240"/>
            <a:ext cx="597049" cy="59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Rectangle 76"/>
          <p:cNvSpPr/>
          <p:nvPr/>
        </p:nvSpPr>
        <p:spPr>
          <a:xfrm>
            <a:off x="6384911" y="908720"/>
            <a:ext cx="2759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 du modèle</a:t>
            </a:r>
            <a:endParaRPr lang="fr-FR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" name="Image 29" descr="vote-communication-politique-pitaya-picto.png"/>
          <p:cNvPicPr>
            <a:picLocks noChangeAspect="1"/>
          </p:cNvPicPr>
          <p:nvPr/>
        </p:nvPicPr>
        <p:blipFill>
          <a:blip r:embed="rId18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797152"/>
            <a:ext cx="840919" cy="840919"/>
          </a:xfrm>
          <a:prstGeom prst="rect">
            <a:avLst/>
          </a:prstGeom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0" y="5013176"/>
            <a:ext cx="144016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tangle 33"/>
          <p:cNvSpPr/>
          <p:nvPr/>
        </p:nvSpPr>
        <p:spPr>
          <a:xfrm>
            <a:off x="6032480" y="4190608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smtClean="0">
                <a:solidFill>
                  <a:srgbClr val="92D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2</a:t>
            </a:r>
            <a:endParaRPr lang="fr-FR" sz="1400" b="1" dirty="0">
              <a:solidFill>
                <a:srgbClr val="92D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3216" y="5815424"/>
            <a:ext cx="1418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RÉEL TOUR 1</a:t>
            </a:r>
            <a:endParaRPr lang="fr-FR" sz="1200" b="1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60672" y="3273936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Modèle 2 </a:t>
            </a:r>
            <a:endParaRPr lang="fr-FR" sz="1400" dirty="0" smtClean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our 2</a:t>
            </a:r>
            <a:endParaRPr lang="fr-FR" sz="1400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3275856" y="2132856"/>
            <a:ext cx="504056" cy="720080"/>
            <a:chOff x="1380788" y="3429000"/>
            <a:chExt cx="504056" cy="720080"/>
          </a:xfrm>
        </p:grpSpPr>
        <p:sp>
          <p:nvSpPr>
            <p:cNvPr id="36" name="Triangle isocèle 35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7" name="Connecteur droit 36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Sourire 4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759913" y="3021831"/>
            <a:ext cx="270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Liste des candidats qualifiés</a:t>
            </a:r>
          </a:p>
        </p:txBody>
      </p:sp>
      <p:grpSp>
        <p:nvGrpSpPr>
          <p:cNvPr id="44" name="Groupe 43"/>
          <p:cNvGrpSpPr/>
          <p:nvPr/>
        </p:nvGrpSpPr>
        <p:grpSpPr>
          <a:xfrm>
            <a:off x="3456384" y="4797152"/>
            <a:ext cx="504056" cy="720080"/>
            <a:chOff x="1380788" y="3429000"/>
            <a:chExt cx="504056" cy="720080"/>
          </a:xfrm>
        </p:grpSpPr>
        <p:sp>
          <p:nvSpPr>
            <p:cNvPr id="45" name="Triangle isocèle 44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6" name="Connecteur droit 4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Sourire 47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979712" y="5661248"/>
            <a:ext cx="270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Liste des candidats qualifiés</a:t>
            </a:r>
          </a:p>
        </p:txBody>
      </p:sp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6686376" cy="1143000"/>
          </a:xfrm>
        </p:spPr>
        <p:txBody>
          <a:bodyPr/>
          <a:lstStyle/>
          <a:p>
            <a:r>
              <a:rPr lang="fr-FR" dirty="0" smtClean="0"/>
              <a:t>LES TWEETS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ANALYSE DES SENTIMENTS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828600" cy="828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1920" y="1052736"/>
            <a:ext cx="1584176" cy="1229438"/>
          </a:xfrm>
          <a:prstGeom prst="rect">
            <a:avLst/>
          </a:prstGeom>
        </p:spPr>
      </p:pic>
      <p:pic>
        <p:nvPicPr>
          <p:cNvPr id="21" name="Image 20" descr="engrenage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51140" y="3184600"/>
            <a:ext cx="1152128" cy="1175171"/>
          </a:xfrm>
          <a:prstGeom prst="rect">
            <a:avLst/>
          </a:prstGeom>
        </p:spPr>
      </p:pic>
      <p:pic>
        <p:nvPicPr>
          <p:cNvPr id="22" name="Image 21" descr="Entonnoir.jpg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7544" y="3261527"/>
            <a:ext cx="1368152" cy="1122917"/>
          </a:xfrm>
          <a:prstGeom prst="rect">
            <a:avLst/>
          </a:prstGeom>
        </p:spPr>
      </p:pic>
      <p:pic>
        <p:nvPicPr>
          <p:cNvPr id="23" name="Image 22" descr="Entonnoir.jpg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11960" y="3080008"/>
            <a:ext cx="919378" cy="754584"/>
          </a:xfrm>
          <a:prstGeom prst="rect">
            <a:avLst/>
          </a:prstGeom>
        </p:spPr>
      </p:pic>
      <p:sp>
        <p:nvSpPr>
          <p:cNvPr id="24" name="Ellipse 23"/>
          <p:cNvSpPr/>
          <p:nvPr/>
        </p:nvSpPr>
        <p:spPr>
          <a:xfrm>
            <a:off x="899592" y="2204864"/>
            <a:ext cx="576064" cy="576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fr-FR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2843808" y="2204864"/>
            <a:ext cx="576064" cy="576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fr-FR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788024" y="2204864"/>
            <a:ext cx="576064" cy="576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fr-FR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755576" y="1916832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Diagramme 30"/>
          <p:cNvGraphicFramePr/>
          <p:nvPr/>
        </p:nvGraphicFramePr>
        <p:xfrm>
          <a:off x="251520" y="4509120"/>
          <a:ext cx="5976664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" name="Groupe 50"/>
          <p:cNvGrpSpPr/>
          <p:nvPr/>
        </p:nvGrpSpPr>
        <p:grpSpPr>
          <a:xfrm>
            <a:off x="6356008" y="3501896"/>
            <a:ext cx="2808312" cy="3035786"/>
            <a:chOff x="6228184" y="2204864"/>
            <a:chExt cx="2808312" cy="3035786"/>
          </a:xfrm>
        </p:grpSpPr>
        <p:graphicFrame>
          <p:nvGraphicFramePr>
            <p:cNvPr id="36" name="Graphique 35"/>
            <p:cNvGraphicFramePr/>
            <p:nvPr/>
          </p:nvGraphicFramePr>
          <p:xfrm>
            <a:off x="6228184" y="2204864"/>
            <a:ext cx="2808312" cy="30357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37" name="Rectangle 36"/>
            <p:cNvSpPr/>
            <p:nvPr/>
          </p:nvSpPr>
          <p:spPr>
            <a:xfrm>
              <a:off x="6660232" y="2441208"/>
              <a:ext cx="370800" cy="180000"/>
            </a:xfrm>
            <a:prstGeom prst="rect">
              <a:avLst/>
            </a:prstGeom>
            <a:solidFill>
              <a:srgbClr val="1F77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60232" y="2888960"/>
              <a:ext cx="1198800" cy="180000"/>
            </a:xfrm>
            <a:prstGeom prst="rect">
              <a:avLst/>
            </a:prstGeom>
            <a:solidFill>
              <a:srgbClr val="FFC40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60232" y="3336672"/>
              <a:ext cx="1080000" cy="180000"/>
            </a:xfrm>
            <a:prstGeom prst="rect">
              <a:avLst/>
            </a:prstGeom>
            <a:solidFill>
              <a:srgbClr val="0530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60232" y="3768720"/>
              <a:ext cx="1515600" cy="180000"/>
            </a:xfrm>
            <a:prstGeom prst="rect">
              <a:avLst/>
            </a:prstGeom>
            <a:solidFill>
              <a:srgbClr val="D161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60232" y="4673456"/>
              <a:ext cx="1778400" cy="180000"/>
            </a:xfrm>
            <a:prstGeom prst="rect">
              <a:avLst/>
            </a:prstGeom>
            <a:solidFill>
              <a:srgbClr val="BCFE5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60232" y="4231248"/>
              <a:ext cx="255600" cy="180000"/>
            </a:xfrm>
            <a:prstGeom prst="rect">
              <a:avLst/>
            </a:prstGeom>
            <a:solidFill>
              <a:srgbClr val="E377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4368" y="2131080"/>
            <a:ext cx="1260648" cy="12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ZoneTexte 52"/>
          <p:cNvSpPr txBox="1"/>
          <p:nvPr/>
        </p:nvSpPr>
        <p:spPr>
          <a:xfrm>
            <a:off x="323528" y="2916247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514 164 tweets </a:t>
            </a:r>
            <a:endParaRPr lang="fr-FR" sz="14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6680552" y="3141856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Moyenne des sentiments</a:t>
            </a:r>
            <a:endParaRPr lang="fr-FR" sz="1050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8048704" y="3356992"/>
            <a:ext cx="100811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Répartition des tweets</a:t>
            </a:r>
            <a:endParaRPr lang="fr-FR" sz="1050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" name="Groupe 63"/>
          <p:cNvGrpSpPr/>
          <p:nvPr/>
        </p:nvGrpSpPr>
        <p:grpSpPr>
          <a:xfrm>
            <a:off x="2410872" y="5589240"/>
            <a:ext cx="1800200" cy="477634"/>
            <a:chOff x="2339752" y="5733256"/>
            <a:chExt cx="1800200" cy="477634"/>
          </a:xfrm>
        </p:grpSpPr>
        <p:sp>
          <p:nvSpPr>
            <p:cNvPr id="57" name="ZoneTexte 56"/>
            <p:cNvSpPr txBox="1"/>
            <p:nvPr/>
          </p:nvSpPr>
          <p:spPr>
            <a:xfrm>
              <a:off x="2555776" y="5733256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- 1          1</a:t>
              </a:r>
              <a:endParaRPr lang="fr-FR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2339752" y="5949280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chemeClr val="accent4">
                      <a:lumMod val="50000"/>
                    </a:schemeClr>
                  </a:solidFill>
                </a:rPr>
                <a:t>Mauvais</a:t>
              </a:r>
              <a:endParaRPr lang="fr-FR" sz="11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419872" y="5949280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chemeClr val="accent4">
                      <a:lumMod val="50000"/>
                    </a:schemeClr>
                  </a:solidFill>
                </a:rPr>
                <a:t>Bon</a:t>
              </a:r>
              <a:endParaRPr lang="fr-FR" sz="11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63" name="Double flèche horizontale 62"/>
            <p:cNvSpPr/>
            <p:nvPr/>
          </p:nvSpPr>
          <p:spPr>
            <a:xfrm>
              <a:off x="2987824" y="5805264"/>
              <a:ext cx="432048" cy="216024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65" name="Image 64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24024"/>
            <a:ext cx="252536" cy="252536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152016"/>
            <a:ext cx="252536" cy="252536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12056"/>
            <a:ext cx="207640" cy="20764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68040"/>
            <a:ext cx="207640" cy="207640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19696"/>
            <a:ext cx="144016" cy="144016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44104"/>
            <a:ext cx="144016" cy="1440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96032"/>
            <a:ext cx="252536" cy="252536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00088"/>
            <a:ext cx="144016" cy="144016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656072"/>
            <a:ext cx="144016" cy="144016"/>
          </a:xfrm>
          <a:prstGeom prst="rect">
            <a:avLst/>
          </a:prstGeom>
        </p:spPr>
      </p:pic>
      <p:pic>
        <p:nvPicPr>
          <p:cNvPr id="74" name="Image 73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56072"/>
            <a:ext cx="207640" cy="207640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72096"/>
            <a:ext cx="80392" cy="80392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12056"/>
            <a:ext cx="207640" cy="207640"/>
          </a:xfrm>
          <a:prstGeom prst="rect">
            <a:avLst/>
          </a:prstGeom>
        </p:spPr>
      </p:pic>
      <p:sp>
        <p:nvSpPr>
          <p:cNvPr id="84" name="Organigramme : Connecteur 83"/>
          <p:cNvSpPr/>
          <p:nvPr/>
        </p:nvSpPr>
        <p:spPr>
          <a:xfrm>
            <a:off x="5004048" y="3656072"/>
            <a:ext cx="72008" cy="7200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Organigramme : Connecteur 85"/>
          <p:cNvSpPr/>
          <p:nvPr/>
        </p:nvSpPr>
        <p:spPr>
          <a:xfrm>
            <a:off x="5004048" y="3808472"/>
            <a:ext cx="72008" cy="7200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rganigramme : Connecteur 86"/>
          <p:cNvSpPr/>
          <p:nvPr/>
        </p:nvSpPr>
        <p:spPr>
          <a:xfrm>
            <a:off x="5004048" y="3960872"/>
            <a:ext cx="72008" cy="7200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rganigramme : Connecteur 87"/>
          <p:cNvSpPr/>
          <p:nvPr/>
        </p:nvSpPr>
        <p:spPr>
          <a:xfrm>
            <a:off x="5004048" y="4113272"/>
            <a:ext cx="72008" cy="7200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rganigramme : Connecteur 88"/>
          <p:cNvSpPr/>
          <p:nvPr/>
        </p:nvSpPr>
        <p:spPr>
          <a:xfrm>
            <a:off x="5004048" y="4265672"/>
            <a:ext cx="72008" cy="7200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avec flèche 90"/>
          <p:cNvCxnSpPr/>
          <p:nvPr/>
        </p:nvCxnSpPr>
        <p:spPr>
          <a:xfrm>
            <a:off x="5148064" y="3728080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 flipV="1">
            <a:off x="5148064" y="3872096"/>
            <a:ext cx="288032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>
            <a:off x="5148064" y="3872096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>
            <a:off x="5148064" y="41601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 flipV="1">
            <a:off x="5148064" y="4232136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508104" y="4016112"/>
            <a:ext cx="216024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/>
          <p:cNvSpPr/>
          <p:nvPr/>
        </p:nvSpPr>
        <p:spPr>
          <a:xfrm>
            <a:off x="5508104" y="3728080"/>
            <a:ext cx="216024" cy="1440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3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1680" y="2924944"/>
            <a:ext cx="1334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2017</a:t>
            </a:r>
          </a:p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70 candidats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7704" y="1988840"/>
            <a:ext cx="914400" cy="914400"/>
          </a:xfrm>
          <a:prstGeom prst="rect">
            <a:avLst/>
          </a:prstGeom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1844824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4941168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1772816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4869160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7824" y="3573016"/>
            <a:ext cx="864096" cy="86409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817723" y="429309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nuance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2987824" y="4293096"/>
            <a:ext cx="994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candidat</a:t>
            </a:r>
            <a:endParaRPr lang="fr-FR" dirty="0"/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619671" y="3861049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7704" y="5157192"/>
            <a:ext cx="914400" cy="9144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7723" y="3573016"/>
            <a:ext cx="864096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  <a:endParaRPr lang="fr-FR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98477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b="1" dirty="0">
              <a:solidFill>
                <a:srgbClr val="660066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1484784"/>
            <a:ext cx="22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Tour1_2012 – Modèle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08104" y="1484784"/>
            <a:ext cx="217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 2012 - Réalité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1484784"/>
            <a:ext cx="22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Tour1_2017 – Modèle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08104" y="1484784"/>
            <a:ext cx="217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 2017 - Réalité</a:t>
            </a: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2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03848" y="980728"/>
            <a:ext cx="19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Qualité du modèle</a:t>
            </a:r>
            <a:endParaRPr lang="fr-FR" dirty="0"/>
          </a:p>
        </p:txBody>
      </p:sp>
      <p:pic>
        <p:nvPicPr>
          <p:cNvPr id="41986" name="Picture 2" descr="C:\Users\Fitec\Downloads\Pasted image at 2017_06_13 12_20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352928" cy="3429124"/>
          </a:xfrm>
          <a:prstGeom prst="rect">
            <a:avLst/>
          </a:prstGeom>
          <a:noFill/>
        </p:spPr>
      </p:pic>
      <p:grpSp>
        <p:nvGrpSpPr>
          <p:cNvPr id="12" name="Groupe 11"/>
          <p:cNvGrpSpPr/>
          <p:nvPr/>
        </p:nvGrpSpPr>
        <p:grpSpPr>
          <a:xfrm>
            <a:off x="4355976" y="3284984"/>
            <a:ext cx="4248472" cy="3321660"/>
            <a:chOff x="4427984" y="3284984"/>
            <a:chExt cx="4248472" cy="3321660"/>
          </a:xfrm>
        </p:grpSpPr>
        <p:sp>
          <p:nvSpPr>
            <p:cNvPr id="10" name="Rectangle 9"/>
            <p:cNvSpPr/>
            <p:nvPr/>
          </p:nvSpPr>
          <p:spPr>
            <a:xfrm>
              <a:off x="4427984" y="3284984"/>
              <a:ext cx="4248472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988" name="Picture 4" descr="C:\Users\Fitec\Documents\Predic_real_values_M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4008" y="3407358"/>
              <a:ext cx="3676230" cy="3033384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 rot="16200000">
              <a:off x="3766842" y="4738215"/>
              <a:ext cx="1691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Valeurs prédites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832711" y="6237312"/>
              <a:ext cx="1541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Valeurs réelles</a:t>
              </a:r>
              <a:endParaRPr lang="fr-FR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39552" y="5229200"/>
            <a:ext cx="2555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R2:0.222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2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1484784"/>
            <a:ext cx="22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Tour1_2017 – Modèle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08104" y="1484784"/>
            <a:ext cx="217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 2017 - Réalité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2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4067944" y="908721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ENRICHISSEMENT DES DONNEES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2348879"/>
            <a:ext cx="8998816" cy="2719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L’étude</a:t>
            </a:r>
            <a:endParaRPr lang="fr-FR" dirty="0"/>
          </a:p>
        </p:txBody>
      </p:sp>
      <p:pic>
        <p:nvPicPr>
          <p:cNvPr id="7" name="Graphique 6" descr="Visage souriant blanc">
            <a:extLst>
              <a:ext uri="{FF2B5EF4-FFF2-40B4-BE49-F238E27FC236}">
                <a16:creationId xmlns:a16="http://schemas.microsoft.com/office/drawing/2014/main" xmlns="" id="{7825C9AC-902C-4DA4-A708-9F400B37BC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12800" y="1856590"/>
            <a:ext cx="914400" cy="914400"/>
          </a:xfrm>
          <a:prstGeom prst="rect">
            <a:avLst/>
          </a:prstGeom>
        </p:spPr>
      </p:pic>
      <p:pic>
        <p:nvPicPr>
          <p:cNvPr id="9" name="Graphique 8" descr="Visage triste blanc">
            <a:extLst>
              <a:ext uri="{FF2B5EF4-FFF2-40B4-BE49-F238E27FC236}">
                <a16:creationId xmlns:a16="http://schemas.microsoft.com/office/drawing/2014/main" xmlns="" id="{C870AECF-AFE8-46FF-AADE-CA4C50D1DC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2800" y="3882752"/>
            <a:ext cx="914400" cy="9144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xmlns="" id="{19105DC5-E91F-4927-B9EB-C6F89545C262}"/>
              </a:ext>
            </a:extLst>
          </p:cNvPr>
          <p:cNvSpPr/>
          <p:nvPr/>
        </p:nvSpPr>
        <p:spPr>
          <a:xfrm>
            <a:off x="2051720" y="3415481"/>
            <a:ext cx="6336704" cy="1957736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Domaine très complexe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Peu </a:t>
            </a:r>
            <a:r>
              <a:rPr lang="fr-FR" sz="2400" dirty="0" smtClean="0">
                <a:solidFill>
                  <a:srgbClr val="660066"/>
                </a:solidFill>
              </a:rPr>
              <a:t>d’évènements </a:t>
            </a:r>
            <a:endParaRPr lang="fr-FR" sz="2400" dirty="0">
              <a:solidFill>
                <a:srgbClr val="66006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Grande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Modèle droite / gauche obsolète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xmlns="" id="{D4FCDE67-531B-44D1-805B-C5D8401C9101}"/>
              </a:ext>
            </a:extLst>
          </p:cNvPr>
          <p:cNvSpPr/>
          <p:nvPr/>
        </p:nvSpPr>
        <p:spPr>
          <a:xfrm>
            <a:off x="2064094" y="1772816"/>
            <a:ext cx="6336704" cy="1238891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Accès à l’information : Open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Sondages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PLUS ET LES MOINS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25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0486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  <a:endParaRPr lang="fr-FR" dirty="0" smtClean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BF9F58E5-1CA1-41EF-BF06-0920472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7734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F8261D2-13E6-4652-A3E5-3B0F1EAB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projet</a:t>
            </a:r>
          </a:p>
        </p:txBody>
      </p:sp>
      <p:graphicFrame>
        <p:nvGraphicFramePr>
          <p:cNvPr id="7" name="Diagramme 6"/>
          <p:cNvGraphicFramePr/>
          <p:nvPr/>
        </p:nvGraphicFramePr>
        <p:xfrm>
          <a:off x="179512" y="1268760"/>
          <a:ext cx="8856984" cy="514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b="1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  <a:endParaRPr lang="fr-FR" b="1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2173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11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Soutenance CABD - 20/06/17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4067944" y="908721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 </a:t>
            </a:r>
            <a:r>
              <a:rPr lang="fr-FR" sz="16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FONCTIONNEMENT DES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LÉGISLATIVES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-719530" y="4684426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Déroulement du scrutin</a:t>
            </a:r>
            <a:endParaRPr lang="fr-FR" sz="1600" u="sng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82688" y="3891528"/>
            <a:ext cx="2517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fr-FR" sz="1600" baseline="300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(11 juin 2017)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4063008" y="3027432"/>
            <a:ext cx="504056" cy="720080"/>
            <a:chOff x="1380788" y="3429000"/>
            <a:chExt cx="504056" cy="720080"/>
          </a:xfrm>
        </p:grpSpPr>
        <p:sp>
          <p:nvSpPr>
            <p:cNvPr id="42" name="Triangle isocèle 41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Sourire 44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5575176" y="3027432"/>
            <a:ext cx="504056" cy="720080"/>
            <a:chOff x="1380788" y="3429000"/>
            <a:chExt cx="504056" cy="720080"/>
          </a:xfrm>
        </p:grpSpPr>
        <p:sp>
          <p:nvSpPr>
            <p:cNvPr id="47" name="Triangle isocèle 46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Sourire 49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0" name="ZoneTexte 59"/>
          <p:cNvSpPr txBox="1"/>
          <p:nvPr/>
        </p:nvSpPr>
        <p:spPr>
          <a:xfrm>
            <a:off x="750640" y="3038480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7 877 candidats</a:t>
            </a:r>
          </a:p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1200" i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(en 2017)</a:t>
            </a:r>
            <a:endParaRPr lang="fr-FR" sz="1200" i="1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82688" y="5178380"/>
            <a:ext cx="25490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fr-FR" sz="1600" baseline="300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(18 juin 2017)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7298432" y="2966472"/>
            <a:ext cx="504056" cy="720080"/>
            <a:chOff x="1380788" y="3429000"/>
            <a:chExt cx="504056" cy="720080"/>
          </a:xfrm>
        </p:grpSpPr>
        <p:sp>
          <p:nvSpPr>
            <p:cNvPr id="29" name="Triangle isocèle 2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ourire 38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56" name="ZoneTexte 55"/>
          <p:cNvSpPr txBox="1"/>
          <p:nvPr/>
        </p:nvSpPr>
        <p:spPr>
          <a:xfrm>
            <a:off x="6992849" y="3830568"/>
            <a:ext cx="1415772" cy="43088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Majorité absolue</a:t>
            </a:r>
          </a:p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25 % 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55296" y="2822456"/>
            <a:ext cx="1872208" cy="1800200"/>
          </a:xfrm>
          <a:prstGeom prst="rect">
            <a:avLst/>
          </a:prstGeom>
          <a:noFill/>
          <a:ln w="12700">
            <a:solidFill>
              <a:srgbClr val="C9D1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noFill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7159352" y="426261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ÉLU(E)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3866894" y="3891528"/>
            <a:ext cx="9845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&gt;12,5% 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5379062" y="3891528"/>
            <a:ext cx="9845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&lt;12,5% 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4351040" y="4467592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863208" y="4503648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110680" y="4035544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1110680" y="5322396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8" name="Groupe 87"/>
          <p:cNvGrpSpPr/>
          <p:nvPr/>
        </p:nvGrpSpPr>
        <p:grpSpPr>
          <a:xfrm>
            <a:off x="3902224" y="4954880"/>
            <a:ext cx="360040" cy="506720"/>
            <a:chOff x="1380788" y="3429000"/>
            <a:chExt cx="504056" cy="720080"/>
          </a:xfrm>
        </p:grpSpPr>
        <p:sp>
          <p:nvSpPr>
            <p:cNvPr id="89" name="Triangle isocèle 8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Sourire 9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4054624" y="5107280"/>
            <a:ext cx="360040" cy="506720"/>
            <a:chOff x="1380788" y="3429000"/>
            <a:chExt cx="504056" cy="720080"/>
          </a:xfrm>
        </p:grpSpPr>
        <p:sp>
          <p:nvSpPr>
            <p:cNvPr id="99" name="Triangle isocèle 9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00" name="Connecteur droit 9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Sourire 10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4207024" y="5259680"/>
            <a:ext cx="360040" cy="506720"/>
            <a:chOff x="1380788" y="3429000"/>
            <a:chExt cx="504056" cy="720080"/>
          </a:xfrm>
        </p:grpSpPr>
        <p:sp>
          <p:nvSpPr>
            <p:cNvPr id="104" name="Triangle isocèle 10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05" name="Connecteur droit 10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Sourire 10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4359424" y="5412080"/>
            <a:ext cx="360040" cy="506720"/>
            <a:chOff x="1380788" y="3429000"/>
            <a:chExt cx="504056" cy="720080"/>
          </a:xfrm>
        </p:grpSpPr>
        <p:sp>
          <p:nvSpPr>
            <p:cNvPr id="109" name="Triangle isocèle 10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Sourire 11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5431160" y="4954880"/>
            <a:ext cx="360040" cy="506720"/>
            <a:chOff x="1380788" y="3429000"/>
            <a:chExt cx="504056" cy="720080"/>
          </a:xfrm>
        </p:grpSpPr>
        <p:sp>
          <p:nvSpPr>
            <p:cNvPr id="114" name="Triangle isocèle 11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Sourire 11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5583560" y="5107280"/>
            <a:ext cx="360040" cy="506720"/>
            <a:chOff x="1380788" y="3429000"/>
            <a:chExt cx="504056" cy="720080"/>
          </a:xfrm>
        </p:grpSpPr>
        <p:sp>
          <p:nvSpPr>
            <p:cNvPr id="130" name="Triangle isocèle 129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31" name="Connecteur droit 130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Sourire 132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6727304" y="4334624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727304" y="6134824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42" name="Groupe 141"/>
          <p:cNvGrpSpPr/>
          <p:nvPr/>
        </p:nvGrpSpPr>
        <p:grpSpPr>
          <a:xfrm>
            <a:off x="7303368" y="4766672"/>
            <a:ext cx="504056" cy="720080"/>
            <a:chOff x="1380788" y="3429000"/>
            <a:chExt cx="504056" cy="720080"/>
          </a:xfrm>
        </p:grpSpPr>
        <p:sp>
          <p:nvSpPr>
            <p:cNvPr id="143" name="Triangle isocèle 142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Sourire 145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48" name="ZoneTexte 147"/>
          <p:cNvSpPr txBox="1"/>
          <p:nvPr/>
        </p:nvSpPr>
        <p:spPr>
          <a:xfrm>
            <a:off x="6992849" y="5630768"/>
            <a:ext cx="1338828" cy="26161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Majorité relative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660232" y="4622656"/>
            <a:ext cx="1872208" cy="1800200"/>
          </a:xfrm>
          <a:prstGeom prst="rect">
            <a:avLst/>
          </a:prstGeom>
          <a:noFill/>
          <a:ln w="12700">
            <a:solidFill>
              <a:srgbClr val="C9D1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noFill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7164288" y="606281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ÉLU(E)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8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5" name="Diagramme 84"/>
          <p:cNvGraphicFramePr/>
          <p:nvPr/>
        </p:nvGraphicFramePr>
        <p:xfrm>
          <a:off x="395536" y="1340768"/>
          <a:ext cx="8496944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2173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-152400" y="476672"/>
            <a:ext cx="5431482" cy="3723392"/>
            <a:chOff x="-152400" y="476672"/>
            <a:chExt cx="5431482" cy="3723392"/>
          </a:xfrm>
        </p:grpSpPr>
        <p:graphicFrame>
          <p:nvGraphicFramePr>
            <p:cNvPr id="45" name="Diagramme 44"/>
            <p:cNvGraphicFramePr/>
            <p:nvPr/>
          </p:nvGraphicFramePr>
          <p:xfrm>
            <a:off x="-152400" y="856144"/>
            <a:ext cx="5431482" cy="33439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8" name="Ellipse 47"/>
            <p:cNvSpPr/>
            <p:nvPr/>
          </p:nvSpPr>
          <p:spPr>
            <a:xfrm>
              <a:off x="1805216" y="476672"/>
              <a:ext cx="1296144" cy="805344"/>
            </a:xfrm>
            <a:prstGeom prst="ellips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fr-FR" sz="1100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  <a:p>
              <a:pPr algn="ctr"/>
              <a:r>
                <a:rPr lang="fr-FR" sz="1100" dirty="0" smtClean="0">
                  <a:solidFill>
                    <a:schemeClr val="accent4">
                      <a:lumMod val="75000"/>
                    </a:schemeClr>
                  </a:solidFill>
                  <a:ea typeface="Verdana" pitchFamily="34" charset="0"/>
                  <a:cs typeface="Verdana" pitchFamily="34" charset="0"/>
                </a:rPr>
                <a:t>E-réputation</a:t>
              </a:r>
              <a:endParaRPr lang="fr-FR" sz="1100" dirty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49" name="Image 48">
              <a:extLst>
                <a:ext uri="{FF2B5EF4-FFF2-40B4-BE49-F238E27FC236}">
                  <a16:creationId xmlns="" xmlns:a16="http://schemas.microsoft.com/office/drawing/2014/main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52" y="620688"/>
              <a:ext cx="360040" cy="360040"/>
            </a:xfrm>
            <a:prstGeom prst="rect">
              <a:avLst/>
            </a:prstGeom>
          </p:spPr>
        </p:pic>
      </p:grp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42084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L’étude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OBJECTIFS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225216" y="2385456"/>
            <a:ext cx="4176464" cy="78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Construction d’un modèle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 prédiction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basé sur les Big Data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225216" y="4077960"/>
            <a:ext cx="4126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Identifier les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leviers et les comportements types des électeurs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Flèche droite 45"/>
          <p:cNvSpPr/>
          <p:nvPr/>
        </p:nvSpPr>
        <p:spPr>
          <a:xfrm>
            <a:off x="4392488" y="2420888"/>
            <a:ext cx="648072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4392488" y="4149080"/>
            <a:ext cx="648072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03648" y="3789040"/>
            <a:ext cx="256047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985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  <a:endParaRPr lang="fr-FR" dirty="0" smtClean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3013</TotalTime>
  <Words>1205</Words>
  <Application>Microsoft Office PowerPoint</Application>
  <PresentationFormat>Affichage à l'écran (4:3)</PresentationFormat>
  <Paragraphs>320</Paragraphs>
  <Slides>28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Conception personnalisée</vt:lpstr>
      <vt:lpstr>Diapositive 1</vt:lpstr>
      <vt:lpstr>Sommaire</vt:lpstr>
      <vt:lpstr>Sommaire</vt:lpstr>
      <vt:lpstr>L’équipe projet</vt:lpstr>
      <vt:lpstr>Sommaire</vt:lpstr>
      <vt:lpstr>Les législatives pour les nuls</vt:lpstr>
      <vt:lpstr>Sommaire</vt:lpstr>
      <vt:lpstr>L’étude</vt:lpstr>
      <vt:lpstr>Sommaire</vt:lpstr>
      <vt:lpstr>L’architecture </vt:lpstr>
      <vt:lpstr>Sommaire</vt:lpstr>
      <vt:lpstr>La méthodologie </vt:lpstr>
      <vt:lpstr>Le modèle 1 – Par sondage </vt:lpstr>
      <vt:lpstr>Le modèle 2 - ML</vt:lpstr>
      <vt:lpstr>Le modèle 2 - ML</vt:lpstr>
      <vt:lpstr>Le modèle 2</vt:lpstr>
      <vt:lpstr>Le modèle 2</vt:lpstr>
      <vt:lpstr>LES TWEETS</vt:lpstr>
      <vt:lpstr>Le modèle 3</vt:lpstr>
      <vt:lpstr>Sommaire</vt:lpstr>
      <vt:lpstr>Résultats – Modèle 1</vt:lpstr>
      <vt:lpstr>Résultats – Modèle 1</vt:lpstr>
      <vt:lpstr>Résultats – Modèle 2</vt:lpstr>
      <vt:lpstr>Résultats – Modèle 2</vt:lpstr>
      <vt:lpstr>Résultats – Modèle 2</vt:lpstr>
      <vt:lpstr>Diapositive 26</vt:lpstr>
      <vt:lpstr>Le modèle 2</vt:lpstr>
      <vt:lpstr>L’étude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Fitec</dc:creator>
  <cp:lastModifiedBy>Fitec</cp:lastModifiedBy>
  <cp:revision>255</cp:revision>
  <dcterms:created xsi:type="dcterms:W3CDTF">2017-06-10T10:48:24Z</dcterms:created>
  <dcterms:modified xsi:type="dcterms:W3CDTF">2017-06-16T18:13:48Z</dcterms:modified>
</cp:coreProperties>
</file>