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Default Extension="wdp" ContentType="image/vnd.ms-photo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sldIdLst>
    <p:sldId id="256" r:id="rId2"/>
    <p:sldId id="260" r:id="rId3"/>
    <p:sldId id="266" r:id="rId4"/>
    <p:sldId id="261" r:id="rId5"/>
    <p:sldId id="289" r:id="rId6"/>
    <p:sldId id="267" r:id="rId7"/>
    <p:sldId id="264" r:id="rId8"/>
    <p:sldId id="286" r:id="rId9"/>
    <p:sldId id="287" r:id="rId10"/>
    <p:sldId id="285" r:id="rId11"/>
    <p:sldId id="270" r:id="rId12"/>
    <p:sldId id="268" r:id="rId13"/>
    <p:sldId id="281" r:id="rId14"/>
    <p:sldId id="277" r:id="rId15"/>
    <p:sldId id="273" r:id="rId16"/>
    <p:sldId id="274" r:id="rId17"/>
    <p:sldId id="275" r:id="rId18"/>
    <p:sldId id="276" r:id="rId19"/>
    <p:sldId id="278" r:id="rId20"/>
    <p:sldId id="279" r:id="rId21"/>
    <p:sldId id="282" r:id="rId22"/>
    <p:sldId id="283" r:id="rId23"/>
    <p:sldId id="284" r:id="rId24"/>
    <p:sldId id="28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552" autoAdjust="0"/>
  </p:normalViewPr>
  <p:slideViewPr>
    <p:cSldViewPr>
      <p:cViewPr>
        <p:scale>
          <a:sx n="75" d="100"/>
          <a:sy n="75" d="100"/>
        </p:scale>
        <p:origin x="-1656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6CC32-C9D5-4332-8E0D-EB34F183F1FB}" type="doc">
      <dgm:prSet loTypeId="urn:microsoft.com/office/officeart/2005/8/layout/vList3#1" loCatId="picture" qsTypeId="urn:microsoft.com/office/officeart/2005/8/quickstyle/simple1" qsCatId="simple" csTypeId="urn:microsoft.com/office/officeart/2005/8/colors/accent4_5" csCatId="accent4" phldr="1"/>
      <dgm:spPr/>
    </dgm:pt>
    <dgm:pt modelId="{9BEFD7A0-E937-44CC-9B2D-11A9354C4860}">
      <dgm:prSet phldrT="[Texte]"/>
      <dgm:spPr/>
      <dgm:t>
        <a:bodyPr/>
        <a:lstStyle/>
        <a:p>
          <a:r>
            <a:rPr lang="fr-FR" dirty="0"/>
            <a:t>Jérôme COMPAIN</a:t>
          </a:r>
        </a:p>
      </dgm:t>
    </dgm:pt>
    <dgm:pt modelId="{93AE9A3F-B47D-4754-84D5-1C9C12B8977E}" type="parTrans" cxnId="{763B531E-24E6-4971-B885-4F50DF1D7F65}">
      <dgm:prSet/>
      <dgm:spPr/>
      <dgm:t>
        <a:bodyPr/>
        <a:lstStyle/>
        <a:p>
          <a:endParaRPr lang="fr-FR"/>
        </a:p>
      </dgm:t>
    </dgm:pt>
    <dgm:pt modelId="{EB4C3E5D-00FC-433A-89E1-C61478551350}" type="sibTrans" cxnId="{763B531E-24E6-4971-B885-4F50DF1D7F65}">
      <dgm:prSet/>
      <dgm:spPr/>
      <dgm:t>
        <a:bodyPr/>
        <a:lstStyle/>
        <a:p>
          <a:endParaRPr lang="fr-FR"/>
        </a:p>
      </dgm:t>
    </dgm:pt>
    <dgm:pt modelId="{A6DD1FE7-953B-4348-A9A0-F2D5BEACEF7D}">
      <dgm:prSet phldrT="[Texte]"/>
      <dgm:spPr/>
      <dgm:t>
        <a:bodyPr/>
        <a:lstStyle/>
        <a:p>
          <a:r>
            <a:rPr lang="fr-FR" dirty="0"/>
            <a:t>Antoine GLORIEUX</a:t>
          </a:r>
        </a:p>
      </dgm:t>
    </dgm:pt>
    <dgm:pt modelId="{6E178300-03B7-414C-B549-B3718F172EE0}" type="parTrans" cxnId="{705E0D8D-88CA-4C47-9FC1-6434C6529A54}">
      <dgm:prSet/>
      <dgm:spPr/>
      <dgm:t>
        <a:bodyPr/>
        <a:lstStyle/>
        <a:p>
          <a:endParaRPr lang="fr-FR"/>
        </a:p>
      </dgm:t>
    </dgm:pt>
    <dgm:pt modelId="{1DDD59AB-2194-411A-B3A0-607B9D6D4FA6}" type="sibTrans" cxnId="{705E0D8D-88CA-4C47-9FC1-6434C6529A54}">
      <dgm:prSet/>
      <dgm:spPr/>
      <dgm:t>
        <a:bodyPr/>
        <a:lstStyle/>
        <a:p>
          <a:endParaRPr lang="fr-FR"/>
        </a:p>
      </dgm:t>
    </dgm:pt>
    <dgm:pt modelId="{BB581828-B7C4-4F5A-8ECE-7654EDE69F9D}">
      <dgm:prSet phldrT="[Texte]"/>
      <dgm:spPr/>
      <dgm:t>
        <a:bodyPr/>
        <a:lstStyle/>
        <a:p>
          <a:r>
            <a:rPr lang="fr-FR" dirty="0"/>
            <a:t>Stéphanie LA</a:t>
          </a:r>
        </a:p>
      </dgm:t>
    </dgm:pt>
    <dgm:pt modelId="{11C1535D-7756-4ED3-9FF3-4D6FBA330A32}" type="parTrans" cxnId="{1650B365-569B-4525-80C0-446F82DCB0F7}">
      <dgm:prSet/>
      <dgm:spPr/>
      <dgm:t>
        <a:bodyPr/>
        <a:lstStyle/>
        <a:p>
          <a:endParaRPr lang="fr-FR"/>
        </a:p>
      </dgm:t>
    </dgm:pt>
    <dgm:pt modelId="{610A9A43-8594-44D3-AE31-8CB83B615A66}" type="sibTrans" cxnId="{1650B365-569B-4525-80C0-446F82DCB0F7}">
      <dgm:prSet/>
      <dgm:spPr/>
      <dgm:t>
        <a:bodyPr/>
        <a:lstStyle/>
        <a:p>
          <a:endParaRPr lang="fr-FR"/>
        </a:p>
      </dgm:t>
    </dgm:pt>
    <dgm:pt modelId="{C15E7F15-6EA5-4B8C-9486-84D98B128EEB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567C06-377F-4D58-B2D9-7EFCDF599E8C}" type="parTrans" cxnId="{75986005-87E5-4710-9D85-03001A67D397}">
      <dgm:prSet/>
      <dgm:spPr/>
      <dgm:t>
        <a:bodyPr/>
        <a:lstStyle/>
        <a:p>
          <a:endParaRPr lang="fr-FR"/>
        </a:p>
      </dgm:t>
    </dgm:pt>
    <dgm:pt modelId="{EC7FECC6-00A3-4977-AB8E-829BB7B8FE0D}" type="sibTrans" cxnId="{75986005-87E5-4710-9D85-03001A67D397}">
      <dgm:prSet/>
      <dgm:spPr/>
      <dgm:t>
        <a:bodyPr/>
        <a:lstStyle/>
        <a:p>
          <a:endParaRPr lang="fr-FR"/>
        </a:p>
      </dgm:t>
    </dgm:pt>
    <dgm:pt modelId="{C3FAF338-689F-417F-BDE4-121E9176C194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282B6491-7CAE-47B1-A8CC-3227974DBEB6}" type="parTrans" cxnId="{4BBBC311-ED91-4460-B40E-386C7D11C7C3}">
      <dgm:prSet/>
      <dgm:spPr/>
      <dgm:t>
        <a:bodyPr/>
        <a:lstStyle/>
        <a:p>
          <a:endParaRPr lang="fr-FR"/>
        </a:p>
      </dgm:t>
    </dgm:pt>
    <dgm:pt modelId="{804E1CFA-1645-48CC-A298-34648CE12802}" type="sibTrans" cxnId="{4BBBC311-ED91-4460-B40E-386C7D11C7C3}">
      <dgm:prSet/>
      <dgm:spPr/>
      <dgm:t>
        <a:bodyPr/>
        <a:lstStyle/>
        <a:p>
          <a:endParaRPr lang="fr-FR"/>
        </a:p>
      </dgm:t>
    </dgm:pt>
    <dgm:pt modelId="{7CFA04A7-FB04-4A1D-8ED3-6427F47461C6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9121F7D7-1BC4-4551-BBB2-C8A8EAD3AA89}" type="parTrans" cxnId="{92F3C149-9C66-455A-895B-324026FC7CEA}">
      <dgm:prSet/>
      <dgm:spPr/>
      <dgm:t>
        <a:bodyPr/>
        <a:lstStyle/>
        <a:p>
          <a:endParaRPr lang="fr-FR"/>
        </a:p>
      </dgm:t>
    </dgm:pt>
    <dgm:pt modelId="{A1145709-80C2-4E38-9781-A2171230EEDC}" type="sibTrans" cxnId="{92F3C149-9C66-455A-895B-324026FC7CEA}">
      <dgm:prSet/>
      <dgm:spPr/>
      <dgm:t>
        <a:bodyPr/>
        <a:lstStyle/>
        <a:p>
          <a:endParaRPr lang="fr-FR"/>
        </a:p>
      </dgm:t>
    </dgm:pt>
    <dgm:pt modelId="{BCBC9609-3B5A-47CB-AD5E-B2F84A869542}">
      <dgm:prSet/>
      <dgm:spPr/>
      <dgm:t>
        <a:bodyPr/>
        <a:lstStyle/>
        <a:p>
          <a:r>
            <a:rPr lang="fr-FR" dirty="0"/>
            <a:t>Christa SUNTOO</a:t>
          </a:r>
        </a:p>
      </dgm:t>
    </dgm:pt>
    <dgm:pt modelId="{D478C894-6BFD-4E78-8586-892D40C65568}" type="parTrans" cxnId="{760AB549-27F4-477F-8A87-3F39E65780B7}">
      <dgm:prSet/>
      <dgm:spPr/>
      <dgm:t>
        <a:bodyPr/>
        <a:lstStyle/>
        <a:p>
          <a:endParaRPr lang="fr-FR"/>
        </a:p>
      </dgm:t>
    </dgm:pt>
    <dgm:pt modelId="{F2C0F4C3-53B9-4A7E-8270-633DD3AC479F}" type="sibTrans" cxnId="{760AB549-27F4-477F-8A87-3F39E65780B7}">
      <dgm:prSet/>
      <dgm:spPr/>
      <dgm:t>
        <a:bodyPr/>
        <a:lstStyle/>
        <a:p>
          <a:endParaRPr lang="fr-FR"/>
        </a:p>
      </dgm:t>
    </dgm:pt>
    <dgm:pt modelId="{37CB93A6-CAD2-4516-AED4-983353B6BC85}">
      <dgm:prSet/>
      <dgm:spPr/>
      <dgm:t>
        <a:bodyPr/>
        <a:lstStyle/>
        <a:p>
          <a:r>
            <a:rPr lang="fr-FR" dirty="0"/>
            <a:t>Fonction</a:t>
          </a:r>
        </a:p>
      </dgm:t>
    </dgm:pt>
    <dgm:pt modelId="{4B634538-78DA-4156-BCCF-C319E1B8E199}" type="parTrans" cxnId="{2BC871EE-8332-4606-B901-4E4C4ADE3CB9}">
      <dgm:prSet/>
      <dgm:spPr/>
      <dgm:t>
        <a:bodyPr/>
        <a:lstStyle/>
        <a:p>
          <a:endParaRPr lang="fr-FR"/>
        </a:p>
      </dgm:t>
    </dgm:pt>
    <dgm:pt modelId="{EB7EC4BB-AB19-4B92-967A-77DB50A90575}" type="sibTrans" cxnId="{2BC871EE-8332-4606-B901-4E4C4ADE3CB9}">
      <dgm:prSet/>
      <dgm:spPr/>
      <dgm:t>
        <a:bodyPr/>
        <a:lstStyle/>
        <a:p>
          <a:endParaRPr lang="fr-FR"/>
        </a:p>
      </dgm:t>
    </dgm:pt>
    <dgm:pt modelId="{E3BF7ADE-BDFE-4463-80DB-0664FDC4AD03}" type="pres">
      <dgm:prSet presAssocID="{73B6CC32-C9D5-4332-8E0D-EB34F183F1FB}" presName="linearFlow" presStyleCnt="0">
        <dgm:presLayoutVars>
          <dgm:dir/>
          <dgm:resizeHandles val="exact"/>
        </dgm:presLayoutVars>
      </dgm:prSet>
      <dgm:spPr/>
    </dgm:pt>
    <dgm:pt modelId="{ECA54108-5E4E-4F18-BC61-16ACA54FDEFD}" type="pres">
      <dgm:prSet presAssocID="{9BEFD7A0-E937-44CC-9B2D-11A9354C4860}" presName="composite" presStyleCnt="0"/>
      <dgm:spPr/>
    </dgm:pt>
    <dgm:pt modelId="{0137E729-D3E6-4071-AB52-F02DF93315A8}" type="pres">
      <dgm:prSet presAssocID="{9BEFD7A0-E937-44CC-9B2D-11A9354C486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1FF72452-3D68-4BE9-A0A5-2BBE9A506299}" type="pres">
      <dgm:prSet presAssocID="{9BEFD7A0-E937-44CC-9B2D-11A9354C4860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BC69AE-74C5-441A-8622-0567CD5432C6}" type="pres">
      <dgm:prSet presAssocID="{EB4C3E5D-00FC-433A-89E1-C61478551350}" presName="spacing" presStyleCnt="0"/>
      <dgm:spPr/>
    </dgm:pt>
    <dgm:pt modelId="{D892FE5D-027F-4349-B2DC-6840E115B262}" type="pres">
      <dgm:prSet presAssocID="{A6DD1FE7-953B-4348-A9A0-F2D5BEACEF7D}" presName="composite" presStyleCnt="0"/>
      <dgm:spPr/>
    </dgm:pt>
    <dgm:pt modelId="{E6736A90-347F-4FCF-AC52-4CC075441824}" type="pres">
      <dgm:prSet presAssocID="{A6DD1FE7-953B-4348-A9A0-F2D5BEACEF7D}" presName="imgShp" presStyleLbl="fgImgPlace1" presStyleIdx="1" presStyleCnt="4"/>
      <dgm:spPr/>
    </dgm:pt>
    <dgm:pt modelId="{B322236E-E0D2-4200-902F-B35F697AE85F}" type="pres">
      <dgm:prSet presAssocID="{A6DD1FE7-953B-4348-A9A0-F2D5BEACEF7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FB8BA9-AD67-4E03-B46F-84E5C9BF7B5A}" type="pres">
      <dgm:prSet presAssocID="{1DDD59AB-2194-411A-B3A0-607B9D6D4FA6}" presName="spacing" presStyleCnt="0"/>
      <dgm:spPr/>
    </dgm:pt>
    <dgm:pt modelId="{3EFD19DF-9BF7-444C-A914-F29B0A206F6B}" type="pres">
      <dgm:prSet presAssocID="{BB581828-B7C4-4F5A-8ECE-7654EDE69F9D}" presName="composite" presStyleCnt="0"/>
      <dgm:spPr/>
    </dgm:pt>
    <dgm:pt modelId="{6874B1BC-2B5B-472C-BA30-73240654EDF2}" type="pres">
      <dgm:prSet presAssocID="{BB581828-B7C4-4F5A-8ECE-7654EDE69F9D}" presName="imgShp" presStyleLbl="fgImgPlace1" presStyleIdx="2" presStyleCnt="4"/>
      <dgm:spPr/>
    </dgm:pt>
    <dgm:pt modelId="{013779F1-4E11-4DF0-83CA-0CB7AE5614A6}" type="pres">
      <dgm:prSet presAssocID="{BB581828-B7C4-4F5A-8ECE-7654EDE69F9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EB5356-578B-4112-97EA-7AC7C2449736}" type="pres">
      <dgm:prSet presAssocID="{610A9A43-8594-44D3-AE31-8CB83B615A66}" presName="spacing" presStyleCnt="0"/>
      <dgm:spPr/>
    </dgm:pt>
    <dgm:pt modelId="{7DA92D19-48EE-41C4-814B-CE41AFE5691D}" type="pres">
      <dgm:prSet presAssocID="{BCBC9609-3B5A-47CB-AD5E-B2F84A869542}" presName="composite" presStyleCnt="0"/>
      <dgm:spPr/>
    </dgm:pt>
    <dgm:pt modelId="{B9791486-5346-4BB1-961C-75DA97D7D5C9}" type="pres">
      <dgm:prSet presAssocID="{BCBC9609-3B5A-47CB-AD5E-B2F84A869542}" presName="imgShp" presStyleLbl="fgImgPlace1" presStyleIdx="3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FA551BB3-B3AE-4194-A558-3607744B4810}" type="pres">
      <dgm:prSet presAssocID="{BCBC9609-3B5A-47CB-AD5E-B2F84A869542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926455-54CF-4F2B-A586-308F80FD3248}" type="presOf" srcId="{BB581828-B7C4-4F5A-8ECE-7654EDE69F9D}" destId="{013779F1-4E11-4DF0-83CA-0CB7AE5614A6}" srcOrd="0" destOrd="0" presId="urn:microsoft.com/office/officeart/2005/8/layout/vList3#1"/>
    <dgm:cxn modelId="{1E21D1F1-5CE9-4BB1-99CE-5B787769BFB8}" type="presOf" srcId="{7CFA04A7-FB04-4A1D-8ED3-6427F47461C6}" destId="{1FF72452-3D68-4BE9-A0A5-2BBE9A506299}" srcOrd="0" destOrd="1" presId="urn:microsoft.com/office/officeart/2005/8/layout/vList3#1"/>
    <dgm:cxn modelId="{9C078803-7AA9-48AF-84EB-12E0F970F7CA}" type="presOf" srcId="{73B6CC32-C9D5-4332-8E0D-EB34F183F1FB}" destId="{E3BF7ADE-BDFE-4463-80DB-0664FDC4AD03}" srcOrd="0" destOrd="0" presId="urn:microsoft.com/office/officeart/2005/8/layout/vList3#1"/>
    <dgm:cxn modelId="{4BBBC311-ED91-4460-B40E-386C7D11C7C3}" srcId="{A6DD1FE7-953B-4348-A9A0-F2D5BEACEF7D}" destId="{C3FAF338-689F-417F-BDE4-121E9176C194}" srcOrd="0" destOrd="0" parTransId="{282B6491-7CAE-47B1-A8CC-3227974DBEB6}" sibTransId="{804E1CFA-1645-48CC-A298-34648CE12802}"/>
    <dgm:cxn modelId="{760AB549-27F4-477F-8A87-3F39E65780B7}" srcId="{73B6CC32-C9D5-4332-8E0D-EB34F183F1FB}" destId="{BCBC9609-3B5A-47CB-AD5E-B2F84A869542}" srcOrd="3" destOrd="0" parTransId="{D478C894-6BFD-4E78-8586-892D40C65568}" sibTransId="{F2C0F4C3-53B9-4A7E-8270-633DD3AC479F}"/>
    <dgm:cxn modelId="{9FA63B7D-7DEE-4433-9FEF-C19ACA46DE6A}" type="presOf" srcId="{C3FAF338-689F-417F-BDE4-121E9176C194}" destId="{B322236E-E0D2-4200-902F-B35F697AE85F}" srcOrd="0" destOrd="1" presId="urn:microsoft.com/office/officeart/2005/8/layout/vList3#1"/>
    <dgm:cxn modelId="{1CC3D081-555F-41B4-A3F4-2F788EEB7C72}" type="presOf" srcId="{C15E7F15-6EA5-4B8C-9486-84D98B128EEB}" destId="{013779F1-4E11-4DF0-83CA-0CB7AE5614A6}" srcOrd="0" destOrd="1" presId="urn:microsoft.com/office/officeart/2005/8/layout/vList3#1"/>
    <dgm:cxn modelId="{CBFD660C-711D-45A7-891D-A8C19FCE1910}" type="presOf" srcId="{9BEFD7A0-E937-44CC-9B2D-11A9354C4860}" destId="{1FF72452-3D68-4BE9-A0A5-2BBE9A506299}" srcOrd="0" destOrd="0" presId="urn:microsoft.com/office/officeart/2005/8/layout/vList3#1"/>
    <dgm:cxn modelId="{92F3C149-9C66-455A-895B-324026FC7CEA}" srcId="{9BEFD7A0-E937-44CC-9B2D-11A9354C4860}" destId="{7CFA04A7-FB04-4A1D-8ED3-6427F47461C6}" srcOrd="0" destOrd="0" parTransId="{9121F7D7-1BC4-4551-BBB2-C8A8EAD3AA89}" sibTransId="{A1145709-80C2-4E38-9781-A2171230EEDC}"/>
    <dgm:cxn modelId="{705E0D8D-88CA-4C47-9FC1-6434C6529A54}" srcId="{73B6CC32-C9D5-4332-8E0D-EB34F183F1FB}" destId="{A6DD1FE7-953B-4348-A9A0-F2D5BEACEF7D}" srcOrd="1" destOrd="0" parTransId="{6E178300-03B7-414C-B549-B3718F172EE0}" sibTransId="{1DDD59AB-2194-411A-B3A0-607B9D6D4FA6}"/>
    <dgm:cxn modelId="{0E38B208-D164-405E-96B6-6B58A7DDD375}" type="presOf" srcId="{37CB93A6-CAD2-4516-AED4-983353B6BC85}" destId="{FA551BB3-B3AE-4194-A558-3607744B4810}" srcOrd="0" destOrd="1" presId="urn:microsoft.com/office/officeart/2005/8/layout/vList3#1"/>
    <dgm:cxn modelId="{3475E321-D974-4AE8-B249-D0D67E69FAF6}" type="presOf" srcId="{A6DD1FE7-953B-4348-A9A0-F2D5BEACEF7D}" destId="{B322236E-E0D2-4200-902F-B35F697AE85F}" srcOrd="0" destOrd="0" presId="urn:microsoft.com/office/officeart/2005/8/layout/vList3#1"/>
    <dgm:cxn modelId="{1650B365-569B-4525-80C0-446F82DCB0F7}" srcId="{73B6CC32-C9D5-4332-8E0D-EB34F183F1FB}" destId="{BB581828-B7C4-4F5A-8ECE-7654EDE69F9D}" srcOrd="2" destOrd="0" parTransId="{11C1535D-7756-4ED3-9FF3-4D6FBA330A32}" sibTransId="{610A9A43-8594-44D3-AE31-8CB83B615A66}"/>
    <dgm:cxn modelId="{5C40F318-BBDA-48D9-B444-3BFC1CE8D968}" type="presOf" srcId="{BCBC9609-3B5A-47CB-AD5E-B2F84A869542}" destId="{FA551BB3-B3AE-4194-A558-3607744B4810}" srcOrd="0" destOrd="0" presId="urn:microsoft.com/office/officeart/2005/8/layout/vList3#1"/>
    <dgm:cxn modelId="{75986005-87E5-4710-9D85-03001A67D397}" srcId="{BB581828-B7C4-4F5A-8ECE-7654EDE69F9D}" destId="{C15E7F15-6EA5-4B8C-9486-84D98B128EEB}" srcOrd="0" destOrd="0" parTransId="{28567C06-377F-4D58-B2D9-7EFCDF599E8C}" sibTransId="{EC7FECC6-00A3-4977-AB8E-829BB7B8FE0D}"/>
    <dgm:cxn modelId="{763B531E-24E6-4971-B885-4F50DF1D7F65}" srcId="{73B6CC32-C9D5-4332-8E0D-EB34F183F1FB}" destId="{9BEFD7A0-E937-44CC-9B2D-11A9354C4860}" srcOrd="0" destOrd="0" parTransId="{93AE9A3F-B47D-4754-84D5-1C9C12B8977E}" sibTransId="{EB4C3E5D-00FC-433A-89E1-C61478551350}"/>
    <dgm:cxn modelId="{2BC871EE-8332-4606-B901-4E4C4ADE3CB9}" srcId="{BCBC9609-3B5A-47CB-AD5E-B2F84A869542}" destId="{37CB93A6-CAD2-4516-AED4-983353B6BC85}" srcOrd="0" destOrd="0" parTransId="{4B634538-78DA-4156-BCCF-C319E1B8E199}" sibTransId="{EB7EC4BB-AB19-4B92-967A-77DB50A90575}"/>
    <dgm:cxn modelId="{B67F86E8-FA20-4D7C-B76C-B1C8BF57E069}" type="presParOf" srcId="{E3BF7ADE-BDFE-4463-80DB-0664FDC4AD03}" destId="{ECA54108-5E4E-4F18-BC61-16ACA54FDEFD}" srcOrd="0" destOrd="0" presId="urn:microsoft.com/office/officeart/2005/8/layout/vList3#1"/>
    <dgm:cxn modelId="{D7FDFA6C-6357-4EDA-B8CC-DBABE0A44875}" type="presParOf" srcId="{ECA54108-5E4E-4F18-BC61-16ACA54FDEFD}" destId="{0137E729-D3E6-4071-AB52-F02DF93315A8}" srcOrd="0" destOrd="0" presId="urn:microsoft.com/office/officeart/2005/8/layout/vList3#1"/>
    <dgm:cxn modelId="{10D7C234-7B1D-4FD3-85E5-2CB32FCD5949}" type="presParOf" srcId="{ECA54108-5E4E-4F18-BC61-16ACA54FDEFD}" destId="{1FF72452-3D68-4BE9-A0A5-2BBE9A506299}" srcOrd="1" destOrd="0" presId="urn:microsoft.com/office/officeart/2005/8/layout/vList3#1"/>
    <dgm:cxn modelId="{1EA078FD-DD4A-48CA-A989-E9A096BFD201}" type="presParOf" srcId="{E3BF7ADE-BDFE-4463-80DB-0664FDC4AD03}" destId="{3CBC69AE-74C5-441A-8622-0567CD5432C6}" srcOrd="1" destOrd="0" presId="urn:microsoft.com/office/officeart/2005/8/layout/vList3#1"/>
    <dgm:cxn modelId="{E89AAB3F-38E9-4CD7-8167-22450CC18C70}" type="presParOf" srcId="{E3BF7ADE-BDFE-4463-80DB-0664FDC4AD03}" destId="{D892FE5D-027F-4349-B2DC-6840E115B262}" srcOrd="2" destOrd="0" presId="urn:microsoft.com/office/officeart/2005/8/layout/vList3#1"/>
    <dgm:cxn modelId="{1C1D29C0-8408-4212-8AF2-1107BA652C78}" type="presParOf" srcId="{D892FE5D-027F-4349-B2DC-6840E115B262}" destId="{E6736A90-347F-4FCF-AC52-4CC075441824}" srcOrd="0" destOrd="0" presId="urn:microsoft.com/office/officeart/2005/8/layout/vList3#1"/>
    <dgm:cxn modelId="{EFB768E8-D410-4103-AC01-A9DE9A5644B0}" type="presParOf" srcId="{D892FE5D-027F-4349-B2DC-6840E115B262}" destId="{B322236E-E0D2-4200-902F-B35F697AE85F}" srcOrd="1" destOrd="0" presId="urn:microsoft.com/office/officeart/2005/8/layout/vList3#1"/>
    <dgm:cxn modelId="{E8FBEBA3-0BF4-4D6E-9874-6E1A21CFB3ED}" type="presParOf" srcId="{E3BF7ADE-BDFE-4463-80DB-0664FDC4AD03}" destId="{45FB8BA9-AD67-4E03-B46F-84E5C9BF7B5A}" srcOrd="3" destOrd="0" presId="urn:microsoft.com/office/officeart/2005/8/layout/vList3#1"/>
    <dgm:cxn modelId="{C664767C-9F3E-4D08-A931-790DC9A51951}" type="presParOf" srcId="{E3BF7ADE-BDFE-4463-80DB-0664FDC4AD03}" destId="{3EFD19DF-9BF7-444C-A914-F29B0A206F6B}" srcOrd="4" destOrd="0" presId="urn:microsoft.com/office/officeart/2005/8/layout/vList3#1"/>
    <dgm:cxn modelId="{7330F18C-67E9-4069-ADA2-4947C79C6BEE}" type="presParOf" srcId="{3EFD19DF-9BF7-444C-A914-F29B0A206F6B}" destId="{6874B1BC-2B5B-472C-BA30-73240654EDF2}" srcOrd="0" destOrd="0" presId="urn:microsoft.com/office/officeart/2005/8/layout/vList3#1"/>
    <dgm:cxn modelId="{046CA80F-5BE8-498F-BC06-AEB0B58BDD32}" type="presParOf" srcId="{3EFD19DF-9BF7-444C-A914-F29B0A206F6B}" destId="{013779F1-4E11-4DF0-83CA-0CB7AE5614A6}" srcOrd="1" destOrd="0" presId="urn:microsoft.com/office/officeart/2005/8/layout/vList3#1"/>
    <dgm:cxn modelId="{150CC8D6-CAD8-439C-B9A2-628D5EEB6963}" type="presParOf" srcId="{E3BF7ADE-BDFE-4463-80DB-0664FDC4AD03}" destId="{94EB5356-578B-4112-97EA-7AC7C2449736}" srcOrd="5" destOrd="0" presId="urn:microsoft.com/office/officeart/2005/8/layout/vList3#1"/>
    <dgm:cxn modelId="{0CBE34FE-3031-403E-A05B-1FF2B6133E80}" type="presParOf" srcId="{E3BF7ADE-BDFE-4463-80DB-0664FDC4AD03}" destId="{7DA92D19-48EE-41C4-814B-CE41AFE5691D}" srcOrd="6" destOrd="0" presId="urn:microsoft.com/office/officeart/2005/8/layout/vList3#1"/>
    <dgm:cxn modelId="{C1D3C70B-EF9D-446C-8382-189DB6CFDC6A}" type="presParOf" srcId="{7DA92D19-48EE-41C4-814B-CE41AFE5691D}" destId="{B9791486-5346-4BB1-961C-75DA97D7D5C9}" srcOrd="0" destOrd="0" presId="urn:microsoft.com/office/officeart/2005/8/layout/vList3#1"/>
    <dgm:cxn modelId="{6DCA6FA6-AA08-4571-8501-578817E4F3CA}" type="presParOf" srcId="{7DA92D19-48EE-41C4-814B-CE41AFE5691D}" destId="{FA551BB3-B3AE-4194-A558-3607744B481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AA749B32-23DE-4856-BA64-6A955846244A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DB776F88-00AC-4993-A771-4F2445B4F3F6}" type="parTrans" cxnId="{31F6885B-3EC1-46DB-92C7-0A76B5EB8432}">
      <dgm:prSet/>
      <dgm:spPr/>
      <dgm:t>
        <a:bodyPr/>
        <a:lstStyle/>
        <a:p>
          <a:endParaRPr lang="fr-FR"/>
        </a:p>
      </dgm:t>
    </dgm:pt>
    <dgm:pt modelId="{0E07ADCC-E74A-4EB1-B546-8AC8609C134F}" type="sibTrans" cxnId="{31F6885B-3EC1-46DB-92C7-0A76B5EB8432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/>
      <dgm:spPr/>
    </dgm:pt>
    <dgm:pt modelId="{618882AA-EBE3-4C1F-B8F1-EE5ED19E98E0}" type="pres">
      <dgm:prSet presAssocID="{EEFE2557-0EF9-4EB6-AC3F-2BD41240119C}" presName="childNode" presStyleLbl="node1" presStyleIdx="2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87B7E463-DC4A-49EC-8D38-96B92C122287}" srcId="{EEFE2557-0EF9-4EB6-AC3F-2BD41240119C}" destId="{575C9571-C556-400F-B5F5-27D255308A71}" srcOrd="0" destOrd="0" parTransId="{0B70382F-1573-4849-9B79-6A32E6FE6D79}" sibTransId="{75B1238D-CC1F-4E56-9B52-E484A3DB3AA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195C25CA-AA85-4697-B246-FEEECCBA3CD5}" type="presOf" srcId="{64AA33D0-9417-427D-8E69-9AA7135DBDF8}" destId="{00A421AA-27DF-4EEB-AF16-345E9797CC5C}" srcOrd="0" destOrd="0" presId="urn:microsoft.com/office/officeart/2005/8/layout/hList2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1ED6DB05-1CF3-43B7-86F9-981587610F90}" type="presOf" srcId="{D6952F7D-60AF-4891-BF78-EA93919F1DC1}" destId="{E5BF9FEF-898C-4303-A1B8-2D4CF1453035}" srcOrd="0" destOrd="1" presId="urn:microsoft.com/office/officeart/2005/8/layout/hList2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65BD45CF-56A9-4791-A70E-7E0CD2EEEE73}" type="presOf" srcId="{575C9571-C556-400F-B5F5-27D255308A71}" destId="{618882AA-EBE3-4C1F-B8F1-EE5ED19E98E0}" srcOrd="0" destOrd="0" presId="urn:microsoft.com/office/officeart/2005/8/layout/hList2"/>
    <dgm:cxn modelId="{CDA2F9B8-2F76-482E-94E1-04BF0C0EDC2F}" type="presOf" srcId="{6FF5FC46-6CA0-400E-8C24-600CF9962587}" destId="{5A38A86C-D43A-4319-A651-29FF57DB5665}" srcOrd="0" destOrd="0" presId="urn:microsoft.com/office/officeart/2005/8/layout/hList2"/>
    <dgm:cxn modelId="{7E742B49-0CEE-4C06-89E3-C812A185CF2F}" type="presOf" srcId="{5AD88188-DEFF-49C5-9324-2949ED2A12D2}" destId="{11AF5200-16BF-4CB5-B601-169B6689A687}" srcOrd="0" destOrd="0" presId="urn:microsoft.com/office/officeart/2005/8/layout/hList2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E16F1736-2BB2-4DFD-ABD7-D8830CBB0250}" type="presOf" srcId="{BE352E0B-A4D3-433D-86E8-10EBF1B026DC}" destId="{00A421AA-27DF-4EEB-AF16-345E9797CC5C}" srcOrd="0" destOrd="1" presId="urn:microsoft.com/office/officeart/2005/8/layout/hList2"/>
    <dgm:cxn modelId="{31F6885B-3EC1-46DB-92C7-0A76B5EB8432}" srcId="{EEFE2557-0EF9-4EB6-AC3F-2BD41240119C}" destId="{AA749B32-23DE-4856-BA64-6A955846244A}" srcOrd="1" destOrd="0" parTransId="{DB776F88-00AC-4993-A771-4F2445B4F3F6}" sibTransId="{0E07ADCC-E74A-4EB1-B546-8AC8609C134F}"/>
    <dgm:cxn modelId="{000DE9D1-435F-4DE0-97CA-BE55E794D7DD}" type="presOf" srcId="{0BE23467-F25A-4C83-A6C1-C44B85AC24C1}" destId="{E653DDBC-7954-4C41-8D13-DAF23100DF31}" srcOrd="0" destOrd="0" presId="urn:microsoft.com/office/officeart/2005/8/layout/hList2"/>
    <dgm:cxn modelId="{5F4B55C9-D362-481F-84F9-84A853A13DAF}" type="presOf" srcId="{EEFE2557-0EF9-4EB6-AC3F-2BD41240119C}" destId="{AE2403D8-2159-47EF-9C23-C360940BAABC}" srcOrd="0" destOrd="0" presId="urn:microsoft.com/office/officeart/2005/8/layout/hList2"/>
    <dgm:cxn modelId="{11876439-1AF7-43B9-AA17-1A40FB0AE867}" type="presOf" srcId="{F40A9C6B-1331-4138-A95D-E89FEE667512}" destId="{E5BF9FEF-898C-4303-A1B8-2D4CF1453035}" srcOrd="0" destOrd="0" presId="urn:microsoft.com/office/officeart/2005/8/layout/hList2"/>
    <dgm:cxn modelId="{B9BAF0B3-9D52-4DA6-A2EF-F573A33FD8CB}" type="presOf" srcId="{FAF06253-2804-4736-BF90-D6B9B7044319}" destId="{F77D0146-5C59-4545-9C8B-469FDEA1A710}" srcOrd="0" destOrd="0" presId="urn:microsoft.com/office/officeart/2005/8/layout/hList2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6A8C550C-067F-4D77-B5F9-5D5EB9232519}" type="presOf" srcId="{D52FF672-4AF3-42CA-9074-E3D32A2C81BE}" destId="{8E58476F-F0F1-411E-8048-B8D61802F441}" srcOrd="0" destOrd="0" presId="urn:microsoft.com/office/officeart/2005/8/layout/hList2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60B33A1C-1DB4-4378-B8AC-4C5C07E5BC80}" type="presOf" srcId="{75A1E53B-CE34-4948-913D-23C751ECE1A1}" destId="{E653DDBC-7954-4C41-8D13-DAF23100DF31}" srcOrd="0" destOrd="1" presId="urn:microsoft.com/office/officeart/2005/8/layout/hList2"/>
    <dgm:cxn modelId="{B9DE2C16-0E75-4F1A-81DE-05E9EF2DDB9F}" type="presOf" srcId="{AA749B32-23DE-4856-BA64-6A955846244A}" destId="{618882AA-EBE3-4C1F-B8F1-EE5ED19E98E0}" srcOrd="0" destOrd="1" presId="urn:microsoft.com/office/officeart/2005/8/layout/hList2"/>
    <dgm:cxn modelId="{A35364B8-901E-42E9-9256-4D7BA9B7C061}" type="presParOf" srcId="{F77D0146-5C59-4545-9C8B-469FDEA1A710}" destId="{836D3257-F888-4684-85B0-60DE80BF0AA3}" srcOrd="0" destOrd="0" presId="urn:microsoft.com/office/officeart/2005/8/layout/hList2"/>
    <dgm:cxn modelId="{8936E5F6-760D-4607-BF7A-07D2C3C7001B}" type="presParOf" srcId="{836D3257-F888-4684-85B0-60DE80BF0AA3}" destId="{CDFC2F56-6721-465A-B7F7-3A23B637A75F}" srcOrd="0" destOrd="0" presId="urn:microsoft.com/office/officeart/2005/8/layout/hList2"/>
    <dgm:cxn modelId="{16467D59-B86F-4F77-8BD8-65C98EA5FE26}" type="presParOf" srcId="{836D3257-F888-4684-85B0-60DE80BF0AA3}" destId="{E653DDBC-7954-4C41-8D13-DAF23100DF31}" srcOrd="1" destOrd="0" presId="urn:microsoft.com/office/officeart/2005/8/layout/hList2"/>
    <dgm:cxn modelId="{901A410F-8EAE-4139-BC26-B4126E894F72}" type="presParOf" srcId="{836D3257-F888-4684-85B0-60DE80BF0AA3}" destId="{11AF5200-16BF-4CB5-B601-169B6689A687}" srcOrd="2" destOrd="0" presId="urn:microsoft.com/office/officeart/2005/8/layout/hList2"/>
    <dgm:cxn modelId="{8FBEC68D-CD6F-4860-8D5A-EA2354E7D4C6}" type="presParOf" srcId="{F77D0146-5C59-4545-9C8B-469FDEA1A710}" destId="{BDF92AA8-71FA-4422-B25B-B0C498A72571}" srcOrd="1" destOrd="0" presId="urn:microsoft.com/office/officeart/2005/8/layout/hList2"/>
    <dgm:cxn modelId="{90109515-D4F1-484C-8AEC-1938675F5617}" type="presParOf" srcId="{F77D0146-5C59-4545-9C8B-469FDEA1A710}" destId="{0B85CB0C-27D7-463E-8A4F-D105EA74E0FB}" srcOrd="2" destOrd="0" presId="urn:microsoft.com/office/officeart/2005/8/layout/hList2"/>
    <dgm:cxn modelId="{3AF73824-02FD-4B74-B374-138BE2838A48}" type="presParOf" srcId="{0B85CB0C-27D7-463E-8A4F-D105EA74E0FB}" destId="{8D3F26D5-A644-4D67-9C6D-32F8F182328C}" srcOrd="0" destOrd="0" presId="urn:microsoft.com/office/officeart/2005/8/layout/hList2"/>
    <dgm:cxn modelId="{921BC611-988B-4717-A2BF-044FEA15FA07}" type="presParOf" srcId="{0B85CB0C-27D7-463E-8A4F-D105EA74E0FB}" destId="{E5BF9FEF-898C-4303-A1B8-2D4CF1453035}" srcOrd="1" destOrd="0" presId="urn:microsoft.com/office/officeart/2005/8/layout/hList2"/>
    <dgm:cxn modelId="{BE52BC18-5559-4777-96BB-2CC93F34BDA2}" type="presParOf" srcId="{0B85CB0C-27D7-463E-8A4F-D105EA74E0FB}" destId="{8E58476F-F0F1-411E-8048-B8D61802F441}" srcOrd="2" destOrd="0" presId="urn:microsoft.com/office/officeart/2005/8/layout/hList2"/>
    <dgm:cxn modelId="{3B31092C-FD05-4667-8275-D0A97A58F401}" type="presParOf" srcId="{F77D0146-5C59-4545-9C8B-469FDEA1A710}" destId="{F7E06BCB-6BA5-4B70-B991-FF16A5C82AFE}" srcOrd="3" destOrd="0" presId="urn:microsoft.com/office/officeart/2005/8/layout/hList2"/>
    <dgm:cxn modelId="{7706AAB6-EAFE-4267-B901-63F332002706}" type="presParOf" srcId="{F77D0146-5C59-4545-9C8B-469FDEA1A710}" destId="{6F6C6247-1FE0-40FB-A51B-DA117CA11923}" srcOrd="4" destOrd="0" presId="urn:microsoft.com/office/officeart/2005/8/layout/hList2"/>
    <dgm:cxn modelId="{790421C2-A4CC-4847-AAF9-FAF88B9F7066}" type="presParOf" srcId="{6F6C6247-1FE0-40FB-A51B-DA117CA11923}" destId="{7CFFEDE6-307D-4409-AED2-CBAD9D735539}" srcOrd="0" destOrd="0" presId="urn:microsoft.com/office/officeart/2005/8/layout/hList2"/>
    <dgm:cxn modelId="{DCF450A1-C8D4-4CBD-AC80-61FDB3AEB03B}" type="presParOf" srcId="{6F6C6247-1FE0-40FB-A51B-DA117CA11923}" destId="{618882AA-EBE3-4C1F-B8F1-EE5ED19E98E0}" srcOrd="1" destOrd="0" presId="urn:microsoft.com/office/officeart/2005/8/layout/hList2"/>
    <dgm:cxn modelId="{D25534B2-814B-43CD-81EB-AF0A3401BA76}" type="presParOf" srcId="{6F6C6247-1FE0-40FB-A51B-DA117CA11923}" destId="{AE2403D8-2159-47EF-9C23-C360940BAABC}" srcOrd="2" destOrd="0" presId="urn:microsoft.com/office/officeart/2005/8/layout/hList2"/>
    <dgm:cxn modelId="{0A20B182-075E-4409-B61B-A58371B2A7B5}" type="presParOf" srcId="{F77D0146-5C59-4545-9C8B-469FDEA1A710}" destId="{07BFE5AB-589B-4670-B112-3E0BFA0C8DEF}" srcOrd="5" destOrd="0" presId="urn:microsoft.com/office/officeart/2005/8/layout/hList2"/>
    <dgm:cxn modelId="{FE71AF17-72C0-40C6-9E41-EC55C9665ADC}" type="presParOf" srcId="{F77D0146-5C59-4545-9C8B-469FDEA1A710}" destId="{2429D221-427B-494B-A9AD-92E24E4F232A}" srcOrd="6" destOrd="0" presId="urn:microsoft.com/office/officeart/2005/8/layout/hList2"/>
    <dgm:cxn modelId="{27404518-6BB1-4D10-BD4D-86AC252A004D}" type="presParOf" srcId="{2429D221-427B-494B-A9AD-92E24E4F232A}" destId="{405624EB-A2CE-4A5C-9A9B-FA00684658BC}" srcOrd="0" destOrd="0" presId="urn:microsoft.com/office/officeart/2005/8/layout/hList2"/>
    <dgm:cxn modelId="{EFEA07E3-09C5-4DFC-92F5-D4D8AC9BA22F}" type="presParOf" srcId="{2429D221-427B-494B-A9AD-92E24E4F232A}" destId="{00A421AA-27DF-4EEB-AF16-345E9797CC5C}" srcOrd="1" destOrd="0" presId="urn:microsoft.com/office/officeart/2005/8/layout/hList2"/>
    <dgm:cxn modelId="{C67C1DC6-9D97-4A0A-B621-AECDBAD5D55A}" type="presParOf" srcId="{2429D221-427B-494B-A9AD-92E24E4F232A}" destId="{5A38A86C-D43A-4319-A651-29FF57DB566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57F369-0164-46CB-909C-2F54F11BA160}" type="presOf" srcId="{A2033A71-78A9-4003-94C4-49752D0AAF4A}" destId="{A9DBCB14-EBE4-4FEB-AB3A-1F4214A3731C}" srcOrd="1" destOrd="0" presId="urn:microsoft.com/office/officeart/2005/8/layout/hProcess7"/>
    <dgm:cxn modelId="{816ED287-FC26-48A3-BF08-605EE62B8885}" type="presOf" srcId="{00EC3787-5241-4369-931D-675CF071C839}" destId="{82BD701E-E7D5-4FC3-BEC2-20FF47EDA770}" srcOrd="0" destOrd="2" presId="urn:microsoft.com/office/officeart/2005/8/layout/hProcess7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D57745A5-1571-441D-B2F3-D3413056D669}" type="presOf" srcId="{4A8B61C5-BCA7-4867-9C74-283D68B88FA0}" destId="{82BD701E-E7D5-4FC3-BEC2-20FF47EDA770}" srcOrd="0" destOrd="0" presId="urn:microsoft.com/office/officeart/2005/8/layout/hProcess7"/>
    <dgm:cxn modelId="{F0A4E63D-9F40-409A-83FB-24298DAEA96A}" type="presOf" srcId="{78BA8F1B-5640-4900-8853-E37B3FA10B06}" destId="{57A8E0D5-0315-4789-839D-AF497D88416A}" srcOrd="0" destOrd="0" presId="urn:microsoft.com/office/officeart/2005/8/layout/hProcess7"/>
    <dgm:cxn modelId="{AE012EC3-7ECF-4B8F-AB41-BB7639E21111}" type="presOf" srcId="{035E2C35-E903-4FCD-8F10-F57867606034}" destId="{0F51FF53-1FCE-4FD0-A229-0E160CFA3B6D}" srcOrd="0" destOrd="0" presId="urn:microsoft.com/office/officeart/2005/8/layout/hProcess7"/>
    <dgm:cxn modelId="{AD3CDAB0-4FCA-442A-B743-E6A0611395DB}" type="presOf" srcId="{74E4C87A-1662-4018-8FA3-9E3EBF9B7E63}" destId="{82BD701E-E7D5-4FC3-BEC2-20FF47EDA770}" srcOrd="0" destOrd="1" presId="urn:microsoft.com/office/officeart/2005/8/layout/hProcess7"/>
    <dgm:cxn modelId="{7BA76C6D-A1B0-42A4-954E-F371B8C5C0D8}" type="presOf" srcId="{3C9A3DAA-197F-4A0D-891B-9C4FDA904A15}" destId="{3BBD2DF5-AAF3-4994-AF56-0D73D9280656}" srcOrd="0" destOrd="0" presId="urn:microsoft.com/office/officeart/2005/8/layout/hProcess7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F000FDD2-E8FB-40DF-8ABF-856AF32CA660}" type="presOf" srcId="{035E2C35-E903-4FCD-8F10-F57867606034}" destId="{11C6D28B-E150-42B8-84BD-51FBAA114566}" srcOrd="1" destOrd="0" presId="urn:microsoft.com/office/officeart/2005/8/layout/hProcess7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3263DA90-FD91-4D8B-BAC1-9AAE17737359}" type="presOf" srcId="{A2033A71-78A9-4003-94C4-49752D0AAF4A}" destId="{6CCDCED2-EEFD-47DC-9D35-CBBDF320364C}" srcOrd="0" destOrd="0" presId="urn:microsoft.com/office/officeart/2005/8/layout/hProcess7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7E0F2332-78AA-44D9-8EFD-68C7AE2AB19B}" type="presParOf" srcId="{57A8E0D5-0315-4789-839D-AF497D88416A}" destId="{62012CC7-03A5-4941-859D-BC92E65098B1}" srcOrd="0" destOrd="0" presId="urn:microsoft.com/office/officeart/2005/8/layout/hProcess7"/>
    <dgm:cxn modelId="{0EC06BA2-0CCF-4023-AB22-3B7F666C9837}" type="presParOf" srcId="{62012CC7-03A5-4941-859D-BC92E65098B1}" destId="{0F51FF53-1FCE-4FD0-A229-0E160CFA3B6D}" srcOrd="0" destOrd="0" presId="urn:microsoft.com/office/officeart/2005/8/layout/hProcess7"/>
    <dgm:cxn modelId="{6B9B41F5-D3E1-4B9A-B5F0-D37B906377B7}" type="presParOf" srcId="{62012CC7-03A5-4941-859D-BC92E65098B1}" destId="{11C6D28B-E150-42B8-84BD-51FBAA114566}" srcOrd="1" destOrd="0" presId="urn:microsoft.com/office/officeart/2005/8/layout/hProcess7"/>
    <dgm:cxn modelId="{75FED660-6EDF-4DC4-B1E0-551542C080FB}" type="presParOf" srcId="{62012CC7-03A5-4941-859D-BC92E65098B1}" destId="{3BBD2DF5-AAF3-4994-AF56-0D73D9280656}" srcOrd="2" destOrd="0" presId="urn:microsoft.com/office/officeart/2005/8/layout/hProcess7"/>
    <dgm:cxn modelId="{2068F3F6-7D3D-44A7-9C63-546A4F6C566A}" type="presParOf" srcId="{57A8E0D5-0315-4789-839D-AF497D88416A}" destId="{1B4C7860-44DE-4D2E-BE7F-5F5B65C74FFE}" srcOrd="1" destOrd="0" presId="urn:microsoft.com/office/officeart/2005/8/layout/hProcess7"/>
    <dgm:cxn modelId="{6EFADD02-36B3-4CB1-885E-DA18E5B45990}" type="presParOf" srcId="{57A8E0D5-0315-4789-839D-AF497D88416A}" destId="{CB62D318-14B2-4383-85D6-765FB65E43B0}" srcOrd="2" destOrd="0" presId="urn:microsoft.com/office/officeart/2005/8/layout/hProcess7"/>
    <dgm:cxn modelId="{42B5D518-7E87-4B65-AB9A-22FA28E59ED5}" type="presParOf" srcId="{CB62D318-14B2-4383-85D6-765FB65E43B0}" destId="{EA31BEBA-60D8-4307-A3D6-280E409614DB}" srcOrd="0" destOrd="0" presId="urn:microsoft.com/office/officeart/2005/8/layout/hProcess7"/>
    <dgm:cxn modelId="{86EE07A7-FBBA-4138-9E98-34E0BDB4BB4C}" type="presParOf" srcId="{CB62D318-14B2-4383-85D6-765FB65E43B0}" destId="{24384773-6DDE-4369-A65A-2633706B6865}" srcOrd="1" destOrd="0" presId="urn:microsoft.com/office/officeart/2005/8/layout/hProcess7"/>
    <dgm:cxn modelId="{FFC03152-508F-4572-9EB9-C9C5C6A3DE50}" type="presParOf" srcId="{CB62D318-14B2-4383-85D6-765FB65E43B0}" destId="{F7A65DF5-2717-4034-8160-3387C19DEFCE}" srcOrd="2" destOrd="0" presId="urn:microsoft.com/office/officeart/2005/8/layout/hProcess7"/>
    <dgm:cxn modelId="{F000AB17-30EA-4DB5-A87A-A9FA8C40B8BB}" type="presParOf" srcId="{57A8E0D5-0315-4789-839D-AF497D88416A}" destId="{BFD2577F-EBAC-49E6-9937-17A97EBCF925}" srcOrd="3" destOrd="0" presId="urn:microsoft.com/office/officeart/2005/8/layout/hProcess7"/>
    <dgm:cxn modelId="{7BEAD965-861D-4F62-AB61-89592C33F475}" type="presParOf" srcId="{57A8E0D5-0315-4789-839D-AF497D88416A}" destId="{924F54C5-13AD-4AB4-9245-AD0F75FA1D60}" srcOrd="4" destOrd="0" presId="urn:microsoft.com/office/officeart/2005/8/layout/hProcess7"/>
    <dgm:cxn modelId="{E9A60C2C-7C6C-44B5-85E8-D80F2CD06729}" type="presParOf" srcId="{924F54C5-13AD-4AB4-9245-AD0F75FA1D60}" destId="{6CCDCED2-EEFD-47DC-9D35-CBBDF320364C}" srcOrd="0" destOrd="0" presId="urn:microsoft.com/office/officeart/2005/8/layout/hProcess7"/>
    <dgm:cxn modelId="{813AB9F0-6037-4F31-8FD5-56C24D4EA01E}" type="presParOf" srcId="{924F54C5-13AD-4AB4-9245-AD0F75FA1D60}" destId="{A9DBCB14-EBE4-4FEB-AB3A-1F4214A3731C}" srcOrd="1" destOrd="0" presId="urn:microsoft.com/office/officeart/2005/8/layout/hProcess7"/>
    <dgm:cxn modelId="{05E75CE1-CD8D-4171-8126-6A02839DDC2E}" type="presParOf" srcId="{924F54C5-13AD-4AB4-9245-AD0F75FA1D60}" destId="{82BD701E-E7D5-4FC3-BEC2-20FF47EDA77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3A4328DB-A982-4B3E-AC0F-5FE6574E521C}" type="presOf" srcId="{26966335-8F06-4346-B506-FDD4F2A5CAC9}" destId="{CF01F465-22F3-4A2D-A79E-C64A7687FD09}" srcOrd="0" destOrd="0" presId="urn:microsoft.com/office/officeart/2005/8/layout/funnel1"/>
    <dgm:cxn modelId="{4E9D4DD2-5ED1-4DFF-B54D-E8C26AA25D0A}" type="presOf" srcId="{26F49A1E-9B08-4353-8E40-78C9C0714939}" destId="{5692671F-B330-4768-9298-F3DEAAA87BF8}" srcOrd="0" destOrd="0" presId="urn:microsoft.com/office/officeart/2005/8/layout/funnel1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DCE2CBF4-64DB-46D3-AFED-0E51C06A067A}" type="presOf" srcId="{2D793CAE-E85E-4C60-BEA6-DC4DBA3B2386}" destId="{E39FE73C-9CEC-40D5-AF73-06BA357FA972}" srcOrd="0" destOrd="0" presId="urn:microsoft.com/office/officeart/2005/8/layout/funnel1"/>
    <dgm:cxn modelId="{0FBF9C4A-B245-4E91-8960-CD9DCB7B4068}" type="presOf" srcId="{D1520199-0147-4184-929B-E1B6D6904B24}" destId="{C52274D0-B445-4D67-8777-488E6E76B28B}" srcOrd="0" destOrd="0" presId="urn:microsoft.com/office/officeart/2005/8/layout/funnel1"/>
    <dgm:cxn modelId="{0C8B1FEF-ECB8-46BF-93D8-2161F7DBE812}" type="presOf" srcId="{76DE81CA-094E-415F-AE49-68499E9541FE}" destId="{9467D7B4-2AC5-4D1A-B84D-2EE5AB6F15AD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A8661834-45D8-41D0-9950-D346D725142B}" type="presParOf" srcId="{5692671F-B330-4768-9298-F3DEAAA87BF8}" destId="{64DD2E89-F188-4107-A322-F857D5426D3F}" srcOrd="0" destOrd="0" presId="urn:microsoft.com/office/officeart/2005/8/layout/funnel1"/>
    <dgm:cxn modelId="{7E5290E2-F58B-4119-993D-BCEEDF10C6B4}" type="presParOf" srcId="{5692671F-B330-4768-9298-F3DEAAA87BF8}" destId="{7AEC7B35-DAE2-4993-A0CF-575672BEEA8C}" srcOrd="1" destOrd="0" presId="urn:microsoft.com/office/officeart/2005/8/layout/funnel1"/>
    <dgm:cxn modelId="{FFB9038F-3DB1-40CB-BFFF-7FAED06670FE}" type="presParOf" srcId="{5692671F-B330-4768-9298-F3DEAAA87BF8}" destId="{9467D7B4-2AC5-4D1A-B84D-2EE5AB6F15AD}" srcOrd="2" destOrd="0" presId="urn:microsoft.com/office/officeart/2005/8/layout/funnel1"/>
    <dgm:cxn modelId="{1E31923E-FBC7-45DF-A9DA-6A24D7A68BB8}" type="presParOf" srcId="{5692671F-B330-4768-9298-F3DEAAA87BF8}" destId="{E39FE73C-9CEC-40D5-AF73-06BA357FA972}" srcOrd="3" destOrd="0" presId="urn:microsoft.com/office/officeart/2005/8/layout/funnel1"/>
    <dgm:cxn modelId="{FDA409B8-ED4E-4FFA-85C1-4CA0A34FBA2F}" type="presParOf" srcId="{5692671F-B330-4768-9298-F3DEAAA87BF8}" destId="{C52274D0-B445-4D67-8777-488E6E76B28B}" srcOrd="4" destOrd="0" presId="urn:microsoft.com/office/officeart/2005/8/layout/funnel1"/>
    <dgm:cxn modelId="{66F65232-F098-4797-B1B3-2E439C95D2EB}" type="presParOf" srcId="{5692671F-B330-4768-9298-F3DEAAA87BF8}" destId="{CF01F465-22F3-4A2D-A79E-C64A7687FD09}" srcOrd="5" destOrd="0" presId="urn:microsoft.com/office/officeart/2005/8/layout/funnel1"/>
    <dgm:cxn modelId="{D2160078-386E-4DC8-96D3-44BCBDCA7387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72452-3D68-4BE9-A0A5-2BBE9A506299}">
      <dsp:nvSpPr>
        <dsp:cNvPr id="0" name=""/>
        <dsp:cNvSpPr/>
      </dsp:nvSpPr>
      <dsp:spPr>
        <a:xfrm rot="10800000">
          <a:off x="1697186" y="2222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Jérôme COMPAIN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222"/>
        <a:ext cx="5746238" cy="999300"/>
      </dsp:txXfrm>
    </dsp:sp>
    <dsp:sp modelId="{0137E729-D3E6-4071-AB52-F02DF93315A8}">
      <dsp:nvSpPr>
        <dsp:cNvPr id="0" name=""/>
        <dsp:cNvSpPr/>
      </dsp:nvSpPr>
      <dsp:spPr>
        <a:xfrm>
          <a:off x="1197535" y="2222"/>
          <a:ext cx="999300" cy="9993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2236E-E0D2-4200-902F-B35F697AE85F}">
      <dsp:nvSpPr>
        <dsp:cNvPr id="0" name=""/>
        <dsp:cNvSpPr/>
      </dsp:nvSpPr>
      <dsp:spPr>
        <a:xfrm rot="10800000">
          <a:off x="1697186" y="12998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Antoine GLORIEUX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1299821"/>
        <a:ext cx="5746238" cy="999300"/>
      </dsp:txXfrm>
    </dsp:sp>
    <dsp:sp modelId="{E6736A90-347F-4FCF-AC52-4CC075441824}">
      <dsp:nvSpPr>
        <dsp:cNvPr id="0" name=""/>
        <dsp:cNvSpPr/>
      </dsp:nvSpPr>
      <dsp:spPr>
        <a:xfrm>
          <a:off x="1197535" y="12998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11177"/>
            <a:satOff val="-540"/>
            <a:lumOff val="4016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9F1-4E11-4DF0-83CA-0CB7AE5614A6}">
      <dsp:nvSpPr>
        <dsp:cNvPr id="0" name=""/>
        <dsp:cNvSpPr/>
      </dsp:nvSpPr>
      <dsp:spPr>
        <a:xfrm rot="10800000">
          <a:off x="1697186" y="25974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Stéphanie LA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2597421"/>
        <a:ext cx="5746238" cy="999300"/>
      </dsp:txXfrm>
    </dsp:sp>
    <dsp:sp modelId="{6874B1BC-2B5B-472C-BA30-73240654EDF2}">
      <dsp:nvSpPr>
        <dsp:cNvPr id="0" name=""/>
        <dsp:cNvSpPr/>
      </dsp:nvSpPr>
      <dsp:spPr>
        <a:xfrm>
          <a:off x="1197535" y="2597421"/>
          <a:ext cx="999300" cy="999300"/>
        </a:xfrm>
        <a:prstGeom prst="ellipse">
          <a:avLst/>
        </a:prstGeom>
        <a:solidFill>
          <a:schemeClr val="accent4">
            <a:tint val="50000"/>
            <a:alpha val="90000"/>
            <a:hueOff val="-22354"/>
            <a:satOff val="-1081"/>
            <a:lumOff val="8032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1BB3-B3AE-4194-A558-3607744B4810}">
      <dsp:nvSpPr>
        <dsp:cNvPr id="0" name=""/>
        <dsp:cNvSpPr/>
      </dsp:nvSpPr>
      <dsp:spPr>
        <a:xfrm rot="10800000">
          <a:off x="1697186" y="3895021"/>
          <a:ext cx="5746238" cy="999300"/>
        </a:xfrm>
        <a:prstGeom prst="homePlat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664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Christa SUNTOO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/>
            <a:t>Fonction</a:t>
          </a:r>
        </a:p>
      </dsp:txBody>
      <dsp:txXfrm rot="10800000">
        <a:off x="1697186" y="3895021"/>
        <a:ext cx="5746238" cy="999300"/>
      </dsp:txXfrm>
    </dsp:sp>
    <dsp:sp modelId="{B9791486-5346-4BB1-961C-75DA97D7D5C9}">
      <dsp:nvSpPr>
        <dsp:cNvPr id="0" name=""/>
        <dsp:cNvSpPr/>
      </dsp:nvSpPr>
      <dsp:spPr>
        <a:xfrm>
          <a:off x="1197535" y="3895021"/>
          <a:ext cx="999300" cy="99930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1558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-1815582" y="2479424"/>
        <a:ext cx="4012413" cy="313163"/>
      </dsp:txXfrm>
    </dsp:sp>
    <dsp:sp modelId="{E653DDBC-7954-4C41-8D13-DAF23100DF31}">
      <dsp:nvSpPr>
        <dsp:cNvPr id="0" name=""/>
        <dsp:cNvSpPr/>
      </dsp:nvSpPr>
      <dsp:spPr>
        <a:xfrm>
          <a:off x="347206" y="344316"/>
          <a:ext cx="1559888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47206" y="344316"/>
        <a:ext cx="1559888" cy="4583380"/>
      </dsp:txXfrm>
    </dsp:sp>
    <dsp:sp modelId="{CDFC2F56-6721-465A-B7F7-3A23B637A75F}">
      <dsp:nvSpPr>
        <dsp:cNvPr id="0" name=""/>
        <dsp:cNvSpPr/>
      </dsp:nvSpPr>
      <dsp:spPr>
        <a:xfrm>
          <a:off x="34042" y="216423"/>
          <a:ext cx="626327" cy="6263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58802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458802" y="2479424"/>
        <a:ext cx="4012413" cy="313163"/>
      </dsp:txXfrm>
    </dsp:sp>
    <dsp:sp modelId="{E5BF9FEF-898C-4303-A1B8-2D4CF1453035}">
      <dsp:nvSpPr>
        <dsp:cNvPr id="0" name=""/>
        <dsp:cNvSpPr/>
      </dsp:nvSpPr>
      <dsp:spPr>
        <a:xfrm>
          <a:off x="2621590" y="344316"/>
          <a:ext cx="1559888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21590" y="344316"/>
        <a:ext cx="1559888" cy="4583380"/>
      </dsp:txXfrm>
    </dsp:sp>
    <dsp:sp modelId="{8D3F26D5-A644-4D67-9C6D-32F8F182328C}">
      <dsp:nvSpPr>
        <dsp:cNvPr id="0" name=""/>
        <dsp:cNvSpPr/>
      </dsp:nvSpPr>
      <dsp:spPr>
        <a:xfrm>
          <a:off x="2308426" y="216423"/>
          <a:ext cx="626327" cy="6263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733186" y="2479424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2733186" y="2479424"/>
        <a:ext cx="4012413" cy="313163"/>
      </dsp:txXfrm>
    </dsp:sp>
    <dsp:sp modelId="{618882AA-EBE3-4C1F-B8F1-EE5ED19E98E0}">
      <dsp:nvSpPr>
        <dsp:cNvPr id="0" name=""/>
        <dsp:cNvSpPr/>
      </dsp:nvSpPr>
      <dsp:spPr>
        <a:xfrm>
          <a:off x="4895975" y="344316"/>
          <a:ext cx="1559888" cy="4583380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4895975" y="344316"/>
        <a:ext cx="1559888" cy="4583380"/>
      </dsp:txXfrm>
    </dsp:sp>
    <dsp:sp modelId="{7CFFEDE6-307D-4409-AED2-CBAD9D735539}">
      <dsp:nvSpPr>
        <dsp:cNvPr id="0" name=""/>
        <dsp:cNvSpPr/>
      </dsp:nvSpPr>
      <dsp:spPr>
        <a:xfrm>
          <a:off x="4582811" y="216423"/>
          <a:ext cx="626327" cy="626327"/>
        </a:xfrm>
        <a:prstGeom prst="rect">
          <a:avLst/>
        </a:prstGeom>
        <a:solidFill>
          <a:schemeClr val="accent4">
            <a:tint val="50000"/>
            <a:hueOff val="-22354"/>
            <a:satOff val="-1081"/>
            <a:lumOff val="8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00264" y="2670755"/>
          <a:ext cx="4012413" cy="31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193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 rot="16200000">
        <a:off x="5100264" y="2670755"/>
        <a:ext cx="4012413" cy="313163"/>
      </dsp:txXfrm>
    </dsp:sp>
    <dsp:sp modelId="{00A421AA-27DF-4EEB-AF16-345E9797CC5C}">
      <dsp:nvSpPr>
        <dsp:cNvPr id="0" name=""/>
        <dsp:cNvSpPr/>
      </dsp:nvSpPr>
      <dsp:spPr>
        <a:xfrm>
          <a:off x="7263053" y="821130"/>
          <a:ext cx="1559888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6193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63053" y="821130"/>
        <a:ext cx="1559888" cy="4012413"/>
      </dsp:txXfrm>
    </dsp:sp>
    <dsp:sp modelId="{405624EB-A2CE-4A5C-9A9B-FA00684658BC}">
      <dsp:nvSpPr>
        <dsp:cNvPr id="0" name=""/>
        <dsp:cNvSpPr/>
      </dsp:nvSpPr>
      <dsp:spPr>
        <a:xfrm>
          <a:off x="6857195" y="216423"/>
          <a:ext cx="811714" cy="100898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51FF53-1FCE-4FD0-A229-0E160CFA3B6D}">
      <dsp:nvSpPr>
        <dsp:cNvPr id="0" name=""/>
        <dsp:cNvSpPr/>
      </dsp:nvSpPr>
      <dsp:spPr>
        <a:xfrm>
          <a:off x="302" y="0"/>
          <a:ext cx="411634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sp:txBody>
      <dsp:txXfrm rot="16200000">
        <a:off x="-119481" y="119784"/>
        <a:ext cx="1062838" cy="823269"/>
      </dsp:txXfrm>
    </dsp:sp>
    <dsp:sp modelId="{3BBD2DF5-AAF3-4994-AF56-0D73D9280656}">
      <dsp:nvSpPr>
        <dsp:cNvPr id="0" name=""/>
        <dsp:cNvSpPr/>
      </dsp:nvSpPr>
      <dsp:spPr>
        <a:xfrm>
          <a:off x="831948" y="0"/>
          <a:ext cx="306667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de l’Assemblée Nationale 1 mois après l’élection présidentielle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831948" y="0"/>
        <a:ext cx="3066677" cy="1296144"/>
      </dsp:txXfrm>
    </dsp:sp>
    <dsp:sp modelId="{6CCDCED2-EEFD-47DC-9D35-CBBDF320364C}">
      <dsp:nvSpPr>
        <dsp:cNvPr id="0" name=""/>
        <dsp:cNvSpPr/>
      </dsp:nvSpPr>
      <dsp:spPr>
        <a:xfrm>
          <a:off x="4265067" y="0"/>
          <a:ext cx="4231876" cy="1296144"/>
        </a:xfrm>
        <a:prstGeom prst="roundRect">
          <a:avLst>
            <a:gd name="adj" fmla="val 5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 rot="16200000">
        <a:off x="4156836" y="108231"/>
        <a:ext cx="1062838" cy="846375"/>
      </dsp:txXfrm>
    </dsp:sp>
    <dsp:sp modelId="{24384773-6DDE-4369-A65A-2633706B6865}">
      <dsp:nvSpPr>
        <dsp:cNvPr id="0" name=""/>
        <dsp:cNvSpPr/>
      </dsp:nvSpPr>
      <dsp:spPr>
        <a:xfrm rot="5400000">
          <a:off x="4111473" y="931826"/>
          <a:ext cx="190434" cy="37332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D701E-E7D5-4FC3-BEC2-20FF47EDA770}">
      <dsp:nvSpPr>
        <dsp:cNvPr id="0" name=""/>
        <dsp:cNvSpPr/>
      </dsp:nvSpPr>
      <dsp:spPr>
        <a:xfrm>
          <a:off x="5111442" y="0"/>
          <a:ext cx="3152747" cy="129614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députées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5111442" y="0"/>
        <a:ext cx="3152747" cy="12961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343729" y="1144456"/>
        <a:ext cx="940477" cy="94047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512168" y="360044"/>
        <a:ext cx="1190597" cy="954161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736300" y="288029"/>
        <a:ext cx="940477" cy="94047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15/06/2017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3935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8350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350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22429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manques</a:t>
            </a:r>
            <a:r>
              <a:rPr lang="fr-FR" baseline="0" dirty="0" smtClean="0"/>
              <a:t> de données (immigration)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691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4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336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34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15/06/2017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15/06/2017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15745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15/06/2017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jpeg"/><Relationship Id="rId3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1.wdp"/><Relationship Id="rId10" Type="http://schemas.openxmlformats.org/officeDocument/2006/relationships/image" Target="../media/image3.png"/><Relationship Id="rId9" Type="http://schemas.openxmlformats.org/officeDocument/2006/relationships/image" Target="../media/image19.sv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24.jpeg"/><Relationship Id="rId5" Type="http://schemas.openxmlformats.org/officeDocument/2006/relationships/image" Target="../media/image31.jpeg"/><Relationship Id="rId10" Type="http://schemas.openxmlformats.org/officeDocument/2006/relationships/image" Target="../media/image27.jpeg"/><Relationship Id="rId4" Type="http://schemas.openxmlformats.org/officeDocument/2006/relationships/image" Target="../media/image30.png"/><Relationship Id="rId9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ENJEUX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7824" y="1772816"/>
            <a:ext cx="22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Qui ca peut intéresser.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4496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595207" y="4088339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6149" y="4348971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34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2732044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586" y="4352450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4644008" y="4365104"/>
            <a:ext cx="1440160" cy="75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3363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635896" y="3645024"/>
            <a:ext cx="126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Script de </a:t>
            </a:r>
          </a:p>
          <a:p>
            <a:r>
              <a:rPr lang="fr-FR" dirty="0" smtClean="0"/>
              <a:t>Traitement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491880" y="4365104"/>
            <a:ext cx="145552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Nettoyage</a:t>
            </a:r>
          </a:p>
          <a:p>
            <a:pPr algn="ctr"/>
            <a:r>
              <a:rPr lang="fr-FR" sz="1600" dirty="0" smtClean="0"/>
              <a:t>Format</a:t>
            </a:r>
          </a:p>
          <a:p>
            <a:pPr algn="ctr"/>
            <a:r>
              <a:rPr lang="fr-FR" sz="1600" dirty="0" smtClean="0"/>
              <a:t>Encodage</a:t>
            </a:r>
          </a:p>
          <a:p>
            <a:pPr algn="ctr"/>
            <a:r>
              <a:rPr lang="fr-FR" sz="1600" dirty="0" smtClean="0"/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64288" y="4005064"/>
            <a:ext cx="157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Analytics</a:t>
            </a:r>
            <a:r>
              <a:rPr lang="fr-FR" dirty="0" smtClean="0"/>
              <a:t>,</a:t>
            </a:r>
          </a:p>
          <a:p>
            <a:r>
              <a:rPr lang="fr-FR" dirty="0" smtClean="0"/>
              <a:t>Modélisation,</a:t>
            </a:r>
          </a:p>
          <a:p>
            <a:r>
              <a:rPr lang="fr-FR" dirty="0" smtClean="0"/>
              <a:t>Prédiction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516216" y="177281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Visualisation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043608" y="2132856"/>
            <a:ext cx="739590" cy="973758"/>
            <a:chOff x="595207" y="4088339"/>
            <a:chExt cx="1171638" cy="1405806"/>
          </a:xfrm>
        </p:grpSpPr>
        <p:pic>
          <p:nvPicPr>
            <p:cNvPr id="30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31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32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35" name="Image 34" descr="Entonnoir.jp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colorTemperature colorTemp="7816"/>
                    </a14:imgEffect>
                    <a14:imgEffect>
                      <a14:saturation sat="48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4653136"/>
            <a:ext cx="2808312" cy="93610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ZoneTexte 5"/>
          <p:cNvSpPr txBox="1"/>
          <p:nvPr/>
        </p:nvSpPr>
        <p:spPr>
          <a:xfrm>
            <a:off x="2051720" y="36450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Ingestion</a:t>
            </a:r>
          </a:p>
          <a:p>
            <a:r>
              <a:rPr lang="fr-FR" dirty="0" smtClean="0"/>
              <a:t> des données</a:t>
            </a:r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678525" cy="678525"/>
          </a:xfrm>
          <a:prstGeom prst="rect">
            <a:avLst/>
          </a:prstGeom>
        </p:spPr>
      </p:pic>
      <p:pic>
        <p:nvPicPr>
          <p:cNvPr id="1026" name="Picture 2" descr="C:\Users\Fitec\Desktop\images_ppt\what-is-elk2.jpg"/>
          <p:cNvPicPr>
            <a:picLocks noChangeAspect="1" noChangeArrowheads="1"/>
          </p:cNvPicPr>
          <p:nvPr/>
        </p:nvPicPr>
        <p:blipFill>
          <a:blip r:embed="rId13" cstate="print"/>
          <a:srcRect l="26033" t="39953" r="24908"/>
          <a:stretch>
            <a:fillRect/>
          </a:stretch>
        </p:blipFill>
        <p:spPr bwMode="auto">
          <a:xfrm>
            <a:off x="6516216" y="2132856"/>
            <a:ext cx="2160240" cy="1383931"/>
          </a:xfrm>
          <a:prstGeom prst="rect">
            <a:avLst/>
          </a:prstGeom>
          <a:noFill/>
        </p:spPr>
      </p:pic>
      <p:sp>
        <p:nvSpPr>
          <p:cNvPr id="37" name="ZoneTexte 36"/>
          <p:cNvSpPr txBox="1"/>
          <p:nvPr/>
        </p:nvSpPr>
        <p:spPr>
          <a:xfrm>
            <a:off x="3059832" y="5805264"/>
            <a:ext cx="459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d’un candidat par nuance politique 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11560" y="3501008"/>
            <a:ext cx="7848872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Fitec\Desktop\images_ppt\pacman-151558_960_720.png"/>
          <p:cNvPicPr>
            <a:picLocks noChangeAspect="1" noChangeArrowheads="1"/>
          </p:cNvPicPr>
          <p:nvPr/>
        </p:nvPicPr>
        <p:blipFill>
          <a:blip r:embed="rId14" cstate="print"/>
          <a:srcRect r="17318"/>
          <a:stretch>
            <a:fillRect/>
          </a:stretch>
        </p:blipFill>
        <p:spPr bwMode="auto">
          <a:xfrm flipH="1">
            <a:off x="1907703" y="1772816"/>
            <a:ext cx="1512168" cy="1767511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35696" y="2492896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2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501008"/>
            <a:ext cx="5040560" cy="2762745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1352875" y="3369678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</a:t>
            </a:r>
            <a:endParaRPr lang="fr-FR" dirty="0"/>
          </a:p>
        </p:txBody>
      </p:sp>
      <p:pic>
        <p:nvPicPr>
          <p:cNvPr id="10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11560" y="12687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les estimations des report de votes entre le 1</a:t>
            </a:r>
            <a:r>
              <a:rPr lang="fr-FR" baseline="30000" dirty="0" smtClean="0"/>
              <a:t>er</a:t>
            </a:r>
            <a:r>
              <a:rPr lang="fr-FR" dirty="0" smtClean="0"/>
              <a:t> tour des présidentielles et le 1</a:t>
            </a:r>
            <a:r>
              <a:rPr lang="fr-FR" baseline="30000" dirty="0" smtClean="0"/>
              <a:t>er</a:t>
            </a:r>
            <a:r>
              <a:rPr lang="fr-FR" dirty="0" smtClean="0"/>
              <a:t> tour des législatives (sondage).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85764" y="3636313"/>
            <a:ext cx="373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Matrice de corrélations </a:t>
            </a:r>
          </a:p>
          <a:p>
            <a:pPr algn="ctr"/>
            <a:r>
              <a:rPr lang="fr-FR" sz="1600" dirty="0" smtClean="0"/>
              <a:t>candidats présidentiels/nuances politiques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536" y="5878433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Source : http://www.ipsos.fr/decrypter-societe/2012-06-10-sociologie-et-motivations-l-electorat</a:t>
            </a:r>
            <a:endParaRPr lang="fr-FR" sz="1100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2050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467544" y="4231352"/>
          <a:ext cx="4824537" cy="164592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522977"/>
                <a:gridCol w="660312"/>
                <a:gridCol w="660312"/>
                <a:gridCol w="660312"/>
                <a:gridCol w="660312"/>
                <a:gridCol w="660312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 </a:t>
                      </a:r>
                      <a:r>
                        <a:rPr lang="fr-FR" sz="1100" u="none" strike="noStrike" dirty="0" smtClean="0"/>
                        <a:t>2012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Mélenchon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Hollande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Bayrou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Sarkozy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Le Pen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EXG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0,74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18,26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2,01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0,61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PS/PRG/MRC/DVG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15,77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32,97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15,84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2,32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2,94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ECO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3,66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Modem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9,75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0,00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UMP/Nouveau centre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0,80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25,59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68,73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16,19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FN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0,40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1,83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4,63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52,25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Total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/>
                        <a:t>78,00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/>
                        <a:t>78,00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 rot="16200000">
            <a:off x="-53852" y="4847236"/>
            <a:ext cx="9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6228184" y="4581128"/>
            <a:ext cx="2724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Voix obtenues par nuances</a:t>
            </a:r>
            <a:endParaRPr lang="fr-FR" sz="1600" dirty="0"/>
          </a:p>
        </p:txBody>
      </p:sp>
      <p:pic>
        <p:nvPicPr>
          <p:cNvPr id="1026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356992"/>
            <a:ext cx="5040560" cy="3024336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C:\Users\Fitec\Desktop\images_ppt\load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725144"/>
            <a:ext cx="1460921" cy="1148112"/>
          </a:xfrm>
          <a:prstGeom prst="rect">
            <a:avLst/>
          </a:prstGeom>
          <a:noFill/>
        </p:spPr>
      </p:pic>
      <p:sp>
        <p:nvSpPr>
          <p:cNvPr id="30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683568" y="3212976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entrées du modèle</a:t>
            </a:r>
            <a:endParaRPr lang="fr-FR" sz="1200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95536" y="3501008"/>
            <a:ext cx="1817948" cy="1503457"/>
            <a:chOff x="0" y="908720"/>
            <a:chExt cx="2627784" cy="2232248"/>
          </a:xfrm>
        </p:grpSpPr>
        <p:sp>
          <p:nvSpPr>
            <p:cNvPr id="11" name="Explosion 2 10"/>
            <p:cNvSpPr/>
            <p:nvPr/>
          </p:nvSpPr>
          <p:spPr>
            <a:xfrm>
              <a:off x="0" y="908720"/>
              <a:ext cx="2627784" cy="2232248"/>
            </a:xfrm>
            <a:prstGeom prst="irregularSeal2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827584" y="1844824"/>
              <a:ext cx="504056" cy="720080"/>
              <a:chOff x="1380788" y="3429000"/>
              <a:chExt cx="504056" cy="720080"/>
            </a:xfrm>
          </p:grpSpPr>
          <p:sp>
            <p:nvSpPr>
              <p:cNvPr id="13" name="Triangle isocèle 12"/>
              <p:cNvSpPr/>
              <p:nvPr/>
            </p:nvSpPr>
            <p:spPr>
              <a:xfrm>
                <a:off x="1403648" y="3645024"/>
                <a:ext cx="432048" cy="50405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>
                <a:off x="1437556" y="4077072"/>
                <a:ext cx="360040" cy="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1619672" y="4077072"/>
                <a:ext cx="0" cy="72000"/>
              </a:xfrm>
              <a:prstGeom prst="line">
                <a:avLst/>
              </a:prstGeom>
              <a:ln w="12700"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Sourire 15"/>
              <p:cNvSpPr/>
              <p:nvPr/>
            </p:nvSpPr>
            <p:spPr>
              <a:xfrm>
                <a:off x="1380788" y="3429000"/>
                <a:ext cx="504056" cy="432048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7" name="Picture 2" descr="C:\Users\Fitec\Desktop\chapeau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20079005">
              <a:off x="455738" y="1424429"/>
              <a:ext cx="645728" cy="645728"/>
            </a:xfrm>
            <a:prstGeom prst="rect">
              <a:avLst/>
            </a:prstGeom>
            <a:noFill/>
          </p:spPr>
        </p:pic>
        <p:pic>
          <p:nvPicPr>
            <p:cNvPr id="18" name="Picture 4" descr="C:\Users\Fitec\Desktop\femme-d-homme-de-symboles-de-sexe-38217178.jpg"/>
            <p:cNvPicPr>
              <a:picLocks noChangeAspect="1" noChangeArrowheads="1"/>
            </p:cNvPicPr>
            <p:nvPr/>
          </p:nvPicPr>
          <p:blipFill>
            <a:blip r:embed="rId5" cstate="print"/>
            <a:srcRect b="10132"/>
            <a:stretch>
              <a:fillRect/>
            </a:stretch>
          </p:blipFill>
          <p:spPr bwMode="auto">
            <a:xfrm>
              <a:off x="1259632" y="1556792"/>
              <a:ext cx="461988" cy="424122"/>
            </a:xfrm>
            <a:prstGeom prst="rect">
              <a:avLst/>
            </a:prstGeom>
            <a:noFill/>
          </p:spPr>
        </p:pic>
        <p:pic>
          <p:nvPicPr>
            <p:cNvPr id="19" name="Picture 5" descr="C:\Users\Fitec\Desktop\_argent_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03648" y="2204864"/>
              <a:ext cx="345157" cy="227228"/>
            </a:xfrm>
            <a:prstGeom prst="rect">
              <a:avLst/>
            </a:prstGeom>
            <a:noFill/>
          </p:spPr>
        </p:pic>
      </p:grpSp>
      <p:pic>
        <p:nvPicPr>
          <p:cNvPr id="2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grpSp>
        <p:nvGrpSpPr>
          <p:cNvPr id="22" name="Groupe 21"/>
          <p:cNvGrpSpPr/>
          <p:nvPr/>
        </p:nvGrpSpPr>
        <p:grpSpPr>
          <a:xfrm>
            <a:off x="539552" y="5445224"/>
            <a:ext cx="809248" cy="720080"/>
            <a:chOff x="683568" y="3404997"/>
            <a:chExt cx="1097280" cy="960107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683568" y="4365104"/>
              <a:ext cx="1080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683568" y="3717032"/>
              <a:ext cx="0" cy="648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683568" y="3404997"/>
              <a:ext cx="980707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Chômage</a:t>
              </a:r>
              <a:endParaRPr lang="fr-FR" sz="11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8" y="3501008"/>
              <a:ext cx="1097280" cy="751840"/>
            </a:xfrm>
            <a:custGeom>
              <a:avLst/>
              <a:gdLst>
                <a:gd name="connsiteX0" fmla="*/ 0 w 1097280"/>
                <a:gd name="connsiteY0" fmla="*/ 751840 h 751840"/>
                <a:gd name="connsiteX1" fmla="*/ 162560 w 1097280"/>
                <a:gd name="connsiteY1" fmla="*/ 538480 h 751840"/>
                <a:gd name="connsiteX2" fmla="*/ 375920 w 1097280"/>
                <a:gd name="connsiteY2" fmla="*/ 568960 h 751840"/>
                <a:gd name="connsiteX3" fmla="*/ 609600 w 1097280"/>
                <a:gd name="connsiteY3" fmla="*/ 497840 h 751840"/>
                <a:gd name="connsiteX4" fmla="*/ 741680 w 1097280"/>
                <a:gd name="connsiteY4" fmla="*/ 538480 h 751840"/>
                <a:gd name="connsiteX5" fmla="*/ 873760 w 1097280"/>
                <a:gd name="connsiteY5" fmla="*/ 274320 h 751840"/>
                <a:gd name="connsiteX6" fmla="*/ 1005840 w 1097280"/>
                <a:gd name="connsiteY6" fmla="*/ 142240 h 751840"/>
                <a:gd name="connsiteX7" fmla="*/ 1097280 w 1097280"/>
                <a:gd name="connsiteY7" fmla="*/ 0 h 75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280" h="751840">
                  <a:moveTo>
                    <a:pt x="0" y="751840"/>
                  </a:moveTo>
                  <a:cubicBezTo>
                    <a:pt x="49953" y="660400"/>
                    <a:pt x="99907" y="568960"/>
                    <a:pt x="162560" y="538480"/>
                  </a:cubicBezTo>
                  <a:cubicBezTo>
                    <a:pt x="225213" y="508000"/>
                    <a:pt x="301413" y="575733"/>
                    <a:pt x="375920" y="568960"/>
                  </a:cubicBezTo>
                  <a:cubicBezTo>
                    <a:pt x="450427" y="562187"/>
                    <a:pt x="548640" y="502920"/>
                    <a:pt x="609600" y="497840"/>
                  </a:cubicBezTo>
                  <a:cubicBezTo>
                    <a:pt x="670560" y="492760"/>
                    <a:pt x="697653" y="575733"/>
                    <a:pt x="741680" y="538480"/>
                  </a:cubicBezTo>
                  <a:cubicBezTo>
                    <a:pt x="785707" y="501227"/>
                    <a:pt x="829733" y="340360"/>
                    <a:pt x="873760" y="274320"/>
                  </a:cubicBezTo>
                  <a:cubicBezTo>
                    <a:pt x="917787" y="208280"/>
                    <a:pt x="968587" y="187960"/>
                    <a:pt x="1005840" y="142240"/>
                  </a:cubicBezTo>
                  <a:cubicBezTo>
                    <a:pt x="1043093" y="96520"/>
                    <a:pt x="1070186" y="48260"/>
                    <a:pt x="1097280" y="0"/>
                  </a:cubicBezTo>
                </a:path>
              </a:pathLst>
            </a:cu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83768" y="5313402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Les résultats historiques</a:t>
            </a:r>
          </a:p>
          <a:p>
            <a:pPr algn="ctr"/>
            <a:r>
              <a:rPr lang="fr-FR" sz="1200" dirty="0" smtClean="0"/>
              <a:t>(élections présidentielles 2012/2017; élections législatives 2012)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83768" y="3854078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Le profil des candidats</a:t>
            </a:r>
          </a:p>
          <a:p>
            <a:pPr algn="ctr"/>
            <a:r>
              <a:rPr lang="fr-FR" sz="1200" dirty="0" smtClean="0"/>
              <a:t>(Age, Sexe, Nuance politique,  2</a:t>
            </a:r>
            <a:r>
              <a:rPr lang="fr-FR" sz="1200" baseline="30000" dirty="0" smtClean="0"/>
              <a:t>nd</a:t>
            </a:r>
            <a:r>
              <a:rPr lang="fr-FR" sz="1200" dirty="0" smtClean="0"/>
              <a:t> mandat, personnalité…)</a:t>
            </a:r>
            <a:endParaRPr lang="fr-FR" sz="1200" dirty="0"/>
          </a:p>
        </p:txBody>
      </p:sp>
      <p:sp>
        <p:nvSpPr>
          <p:cNvPr id="32" name="Rectangle 31"/>
          <p:cNvSpPr/>
          <p:nvPr/>
        </p:nvSpPr>
        <p:spPr>
          <a:xfrm>
            <a:off x="2483768" y="4525185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conjecture économique</a:t>
            </a:r>
          </a:p>
          <a:p>
            <a:pPr algn="ctr"/>
            <a:r>
              <a:rPr lang="fr-FR" sz="1200" dirty="0" smtClean="0"/>
              <a:t>(taux de chômage)</a:t>
            </a:r>
            <a:endParaRPr lang="fr-FR" sz="1200" dirty="0"/>
          </a:p>
        </p:txBody>
      </p:sp>
      <p:pic>
        <p:nvPicPr>
          <p:cNvPr id="39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40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41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42" name="ZoneTexte 41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  <p:sp>
        <p:nvSpPr>
          <p:cNvPr id="45" name="Rectangle 44"/>
          <p:cNvSpPr/>
          <p:nvPr/>
        </p:nvSpPr>
        <p:spPr>
          <a:xfrm>
            <a:off x="2483768" y="5011626"/>
            <a:ext cx="280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délimitation des régions</a:t>
            </a:r>
            <a:endParaRPr lang="fr-FR" sz="1200" dirty="0"/>
          </a:p>
        </p:txBody>
      </p:sp>
      <p:sp>
        <p:nvSpPr>
          <p:cNvPr id="46" name="Rectangle 45"/>
          <p:cNvSpPr/>
          <p:nvPr/>
        </p:nvSpPr>
        <p:spPr>
          <a:xfrm>
            <a:off x="6084168" y="4653136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Delta des voix</a:t>
            </a:r>
          </a:p>
          <a:p>
            <a:pPr algn="ctr"/>
            <a:r>
              <a:rPr lang="fr-FR" sz="1600" dirty="0" smtClean="0"/>
              <a:t>Ratio des voix</a:t>
            </a:r>
          </a:p>
          <a:p>
            <a:pPr algn="ctr"/>
            <a:r>
              <a:rPr lang="fr-FR" sz="1600" dirty="0" smtClean="0"/>
              <a:t>Logarithme des voix</a:t>
            </a:r>
          </a:p>
        </p:txBody>
      </p:sp>
      <p:pic>
        <p:nvPicPr>
          <p:cNvPr id="47" name="Picture 3" descr="C:\Users\Fitec\Desktop\images_ppt\cible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6200000">
            <a:off x="6876256" y="3356992"/>
            <a:ext cx="1279029" cy="12790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pic>
        <p:nvPicPr>
          <p:cNvPr id="34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988840"/>
            <a:ext cx="763577" cy="880740"/>
          </a:xfrm>
          <a:prstGeom prst="rect">
            <a:avLst/>
          </a:prstGeom>
          <a:noFill/>
        </p:spPr>
      </p:pic>
      <p:pic>
        <p:nvPicPr>
          <p:cNvPr id="1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2"/>
            <a:ext cx="1245870" cy="1017461"/>
          </a:xfrm>
          <a:prstGeom prst="rect">
            <a:avLst/>
          </a:prstGeom>
          <a:noFill/>
        </p:spPr>
      </p:pic>
      <p:pic>
        <p:nvPicPr>
          <p:cNvPr id="1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132856"/>
            <a:ext cx="792088" cy="783616"/>
          </a:xfrm>
          <a:prstGeom prst="rect">
            <a:avLst/>
          </a:prstGeom>
          <a:noFill/>
        </p:spPr>
      </p:pic>
      <p:pic>
        <p:nvPicPr>
          <p:cNvPr id="1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2392337"/>
            <a:ext cx="1507491" cy="648221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3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18448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11560" y="12687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 basé sur un modèle d’apprentissage (Machine Learning).</a:t>
            </a:r>
          </a:p>
        </p:txBody>
      </p:sp>
      <p:sp>
        <p:nvSpPr>
          <p:cNvPr id="12" name="Plus 11"/>
          <p:cNvSpPr/>
          <p:nvPr/>
        </p:nvSpPr>
        <p:spPr>
          <a:xfrm>
            <a:off x="7164288" y="2132856"/>
            <a:ext cx="504056" cy="504056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988840"/>
            <a:ext cx="983037" cy="1133550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1853864" y="2051556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Les sources :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Tour1_2012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2012 - Réalité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980728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Qualité du modèle</a:t>
            </a:r>
            <a:endParaRPr lang="fr-FR" dirty="0"/>
          </a:p>
        </p:txBody>
      </p:sp>
      <p:pic>
        <p:nvPicPr>
          <p:cNvPr id="41986" name="Picture 2" descr="C:\Users\Fitec\Downloads\Pasted image at 2017_06_13 12_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352928" cy="3429124"/>
          </a:xfrm>
          <a:prstGeom prst="rect">
            <a:avLst/>
          </a:prstGeom>
          <a:noFill/>
        </p:spPr>
      </p:pic>
      <p:grpSp>
        <p:nvGrpSpPr>
          <p:cNvPr id="12" name="Groupe 11"/>
          <p:cNvGrpSpPr/>
          <p:nvPr/>
        </p:nvGrpSpPr>
        <p:grpSpPr>
          <a:xfrm>
            <a:off x="4355976" y="3284984"/>
            <a:ext cx="4248472" cy="3321660"/>
            <a:chOff x="4427984" y="3284984"/>
            <a:chExt cx="4248472" cy="3321660"/>
          </a:xfrm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9512" y="1484784"/>
            <a:ext cx="8352928" cy="648072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1484784"/>
            <a:ext cx="22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Tour1_2017 – Modèle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08104" y="1484784"/>
            <a:ext cx="217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Tour1_ 2017 - Réalité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xmlns="" id="{FDF9BA34-276F-4FB0-B9F9-9F05ACBB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4589037"/>
              </p:ext>
            </p:extLst>
          </p:nvPr>
        </p:nvGraphicFramePr>
        <p:xfrm>
          <a:off x="395536" y="1556792"/>
          <a:ext cx="864096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</a:t>
            </a:r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/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xmlns="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900672" y="213285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Adopter un nouvel angle méthodologique utilisant les Big Data afin de construire un modèle de prédiction différent des modèles traditionnels 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900672" y="4077960"/>
            <a:ext cx="412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>
                    <a:lumMod val="50000"/>
                  </a:schemeClr>
                </a:solidFill>
              </a:rPr>
              <a:t>Identifier les variables susceptibles d’améliorer le modèle 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4" name="Image 43" descr="carte_cir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645024"/>
            <a:ext cx="3478288" cy="2808312"/>
          </a:xfrm>
          <a:prstGeom prst="rect">
            <a:avLst/>
          </a:prstGeom>
        </p:spPr>
      </p:pic>
      <p:sp>
        <p:nvSpPr>
          <p:cNvPr id="46" name="Flèche droite 45"/>
          <p:cNvSpPr/>
          <p:nvPr/>
        </p:nvSpPr>
        <p:spPr>
          <a:xfrm>
            <a:off x="4139952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067944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="" xmlns:a16="http://schemas.microsoft.com/office/drawing/2014/main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9856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899</Words>
  <Application>Microsoft Office PowerPoint</Application>
  <PresentationFormat>Affichage à l'écran (4:3)</PresentationFormat>
  <Paragraphs>309</Paragraphs>
  <Slides>24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Conception personnalisée</vt:lpstr>
      <vt:lpstr>Diapositive 1</vt:lpstr>
      <vt:lpstr>Sommaire</vt:lpstr>
      <vt:lpstr>Sommaire</vt:lpstr>
      <vt:lpstr>L’équipe projet</vt:lpstr>
      <vt:lpstr>L’équipe projet</vt:lpstr>
      <vt:lpstr>Sommaire</vt:lpstr>
      <vt:lpstr>Les législatives pour les nuls</vt:lpstr>
      <vt:lpstr>Sommaire</vt:lpstr>
      <vt:lpstr>L’étude</vt:lpstr>
      <vt:lpstr>L’étude</vt:lpstr>
      <vt:lpstr>L’étude</vt:lpstr>
      <vt:lpstr>Sommaire</vt:lpstr>
      <vt:lpstr>L’architecture </vt:lpstr>
      <vt:lpstr>Sommaire</vt:lpstr>
      <vt:lpstr>La méthodologie </vt:lpstr>
      <vt:lpstr>Le modèle 1 </vt:lpstr>
      <vt:lpstr>Le modèle 2</vt:lpstr>
      <vt:lpstr>Le modèle 3</vt:lpstr>
      <vt:lpstr>Sommaire</vt:lpstr>
      <vt:lpstr>Résultats – Modèle 1</vt:lpstr>
      <vt:lpstr>Résultats – Modèle 1</vt:lpstr>
      <vt:lpstr>Résultats – Modèle 2</vt:lpstr>
      <vt:lpstr>Résultats – Modèle 2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235</cp:revision>
  <dcterms:created xsi:type="dcterms:W3CDTF">2017-06-10T10:48:24Z</dcterms:created>
  <dcterms:modified xsi:type="dcterms:W3CDTF">2017-06-15T12:39:24Z</dcterms:modified>
</cp:coreProperties>
</file>