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4" r:id="rId4"/>
    <p:sldId id="263" r:id="rId5"/>
    <p:sldId id="261" r:id="rId6"/>
    <p:sldId id="267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6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03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nsole/google/maps-apis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2yQoJ6_qb0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TRACK LOCATION  </a:t>
            </a:r>
            <a:r>
              <a:rPr lang="en-GB" b="1" u="sng" dirty="0" smtClean="0"/>
              <a:t>USING </a:t>
            </a:r>
            <a:r>
              <a:rPr lang="en-GB" b="1" u="sng" dirty="0" err="1" smtClean="0"/>
              <a:t>nodeMCU</a:t>
            </a:r>
            <a:r>
              <a:rPr lang="en-GB" b="1" u="sng" dirty="0" smtClean="0"/>
              <a:t> WITHOUT GPS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Jerome and Adeline ,students in internet of things in RWANDA.</a:t>
            </a:r>
          </a:p>
          <a:p>
            <a:endParaRPr lang="en-GB" dirty="0" smtClean="0"/>
          </a:p>
          <a:p>
            <a:r>
              <a:rPr lang="en-GB" dirty="0" smtClean="0"/>
              <a:t>We are going to show ,how we can get the location without GPS using </a:t>
            </a:r>
            <a:r>
              <a:rPr lang="en-GB" dirty="0" err="1" smtClean="0"/>
              <a:t>nodeMCU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working principal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Fist of all we must have the </a:t>
            </a:r>
            <a:r>
              <a:rPr lang="en-GB" dirty="0" err="1" smtClean="0"/>
              <a:t>nodeMCU</a:t>
            </a:r>
            <a:r>
              <a:rPr lang="en-GB" dirty="0" smtClean="0"/>
              <a:t> connect to the laptop, the we install the </a:t>
            </a:r>
            <a:r>
              <a:rPr lang="en-GB" dirty="0" err="1" smtClean="0"/>
              <a:t>Arduino</a:t>
            </a:r>
            <a:r>
              <a:rPr lang="en-GB" dirty="0" smtClean="0"/>
              <a:t> software with some libraries </a:t>
            </a:r>
            <a:r>
              <a:rPr lang="en-GB" dirty="0" err="1" smtClean="0"/>
              <a:t>unclude</a:t>
            </a:r>
            <a:r>
              <a:rPr lang="en-GB" dirty="0" smtClean="0"/>
              <a:t>, ESP8266HTTP ,ArduinoJson,ESP8266wifi,then we found the </a:t>
            </a:r>
            <a:r>
              <a:rPr lang="en-GB" dirty="0"/>
              <a:t>Google’s </a:t>
            </a:r>
            <a:r>
              <a:rPr lang="en-GB" dirty="0" err="1"/>
              <a:t>Geolocation</a:t>
            </a:r>
            <a:r>
              <a:rPr lang="en-GB" dirty="0"/>
              <a:t> </a:t>
            </a:r>
            <a:r>
              <a:rPr lang="en-GB" dirty="0" smtClean="0"/>
              <a:t>API. we will put this API key in the codes. will help us to get the </a:t>
            </a:r>
            <a:r>
              <a:rPr lang="en-GB" dirty="0" err="1" smtClean="0"/>
              <a:t>google</a:t>
            </a:r>
            <a:r>
              <a:rPr lang="en-GB" dirty="0" smtClean="0"/>
              <a:t> map </a:t>
            </a:r>
            <a:r>
              <a:rPr lang="en-GB" dirty="0" err="1" smtClean="0"/>
              <a:t>data.after</a:t>
            </a:r>
            <a:r>
              <a:rPr lang="en-GB" dirty="0" smtClean="0"/>
              <a:t> running the program we will get the longitude and latitude.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716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MATERIALS WE NEED</a:t>
            </a:r>
            <a:endParaRPr lang="en-GB" sz="2000" dirty="0"/>
          </a:p>
        </p:txBody>
      </p:sp>
      <p:pic>
        <p:nvPicPr>
          <p:cNvPr id="3074" name="Picture 2" descr="C:\Users\Admin\Desktop\Nodemcu_amica_bot_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816425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556792"/>
            <a:ext cx="159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ESP8266 board</a:t>
            </a:r>
          </a:p>
        </p:txBody>
      </p:sp>
      <p:pic>
        <p:nvPicPr>
          <p:cNvPr id="3075" name="Picture 3" descr="C:\Users\Admin\Desktop\LAP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26124"/>
            <a:ext cx="269172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1556792"/>
            <a:ext cx="78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laptop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procedures for getting </a:t>
            </a:r>
            <a:r>
              <a:rPr lang="en-GB" dirty="0"/>
              <a:t>Google’s </a:t>
            </a:r>
            <a:r>
              <a:rPr lang="en-GB" dirty="0" err="1"/>
              <a:t>Geolocation</a:t>
            </a:r>
            <a:r>
              <a:rPr lang="en-GB" dirty="0"/>
              <a:t> API.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Get the API key</a:t>
            </a:r>
          </a:p>
          <a:p>
            <a:r>
              <a:rPr lang="en-GB" dirty="0"/>
              <a:t>You must have at least one API key associated with your project.</a:t>
            </a:r>
          </a:p>
          <a:p>
            <a:r>
              <a:rPr lang="en-GB" dirty="0"/>
              <a:t>To get an API key:</a:t>
            </a:r>
          </a:p>
          <a:p>
            <a:pPr lvl="0"/>
            <a:r>
              <a:rPr lang="en-GB" dirty="0"/>
              <a:t>Go to the </a:t>
            </a:r>
            <a:r>
              <a:rPr lang="en-GB" dirty="0">
                <a:hlinkClick r:id="rId2"/>
              </a:rPr>
              <a:t>Google Cloud Platform Console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From the Project drop-down menu, select or create the project for which you want to add an API key.</a:t>
            </a:r>
          </a:p>
          <a:p>
            <a:pPr lvl="0"/>
            <a:r>
              <a:rPr lang="en-GB" dirty="0"/>
              <a:t>From the   Navigation menu, select </a:t>
            </a:r>
            <a:r>
              <a:rPr lang="en-GB" b="1" dirty="0"/>
              <a:t>APIs &amp; Services &gt; Credentials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On the </a:t>
            </a:r>
            <a:r>
              <a:rPr lang="en-GB" b="1" dirty="0"/>
              <a:t>Credentials</a:t>
            </a:r>
            <a:r>
              <a:rPr lang="en-GB" dirty="0"/>
              <a:t> page, click </a:t>
            </a:r>
            <a:r>
              <a:rPr lang="en-GB" b="1" dirty="0"/>
              <a:t>Create credentials &gt; API key</a:t>
            </a:r>
            <a:r>
              <a:rPr lang="en-GB" dirty="0"/>
              <a:t>. </a:t>
            </a:r>
            <a:br>
              <a:rPr lang="en-GB" dirty="0"/>
            </a:br>
            <a:r>
              <a:rPr lang="en-GB" dirty="0"/>
              <a:t>The </a:t>
            </a:r>
            <a:r>
              <a:rPr lang="en-GB" b="1" dirty="0"/>
              <a:t>API key created</a:t>
            </a:r>
            <a:r>
              <a:rPr lang="en-GB" dirty="0"/>
              <a:t> dialog displays your newly created API key (an encrypted string).</a:t>
            </a:r>
          </a:p>
          <a:p>
            <a:pPr lvl="0"/>
            <a:r>
              <a:rPr lang="en-GB" dirty="0"/>
              <a:t>Click </a:t>
            </a:r>
            <a:r>
              <a:rPr lang="en-GB" b="1" dirty="0"/>
              <a:t>Close.</a:t>
            </a:r>
            <a:r>
              <a:rPr lang="en-GB" dirty="0"/>
              <a:t> </a:t>
            </a:r>
          </a:p>
          <a:p>
            <a:pPr marL="0" lvl="0" indent="0">
              <a:buNone/>
            </a:pPr>
            <a:r>
              <a:rPr lang="en-GB" dirty="0" smtClean="0"/>
              <a:t>After getting  the  geolocation  API, put it in the code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41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Programming NodeMCU for getting GPS </a:t>
            </a:r>
            <a:r>
              <a:rPr lang="nl-NL" dirty="0" smtClean="0"/>
              <a:t>data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will use Three libraries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-ESP8266HTTPClient </a:t>
            </a:r>
          </a:p>
          <a:p>
            <a:pPr marL="0" indent="0">
              <a:buNone/>
            </a:pPr>
            <a:r>
              <a:rPr lang="en-GB" b="1" dirty="0" smtClean="0"/>
              <a:t>- </a:t>
            </a:r>
            <a:r>
              <a:rPr lang="en-GB" b="1" dirty="0" err="1" smtClean="0"/>
              <a:t>ArduinoJson</a:t>
            </a:r>
            <a:r>
              <a:rPr lang="en-GB" b="1" dirty="0" smtClean="0"/>
              <a:t> </a:t>
            </a:r>
          </a:p>
          <a:p>
            <a:pPr marL="0" indent="0">
              <a:buNone/>
            </a:pPr>
            <a:r>
              <a:rPr lang="en-GB" b="1" dirty="0" smtClean="0"/>
              <a:t>- </a:t>
            </a:r>
            <a:r>
              <a:rPr lang="en-GB" b="1" dirty="0"/>
              <a:t>ESP8266WiFi</a:t>
            </a:r>
            <a:r>
              <a:rPr lang="en-GB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19210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#include &lt;ESP8266HTTPClient.h&gt;</a:t>
            </a:r>
          </a:p>
          <a:p>
            <a:r>
              <a:rPr lang="en-GB" dirty="0"/>
              <a:t>#include  &lt;</a:t>
            </a:r>
            <a:r>
              <a:rPr lang="en-GB" dirty="0" err="1"/>
              <a:t>ArduinoJson.h</a:t>
            </a:r>
            <a:r>
              <a:rPr lang="en-GB" dirty="0"/>
              <a:t>&gt;</a:t>
            </a:r>
          </a:p>
          <a:p>
            <a:r>
              <a:rPr lang="en-GB" dirty="0"/>
              <a:t>#include "ESP8266WiFi.h"</a:t>
            </a:r>
          </a:p>
          <a:p>
            <a:r>
              <a:rPr lang="en-GB" dirty="0"/>
              <a:t>// your network SSID (name) &amp; network password</a:t>
            </a:r>
          </a:p>
          <a:p>
            <a:r>
              <a:rPr lang="en-GB" dirty="0"/>
              <a:t>char </a:t>
            </a:r>
            <a:r>
              <a:rPr lang="en-GB" dirty="0" err="1"/>
              <a:t>myssid</a:t>
            </a:r>
            <a:r>
              <a:rPr lang="en-GB" dirty="0"/>
              <a:t>[] = "ClementRegi4";</a:t>
            </a:r>
          </a:p>
          <a:p>
            <a:r>
              <a:rPr lang="en-GB" dirty="0"/>
              <a:t>char </a:t>
            </a:r>
            <a:r>
              <a:rPr lang="en-GB" dirty="0" err="1"/>
              <a:t>mypass</a:t>
            </a:r>
            <a:r>
              <a:rPr lang="en-GB" dirty="0"/>
              <a:t>[] = "44448888";</a:t>
            </a:r>
          </a:p>
          <a:p>
            <a:r>
              <a:rPr lang="en-GB" dirty="0"/>
              <a:t>// </a:t>
            </a:r>
            <a:r>
              <a:rPr lang="en-GB" dirty="0" err="1"/>
              <a:t>unwiredlabs</a:t>
            </a:r>
            <a:r>
              <a:rPr lang="en-GB" dirty="0"/>
              <a:t> Hostname &amp; Geolocation Endpoint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 err="1"/>
              <a:t>const</a:t>
            </a:r>
            <a:r>
              <a:rPr lang="en-GB" dirty="0"/>
              <a:t> char* Host = "www.unwiredlabs.com";</a:t>
            </a:r>
          </a:p>
          <a:p>
            <a:r>
              <a:rPr lang="en-GB" dirty="0"/>
              <a:t>String endpoint = "/v2/</a:t>
            </a:r>
            <a:r>
              <a:rPr lang="en-GB" dirty="0" err="1"/>
              <a:t>process.php</a:t>
            </a:r>
            <a:r>
              <a:rPr lang="en-GB" dirty="0"/>
              <a:t>";</a:t>
            </a:r>
          </a:p>
          <a:p>
            <a:r>
              <a:rPr lang="en-GB" dirty="0"/>
              <a:t>// </a:t>
            </a:r>
            <a:r>
              <a:rPr lang="en-GB" dirty="0" err="1"/>
              <a:t>UnwiredLabs</a:t>
            </a:r>
            <a:r>
              <a:rPr lang="en-GB" dirty="0"/>
              <a:t> </a:t>
            </a:r>
            <a:r>
              <a:rPr lang="en-GB" dirty="0" err="1"/>
              <a:t>API_Token</a:t>
            </a:r>
            <a:r>
              <a:rPr lang="en-GB" dirty="0"/>
              <a:t>. Signup here to get a free token https://unwiredlabs.com/trial</a:t>
            </a:r>
          </a:p>
          <a:p>
            <a:r>
              <a:rPr lang="en-GB" dirty="0"/>
              <a:t>String token = "ee5dbe6ded8a53";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jsonString</a:t>
            </a:r>
            <a:r>
              <a:rPr lang="en-GB" dirty="0"/>
              <a:t> = "{\n";</a:t>
            </a:r>
          </a:p>
          <a:p>
            <a:endParaRPr lang="en-GB" dirty="0"/>
          </a:p>
          <a:p>
            <a:r>
              <a:rPr lang="en-GB" dirty="0"/>
              <a:t>// Variables to store </a:t>
            </a:r>
            <a:r>
              <a:rPr lang="en-GB" dirty="0" err="1"/>
              <a:t>unwiredlabs</a:t>
            </a:r>
            <a:r>
              <a:rPr lang="en-GB" dirty="0"/>
              <a:t> response</a:t>
            </a:r>
          </a:p>
          <a:p>
            <a:r>
              <a:rPr lang="en-GB" dirty="0"/>
              <a:t>double latitude = 0.0;</a:t>
            </a:r>
          </a:p>
          <a:p>
            <a:r>
              <a:rPr lang="en-GB" dirty="0"/>
              <a:t>double longitude = 0.0;</a:t>
            </a:r>
          </a:p>
          <a:p>
            <a:r>
              <a:rPr lang="en-GB" dirty="0"/>
              <a:t>double accuracy = 0.0</a:t>
            </a:r>
            <a:r>
              <a:rPr lang="en-GB" dirty="0" smtClean="0"/>
              <a:t>;…………………………………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5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Open the Google </a:t>
            </a:r>
            <a:r>
              <a:rPr lang="en-GB" dirty="0"/>
              <a:t>maps </a:t>
            </a:r>
            <a:r>
              <a:rPr lang="en-GB" dirty="0" smtClean="0"/>
              <a:t>using your smartphone or laptop </a:t>
            </a:r>
            <a:r>
              <a:rPr lang="en-GB" dirty="0"/>
              <a:t>and enter the latitude and longitude </a:t>
            </a:r>
            <a:r>
              <a:rPr lang="en-GB" dirty="0" smtClean="0"/>
              <a:t>disjointed </a:t>
            </a:r>
            <a:r>
              <a:rPr lang="en-GB" dirty="0"/>
              <a:t>by comma ,</a:t>
            </a:r>
            <a:r>
              <a:rPr lang="en-GB" dirty="0" smtClean="0"/>
              <a:t> </a:t>
            </a:r>
            <a:r>
              <a:rPr lang="en-GB" dirty="0"/>
              <a:t>You will </a:t>
            </a:r>
            <a:r>
              <a:rPr lang="en-GB" dirty="0" smtClean="0"/>
              <a:t>get </a:t>
            </a:r>
            <a:r>
              <a:rPr lang="en-GB" dirty="0"/>
              <a:t>your location on the map 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12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Google map show the location</a:t>
            </a:r>
            <a:endParaRPr lang="en-GB" dirty="0"/>
          </a:p>
        </p:txBody>
      </p:sp>
      <p:pic>
        <p:nvPicPr>
          <p:cNvPr id="2050" name="Picture 2" descr="C:\Users\Admin\Desktop\Capture GOOG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1905794"/>
            <a:ext cx="40671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0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is our link on the YouTube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is our link on the YouTube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87624" y="310583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https://www.youtube.com/watch?v=W2yQoJ6_qb0&amp;feature=youtu.be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1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314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TRACK LOCATION  USING nodeMCU WITHOUT GPS</vt:lpstr>
      <vt:lpstr>The working principal</vt:lpstr>
      <vt:lpstr>THE MATERIALS WE NEED</vt:lpstr>
      <vt:lpstr>The procedures for getting Google’s Geolocation API.</vt:lpstr>
      <vt:lpstr>Programming NodeMCU for getting GPS data</vt:lpstr>
      <vt:lpstr>PowerPoint Presentation</vt:lpstr>
      <vt:lpstr>PowerPoint Presentation</vt:lpstr>
      <vt:lpstr>The Google map show the location</vt:lpstr>
      <vt:lpstr>This is our link on the YouTube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LOCATION  WITHOUT  GPS</dc:title>
  <dc:creator>Admin</dc:creator>
  <cp:lastModifiedBy>ACEIoT</cp:lastModifiedBy>
  <cp:revision>25</cp:revision>
  <dcterms:created xsi:type="dcterms:W3CDTF">2019-06-01T07:33:37Z</dcterms:created>
  <dcterms:modified xsi:type="dcterms:W3CDTF">2019-06-01T13:30:07Z</dcterms:modified>
</cp:coreProperties>
</file>