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 projets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Loupe : Février - Juillet 2016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Projets 3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Objectif principal : </a:t>
            </a:r>
            <a:r>
              <a:rPr lang="fr"/>
              <a:t>Prendre en main votre techno.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25" y="1605024"/>
            <a:ext cx="3345350" cy="33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Sujet 1 : Un dîner plus que parfait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89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Objectif :</a:t>
            </a:r>
            <a:r>
              <a:rPr lang="fr"/>
              <a:t> Gérer les repas préparés pour ses invités afin de pas leur proposer plusieurs fois mêmes plats et s’adapter au mieux à leur goût.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25" y="1093924"/>
            <a:ext cx="4743025" cy="38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Sujet 1 : Un dîner plus que parfait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Caroline aime beaucoup cuisiner et recevoir ses amis ou sa famille à déjeuner ou diner. Par contre, il lui parait INCONCEVABLE de proposer à ses invités plusieurs fois le même plat. Elle est très ennuyée.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300875"/>
            <a:ext cx="8520600" cy="25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 attendues 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Lister les menus qu’elle propose et les illustrer de photos.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Préciser les invités présents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Gérer la particularité de chacun (allergies, végétariens, les goûts, etc.)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Noter les plats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Ajouter des annotations (ajouter du sel, ne pas mettre de muscade, etc.)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Sujet 2 : Meetic Rural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273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Objectif :</a:t>
            </a:r>
            <a:r>
              <a:rPr lang="fr"/>
              <a:t> Trouver l’amour en milieu rural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49" y="965125"/>
            <a:ext cx="6012750" cy="40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Sujet 2 : Meetic Rural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Yoann vient d’arriver dans une petite ville de campagne. Il aimerait trouver l’âme sœur. Pour cela il a besoin d’un outil, type meetic qui s’adapterait au territoire sur lequel il se trouve. Localisation des cœurs à prendre dans les lieux dits, centre d’intérêt, mobilité, scolarité….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2529475"/>
            <a:ext cx="8520600" cy="21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Fonctionnalités attendues 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Pouvoir recherche des utilisateurs par localisation, centre d’intérêts, etc.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Pouvoir consulter le profil de ces personnes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"/>
              <a:t>Pouvoir échanger des messages avec ces personnes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