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0" r:id="rId11"/>
    <p:sldId id="269" r:id="rId12"/>
    <p:sldId id="262" r:id="rId13"/>
    <p:sldId id="263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76" r:id="rId24"/>
    <p:sldId id="281" r:id="rId25"/>
    <p:sldId id="280" r:id="rId26"/>
    <p:sldId id="277" r:id="rId27"/>
    <p:sldId id="278" r:id="rId28"/>
    <p:sldId id="279" r:id="rId29"/>
  </p:sldIdLst>
  <p:sldSz cx="12192000" cy="6858000"/>
  <p:notesSz cx="6858000" cy="9144000"/>
  <p:custDataLst>
    <p:tags r:id="rId30"/>
  </p:custDataLst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64558-EA0A-4A91-8C63-35D8645F1D42}" v="1729" dt="2024-03-26T12:59:06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>
        <p:scale>
          <a:sx n="90" d="100"/>
          <a:sy n="90" d="100"/>
        </p:scale>
        <p:origin x="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neste Murangira" userId="1020c2ec896d7adc" providerId="LiveId" clId="{FBD64558-EA0A-4A91-8C63-35D8645F1D42}"/>
    <pc:docChg chg="undo custSel addSld modSld sldOrd replTag">
      <pc:chgData name="Theoneste Murangira" userId="1020c2ec896d7adc" providerId="LiveId" clId="{FBD64558-EA0A-4A91-8C63-35D8645F1D42}" dt="2024-03-26T12:59:06.093" v="5983"/>
      <pc:docMkLst>
        <pc:docMk/>
      </pc:docMkLst>
      <pc:sldChg chg="addSp delSp modSp mod">
        <pc:chgData name="Theoneste Murangira" userId="1020c2ec896d7adc" providerId="LiveId" clId="{FBD64558-EA0A-4A91-8C63-35D8645F1D42}" dt="2024-03-14T06:35:22.978" v="1472"/>
        <pc:sldMkLst>
          <pc:docMk/>
          <pc:sldMk cId="2881861478" sldId="256"/>
        </pc:sldMkLst>
        <pc:spChg chg="mod">
          <ac:chgData name="Theoneste Murangira" userId="1020c2ec896d7adc" providerId="LiveId" clId="{FBD64558-EA0A-4A91-8C63-35D8645F1D42}" dt="2024-03-13T06:47:12.624" v="21" actId="20577"/>
          <ac:spMkLst>
            <pc:docMk/>
            <pc:sldMk cId="2881861478" sldId="256"/>
            <ac:spMk id="2" creationId="{B04AC343-DEC0-E0A8-11C4-FC50DA5D6289}"/>
          </ac:spMkLst>
        </pc:spChg>
        <pc:inkChg chg="add del">
          <ac:chgData name="Theoneste Murangira" userId="1020c2ec896d7adc" providerId="LiveId" clId="{FBD64558-EA0A-4A91-8C63-35D8645F1D42}" dt="2024-03-14T06:35:22.978" v="1472"/>
          <ac:inkMkLst>
            <pc:docMk/>
            <pc:sldMk cId="2881861478" sldId="256"/>
            <ac:inkMk id="4" creationId="{F23E27BE-95ED-6628-57BD-AFFCE8966FFB}"/>
          </ac:inkMkLst>
        </pc:inkChg>
        <pc:inkChg chg="add del">
          <ac:chgData name="Theoneste Murangira" userId="1020c2ec896d7adc" providerId="LiveId" clId="{FBD64558-EA0A-4A91-8C63-35D8645F1D42}" dt="2024-03-14T06:35:22.968" v="1471"/>
          <ac:inkMkLst>
            <pc:docMk/>
            <pc:sldMk cId="2881861478" sldId="256"/>
            <ac:inkMk id="5" creationId="{F6AF5FCB-D41A-2B28-17BC-B66AA457E4C6}"/>
          </ac:inkMkLst>
        </pc:inkChg>
      </pc:sldChg>
      <pc:sldChg chg="addSp delSp modSp new mod setBg">
        <pc:chgData name="Theoneste Murangira" userId="1020c2ec896d7adc" providerId="LiveId" clId="{FBD64558-EA0A-4A91-8C63-35D8645F1D42}" dt="2024-03-26T06:54:40.384" v="4879" actId="478"/>
        <pc:sldMkLst>
          <pc:docMk/>
          <pc:sldMk cId="4103587833" sldId="257"/>
        </pc:sldMkLst>
        <pc:spChg chg="add mod">
          <ac:chgData name="Theoneste Murangira" userId="1020c2ec896d7adc" providerId="LiveId" clId="{FBD64558-EA0A-4A91-8C63-35D8645F1D42}" dt="2024-03-13T08:55:33.985" v="394" actId="26606"/>
          <ac:spMkLst>
            <pc:docMk/>
            <pc:sldMk cId="4103587833" sldId="257"/>
            <ac:spMk id="2" creationId="{B6CAC8B0-8044-CC25-1DB4-AFEAECA268C7}"/>
          </ac:spMkLst>
        </pc:spChg>
        <pc:spChg chg="add mod">
          <ac:chgData name="Theoneste Murangira" userId="1020c2ec896d7adc" providerId="LiveId" clId="{FBD64558-EA0A-4A91-8C63-35D8645F1D42}" dt="2024-03-13T08:55:33.985" v="394" actId="26606"/>
          <ac:spMkLst>
            <pc:docMk/>
            <pc:sldMk cId="4103587833" sldId="257"/>
            <ac:spMk id="3" creationId="{CFD8EF19-9CAA-D167-F045-A555878CEB3A}"/>
          </ac:spMkLst>
        </pc:spChg>
        <pc:spChg chg="add mod">
          <ac:chgData name="Theoneste Murangira" userId="1020c2ec896d7adc" providerId="LiveId" clId="{FBD64558-EA0A-4A91-8C63-35D8645F1D42}" dt="2024-03-13T08:56:07.731" v="396" actId="207"/>
          <ac:spMkLst>
            <pc:docMk/>
            <pc:sldMk cId="4103587833" sldId="257"/>
            <ac:spMk id="4" creationId="{30A168F0-802B-4908-88F1-E8163C88DCA0}"/>
          </ac:spMkLst>
        </pc:spChg>
        <pc:spChg chg="add mod">
          <ac:chgData name="Theoneste Murangira" userId="1020c2ec896d7adc" providerId="LiveId" clId="{FBD64558-EA0A-4A91-8C63-35D8645F1D42}" dt="2024-03-13T08:55:33.985" v="394" actId="26606"/>
          <ac:spMkLst>
            <pc:docMk/>
            <pc:sldMk cId="4103587833" sldId="257"/>
            <ac:spMk id="5" creationId="{ECC4D93B-D94D-0BC6-7AA3-87E9D5244B4D}"/>
          </ac:spMkLst>
        </pc:spChg>
        <pc:spChg chg="add mod">
          <ac:chgData name="Theoneste Murangira" userId="1020c2ec896d7adc" providerId="LiveId" clId="{FBD64558-EA0A-4A91-8C63-35D8645F1D42}" dt="2024-03-13T08:56:42.777" v="398" actId="207"/>
          <ac:spMkLst>
            <pc:docMk/>
            <pc:sldMk cId="4103587833" sldId="257"/>
            <ac:spMk id="6" creationId="{6E6A4E1A-BC74-8071-8AA9-84A0866512FB}"/>
          </ac:spMkLst>
        </pc:spChg>
        <pc:spChg chg="add">
          <ac:chgData name="Theoneste Murangira" userId="1020c2ec896d7adc" providerId="LiveId" clId="{FBD64558-EA0A-4A91-8C63-35D8645F1D42}" dt="2024-03-13T08:55:33.985" v="394" actId="26606"/>
          <ac:spMkLst>
            <pc:docMk/>
            <pc:sldMk cId="4103587833" sldId="257"/>
            <ac:spMk id="12" creationId="{BACC6370-2D7E-4714-9D71-7542949D7D5D}"/>
          </ac:spMkLst>
        </pc:spChg>
        <pc:spChg chg="add">
          <ac:chgData name="Theoneste Murangira" userId="1020c2ec896d7adc" providerId="LiveId" clId="{FBD64558-EA0A-4A91-8C63-35D8645F1D42}" dt="2024-03-13T08:55:33.985" v="394" actId="26606"/>
          <ac:spMkLst>
            <pc:docMk/>
            <pc:sldMk cId="4103587833" sldId="257"/>
            <ac:spMk id="14" creationId="{F68B3F68-107C-434F-AA38-110D5EA91B85}"/>
          </ac:spMkLst>
        </pc:spChg>
        <pc:spChg chg="add">
          <ac:chgData name="Theoneste Murangira" userId="1020c2ec896d7adc" providerId="LiveId" clId="{FBD64558-EA0A-4A91-8C63-35D8645F1D42}" dt="2024-03-13T08:55:33.985" v="394" actId="26606"/>
          <ac:spMkLst>
            <pc:docMk/>
            <pc:sldMk cId="4103587833" sldId="257"/>
            <ac:spMk id="16" creationId="{AAD0DBB9-1A4B-4391-81D4-CB19F9AB918A}"/>
          </ac:spMkLst>
        </pc:spChg>
        <pc:spChg chg="add">
          <ac:chgData name="Theoneste Murangira" userId="1020c2ec896d7adc" providerId="LiveId" clId="{FBD64558-EA0A-4A91-8C63-35D8645F1D42}" dt="2024-03-13T08:55:33.985" v="394" actId="26606"/>
          <ac:spMkLst>
            <pc:docMk/>
            <pc:sldMk cId="4103587833" sldId="257"/>
            <ac:spMk id="18" creationId="{063BBA22-50EA-4C4D-BE05-F1CE4E63AA56}"/>
          </ac:spMkLst>
        </pc:spChg>
        <pc:grpChg chg="del mod">
          <ac:chgData name="Theoneste Murangira" userId="1020c2ec896d7adc" providerId="LiveId" clId="{FBD64558-EA0A-4A91-8C63-35D8645F1D42}" dt="2024-03-26T06:54:17.627" v="4873" actId="478"/>
          <ac:grpSpMkLst>
            <pc:docMk/>
            <pc:sldMk cId="4103587833" sldId="257"/>
            <ac:grpSpMk id="17" creationId="{60105569-3472-CC07-9D90-6417C653A548}"/>
          </ac:grpSpMkLst>
        </pc:grpChg>
        <pc:grpChg chg="del mod">
          <ac:chgData name="Theoneste Murangira" userId="1020c2ec896d7adc" providerId="LiveId" clId="{FBD64558-EA0A-4A91-8C63-35D8645F1D42}" dt="2024-03-14T06:39:11.762" v="1486"/>
          <ac:grpSpMkLst>
            <pc:docMk/>
            <pc:sldMk cId="4103587833" sldId="257"/>
            <ac:grpSpMk id="22" creationId="{5FC4FC93-ECD9-0838-9AB0-0A398B3FD942}"/>
          </ac:grpSpMkLst>
        </pc:grpChg>
        <pc:grpChg chg="del mod">
          <ac:chgData name="Theoneste Murangira" userId="1020c2ec896d7adc" providerId="LiveId" clId="{FBD64558-EA0A-4A91-8C63-35D8645F1D42}" dt="2024-03-14T06:39:19.806" v="1494"/>
          <ac:grpSpMkLst>
            <pc:docMk/>
            <pc:sldMk cId="4103587833" sldId="257"/>
            <ac:grpSpMk id="24" creationId="{FC4E7E4F-602F-766C-3648-EA5AB9EE7BA8}"/>
          </ac:grpSpMkLst>
        </pc:grpChg>
        <pc:grpChg chg="del mod">
          <ac:chgData name="Theoneste Murangira" userId="1020c2ec896d7adc" providerId="LiveId" clId="{FBD64558-EA0A-4A91-8C63-35D8645F1D42}" dt="2024-03-14T06:39:19.806" v="1494"/>
          <ac:grpSpMkLst>
            <pc:docMk/>
            <pc:sldMk cId="4103587833" sldId="257"/>
            <ac:grpSpMk id="32" creationId="{6C282EF6-C0B0-4C6A-6792-310A6F169A44}"/>
          </ac:grpSpMkLst>
        </pc:grpChg>
        <pc:grpChg chg="del mod">
          <ac:chgData name="Theoneste Murangira" userId="1020c2ec896d7adc" providerId="LiveId" clId="{FBD64558-EA0A-4A91-8C63-35D8645F1D42}" dt="2024-03-14T06:39:20.370" v="1496"/>
          <ac:grpSpMkLst>
            <pc:docMk/>
            <pc:sldMk cId="4103587833" sldId="257"/>
            <ac:grpSpMk id="33" creationId="{09C3C3E5-3F3C-C323-12B8-C2BB051CDBF3}"/>
          </ac:grpSpMkLst>
        </pc:grpChg>
        <pc:grpChg chg="del mod">
          <ac:chgData name="Theoneste Murangira" userId="1020c2ec896d7adc" providerId="LiveId" clId="{FBD64558-EA0A-4A91-8C63-35D8645F1D42}" dt="2024-03-14T06:39:21.561" v="1498"/>
          <ac:grpSpMkLst>
            <pc:docMk/>
            <pc:sldMk cId="4103587833" sldId="257"/>
            <ac:grpSpMk id="35" creationId="{868688A7-F876-21BE-4233-A99FE42E2DF6}"/>
          </ac:grpSpMkLst>
        </pc:grpChg>
        <pc:grpChg chg="del mod">
          <ac:chgData name="Theoneste Murangira" userId="1020c2ec896d7adc" providerId="LiveId" clId="{FBD64558-EA0A-4A91-8C63-35D8645F1D42}" dt="2024-03-14T06:39:34.932" v="1502"/>
          <ac:grpSpMkLst>
            <pc:docMk/>
            <pc:sldMk cId="4103587833" sldId="257"/>
            <ac:grpSpMk id="37" creationId="{7BF38EE7-4A14-6A2F-D0C1-0E1294DB896F}"/>
          </ac:grpSpMkLst>
        </pc:grpChg>
        <pc:grpChg chg="del mod">
          <ac:chgData name="Theoneste Murangira" userId="1020c2ec896d7adc" providerId="LiveId" clId="{FBD64558-EA0A-4A91-8C63-35D8645F1D42}" dt="2024-03-14T06:39:42.464" v="1512"/>
          <ac:grpSpMkLst>
            <pc:docMk/>
            <pc:sldMk cId="4103587833" sldId="257"/>
            <ac:grpSpMk id="41" creationId="{8443B3D5-F1B2-9EBB-0809-A4CF85C38991}"/>
          </ac:grpSpMkLst>
        </pc:grpChg>
        <pc:grpChg chg="del mod">
          <ac:chgData name="Theoneste Murangira" userId="1020c2ec896d7adc" providerId="LiveId" clId="{FBD64558-EA0A-4A91-8C63-35D8645F1D42}" dt="2024-03-26T06:54:23.709" v="4874" actId="478"/>
          <ac:grpSpMkLst>
            <pc:docMk/>
            <pc:sldMk cId="4103587833" sldId="257"/>
            <ac:grpSpMk id="51" creationId="{06DB031C-0144-C8AD-E327-A31CEFDC1C6A}"/>
          </ac:grpSpMkLst>
        </pc:grpChg>
        <pc:grpChg chg="del mod">
          <ac:chgData name="Theoneste Murangira" userId="1020c2ec896d7adc" providerId="LiveId" clId="{FBD64558-EA0A-4A91-8C63-35D8645F1D42}" dt="2024-03-26T06:54:31.928" v="4876" actId="478"/>
          <ac:grpSpMkLst>
            <pc:docMk/>
            <pc:sldMk cId="4103587833" sldId="257"/>
            <ac:grpSpMk id="59" creationId="{FB09EB0B-59D0-C3CA-8EBB-445F2DA62BA2}"/>
          </ac:grpSpMkLst>
        </pc:grpChg>
        <pc:grpChg chg="del mod">
          <ac:chgData name="Theoneste Murangira" userId="1020c2ec896d7adc" providerId="LiveId" clId="{FBD64558-EA0A-4A91-8C63-35D8645F1D42}" dt="2024-03-14T06:40:58.891" v="1531"/>
          <ac:grpSpMkLst>
            <pc:docMk/>
            <pc:sldMk cId="4103587833" sldId="257"/>
            <ac:grpSpMk id="68" creationId="{0C4A43FE-F997-EC33-8706-8296465321FA}"/>
          </ac:grpSpMkLst>
        </pc:grpChg>
        <pc:grpChg chg="del mod">
          <ac:chgData name="Theoneste Murangira" userId="1020c2ec896d7adc" providerId="LiveId" clId="{FBD64558-EA0A-4A91-8C63-35D8645F1D42}" dt="2024-03-26T06:54:26.809" v="4875" actId="478"/>
          <ac:grpSpMkLst>
            <pc:docMk/>
            <pc:sldMk cId="4103587833" sldId="257"/>
            <ac:grpSpMk id="70" creationId="{672E3847-5D58-1A64-08A2-B9084D248542}"/>
          </ac:grpSpMkLst>
        </pc:grpChg>
        <pc:grpChg chg="del mod">
          <ac:chgData name="Theoneste Murangira" userId="1020c2ec896d7adc" providerId="LiveId" clId="{FBD64558-EA0A-4A91-8C63-35D8645F1D42}" dt="2024-03-14T06:41:23.260" v="1539"/>
          <ac:grpSpMkLst>
            <pc:docMk/>
            <pc:sldMk cId="4103587833" sldId="257"/>
            <ac:grpSpMk id="74" creationId="{23A1460B-F426-7B50-AD43-DC98C6FC8E16}"/>
          </ac:grpSpMkLst>
        </pc:grpChg>
        <pc:grpChg chg="del mod">
          <ac:chgData name="Theoneste Murangira" userId="1020c2ec896d7adc" providerId="LiveId" clId="{FBD64558-EA0A-4A91-8C63-35D8645F1D42}" dt="2024-03-14T06:41:24.284" v="1541"/>
          <ac:grpSpMkLst>
            <pc:docMk/>
            <pc:sldMk cId="4103587833" sldId="257"/>
            <ac:grpSpMk id="78" creationId="{5F9CE16B-B906-4B60-E015-4B8334D01924}"/>
          </ac:grpSpMkLst>
        </pc:grpChg>
        <pc:grpChg chg="del mod">
          <ac:chgData name="Theoneste Murangira" userId="1020c2ec896d7adc" providerId="LiveId" clId="{FBD64558-EA0A-4A91-8C63-35D8645F1D42}" dt="2024-03-26T06:54:37.689" v="4878" actId="478"/>
          <ac:grpSpMkLst>
            <pc:docMk/>
            <pc:sldMk cId="4103587833" sldId="257"/>
            <ac:grpSpMk id="80" creationId="{880DAE39-E340-641C-053F-D97448088965}"/>
          </ac:grpSpMkLst>
        </pc:grpChg>
        <pc:inkChg chg="add mod">
          <ac:chgData name="Theoneste Murangira" userId="1020c2ec896d7adc" providerId="LiveId" clId="{FBD64558-EA0A-4A91-8C63-35D8645F1D42}" dt="2024-03-14T06:37:39.992" v="1480"/>
          <ac:inkMkLst>
            <pc:docMk/>
            <pc:sldMk cId="4103587833" sldId="257"/>
            <ac:inkMk id="7" creationId="{5C41FCF5-511B-B031-1979-30564B00729F}"/>
          </ac:inkMkLst>
        </pc:inkChg>
        <pc:inkChg chg="add mod">
          <ac:chgData name="Theoneste Murangira" userId="1020c2ec896d7adc" providerId="LiveId" clId="{FBD64558-EA0A-4A91-8C63-35D8645F1D42}" dt="2024-03-14T06:37:39.992" v="1480"/>
          <ac:inkMkLst>
            <pc:docMk/>
            <pc:sldMk cId="4103587833" sldId="257"/>
            <ac:inkMk id="8" creationId="{CCCC8F0F-270F-4AA8-554E-5DC9EE30F143}"/>
          </ac:inkMkLst>
        </pc:inkChg>
        <pc:inkChg chg="add mod">
          <ac:chgData name="Theoneste Murangira" userId="1020c2ec896d7adc" providerId="LiveId" clId="{FBD64558-EA0A-4A91-8C63-35D8645F1D42}" dt="2024-03-14T06:37:39.992" v="1480"/>
          <ac:inkMkLst>
            <pc:docMk/>
            <pc:sldMk cId="4103587833" sldId="257"/>
            <ac:inkMk id="9" creationId="{01CEFC81-38B8-9E77-93DD-265DEF37189C}"/>
          </ac:inkMkLst>
        </pc:inkChg>
        <pc:inkChg chg="add mod">
          <ac:chgData name="Theoneste Murangira" userId="1020c2ec896d7adc" providerId="LiveId" clId="{FBD64558-EA0A-4A91-8C63-35D8645F1D42}" dt="2024-03-14T06:37:39.992" v="1480"/>
          <ac:inkMkLst>
            <pc:docMk/>
            <pc:sldMk cId="4103587833" sldId="257"/>
            <ac:inkMk id="10" creationId="{ADAA4215-186F-8796-9680-01FEB327A4E3}"/>
          </ac:inkMkLst>
        </pc:inkChg>
        <pc:inkChg chg="add mod">
          <ac:chgData name="Theoneste Murangira" userId="1020c2ec896d7adc" providerId="LiveId" clId="{FBD64558-EA0A-4A91-8C63-35D8645F1D42}" dt="2024-03-14T06:37:39.992" v="1480"/>
          <ac:inkMkLst>
            <pc:docMk/>
            <pc:sldMk cId="4103587833" sldId="257"/>
            <ac:inkMk id="11" creationId="{9E78CB18-2634-F295-E949-A3DA7B3EDB33}"/>
          </ac:inkMkLst>
        </pc:inkChg>
        <pc:inkChg chg="add mod">
          <ac:chgData name="Theoneste Murangira" userId="1020c2ec896d7adc" providerId="LiveId" clId="{FBD64558-EA0A-4A91-8C63-35D8645F1D42}" dt="2024-03-14T06:37:39.992" v="1480"/>
          <ac:inkMkLst>
            <pc:docMk/>
            <pc:sldMk cId="4103587833" sldId="257"/>
            <ac:inkMk id="13" creationId="{CDF4B4BE-D041-11FE-2E63-226F408F8809}"/>
          </ac:inkMkLst>
        </pc:inkChg>
        <pc:inkChg chg="add mod">
          <ac:chgData name="Theoneste Murangira" userId="1020c2ec896d7adc" providerId="LiveId" clId="{FBD64558-EA0A-4A91-8C63-35D8645F1D42}" dt="2024-03-14T06:37:39.992" v="1480"/>
          <ac:inkMkLst>
            <pc:docMk/>
            <pc:sldMk cId="4103587833" sldId="257"/>
            <ac:inkMk id="15" creationId="{62F9B64B-C994-77B7-B6D4-D102CED70466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19" creationId="{996002E9-DB84-0DA4-A1D2-ACF769CD2CA2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20" creationId="{CB5D9F23-9F79-77ED-ED75-240F672323EE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21" creationId="{BD1AA40A-13E4-EF74-59EA-55C4450F20F7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23" creationId="{DD3F3DBE-DCAA-549F-0486-65EA0971715C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25" creationId="{BB13DFD4-C33F-DA8E-274B-5F63D66FA60C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26" creationId="{1A75AD96-3853-F33F-0A10-BE515EED03D7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27" creationId="{60CEB685-1BEC-D363-3AEB-A92BA17D39ED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28" creationId="{9BD67B05-F7F1-541B-4611-4B5AAB4C9E7A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29" creationId="{E9E77111-1CEC-7C49-49E5-7B73F218E180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30" creationId="{C45A14B1-399D-BEC3-7604-F73660F203AD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31" creationId="{04E0A764-58CB-E8C6-F87C-C80066F4D22D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34" creationId="{C5C81CCC-22D2-F7FB-E529-D4272CF0B564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36" creationId="{98BCBA9D-2E6C-824D-6961-AE75C2481F7E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38" creationId="{55DCC345-E886-4A46-1758-C9452C05C283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39" creationId="{32208FC1-7E70-488F-DD9D-743C82AE7D69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0" creationId="{E569317D-DCE2-9BC2-05E7-6FAD8E66D298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2" creationId="{D8E989C3-34C6-6CF8-BAD0-1FC8D3A61DCC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3" creationId="{718E0013-99D8-DC47-97BC-A4D7FB6DC451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4" creationId="{2A4D2A24-69A5-C6B2-DD70-DD2C9F230FE0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5" creationId="{E2083F92-8235-4DB7-5CDC-2829C439CF1E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6" creationId="{D1B08E1B-6AAD-13D1-A276-53953B10A57B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7" creationId="{C66F3EE4-D74D-5F12-D0CC-034A6E5413FF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8" creationId="{B86D1B4B-8295-5699-E871-55D1C5351EB8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49" creationId="{2F50F6D4-B201-815A-59A1-5881BDB5B930}"/>
          </ac:inkMkLst>
        </pc:inkChg>
        <pc:inkChg chg="add mod">
          <ac:chgData name="Theoneste Murangira" userId="1020c2ec896d7adc" providerId="LiveId" clId="{FBD64558-EA0A-4A91-8C63-35D8645F1D42}" dt="2024-03-14T06:39:42.464" v="1512"/>
          <ac:inkMkLst>
            <pc:docMk/>
            <pc:sldMk cId="4103587833" sldId="257"/>
            <ac:inkMk id="50" creationId="{8E943AFE-3D60-C3D6-9F2C-C5E346E393AF}"/>
          </ac:inkMkLst>
        </pc:inkChg>
        <pc:inkChg chg="add del">
          <ac:chgData name="Theoneste Murangira" userId="1020c2ec896d7adc" providerId="LiveId" clId="{FBD64558-EA0A-4A91-8C63-35D8645F1D42}" dt="2024-03-26T06:54:40.384" v="4879" actId="478"/>
          <ac:inkMkLst>
            <pc:docMk/>
            <pc:sldMk cId="4103587833" sldId="257"/>
            <ac:inkMk id="52" creationId="{4CBD7A2F-278A-8DC8-9697-F37C5EB3763B}"/>
          </ac:inkMkLst>
        </pc:inkChg>
        <pc:inkChg chg="add mod">
          <ac:chgData name="Theoneste Murangira" userId="1020c2ec896d7adc" providerId="LiveId" clId="{FBD64558-EA0A-4A91-8C63-35D8645F1D42}" dt="2024-03-14T06:40:39.844" v="1520"/>
          <ac:inkMkLst>
            <pc:docMk/>
            <pc:sldMk cId="4103587833" sldId="257"/>
            <ac:inkMk id="53" creationId="{69DAA996-3C7D-BB04-DF04-3B2370CA9FBB}"/>
          </ac:inkMkLst>
        </pc:inkChg>
        <pc:inkChg chg="add mod">
          <ac:chgData name="Theoneste Murangira" userId="1020c2ec896d7adc" providerId="LiveId" clId="{FBD64558-EA0A-4A91-8C63-35D8645F1D42}" dt="2024-03-14T06:40:39.844" v="1520"/>
          <ac:inkMkLst>
            <pc:docMk/>
            <pc:sldMk cId="4103587833" sldId="257"/>
            <ac:inkMk id="54" creationId="{4CCC12CA-7F2F-D734-5354-C73C14D53988}"/>
          </ac:inkMkLst>
        </pc:inkChg>
        <pc:inkChg chg="add mod">
          <ac:chgData name="Theoneste Murangira" userId="1020c2ec896d7adc" providerId="LiveId" clId="{FBD64558-EA0A-4A91-8C63-35D8645F1D42}" dt="2024-03-14T06:40:39.844" v="1520"/>
          <ac:inkMkLst>
            <pc:docMk/>
            <pc:sldMk cId="4103587833" sldId="257"/>
            <ac:inkMk id="55" creationId="{8C3397AB-E31E-4923-D658-E930056185D6}"/>
          </ac:inkMkLst>
        </pc:inkChg>
        <pc:inkChg chg="add mod">
          <ac:chgData name="Theoneste Murangira" userId="1020c2ec896d7adc" providerId="LiveId" clId="{FBD64558-EA0A-4A91-8C63-35D8645F1D42}" dt="2024-03-14T06:40:39.844" v="1520"/>
          <ac:inkMkLst>
            <pc:docMk/>
            <pc:sldMk cId="4103587833" sldId="257"/>
            <ac:inkMk id="56" creationId="{10508E04-45FB-5FEE-4284-D30C2657CEE9}"/>
          </ac:inkMkLst>
        </pc:inkChg>
        <pc:inkChg chg="add mod">
          <ac:chgData name="Theoneste Murangira" userId="1020c2ec896d7adc" providerId="LiveId" clId="{FBD64558-EA0A-4A91-8C63-35D8645F1D42}" dt="2024-03-14T06:40:39.844" v="1520"/>
          <ac:inkMkLst>
            <pc:docMk/>
            <pc:sldMk cId="4103587833" sldId="257"/>
            <ac:inkMk id="57" creationId="{844CCBEC-B18B-E070-C4F5-2343D9C179F0}"/>
          </ac:inkMkLst>
        </pc:inkChg>
        <pc:inkChg chg="add mod">
          <ac:chgData name="Theoneste Murangira" userId="1020c2ec896d7adc" providerId="LiveId" clId="{FBD64558-EA0A-4A91-8C63-35D8645F1D42}" dt="2024-03-14T06:40:39.844" v="1520"/>
          <ac:inkMkLst>
            <pc:docMk/>
            <pc:sldMk cId="4103587833" sldId="257"/>
            <ac:inkMk id="58" creationId="{4CFE7C73-411B-33F4-E03B-F3459A24F9E6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0" creationId="{E0197827-FAD6-E8CF-766C-7881F9A7C884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1" creationId="{0671A40A-BD23-80B6-B9A2-E8A049BC89B3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2" creationId="{EFA12C43-F666-422D-B373-1F01C1FC2FF8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3" creationId="{B68B8821-0EE0-39C2-A868-45C3CA34B73D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4" creationId="{67D7423B-4A4A-EA70-F710-5D29E47735FC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5" creationId="{C1DE94EB-E02A-923A-D1F1-E6A843FA7DEC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6" creationId="{1D8C635E-4296-E412-BFB7-1623EAF4CB62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7" creationId="{50F75758-659F-999C-FCBB-C959D2EDCB65}"/>
          </ac:inkMkLst>
        </pc:inkChg>
        <pc:inkChg chg="add mod">
          <ac:chgData name="Theoneste Murangira" userId="1020c2ec896d7adc" providerId="LiveId" clId="{FBD64558-EA0A-4A91-8C63-35D8645F1D42}" dt="2024-03-14T06:40:58.891" v="1531"/>
          <ac:inkMkLst>
            <pc:docMk/>
            <pc:sldMk cId="4103587833" sldId="257"/>
            <ac:inkMk id="69" creationId="{44FEC909-48E8-EF89-1077-242F520F1746}"/>
          </ac:inkMkLst>
        </pc:inkChg>
        <pc:inkChg chg="add del">
          <ac:chgData name="Theoneste Murangira" userId="1020c2ec896d7adc" providerId="LiveId" clId="{FBD64558-EA0A-4A91-8C63-35D8645F1D42}" dt="2024-03-26T06:54:35.219" v="4877" actId="478"/>
          <ac:inkMkLst>
            <pc:docMk/>
            <pc:sldMk cId="4103587833" sldId="257"/>
            <ac:inkMk id="71" creationId="{94A4ED74-8838-39BB-E0E5-053E54250275}"/>
          </ac:inkMkLst>
        </pc:inkChg>
        <pc:inkChg chg="add mod">
          <ac:chgData name="Theoneste Murangira" userId="1020c2ec896d7adc" providerId="LiveId" clId="{FBD64558-EA0A-4A91-8C63-35D8645F1D42}" dt="2024-03-14T06:41:24.284" v="1541"/>
          <ac:inkMkLst>
            <pc:docMk/>
            <pc:sldMk cId="4103587833" sldId="257"/>
            <ac:inkMk id="72" creationId="{AEC562B6-F695-0EB5-203D-211233A8191D}"/>
          </ac:inkMkLst>
        </pc:inkChg>
        <pc:inkChg chg="add mod">
          <ac:chgData name="Theoneste Murangira" userId="1020c2ec896d7adc" providerId="LiveId" clId="{FBD64558-EA0A-4A91-8C63-35D8645F1D42}" dt="2024-03-14T06:41:24.284" v="1541"/>
          <ac:inkMkLst>
            <pc:docMk/>
            <pc:sldMk cId="4103587833" sldId="257"/>
            <ac:inkMk id="73" creationId="{3E5B1513-FDA4-209C-70D9-CBE27817099B}"/>
          </ac:inkMkLst>
        </pc:inkChg>
        <pc:inkChg chg="add mod">
          <ac:chgData name="Theoneste Murangira" userId="1020c2ec896d7adc" providerId="LiveId" clId="{FBD64558-EA0A-4A91-8C63-35D8645F1D42}" dt="2024-03-14T06:41:24.284" v="1541"/>
          <ac:inkMkLst>
            <pc:docMk/>
            <pc:sldMk cId="4103587833" sldId="257"/>
            <ac:inkMk id="75" creationId="{A278219B-3D66-8015-2A26-4284C2B1028B}"/>
          </ac:inkMkLst>
        </pc:inkChg>
        <pc:inkChg chg="add mod">
          <ac:chgData name="Theoneste Murangira" userId="1020c2ec896d7adc" providerId="LiveId" clId="{FBD64558-EA0A-4A91-8C63-35D8645F1D42}" dt="2024-03-14T06:41:24.284" v="1541"/>
          <ac:inkMkLst>
            <pc:docMk/>
            <pc:sldMk cId="4103587833" sldId="257"/>
            <ac:inkMk id="76" creationId="{2E6E6DEE-94E5-13E1-618E-8522920153C5}"/>
          </ac:inkMkLst>
        </pc:inkChg>
        <pc:inkChg chg="add mod">
          <ac:chgData name="Theoneste Murangira" userId="1020c2ec896d7adc" providerId="LiveId" clId="{FBD64558-EA0A-4A91-8C63-35D8645F1D42}" dt="2024-03-14T06:41:24.284" v="1541"/>
          <ac:inkMkLst>
            <pc:docMk/>
            <pc:sldMk cId="4103587833" sldId="257"/>
            <ac:inkMk id="77" creationId="{B34411F6-90D6-33CD-BE34-BAEDA6D5F95C}"/>
          </ac:inkMkLst>
        </pc:inkChg>
        <pc:inkChg chg="add mod">
          <ac:chgData name="Theoneste Murangira" userId="1020c2ec896d7adc" providerId="LiveId" clId="{FBD64558-EA0A-4A91-8C63-35D8645F1D42}" dt="2024-03-14T06:41:24.284" v="1541"/>
          <ac:inkMkLst>
            <pc:docMk/>
            <pc:sldMk cId="4103587833" sldId="257"/>
            <ac:inkMk id="79" creationId="{CF4530DC-8FAF-D0B3-609D-B28FD772AF07}"/>
          </ac:inkMkLst>
        </pc:inkChg>
      </pc:sldChg>
      <pc:sldChg chg="addSp delSp modSp new mod modAnim">
        <pc:chgData name="Theoneste Murangira" userId="1020c2ec896d7adc" providerId="LiveId" clId="{FBD64558-EA0A-4A91-8C63-35D8645F1D42}" dt="2024-03-26T06:54:02.446" v="4872" actId="478"/>
        <pc:sldMkLst>
          <pc:docMk/>
          <pc:sldMk cId="898522542" sldId="258"/>
        </pc:sldMkLst>
        <pc:spChg chg="add mod">
          <ac:chgData name="Theoneste Murangira" userId="1020c2ec896d7adc" providerId="LiveId" clId="{FBD64558-EA0A-4A91-8C63-35D8645F1D42}" dt="2024-03-14T04:05:02.186" v="1002"/>
          <ac:spMkLst>
            <pc:docMk/>
            <pc:sldMk cId="898522542" sldId="258"/>
            <ac:spMk id="2" creationId="{D8CFE93B-2996-0452-0DE8-C30FC1FCBB90}"/>
          </ac:spMkLst>
        </pc:spChg>
        <pc:spChg chg="add mod">
          <ac:chgData name="Theoneste Murangira" userId="1020c2ec896d7adc" providerId="LiveId" clId="{FBD64558-EA0A-4A91-8C63-35D8645F1D42}" dt="2024-03-14T04:14:18.004" v="1199" actId="1076"/>
          <ac:spMkLst>
            <pc:docMk/>
            <pc:sldMk cId="898522542" sldId="258"/>
            <ac:spMk id="3" creationId="{5BC83048-B3A8-9FAA-40C5-F35E9E440608}"/>
          </ac:spMkLst>
        </pc:spChg>
        <pc:spChg chg="add del mod">
          <ac:chgData name="Theoneste Murangira" userId="1020c2ec896d7adc" providerId="LiveId" clId="{FBD64558-EA0A-4A91-8C63-35D8645F1D42}" dt="2024-03-13T08:59:44.648" v="531"/>
          <ac:spMkLst>
            <pc:docMk/>
            <pc:sldMk cId="898522542" sldId="258"/>
            <ac:spMk id="3" creationId="{924A7DD8-B10E-EA8E-03CE-78554EEC4437}"/>
          </ac:spMkLst>
        </pc:spChg>
        <pc:spChg chg="add del mod">
          <ac:chgData name="Theoneste Murangira" userId="1020c2ec896d7adc" providerId="LiveId" clId="{FBD64558-EA0A-4A91-8C63-35D8645F1D42}" dt="2024-03-13T09:00:51.695" v="557"/>
          <ac:spMkLst>
            <pc:docMk/>
            <pc:sldMk cId="898522542" sldId="258"/>
            <ac:spMk id="4" creationId="{8DB9107A-9804-F32B-1F1C-169D0C5D73A6}"/>
          </ac:spMkLst>
        </pc:spChg>
        <pc:spChg chg="add del mod">
          <ac:chgData name="Theoneste Murangira" userId="1020c2ec896d7adc" providerId="LiveId" clId="{FBD64558-EA0A-4A91-8C63-35D8645F1D42}" dt="2024-03-13T09:01:13.405" v="560"/>
          <ac:spMkLst>
            <pc:docMk/>
            <pc:sldMk cId="898522542" sldId="258"/>
            <ac:spMk id="5" creationId="{393E191B-5E6B-13EF-68F1-2D2546C5F781}"/>
          </ac:spMkLst>
        </pc:spChg>
        <pc:spChg chg="add mod">
          <ac:chgData name="Theoneste Murangira" userId="1020c2ec896d7adc" providerId="LiveId" clId="{FBD64558-EA0A-4A91-8C63-35D8645F1D42}" dt="2024-03-14T04:12:49.768" v="1195" actId="14100"/>
          <ac:spMkLst>
            <pc:docMk/>
            <pc:sldMk cId="898522542" sldId="258"/>
            <ac:spMk id="6" creationId="{642B6B11-3441-A647-7160-A854943BE4AF}"/>
          </ac:spMkLst>
        </pc:spChg>
        <pc:spChg chg="add mod">
          <ac:chgData name="Theoneste Murangira" userId="1020c2ec896d7adc" providerId="LiveId" clId="{FBD64558-EA0A-4A91-8C63-35D8645F1D42}" dt="2024-03-13T09:07:49.551" v="659" actId="14100"/>
          <ac:spMkLst>
            <pc:docMk/>
            <pc:sldMk cId="898522542" sldId="258"/>
            <ac:spMk id="7" creationId="{C2771360-4D3C-4A19-1E20-044FBB9C75C1}"/>
          </ac:spMkLst>
        </pc:spChg>
        <pc:spChg chg="add mod">
          <ac:chgData name="Theoneste Murangira" userId="1020c2ec896d7adc" providerId="LiveId" clId="{FBD64558-EA0A-4A91-8C63-35D8645F1D42}" dt="2024-03-26T06:53:25.271" v="4865" actId="6549"/>
          <ac:spMkLst>
            <pc:docMk/>
            <pc:sldMk cId="898522542" sldId="258"/>
            <ac:spMk id="8" creationId="{D9C7BCF4-6B87-C454-933C-2B603DE02EBD}"/>
          </ac:spMkLst>
        </pc:spChg>
        <pc:spChg chg="add del mod">
          <ac:chgData name="Theoneste Murangira" userId="1020c2ec896d7adc" providerId="LiveId" clId="{FBD64558-EA0A-4A91-8C63-35D8645F1D42}" dt="2024-03-13T09:17:18.041" v="842"/>
          <ac:spMkLst>
            <pc:docMk/>
            <pc:sldMk cId="898522542" sldId="258"/>
            <ac:spMk id="9" creationId="{92773575-A9B1-C69A-1FFC-47F9C987C17E}"/>
          </ac:spMkLst>
        </pc:spChg>
        <pc:spChg chg="add mod">
          <ac:chgData name="Theoneste Murangira" userId="1020c2ec896d7adc" providerId="LiveId" clId="{FBD64558-EA0A-4A91-8C63-35D8645F1D42}" dt="2024-03-14T04:14:25.063" v="1200" actId="1076"/>
          <ac:spMkLst>
            <pc:docMk/>
            <pc:sldMk cId="898522542" sldId="258"/>
            <ac:spMk id="10" creationId="{9A5075FD-9BE7-FBE3-C61D-E6BB03F3E345}"/>
          </ac:spMkLst>
        </pc:spChg>
        <pc:grpChg chg="mod">
          <ac:chgData name="Theoneste Murangira" userId="1020c2ec896d7adc" providerId="LiveId" clId="{FBD64558-EA0A-4A91-8C63-35D8645F1D42}" dt="2024-03-14T06:43:53.097" v="1544"/>
          <ac:grpSpMkLst>
            <pc:docMk/>
            <pc:sldMk cId="898522542" sldId="258"/>
            <ac:grpSpMk id="9" creationId="{6E8361D1-D88E-96B6-2566-06E1DB80E76D}"/>
          </ac:grpSpMkLst>
        </pc:grpChg>
        <pc:grpChg chg="del mod">
          <ac:chgData name="Theoneste Murangira" userId="1020c2ec896d7adc" providerId="LiveId" clId="{FBD64558-EA0A-4A91-8C63-35D8645F1D42}" dt="2024-03-14T06:46:31.391" v="1559"/>
          <ac:grpSpMkLst>
            <pc:docMk/>
            <pc:sldMk cId="898522542" sldId="258"/>
            <ac:grpSpMk id="17" creationId="{8A9382AA-535D-7EA5-3C78-1774105F485F}"/>
          </ac:grpSpMkLst>
        </pc:grpChg>
        <pc:grpChg chg="del mod">
          <ac:chgData name="Theoneste Murangira" userId="1020c2ec896d7adc" providerId="LiveId" clId="{FBD64558-EA0A-4A91-8C63-35D8645F1D42}" dt="2024-03-14T06:49:38.123" v="1574"/>
          <ac:grpSpMkLst>
            <pc:docMk/>
            <pc:sldMk cId="898522542" sldId="258"/>
            <ac:grpSpMk id="25" creationId="{3C179E4B-2C97-1CBB-E87C-8359D8738279}"/>
          </ac:grpSpMkLst>
        </pc:grpChg>
        <pc:grpChg chg="del mod">
          <ac:chgData name="Theoneste Murangira" userId="1020c2ec896d7adc" providerId="LiveId" clId="{FBD64558-EA0A-4A91-8C63-35D8645F1D42}" dt="2024-03-26T06:53:35.013" v="4866" actId="478"/>
          <ac:grpSpMkLst>
            <pc:docMk/>
            <pc:sldMk cId="898522542" sldId="258"/>
            <ac:grpSpMk id="40" creationId="{6691DA65-5EE6-060B-E249-5E5D7390DBF5}"/>
          </ac:grpSpMkLst>
        </pc:grpChg>
        <pc:inkChg chg="add mod">
          <ac:chgData name="Theoneste Murangira" userId="1020c2ec896d7adc" providerId="LiveId" clId="{FBD64558-EA0A-4A91-8C63-35D8645F1D42}" dt="2024-03-14T06:43:53.097" v="1544"/>
          <ac:inkMkLst>
            <pc:docMk/>
            <pc:sldMk cId="898522542" sldId="258"/>
            <ac:inkMk id="4" creationId="{29D98C56-4EE8-2B2A-7367-0752E0F332DB}"/>
          </ac:inkMkLst>
        </pc:inkChg>
        <pc:inkChg chg="add mod">
          <ac:chgData name="Theoneste Murangira" userId="1020c2ec896d7adc" providerId="LiveId" clId="{FBD64558-EA0A-4A91-8C63-35D8645F1D42}" dt="2024-03-14T06:43:53.097" v="1544"/>
          <ac:inkMkLst>
            <pc:docMk/>
            <pc:sldMk cId="898522542" sldId="258"/>
            <ac:inkMk id="5" creationId="{DDB02277-2E84-A3F2-C369-C36246E198C5}"/>
          </ac:inkMkLst>
        </pc:inkChg>
        <pc:inkChg chg="add">
          <ac:chgData name="Theoneste Murangira" userId="1020c2ec896d7adc" providerId="LiveId" clId="{FBD64558-EA0A-4A91-8C63-35D8645F1D42}" dt="2024-03-14T06:44:04.148" v="1545" actId="9405"/>
          <ac:inkMkLst>
            <pc:docMk/>
            <pc:sldMk cId="898522542" sldId="258"/>
            <ac:inkMk id="11" creationId="{53DE56E8-193E-49DE-77BC-32D6505EC269}"/>
          </ac:inkMkLst>
        </pc:inkChg>
        <pc:inkChg chg="add del">
          <ac:chgData name="Theoneste Murangira" userId="1020c2ec896d7adc" providerId="LiveId" clId="{FBD64558-EA0A-4A91-8C63-35D8645F1D42}" dt="2024-03-26T06:53:40.674" v="4867" actId="478"/>
          <ac:inkMkLst>
            <pc:docMk/>
            <pc:sldMk cId="898522542" sldId="258"/>
            <ac:inkMk id="12" creationId="{050EDB31-F4A0-A9A6-08E2-4FDC9BBE00FD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13" creationId="{758CAAE9-0ACD-1114-6DC9-58C2B17CE716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14" creationId="{2972F3B3-2BA4-AF44-B1EE-9A45B1A894BC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15" creationId="{50B0009A-9848-23DA-D674-DB3FB56B79A5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16" creationId="{02C63C1B-2F44-EFEA-E6CB-724D487B44D8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18" creationId="{6E205CE6-AD53-6A17-C730-BDAC7A51A874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19" creationId="{EF5EF12B-5713-F745-3DAE-47EAE5FEB946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20" creationId="{7658A54E-3BAF-2D37-36D1-D687C7EC686B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21" creationId="{D44E6B01-67F8-83D4-495D-9D0A7CBB20E3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22" creationId="{CEFBB50A-5A0A-5AC1-20A6-D8226B851D96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23" creationId="{05A7A63F-7B96-574D-249B-9714EC82A406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24" creationId="{F286A407-22E2-06BF-5768-E1372AEB6B27}"/>
          </ac:inkMkLst>
        </pc:inkChg>
        <pc:inkChg chg="add del">
          <ac:chgData name="Theoneste Murangira" userId="1020c2ec896d7adc" providerId="LiveId" clId="{FBD64558-EA0A-4A91-8C63-35D8645F1D42}" dt="2024-03-26T06:53:49.013" v="4869" actId="478"/>
          <ac:inkMkLst>
            <pc:docMk/>
            <pc:sldMk cId="898522542" sldId="258"/>
            <ac:inkMk id="26" creationId="{2955A39F-EDAB-D193-1ED2-6E4CADB4C493}"/>
          </ac:inkMkLst>
        </pc:inkChg>
        <pc:inkChg chg="add del">
          <ac:chgData name="Theoneste Murangira" userId="1020c2ec896d7adc" providerId="LiveId" clId="{FBD64558-EA0A-4A91-8C63-35D8645F1D42}" dt="2024-03-26T06:53:45.713" v="4868" actId="478"/>
          <ac:inkMkLst>
            <pc:docMk/>
            <pc:sldMk cId="898522542" sldId="258"/>
            <ac:inkMk id="27" creationId="{F8A9E3D6-74A2-94A4-38CE-F5309E29F434}"/>
          </ac:inkMkLst>
        </pc:inkChg>
        <pc:inkChg chg="add del">
          <ac:chgData name="Theoneste Murangira" userId="1020c2ec896d7adc" providerId="LiveId" clId="{FBD64558-EA0A-4A91-8C63-35D8645F1D42}" dt="2024-03-26T06:53:52.712" v="4870" actId="478"/>
          <ac:inkMkLst>
            <pc:docMk/>
            <pc:sldMk cId="898522542" sldId="258"/>
            <ac:inkMk id="28" creationId="{4BD1D398-651C-6DCC-0A45-F3027F6D2253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29" creationId="{B01F57A2-F3DD-8A7C-765A-B065A6B5C708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0" creationId="{C8450D13-E2C4-54B5-1389-0B32001C63E6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1" creationId="{9B0AF1A4-9EE6-6DAA-3760-B43BE2664C70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2" creationId="{EB2892EB-D723-0EF6-7E5B-5077C2247AE0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3" creationId="{B63B7E9C-4D32-DBA2-9F18-30CDF21DCE48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4" creationId="{B07C9A5B-88DF-2BBC-450D-966380F10599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5" creationId="{5444FA59-17A3-2CEF-27CC-61DA4D835E23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6" creationId="{9F965A6F-EF9C-22F4-1BF2-6C7C62D6A17A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7" creationId="{9E9BC6EE-90A5-C2E3-61D5-0922411406DA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8" creationId="{5CD254D7-BDAF-2D7D-7891-FFFCD6EE7586}"/>
          </ac:inkMkLst>
        </pc:inkChg>
        <pc:inkChg chg="add mod">
          <ac:chgData name="Theoneste Murangira" userId="1020c2ec896d7adc" providerId="LiveId" clId="{FBD64558-EA0A-4A91-8C63-35D8645F1D42}" dt="2024-03-14T06:49:38.123" v="1574"/>
          <ac:inkMkLst>
            <pc:docMk/>
            <pc:sldMk cId="898522542" sldId="258"/>
            <ac:inkMk id="39" creationId="{9F7F9D32-C736-9138-6B7F-938FF4955D65}"/>
          </ac:inkMkLst>
        </pc:inkChg>
        <pc:inkChg chg="add del">
          <ac:chgData name="Theoneste Murangira" userId="1020c2ec896d7adc" providerId="LiveId" clId="{FBD64558-EA0A-4A91-8C63-35D8645F1D42}" dt="2024-03-26T06:53:58.083" v="4871" actId="478"/>
          <ac:inkMkLst>
            <pc:docMk/>
            <pc:sldMk cId="898522542" sldId="258"/>
            <ac:inkMk id="41" creationId="{F872FCA1-09C6-1E91-8542-7E2F40668064}"/>
          </ac:inkMkLst>
        </pc:inkChg>
        <pc:inkChg chg="add del">
          <ac:chgData name="Theoneste Murangira" userId="1020c2ec896d7adc" providerId="LiveId" clId="{FBD64558-EA0A-4A91-8C63-35D8645F1D42}" dt="2024-03-26T06:54:02.446" v="4872" actId="478"/>
          <ac:inkMkLst>
            <pc:docMk/>
            <pc:sldMk cId="898522542" sldId="258"/>
            <ac:inkMk id="42" creationId="{8A33827C-9760-E808-58DC-F110C0C1E1AC}"/>
          </ac:inkMkLst>
        </pc:inkChg>
      </pc:sldChg>
      <pc:sldChg chg="addSp delSp modSp new mod">
        <pc:chgData name="Theoneste Murangira" userId="1020c2ec896d7adc" providerId="LiveId" clId="{FBD64558-EA0A-4A91-8C63-35D8645F1D42}" dt="2024-03-14T04:20:05.735" v="1203" actId="14100"/>
        <pc:sldMkLst>
          <pc:docMk/>
          <pc:sldMk cId="3931752766" sldId="259"/>
        </pc:sldMkLst>
        <pc:spChg chg="add del mod">
          <ac:chgData name="Theoneste Murangira" userId="1020c2ec896d7adc" providerId="LiveId" clId="{FBD64558-EA0A-4A91-8C63-35D8645F1D42}" dt="2024-03-14T03:53:52.416" v="877"/>
          <ac:spMkLst>
            <pc:docMk/>
            <pc:sldMk cId="3931752766" sldId="259"/>
            <ac:spMk id="2" creationId="{12A1A39A-DD60-EC4B-CEB0-0CA95A05EADD}"/>
          </ac:spMkLst>
        </pc:spChg>
        <pc:picChg chg="add mod">
          <ac:chgData name="Theoneste Murangira" userId="1020c2ec896d7adc" providerId="LiveId" clId="{FBD64558-EA0A-4A91-8C63-35D8645F1D42}" dt="2024-03-14T04:20:05.735" v="1203" actId="14100"/>
          <ac:picMkLst>
            <pc:docMk/>
            <pc:sldMk cId="3931752766" sldId="259"/>
            <ac:picMk id="1026" creationId="{21F7EBD3-B9E2-ADE3-6546-6BB47D561CC0}"/>
          </ac:picMkLst>
        </pc:picChg>
      </pc:sldChg>
      <pc:sldChg chg="addSp delSp modSp new mod">
        <pc:chgData name="Theoneste Murangira" userId="1020c2ec896d7adc" providerId="LiveId" clId="{FBD64558-EA0A-4A91-8C63-35D8645F1D42}" dt="2024-03-14T07:56:49.599" v="2117"/>
        <pc:sldMkLst>
          <pc:docMk/>
          <pc:sldMk cId="3145458258" sldId="260"/>
        </pc:sldMkLst>
        <pc:spChg chg="add mod">
          <ac:chgData name="Theoneste Murangira" userId="1020c2ec896d7adc" providerId="LiveId" clId="{FBD64558-EA0A-4A91-8C63-35D8645F1D42}" dt="2024-03-14T04:28:29.413" v="1465" actId="255"/>
          <ac:spMkLst>
            <pc:docMk/>
            <pc:sldMk cId="3145458258" sldId="260"/>
            <ac:spMk id="2" creationId="{A587EFDB-DCF5-0D30-C047-51A61E8CDCF3}"/>
          </ac:spMkLst>
        </pc:spChg>
        <pc:grpChg chg="mod">
          <ac:chgData name="Theoneste Murangira" userId="1020c2ec896d7adc" providerId="LiveId" clId="{FBD64558-EA0A-4A91-8C63-35D8645F1D42}" dt="2024-03-14T07:55:51.810" v="2065"/>
          <ac:grpSpMkLst>
            <pc:docMk/>
            <pc:sldMk cId="3145458258" sldId="260"/>
            <ac:grpSpMk id="8" creationId="{7A39EEF3-632B-A227-CDB2-A1A962DA87DB}"/>
          </ac:grpSpMkLst>
        </pc:grpChg>
        <pc:grpChg chg="mod">
          <ac:chgData name="Theoneste Murangira" userId="1020c2ec896d7adc" providerId="LiveId" clId="{FBD64558-EA0A-4A91-8C63-35D8645F1D42}" dt="2024-03-14T07:55:55.749" v="2070"/>
          <ac:grpSpMkLst>
            <pc:docMk/>
            <pc:sldMk cId="3145458258" sldId="260"/>
            <ac:grpSpMk id="13" creationId="{8394402F-532A-D242-3A6B-C60BA1A1892C}"/>
          </ac:grpSpMkLst>
        </pc:grpChg>
        <pc:grpChg chg="mod">
          <ac:chgData name="Theoneste Murangira" userId="1020c2ec896d7adc" providerId="LiveId" clId="{FBD64558-EA0A-4A91-8C63-35D8645F1D42}" dt="2024-03-14T07:55:55.749" v="2070"/>
          <ac:grpSpMkLst>
            <pc:docMk/>
            <pc:sldMk cId="3145458258" sldId="260"/>
            <ac:grpSpMk id="14" creationId="{133AB0EB-4C08-EC08-DC01-2450F03885E4}"/>
          </ac:grpSpMkLst>
        </pc:grpChg>
        <pc:grpChg chg="del mod">
          <ac:chgData name="Theoneste Murangira" userId="1020c2ec896d7adc" providerId="LiveId" clId="{FBD64558-EA0A-4A91-8C63-35D8645F1D42}" dt="2024-03-14T07:56:01.843" v="2076"/>
          <ac:grpSpMkLst>
            <pc:docMk/>
            <pc:sldMk cId="3145458258" sldId="260"/>
            <ac:grpSpMk id="17" creationId="{EC590417-E696-AB33-92C0-78EAF775778C}"/>
          </ac:grpSpMkLst>
        </pc:grpChg>
        <pc:grpChg chg="mod">
          <ac:chgData name="Theoneste Murangira" userId="1020c2ec896d7adc" providerId="LiveId" clId="{FBD64558-EA0A-4A91-8C63-35D8645F1D42}" dt="2024-03-14T07:56:01.843" v="2076"/>
          <ac:grpSpMkLst>
            <pc:docMk/>
            <pc:sldMk cId="3145458258" sldId="260"/>
            <ac:grpSpMk id="20" creationId="{F3502CF9-85EC-ECF3-0BFA-5726602360B8}"/>
          </ac:grpSpMkLst>
        </pc:grpChg>
        <pc:grpChg chg="mod">
          <ac:chgData name="Theoneste Murangira" userId="1020c2ec896d7adc" providerId="LiveId" clId="{FBD64558-EA0A-4A91-8C63-35D8645F1D42}" dt="2024-03-14T07:56:11.244" v="2087"/>
          <ac:grpSpMkLst>
            <pc:docMk/>
            <pc:sldMk cId="3145458258" sldId="260"/>
            <ac:grpSpMk id="31" creationId="{E30646CA-ED59-FD1B-1565-C98E321225DC}"/>
          </ac:grpSpMkLst>
        </pc:grpChg>
        <pc:grpChg chg="mod">
          <ac:chgData name="Theoneste Murangira" userId="1020c2ec896d7adc" providerId="LiveId" clId="{FBD64558-EA0A-4A91-8C63-35D8645F1D42}" dt="2024-03-14T07:56:11.244" v="2087"/>
          <ac:grpSpMkLst>
            <pc:docMk/>
            <pc:sldMk cId="3145458258" sldId="260"/>
            <ac:grpSpMk id="32" creationId="{50A11B8E-9EB1-4339-B35E-2C87A2B9E99E}"/>
          </ac:grpSpMkLst>
        </pc:grpChg>
        <pc:grpChg chg="mod">
          <ac:chgData name="Theoneste Murangira" userId="1020c2ec896d7adc" providerId="LiveId" clId="{FBD64558-EA0A-4A91-8C63-35D8645F1D42}" dt="2024-03-14T07:56:11.244" v="2087"/>
          <ac:grpSpMkLst>
            <pc:docMk/>
            <pc:sldMk cId="3145458258" sldId="260"/>
            <ac:grpSpMk id="33" creationId="{FC6CEBEB-E805-B531-70F6-1B54F6F83CEC}"/>
          </ac:grpSpMkLst>
        </pc:grpChg>
        <pc:grpChg chg="del mod">
          <ac:chgData name="Theoneste Murangira" userId="1020c2ec896d7adc" providerId="LiveId" clId="{FBD64558-EA0A-4A91-8C63-35D8645F1D42}" dt="2024-03-14T07:56:49.599" v="2117"/>
          <ac:grpSpMkLst>
            <pc:docMk/>
            <pc:sldMk cId="3145458258" sldId="260"/>
            <ac:grpSpMk id="63" creationId="{53DA9166-6F12-7CB7-548C-7A0C1EE00AE7}"/>
          </ac:grpSpMkLst>
        </pc:grpChg>
        <pc:grpChg chg="del mod">
          <ac:chgData name="Theoneste Murangira" userId="1020c2ec896d7adc" providerId="LiveId" clId="{FBD64558-EA0A-4A91-8C63-35D8645F1D42}" dt="2024-03-14T07:56:49.599" v="2117"/>
          <ac:grpSpMkLst>
            <pc:docMk/>
            <pc:sldMk cId="3145458258" sldId="260"/>
            <ac:grpSpMk id="64" creationId="{47ADC1F7-25F3-AA21-2BB4-67B9680F7DDF}"/>
          </ac:grpSpMkLst>
        </pc:grpChg>
        <pc:grpChg chg="del mod">
          <ac:chgData name="Theoneste Murangira" userId="1020c2ec896d7adc" providerId="LiveId" clId="{FBD64558-EA0A-4A91-8C63-35D8645F1D42}" dt="2024-03-14T07:56:49.599" v="2117"/>
          <ac:grpSpMkLst>
            <pc:docMk/>
            <pc:sldMk cId="3145458258" sldId="260"/>
            <ac:grpSpMk id="65" creationId="{E483FA11-27DF-843A-09F1-9EC9A2376150}"/>
          </ac:grpSpMkLst>
        </pc:grpChg>
        <pc:grpChg chg="mod">
          <ac:chgData name="Theoneste Murangira" userId="1020c2ec896d7adc" providerId="LiveId" clId="{FBD64558-EA0A-4A91-8C63-35D8645F1D42}" dt="2024-03-14T07:56:49.599" v="2117"/>
          <ac:grpSpMkLst>
            <pc:docMk/>
            <pc:sldMk cId="3145458258" sldId="260"/>
            <ac:grpSpMk id="66" creationId="{1F0C4EDC-4885-CD51-A7DE-2E2F23692845}"/>
          </ac:grpSpMkLst>
        </pc:grpChg>
        <pc:inkChg chg="add">
          <ac:chgData name="Theoneste Murangira" userId="1020c2ec896d7adc" providerId="LiveId" clId="{FBD64558-EA0A-4A91-8C63-35D8645F1D42}" dt="2024-03-14T07:55:44.235" v="2060" actId="9405"/>
          <ac:inkMkLst>
            <pc:docMk/>
            <pc:sldMk cId="3145458258" sldId="260"/>
            <ac:inkMk id="3" creationId="{B43F8FF3-5B51-F050-CE2C-4904075E3337}"/>
          </ac:inkMkLst>
        </pc:inkChg>
        <pc:inkChg chg="add mod">
          <ac:chgData name="Theoneste Murangira" userId="1020c2ec896d7adc" providerId="LiveId" clId="{FBD64558-EA0A-4A91-8C63-35D8645F1D42}" dt="2024-03-14T07:55:51.810" v="2065"/>
          <ac:inkMkLst>
            <pc:docMk/>
            <pc:sldMk cId="3145458258" sldId="260"/>
            <ac:inkMk id="4" creationId="{7E1C043D-DA35-290D-451F-D3D1F0C554B2}"/>
          </ac:inkMkLst>
        </pc:inkChg>
        <pc:inkChg chg="add mod">
          <ac:chgData name="Theoneste Murangira" userId="1020c2ec896d7adc" providerId="LiveId" clId="{FBD64558-EA0A-4A91-8C63-35D8645F1D42}" dt="2024-03-14T07:55:51.810" v="2065"/>
          <ac:inkMkLst>
            <pc:docMk/>
            <pc:sldMk cId="3145458258" sldId="260"/>
            <ac:inkMk id="5" creationId="{30F51365-9D78-2756-C81E-5F969E175263}"/>
          </ac:inkMkLst>
        </pc:inkChg>
        <pc:inkChg chg="add mod">
          <ac:chgData name="Theoneste Murangira" userId="1020c2ec896d7adc" providerId="LiveId" clId="{FBD64558-EA0A-4A91-8C63-35D8645F1D42}" dt="2024-03-14T07:55:51.810" v="2065"/>
          <ac:inkMkLst>
            <pc:docMk/>
            <pc:sldMk cId="3145458258" sldId="260"/>
            <ac:inkMk id="6" creationId="{F26F0CEF-11D6-B261-0174-C346EE75D3F5}"/>
          </ac:inkMkLst>
        </pc:inkChg>
        <pc:inkChg chg="add mod">
          <ac:chgData name="Theoneste Murangira" userId="1020c2ec896d7adc" providerId="LiveId" clId="{FBD64558-EA0A-4A91-8C63-35D8645F1D42}" dt="2024-03-14T07:55:55.749" v="2070"/>
          <ac:inkMkLst>
            <pc:docMk/>
            <pc:sldMk cId="3145458258" sldId="260"/>
            <ac:inkMk id="7" creationId="{272AD7E8-80A3-99F2-62C1-D33F2065CF78}"/>
          </ac:inkMkLst>
        </pc:inkChg>
        <pc:inkChg chg="add mod">
          <ac:chgData name="Theoneste Murangira" userId="1020c2ec896d7adc" providerId="LiveId" clId="{FBD64558-EA0A-4A91-8C63-35D8645F1D42}" dt="2024-03-14T07:55:55.749" v="2070"/>
          <ac:inkMkLst>
            <pc:docMk/>
            <pc:sldMk cId="3145458258" sldId="260"/>
            <ac:inkMk id="9" creationId="{C5989F7C-D13D-B5F6-7906-29571E5C03D5}"/>
          </ac:inkMkLst>
        </pc:inkChg>
        <pc:inkChg chg="add mod">
          <ac:chgData name="Theoneste Murangira" userId="1020c2ec896d7adc" providerId="LiveId" clId="{FBD64558-EA0A-4A91-8C63-35D8645F1D42}" dt="2024-03-14T07:55:55.749" v="2070"/>
          <ac:inkMkLst>
            <pc:docMk/>
            <pc:sldMk cId="3145458258" sldId="260"/>
            <ac:inkMk id="10" creationId="{CD000A2F-A3CE-57B3-A321-1D09BF0CBC6A}"/>
          </ac:inkMkLst>
        </pc:inkChg>
        <pc:inkChg chg="add mod">
          <ac:chgData name="Theoneste Murangira" userId="1020c2ec896d7adc" providerId="LiveId" clId="{FBD64558-EA0A-4A91-8C63-35D8645F1D42}" dt="2024-03-14T07:55:55.749" v="2070"/>
          <ac:inkMkLst>
            <pc:docMk/>
            <pc:sldMk cId="3145458258" sldId="260"/>
            <ac:inkMk id="11" creationId="{0589B275-0E1D-16B4-B013-76D4740D93C2}"/>
          </ac:inkMkLst>
        </pc:inkChg>
        <pc:inkChg chg="add mod">
          <ac:chgData name="Theoneste Murangira" userId="1020c2ec896d7adc" providerId="LiveId" clId="{FBD64558-EA0A-4A91-8C63-35D8645F1D42}" dt="2024-03-14T07:55:55.749" v="2070"/>
          <ac:inkMkLst>
            <pc:docMk/>
            <pc:sldMk cId="3145458258" sldId="260"/>
            <ac:inkMk id="12" creationId="{8D165576-FC7B-EE25-65EE-1A2E7E9C30A8}"/>
          </ac:inkMkLst>
        </pc:inkChg>
        <pc:inkChg chg="add mod">
          <ac:chgData name="Theoneste Murangira" userId="1020c2ec896d7adc" providerId="LiveId" clId="{FBD64558-EA0A-4A91-8C63-35D8645F1D42}" dt="2024-03-14T07:56:01.843" v="2076"/>
          <ac:inkMkLst>
            <pc:docMk/>
            <pc:sldMk cId="3145458258" sldId="260"/>
            <ac:inkMk id="15" creationId="{04CB680B-FD5E-1F34-071E-144D5B9CC0E5}"/>
          </ac:inkMkLst>
        </pc:inkChg>
        <pc:inkChg chg="add mod">
          <ac:chgData name="Theoneste Murangira" userId="1020c2ec896d7adc" providerId="LiveId" clId="{FBD64558-EA0A-4A91-8C63-35D8645F1D42}" dt="2024-03-14T07:56:01.843" v="2076"/>
          <ac:inkMkLst>
            <pc:docMk/>
            <pc:sldMk cId="3145458258" sldId="260"/>
            <ac:inkMk id="16" creationId="{2D4E81CB-8F10-09AD-F3CF-9A45A6AA5A38}"/>
          </ac:inkMkLst>
        </pc:inkChg>
        <pc:inkChg chg="add mod">
          <ac:chgData name="Theoneste Murangira" userId="1020c2ec896d7adc" providerId="LiveId" clId="{FBD64558-EA0A-4A91-8C63-35D8645F1D42}" dt="2024-03-14T07:56:01.843" v="2076"/>
          <ac:inkMkLst>
            <pc:docMk/>
            <pc:sldMk cId="3145458258" sldId="260"/>
            <ac:inkMk id="18" creationId="{0D567CB8-6609-D9E9-FD74-78189B9E2F89}"/>
          </ac:inkMkLst>
        </pc:inkChg>
        <pc:inkChg chg="add mod">
          <ac:chgData name="Theoneste Murangira" userId="1020c2ec896d7adc" providerId="LiveId" clId="{FBD64558-EA0A-4A91-8C63-35D8645F1D42}" dt="2024-03-14T07:56:01.843" v="2076"/>
          <ac:inkMkLst>
            <pc:docMk/>
            <pc:sldMk cId="3145458258" sldId="260"/>
            <ac:inkMk id="19" creationId="{6E589E21-8CEE-8893-1470-85F553478D0C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1" creationId="{9DE0245F-0BB4-522A-37A5-11432BBF1706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2" creationId="{1B629C04-6CE4-E602-508D-D15AB7BAF700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3" creationId="{B1D4AF39-C097-2C17-5C7E-EBA654B638EB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4" creationId="{ACBD3326-1361-89D7-C3B1-CBAFFB25BE74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5" creationId="{E99E78A9-ACA6-8572-59F2-DB19EE05A9C6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6" creationId="{244FF629-5F40-6D52-2770-5B2A10D83C1E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7" creationId="{BE7D6016-0CD8-8534-B74B-BE3B14D985E6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8" creationId="{1E4BC3A1-9DF3-113B-15D3-1C2A3708C7E1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29" creationId="{DCF969A3-4E2E-2203-8739-405701311E86}"/>
          </ac:inkMkLst>
        </pc:inkChg>
        <pc:inkChg chg="add mod">
          <ac:chgData name="Theoneste Murangira" userId="1020c2ec896d7adc" providerId="LiveId" clId="{FBD64558-EA0A-4A91-8C63-35D8645F1D42}" dt="2024-03-14T07:56:11.244" v="2087"/>
          <ac:inkMkLst>
            <pc:docMk/>
            <pc:sldMk cId="3145458258" sldId="260"/>
            <ac:inkMk id="30" creationId="{9C0FD183-39D8-61AD-6A9F-17DEEBCC2B71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34" creationId="{1B25D037-02D7-B4FB-AB44-7B12533DC305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35" creationId="{B524C0D9-94E0-74FB-4C07-7AA8371929DF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36" creationId="{CA25374D-7801-08EC-5172-6F0818E7F3F4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37" creationId="{25451450-26CF-E6F4-AC90-41436B15167F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38" creationId="{1FF66707-C0FB-9CDB-129C-19152F452356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39" creationId="{C47B79AF-AA80-4A74-16C7-9D357437734D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0" creationId="{8D271468-4ED3-B54C-9566-41F14FC7B24B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1" creationId="{14FC6232-2B91-1773-9D74-E1CFEC4AEBF6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2" creationId="{D2E28518-999B-F424-3A9E-4129C241D0BF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3" creationId="{D50BE25E-0038-414A-A0F5-08BDFC693EC5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4" creationId="{DB01292D-0DAF-A1C0-B5DE-9567847C2414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5" creationId="{C49AE943-8B1B-468B-BC56-D3D6C387E224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6" creationId="{10FDE0B7-F91E-3EDF-0805-C4C5D2B9B91E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7" creationId="{7F998B93-EE1D-3906-E335-EC7888497969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8" creationId="{CB0E1966-682B-AA37-4803-890F19F64494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49" creationId="{AAD9B2F5-44C7-8369-1BD7-36CF4C8FE4D3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0" creationId="{3543EA57-E779-1E13-B387-ECC3E83CDB55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1" creationId="{942A66A4-436B-9601-F329-998FF92C9D9D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2" creationId="{C07C192E-17D4-74AB-6B10-FD65B60D7066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3" creationId="{C30DB365-105B-1726-8FAD-C703AE4BEBFB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4" creationId="{B64828AF-22EA-09FE-5EB9-A9CF8C6928F6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5" creationId="{2DEFED37-E89B-58AB-A28B-C1FC5D41151D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6" creationId="{8D8D4925-128B-11D2-D3BE-258847651740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7" creationId="{AE8D16F3-3FD4-CC59-3D28-47B5571EFAD0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8" creationId="{EA7E6A28-03D3-5E0D-B276-95189CD61D00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59" creationId="{F79BC0E0-99C1-2CB3-88CE-C95C39829566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60" creationId="{C5FCF777-56A5-506F-4EE0-6FAE2D4F6A8D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61" creationId="{136220E6-5DFD-C886-E904-94F5F5EA6D49}"/>
          </ac:inkMkLst>
        </pc:inkChg>
        <pc:inkChg chg="add mod">
          <ac:chgData name="Theoneste Murangira" userId="1020c2ec896d7adc" providerId="LiveId" clId="{FBD64558-EA0A-4A91-8C63-35D8645F1D42}" dt="2024-03-14T07:56:49.599" v="2117"/>
          <ac:inkMkLst>
            <pc:docMk/>
            <pc:sldMk cId="3145458258" sldId="260"/>
            <ac:inkMk id="62" creationId="{B00D18B2-6E86-92C5-2E92-393DEB80DE12}"/>
          </ac:inkMkLst>
        </pc:inkChg>
      </pc:sldChg>
      <pc:sldChg chg="addSp delSp modSp new mod">
        <pc:chgData name="Theoneste Murangira" userId="1020c2ec896d7adc" providerId="LiveId" clId="{FBD64558-EA0A-4A91-8C63-35D8645F1D42}" dt="2024-03-14T08:44:03.252" v="2850" actId="14100"/>
        <pc:sldMkLst>
          <pc:docMk/>
          <pc:sldMk cId="1679082278" sldId="261"/>
        </pc:sldMkLst>
        <pc:spChg chg="add mod">
          <ac:chgData name="Theoneste Murangira" userId="1020c2ec896d7adc" providerId="LiveId" clId="{FBD64558-EA0A-4A91-8C63-35D8645F1D42}" dt="2024-03-14T04:30:03.682" v="1468" actId="20577"/>
          <ac:spMkLst>
            <pc:docMk/>
            <pc:sldMk cId="1679082278" sldId="261"/>
            <ac:spMk id="2" creationId="{39806EAF-B8D8-E09D-6CF2-8C43141645D0}"/>
          </ac:spMkLst>
        </pc:spChg>
        <pc:spChg chg="add mod">
          <ac:chgData name="Theoneste Murangira" userId="1020c2ec896d7adc" providerId="LiveId" clId="{FBD64558-EA0A-4A91-8C63-35D8645F1D42}" dt="2024-03-14T08:38:07.249" v="2532" actId="14100"/>
          <ac:spMkLst>
            <pc:docMk/>
            <pc:sldMk cId="1679082278" sldId="261"/>
            <ac:spMk id="22" creationId="{F76E24D9-E3EA-8914-F492-978261C87503}"/>
          </ac:spMkLst>
        </pc:spChg>
        <pc:spChg chg="add mod">
          <ac:chgData name="Theoneste Murangira" userId="1020c2ec896d7adc" providerId="LiveId" clId="{FBD64558-EA0A-4A91-8C63-35D8645F1D42}" dt="2024-03-14T08:42:56.805" v="2829" actId="255"/>
          <ac:spMkLst>
            <pc:docMk/>
            <pc:sldMk cId="1679082278" sldId="261"/>
            <ac:spMk id="23" creationId="{38960965-6E46-CDFA-61C9-AA6C866EB812}"/>
          </ac:spMkLst>
        </pc:spChg>
        <pc:spChg chg="add mod">
          <ac:chgData name="Theoneste Murangira" userId="1020c2ec896d7adc" providerId="LiveId" clId="{FBD64558-EA0A-4A91-8C63-35D8645F1D42}" dt="2024-03-14T08:44:03.252" v="2850" actId="14100"/>
          <ac:spMkLst>
            <pc:docMk/>
            <pc:sldMk cId="1679082278" sldId="261"/>
            <ac:spMk id="24" creationId="{281A2859-B6DE-881B-7E93-956D84ED02F9}"/>
          </ac:spMkLst>
        </pc:spChg>
        <pc:grpChg chg="del mod">
          <ac:chgData name="Theoneste Murangira" userId="1020c2ec896d7adc" providerId="LiveId" clId="{FBD64558-EA0A-4A91-8C63-35D8645F1D42}" dt="2024-03-14T08:28:26.654" v="2432"/>
          <ac:grpSpMkLst>
            <pc:docMk/>
            <pc:sldMk cId="1679082278" sldId="261"/>
            <ac:grpSpMk id="10" creationId="{077F8CED-4580-DCC2-26F4-8B02A8CD697B}"/>
          </ac:grpSpMkLst>
        </pc:grpChg>
        <pc:grpChg chg="del mod">
          <ac:chgData name="Theoneste Murangira" userId="1020c2ec896d7adc" providerId="LiveId" clId="{FBD64558-EA0A-4A91-8C63-35D8645F1D42}" dt="2024-03-14T08:28:32.653" v="2439"/>
          <ac:grpSpMkLst>
            <pc:docMk/>
            <pc:sldMk cId="1679082278" sldId="261"/>
            <ac:grpSpMk id="12" creationId="{9B9DFF60-2C73-91A8-FD11-21566E5DC4EA}"/>
          </ac:grpSpMkLst>
        </pc:grpChg>
        <pc:grpChg chg="del mod">
          <ac:chgData name="Theoneste Murangira" userId="1020c2ec896d7adc" providerId="LiveId" clId="{FBD64558-EA0A-4A91-8C63-35D8645F1D42}" dt="2024-03-14T08:28:30.014" v="2437"/>
          <ac:grpSpMkLst>
            <pc:docMk/>
            <pc:sldMk cId="1679082278" sldId="261"/>
            <ac:grpSpMk id="15" creationId="{91DE8E81-C170-7876-0AA8-7EF43E1276C0}"/>
          </ac:grpSpMkLst>
        </pc:grpChg>
        <pc:grpChg chg="del mod">
          <ac:chgData name="Theoneste Murangira" userId="1020c2ec896d7adc" providerId="LiveId" clId="{FBD64558-EA0A-4A91-8C63-35D8645F1D42}" dt="2024-03-14T08:28:32.653" v="2439"/>
          <ac:grpSpMkLst>
            <pc:docMk/>
            <pc:sldMk cId="1679082278" sldId="261"/>
            <ac:grpSpMk id="17" creationId="{C346B730-2631-D65B-B5F5-B985BD3ECE07}"/>
          </ac:grpSpMkLst>
        </pc:grpChg>
        <pc:grpChg chg="mod">
          <ac:chgData name="Theoneste Murangira" userId="1020c2ec896d7adc" providerId="LiveId" clId="{FBD64558-EA0A-4A91-8C63-35D8645F1D42}" dt="2024-03-14T08:28:32.653" v="2439"/>
          <ac:grpSpMkLst>
            <pc:docMk/>
            <pc:sldMk cId="1679082278" sldId="261"/>
            <ac:grpSpMk id="19" creationId="{CAE5A3E2-82D5-2AD9-EBEE-7F60A4C75ED8}"/>
          </ac:grpSpMkLst>
        </pc:grpChg>
        <pc:inkChg chg="add">
          <ac:chgData name="Theoneste Murangira" userId="1020c2ec896d7adc" providerId="LiveId" clId="{FBD64558-EA0A-4A91-8C63-35D8645F1D42}" dt="2024-03-14T08:28:14.369" v="2423" actId="9405"/>
          <ac:inkMkLst>
            <pc:docMk/>
            <pc:sldMk cId="1679082278" sldId="261"/>
            <ac:inkMk id="3" creationId="{60A4AFCE-EC2F-A700-4EE0-1E7497E0A31B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0" creationId="{3AC26EFF-25C2-A518-9778-55D13D06DE33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1" creationId="{0FBF9000-B94F-EBA4-4053-CEA711BDB296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2" creationId="{70F27277-61C3-D75F-30B4-446A1DBED0F0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3" creationId="{4C5F56B8-DC16-067D-C4D1-4686B5D4801E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4" creationId="{4E1ADA6C-970C-FDB0-C269-191F274601B5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5" creationId="{BE212FE5-856B-7153-DB06-466EB816EE20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6" creationId="{CDD2390B-78D2-7CE4-DF33-AF81EA429A64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7" creationId="{71BF1DF8-A7DB-DC08-31F7-109744C6A2D9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18" creationId="{26002AC9-7723-FAB3-EEAB-72B7E4384B90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20" creationId="{B01325C3-4445-913A-3AC2-BFFDDE0DFFDE}"/>
          </ac:inkMkLst>
        </pc:inkChg>
        <pc:inkChg chg="add mod">
          <ac:chgData name="Theoneste Murangira" userId="1020c2ec896d7adc" providerId="LiveId" clId="{FBD64558-EA0A-4A91-8C63-35D8645F1D42}" dt="2024-03-14T08:28:32.653" v="2439"/>
          <ac:inkMkLst>
            <pc:docMk/>
            <pc:sldMk cId="1679082278" sldId="261"/>
            <ac:inkMk id="21" creationId="{33DCD12E-48F1-8B79-976F-A0CC90CCF741}"/>
          </ac:inkMkLst>
        </pc:inkChg>
      </pc:sldChg>
      <pc:sldChg chg="addSp delSp modSp add mod">
        <pc:chgData name="Theoneste Murangira" userId="1020c2ec896d7adc" providerId="LiveId" clId="{FBD64558-EA0A-4A91-8C63-35D8645F1D42}" dt="2024-03-26T09:35:00.132" v="4907"/>
        <pc:sldMkLst>
          <pc:docMk/>
          <pc:sldMk cId="2828620389" sldId="262"/>
        </pc:sldMkLst>
        <pc:spChg chg="mod">
          <ac:chgData name="Theoneste Murangira" userId="1020c2ec896d7adc" providerId="LiveId" clId="{FBD64558-EA0A-4A91-8C63-35D8645F1D42}" dt="2024-03-14T04:29:07.793" v="1466" actId="255"/>
          <ac:spMkLst>
            <pc:docMk/>
            <pc:sldMk cId="2828620389" sldId="262"/>
            <ac:spMk id="2" creationId="{A587EFDB-DCF5-0D30-C047-51A61E8CDCF3}"/>
          </ac:spMkLst>
        </pc:spChg>
        <pc:grpChg chg="del mod">
          <ac:chgData name="Theoneste Murangira" userId="1020c2ec896d7adc" providerId="LiveId" clId="{FBD64558-EA0A-4A91-8C63-35D8645F1D42}" dt="2024-03-14T08:18:14.499" v="2275"/>
          <ac:grpSpMkLst>
            <pc:docMk/>
            <pc:sldMk cId="2828620389" sldId="262"/>
            <ac:grpSpMk id="12" creationId="{0B5D137C-EE48-D1FD-855B-A5D9903F1A81}"/>
          </ac:grpSpMkLst>
        </pc:grpChg>
        <pc:grpChg chg="del mod">
          <ac:chgData name="Theoneste Murangira" userId="1020c2ec896d7adc" providerId="LiveId" clId="{FBD64558-EA0A-4A91-8C63-35D8645F1D42}" dt="2024-03-14T08:18:27.243" v="2278"/>
          <ac:grpSpMkLst>
            <pc:docMk/>
            <pc:sldMk cId="2828620389" sldId="262"/>
            <ac:grpSpMk id="13" creationId="{AE3E4801-7005-F85F-E6C0-812555CF9E80}"/>
          </ac:grpSpMkLst>
        </pc:grpChg>
        <pc:grpChg chg="del mod">
          <ac:chgData name="Theoneste Murangira" userId="1020c2ec896d7adc" providerId="LiveId" clId="{FBD64558-EA0A-4A91-8C63-35D8645F1D42}" dt="2024-03-14T08:21:33.875" v="2340"/>
          <ac:grpSpMkLst>
            <pc:docMk/>
            <pc:sldMk cId="2828620389" sldId="262"/>
            <ac:grpSpMk id="16" creationId="{2E8B3588-800A-D567-7618-3B70AC81B80D}"/>
          </ac:grpSpMkLst>
        </pc:grpChg>
        <pc:grpChg chg="del mod">
          <ac:chgData name="Theoneste Murangira" userId="1020c2ec896d7adc" providerId="LiveId" clId="{FBD64558-EA0A-4A91-8C63-35D8645F1D42}" dt="2024-03-14T08:21:33.875" v="2340"/>
          <ac:grpSpMkLst>
            <pc:docMk/>
            <pc:sldMk cId="2828620389" sldId="262"/>
            <ac:grpSpMk id="19" creationId="{EE227D9C-E097-E01E-5E32-C07AE2F3AF54}"/>
          </ac:grpSpMkLst>
        </pc:grpChg>
        <pc:grpChg chg="del mod">
          <ac:chgData name="Theoneste Murangira" userId="1020c2ec896d7adc" providerId="LiveId" clId="{FBD64558-EA0A-4A91-8C63-35D8645F1D42}" dt="2024-03-14T08:21:33.875" v="2340"/>
          <ac:grpSpMkLst>
            <pc:docMk/>
            <pc:sldMk cId="2828620389" sldId="262"/>
            <ac:grpSpMk id="23" creationId="{4353EDDB-980B-CE41-4E5C-F44B0DCB1F01}"/>
          </ac:grpSpMkLst>
        </pc:grpChg>
        <pc:grpChg chg="del mod">
          <ac:chgData name="Theoneste Murangira" userId="1020c2ec896d7adc" providerId="LiveId" clId="{FBD64558-EA0A-4A91-8C63-35D8645F1D42}" dt="2024-03-14T08:21:33.875" v="2340"/>
          <ac:grpSpMkLst>
            <pc:docMk/>
            <pc:sldMk cId="2828620389" sldId="262"/>
            <ac:grpSpMk id="26" creationId="{A5719299-267D-33B0-C873-E2BE494D9EA2}"/>
          </ac:grpSpMkLst>
        </pc:grpChg>
        <pc:grpChg chg="del mod">
          <ac:chgData name="Theoneste Murangira" userId="1020c2ec896d7adc" providerId="LiveId" clId="{FBD64558-EA0A-4A91-8C63-35D8645F1D42}" dt="2024-03-14T08:19:45.998" v="2295"/>
          <ac:grpSpMkLst>
            <pc:docMk/>
            <pc:sldMk cId="2828620389" sldId="262"/>
            <ac:grpSpMk id="29" creationId="{2125168C-7E8B-1F74-A07B-C23A26C4C3A0}"/>
          </ac:grpSpMkLst>
        </pc:grpChg>
        <pc:grpChg chg="del mod">
          <ac:chgData name="Theoneste Murangira" userId="1020c2ec896d7adc" providerId="LiveId" clId="{FBD64558-EA0A-4A91-8C63-35D8645F1D42}" dt="2024-03-14T08:21:33.875" v="2340"/>
          <ac:grpSpMkLst>
            <pc:docMk/>
            <pc:sldMk cId="2828620389" sldId="262"/>
            <ac:grpSpMk id="33" creationId="{F7B86FF3-16E0-A362-A0F9-B82F771E81E0}"/>
          </ac:grpSpMkLst>
        </pc:grpChg>
        <pc:grpChg chg="del mod">
          <ac:chgData name="Theoneste Murangira" userId="1020c2ec896d7adc" providerId="LiveId" clId="{FBD64558-EA0A-4A91-8C63-35D8645F1D42}" dt="2024-03-14T08:21:33.875" v="2340"/>
          <ac:grpSpMkLst>
            <pc:docMk/>
            <pc:sldMk cId="2828620389" sldId="262"/>
            <ac:grpSpMk id="34" creationId="{84DAF2D4-5CB4-CC82-AAA2-454836461620}"/>
          </ac:grpSpMkLst>
        </pc:grpChg>
        <pc:grpChg chg="del mod">
          <ac:chgData name="Theoneste Murangira" userId="1020c2ec896d7adc" providerId="LiveId" clId="{FBD64558-EA0A-4A91-8C63-35D8645F1D42}" dt="2024-03-14T08:20:47.916" v="2314"/>
          <ac:grpSpMkLst>
            <pc:docMk/>
            <pc:sldMk cId="2828620389" sldId="262"/>
            <ac:grpSpMk id="41" creationId="{D96FADAB-1BC8-9E92-2741-0DBD33B358DE}"/>
          </ac:grpSpMkLst>
        </pc:grpChg>
        <pc:grpChg chg="del mod">
          <ac:chgData name="Theoneste Murangira" userId="1020c2ec896d7adc" providerId="LiveId" clId="{FBD64558-EA0A-4A91-8C63-35D8645F1D42}" dt="2024-03-14T08:20:47.916" v="2314"/>
          <ac:grpSpMkLst>
            <pc:docMk/>
            <pc:sldMk cId="2828620389" sldId="262"/>
            <ac:grpSpMk id="46" creationId="{1E94277E-B14E-2C86-E60B-8D3533800A43}"/>
          </ac:grpSpMkLst>
        </pc:grpChg>
        <pc:grpChg chg="del mod">
          <ac:chgData name="Theoneste Murangira" userId="1020c2ec896d7adc" providerId="LiveId" clId="{FBD64558-EA0A-4A91-8C63-35D8645F1D42}" dt="2024-03-26T07:01:07.221" v="4899" actId="478"/>
          <ac:grpSpMkLst>
            <pc:docMk/>
            <pc:sldMk cId="2828620389" sldId="262"/>
            <ac:grpSpMk id="53" creationId="{1CC4C2C3-2131-4B66-8A0A-19F224622D80}"/>
          </ac:grpSpMkLst>
        </pc:grpChg>
        <pc:grpChg chg="del mod">
          <ac:chgData name="Theoneste Murangira" userId="1020c2ec896d7adc" providerId="LiveId" clId="{FBD64558-EA0A-4A91-8C63-35D8645F1D42}" dt="2024-03-26T07:01:12.096" v="4900" actId="478"/>
          <ac:grpSpMkLst>
            <pc:docMk/>
            <pc:sldMk cId="2828620389" sldId="262"/>
            <ac:grpSpMk id="63" creationId="{0C8F4A99-871D-7702-62B1-C800E91CCD73}"/>
          </ac:grpSpMkLst>
        </pc:grpChg>
        <pc:grpChg chg="del mod">
          <ac:chgData name="Theoneste Murangira" userId="1020c2ec896d7adc" providerId="LiveId" clId="{FBD64558-EA0A-4A91-8C63-35D8645F1D42}" dt="2024-03-26T07:01:22.981" v="4902" actId="478"/>
          <ac:grpSpMkLst>
            <pc:docMk/>
            <pc:sldMk cId="2828620389" sldId="262"/>
            <ac:grpSpMk id="73" creationId="{8A55E57C-071A-C54E-FE46-74B73492C482}"/>
          </ac:grpSpMkLst>
        </pc:grpChg>
        <pc:grpChg chg="del mod">
          <ac:chgData name="Theoneste Murangira" userId="1020c2ec896d7adc" providerId="LiveId" clId="{FBD64558-EA0A-4A91-8C63-35D8645F1D42}" dt="2024-03-14T08:21:36.455" v="2343"/>
          <ac:grpSpMkLst>
            <pc:docMk/>
            <pc:sldMk cId="2828620389" sldId="262"/>
            <ac:grpSpMk id="79" creationId="{D312BDE5-D792-28CD-9D0E-7BD0CC68D6AD}"/>
          </ac:grpSpMkLst>
        </pc:grpChg>
        <pc:grpChg chg="mod">
          <ac:chgData name="Theoneste Murangira" userId="1020c2ec896d7adc" providerId="LiveId" clId="{FBD64558-EA0A-4A91-8C63-35D8645F1D42}" dt="2024-03-14T08:21:36.455" v="2343"/>
          <ac:grpSpMkLst>
            <pc:docMk/>
            <pc:sldMk cId="2828620389" sldId="262"/>
            <ac:grpSpMk id="82" creationId="{D238650B-29C7-E4E9-3ED5-485953835C68}"/>
          </ac:grpSpMkLst>
        </pc:grpChg>
        <pc:grpChg chg="del mod">
          <ac:chgData name="Theoneste Murangira" userId="1020c2ec896d7adc" providerId="LiveId" clId="{FBD64558-EA0A-4A91-8C63-35D8645F1D42}" dt="2024-03-14T08:22:14.770" v="2371"/>
          <ac:grpSpMkLst>
            <pc:docMk/>
            <pc:sldMk cId="2828620389" sldId="262"/>
            <ac:grpSpMk id="95" creationId="{868BCC5E-4C9B-59FE-E07F-B294C48B30DA}"/>
          </ac:grpSpMkLst>
        </pc:grpChg>
        <pc:grpChg chg="del mod">
          <ac:chgData name="Theoneste Murangira" userId="1020c2ec896d7adc" providerId="LiveId" clId="{FBD64558-EA0A-4A91-8C63-35D8645F1D42}" dt="2024-03-14T08:22:05.006" v="2365"/>
          <ac:grpSpMkLst>
            <pc:docMk/>
            <pc:sldMk cId="2828620389" sldId="262"/>
            <ac:grpSpMk id="101" creationId="{7E6CB34E-CB4A-FED2-AAEF-9FE67C61EBDB}"/>
          </ac:grpSpMkLst>
        </pc:grpChg>
        <pc:grpChg chg="del mod">
          <ac:chgData name="Theoneste Murangira" userId="1020c2ec896d7adc" providerId="LiveId" clId="{FBD64558-EA0A-4A91-8C63-35D8645F1D42}" dt="2024-03-14T08:22:06.602" v="2368"/>
          <ac:grpSpMkLst>
            <pc:docMk/>
            <pc:sldMk cId="2828620389" sldId="262"/>
            <ac:grpSpMk id="104" creationId="{6CB40C13-24BB-0BCF-04E6-ABB9F20CF923}"/>
          </ac:grpSpMkLst>
        </pc:grpChg>
        <pc:grpChg chg="del mod">
          <ac:chgData name="Theoneste Murangira" userId="1020c2ec896d7adc" providerId="LiveId" clId="{FBD64558-EA0A-4A91-8C63-35D8645F1D42}" dt="2024-03-14T08:22:14.770" v="2371"/>
          <ac:grpSpMkLst>
            <pc:docMk/>
            <pc:sldMk cId="2828620389" sldId="262"/>
            <ac:grpSpMk id="107" creationId="{AEB3FCA7-434A-A60A-F034-F23BCA103AF2}"/>
          </ac:grpSpMkLst>
        </pc:grpChg>
        <pc:grpChg chg="del mod">
          <ac:chgData name="Theoneste Murangira" userId="1020c2ec896d7adc" providerId="LiveId" clId="{FBD64558-EA0A-4A91-8C63-35D8645F1D42}" dt="2024-03-14T08:22:22.539" v="2381"/>
          <ac:grpSpMkLst>
            <pc:docMk/>
            <pc:sldMk cId="2828620389" sldId="262"/>
            <ac:grpSpMk id="110" creationId="{F6AF6628-A375-50D1-6D32-CF40F5F535A7}"/>
          </ac:grpSpMkLst>
        </pc:grpChg>
        <pc:grpChg chg="mod">
          <ac:chgData name="Theoneste Murangira" userId="1020c2ec896d7adc" providerId="LiveId" clId="{FBD64558-EA0A-4A91-8C63-35D8645F1D42}" dt="2024-03-14T08:22:22.539" v="2381"/>
          <ac:grpSpMkLst>
            <pc:docMk/>
            <pc:sldMk cId="2828620389" sldId="262"/>
            <ac:grpSpMk id="120" creationId="{2A3890BB-5486-2F89-5E93-3F86BEE2B478}"/>
          </ac:grpSpMkLst>
        </pc:grpChg>
        <pc:inkChg chg="add">
          <ac:chgData name="Theoneste Murangira" userId="1020c2ec896d7adc" providerId="LiveId" clId="{FBD64558-EA0A-4A91-8C63-35D8645F1D42}" dt="2024-03-26T09:35:00.132" v="4907"/>
          <ac:inkMkLst>
            <pc:docMk/>
            <pc:sldMk cId="2828620389" sldId="262"/>
            <ac:inkMk id="3" creationId="{914A32D7-37D8-9DC6-1654-83910B237588}"/>
          </ac:inkMkLst>
        </pc:inkChg>
        <pc:inkChg chg="add del">
          <ac:chgData name="Theoneste Murangira" userId="1020c2ec896d7adc" providerId="LiveId" clId="{FBD64558-EA0A-4A91-8C63-35D8645F1D42}" dt="2024-03-14T08:16:54.847" v="2266"/>
          <ac:inkMkLst>
            <pc:docMk/>
            <pc:sldMk cId="2828620389" sldId="262"/>
            <ac:inkMk id="3" creationId="{F3D6E2C8-B236-D353-9D0D-A1694B321F0B}"/>
          </ac:inkMkLst>
        </pc:inkChg>
        <pc:inkChg chg="add">
          <ac:chgData name="Theoneste Murangira" userId="1020c2ec896d7adc" providerId="LiveId" clId="{FBD64558-EA0A-4A91-8C63-35D8645F1D42}" dt="2024-03-14T08:18:06.432" v="2267" actId="9405"/>
          <ac:inkMkLst>
            <pc:docMk/>
            <pc:sldMk cId="2828620389" sldId="262"/>
            <ac:inkMk id="4" creationId="{D2D59CB6-B483-F619-FE78-C9C698459837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5" creationId="{BBCEDBB3-A3A6-E53B-E514-EE3EF9D0CFE4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6" creationId="{8DF97704-0915-87A2-F343-F5A25DD37FF3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7" creationId="{E8486DBA-3F0A-53C8-2DFD-4FCC41BC5A3D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8" creationId="{DDA7227D-55CD-AF16-CAFA-7F8E99F051A2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9" creationId="{80FF1A30-EFFA-6F58-53FF-CDA88905C540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10" creationId="{6BFCE5FA-7527-7A23-AD12-386A9E34573D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11" creationId="{62A47C85-623F-9C39-78FA-0C512B642A25}"/>
          </ac:inkMkLst>
        </pc:inkChg>
        <pc:inkChg chg="add del mod">
          <ac:chgData name="Theoneste Murangira" userId="1020c2ec896d7adc" providerId="LiveId" clId="{FBD64558-EA0A-4A91-8C63-35D8645F1D42}" dt="2024-03-26T07:01:34.341" v="4905" actId="478"/>
          <ac:inkMkLst>
            <pc:docMk/>
            <pc:sldMk cId="2828620389" sldId="262"/>
            <ac:inkMk id="14" creationId="{600B6323-5B05-7893-9FC3-2AFF49CBF1E8}"/>
          </ac:inkMkLst>
        </pc:inkChg>
        <pc:inkChg chg="add del mod">
          <ac:chgData name="Theoneste Murangira" userId="1020c2ec896d7adc" providerId="LiveId" clId="{FBD64558-EA0A-4A91-8C63-35D8645F1D42}" dt="2024-03-26T07:01:36.675" v="4906" actId="478"/>
          <ac:inkMkLst>
            <pc:docMk/>
            <pc:sldMk cId="2828620389" sldId="262"/>
            <ac:inkMk id="15" creationId="{6D16AFFD-B443-AC18-05A0-223372DA4A8F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17" creationId="{F01948D9-E6E9-E931-739C-D41E4813234F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18" creationId="{8479F406-D075-A3A6-EBF3-EE7524BDF3A0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20" creationId="{5BB9A1F4-374E-6873-B94F-E7360CB5E130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21" creationId="{8B84D820-D8E1-1250-7F3E-54F3C730A62D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22" creationId="{80C45FAD-743B-06A0-B1D5-D6ECF04BA71C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24" creationId="{5F806E07-9C1F-80A5-9161-D79649A57731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25" creationId="{A4761A18-10B7-54F2-EBF8-DDA899ABD831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27" creationId="{C65D7BA4-F2C7-E223-AA5E-FDDA742CB21A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28" creationId="{4603352A-24C3-20FC-A46A-A1C851C8CA60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30" creationId="{66C5BD50-53CF-6CC5-D456-B9B56E5B40DB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31" creationId="{5ADF99CD-1F94-C489-5FC4-179D80E55093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32" creationId="{E9113FF6-44AF-8B8D-0AFC-199BAD011DC0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35" creationId="{D88CD8D8-AAFA-A03C-569D-5A9933C2FDAF}"/>
          </ac:inkMkLst>
        </pc:inkChg>
        <pc:inkChg chg="add">
          <ac:chgData name="Theoneste Murangira" userId="1020c2ec896d7adc" providerId="LiveId" clId="{FBD64558-EA0A-4A91-8C63-35D8645F1D42}" dt="2024-03-14T08:20:26.932" v="2297" actId="9405"/>
          <ac:inkMkLst>
            <pc:docMk/>
            <pc:sldMk cId="2828620389" sldId="262"/>
            <ac:inkMk id="36" creationId="{BE585AFF-5DA5-9283-F30F-D8C53F2AD01A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37" creationId="{01601D9C-9160-1EA9-9532-619477495156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38" creationId="{00215311-1C31-5EE9-D62A-2BD6973051CE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39" creationId="{A48C5156-D40F-BDE8-54E4-C898ABE12F95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40" creationId="{B162D03B-B793-AB7E-1B51-DE984BE4DA33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42" creationId="{C4DB24EC-DE96-6A5E-6BAA-5D3BB2A807BD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43" creationId="{48F20564-3C02-DD49-8AB3-A432B4471E1A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44" creationId="{DA31A313-2EC5-FB08-4F63-2397D4277546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45" creationId="{4BCDA19C-C316-6639-1498-AF2796AFA864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47" creationId="{122B382D-77B1-C93D-8DF9-71CB9B7319C5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48" creationId="{F81BB285-303C-4BA8-D42A-26D177166996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49" creationId="{4D13DE17-8BA6-3E39-7E11-81F892F781D2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50" creationId="{B6C509E6-2EF6-90CA-3BFB-F8BA2B63ED97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51" creationId="{DC1C1FC3-E3AD-5F68-FEBA-846DAAC6E681}"/>
          </ac:inkMkLst>
        </pc:inkChg>
        <pc:inkChg chg="add mod">
          <ac:chgData name="Theoneste Murangira" userId="1020c2ec896d7adc" providerId="LiveId" clId="{FBD64558-EA0A-4A91-8C63-35D8645F1D42}" dt="2024-03-14T08:20:47.916" v="2314"/>
          <ac:inkMkLst>
            <pc:docMk/>
            <pc:sldMk cId="2828620389" sldId="262"/>
            <ac:inkMk id="52" creationId="{F6CFE9C3-1ECB-EF5D-DD67-66166FF2928B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54" creationId="{F852E6B9-DA0F-460C-EBCE-3B160D92B751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55" creationId="{C407A2A9-9308-5226-5E81-FFFAFBE23871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56" creationId="{0C3D6334-74AA-7E51-B4A9-4EE31095F214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57" creationId="{DE2B816A-23B5-01F6-E196-CDE22F738C10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58" creationId="{8A0562E2-1688-4428-5A2F-033590460DF1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59" creationId="{1B7D7B9E-41B0-71BA-C191-A223945B7CED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60" creationId="{9AF26027-8A19-0CE2-0493-6DD5D5A8E40A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61" creationId="{8482D73D-0231-3F97-5916-266EC0702E2B}"/>
          </ac:inkMkLst>
        </pc:inkChg>
        <pc:inkChg chg="add mod">
          <ac:chgData name="Theoneste Murangira" userId="1020c2ec896d7adc" providerId="LiveId" clId="{FBD64558-EA0A-4A91-8C63-35D8645F1D42}" dt="2024-03-14T08:21:03.158" v="2324"/>
          <ac:inkMkLst>
            <pc:docMk/>
            <pc:sldMk cId="2828620389" sldId="262"/>
            <ac:inkMk id="62" creationId="{66878161-AF46-465D-3EB4-6A917ECEB415}"/>
          </ac:inkMkLst>
        </pc:inkChg>
        <pc:inkChg chg="add del">
          <ac:chgData name="Theoneste Murangira" userId="1020c2ec896d7adc" providerId="LiveId" clId="{FBD64558-EA0A-4A91-8C63-35D8645F1D42}" dt="2024-03-26T07:01:28.807" v="4904" actId="478"/>
          <ac:inkMkLst>
            <pc:docMk/>
            <pc:sldMk cId="2828620389" sldId="262"/>
            <ac:inkMk id="64" creationId="{4BE96CEB-A4DC-6EEE-E7DF-3F4E2C410024}"/>
          </ac:inkMkLst>
        </pc:inkChg>
        <pc:inkChg chg="add del">
          <ac:chgData name="Theoneste Murangira" userId="1020c2ec896d7adc" providerId="LiveId" clId="{FBD64558-EA0A-4A91-8C63-35D8645F1D42}" dt="2024-03-26T07:01:26.177" v="4903" actId="478"/>
          <ac:inkMkLst>
            <pc:docMk/>
            <pc:sldMk cId="2828620389" sldId="262"/>
            <ac:inkMk id="65" creationId="{D12903FD-3EAB-E233-CDF9-03D03C02E8ED}"/>
          </ac:inkMkLst>
        </pc:inkChg>
        <pc:inkChg chg="add mod">
          <ac:chgData name="Theoneste Murangira" userId="1020c2ec896d7adc" providerId="LiveId" clId="{FBD64558-EA0A-4A91-8C63-35D8645F1D42}" dt="2024-03-14T08:21:23.592" v="2334"/>
          <ac:inkMkLst>
            <pc:docMk/>
            <pc:sldMk cId="2828620389" sldId="262"/>
            <ac:inkMk id="66" creationId="{4C7DAE2E-0639-277C-9CFF-7EFB7196D4A6}"/>
          </ac:inkMkLst>
        </pc:inkChg>
        <pc:inkChg chg="add mod">
          <ac:chgData name="Theoneste Murangira" userId="1020c2ec896d7adc" providerId="LiveId" clId="{FBD64558-EA0A-4A91-8C63-35D8645F1D42}" dt="2024-03-14T08:21:23.592" v="2334"/>
          <ac:inkMkLst>
            <pc:docMk/>
            <pc:sldMk cId="2828620389" sldId="262"/>
            <ac:inkMk id="67" creationId="{72688C4D-6454-FD4D-7972-CA9F4F2C2984}"/>
          </ac:inkMkLst>
        </pc:inkChg>
        <pc:inkChg chg="add mod">
          <ac:chgData name="Theoneste Murangira" userId="1020c2ec896d7adc" providerId="LiveId" clId="{FBD64558-EA0A-4A91-8C63-35D8645F1D42}" dt="2024-03-14T08:21:23.592" v="2334"/>
          <ac:inkMkLst>
            <pc:docMk/>
            <pc:sldMk cId="2828620389" sldId="262"/>
            <ac:inkMk id="68" creationId="{A16A13A3-4113-7FD6-0550-01EACFC0F1A6}"/>
          </ac:inkMkLst>
        </pc:inkChg>
        <pc:inkChg chg="add mod">
          <ac:chgData name="Theoneste Murangira" userId="1020c2ec896d7adc" providerId="LiveId" clId="{FBD64558-EA0A-4A91-8C63-35D8645F1D42}" dt="2024-03-14T08:21:23.592" v="2334"/>
          <ac:inkMkLst>
            <pc:docMk/>
            <pc:sldMk cId="2828620389" sldId="262"/>
            <ac:inkMk id="69" creationId="{0A3D2A4B-2EB0-11B3-401D-4B25DD5A8082}"/>
          </ac:inkMkLst>
        </pc:inkChg>
        <pc:inkChg chg="add mod">
          <ac:chgData name="Theoneste Murangira" userId="1020c2ec896d7adc" providerId="LiveId" clId="{FBD64558-EA0A-4A91-8C63-35D8645F1D42}" dt="2024-03-14T08:21:23.592" v="2334"/>
          <ac:inkMkLst>
            <pc:docMk/>
            <pc:sldMk cId="2828620389" sldId="262"/>
            <ac:inkMk id="70" creationId="{23074355-FDE8-7524-59D9-9725C4353731}"/>
          </ac:inkMkLst>
        </pc:inkChg>
        <pc:inkChg chg="add mod">
          <ac:chgData name="Theoneste Murangira" userId="1020c2ec896d7adc" providerId="LiveId" clId="{FBD64558-EA0A-4A91-8C63-35D8645F1D42}" dt="2024-03-14T08:21:23.592" v="2334"/>
          <ac:inkMkLst>
            <pc:docMk/>
            <pc:sldMk cId="2828620389" sldId="262"/>
            <ac:inkMk id="71" creationId="{9570868B-9EF1-4E02-9D5B-28B3C47E1756}"/>
          </ac:inkMkLst>
        </pc:inkChg>
        <pc:inkChg chg="add del">
          <ac:chgData name="Theoneste Murangira" userId="1020c2ec896d7adc" providerId="LiveId" clId="{FBD64558-EA0A-4A91-8C63-35D8645F1D42}" dt="2024-03-26T07:01:18.208" v="4901" actId="478"/>
          <ac:inkMkLst>
            <pc:docMk/>
            <pc:sldMk cId="2828620389" sldId="262"/>
            <ac:inkMk id="72" creationId="{3166F708-26F0-A82F-903F-10D3BFAA512B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74" creationId="{720CC5EB-5929-EF74-BE61-2F608F2BB3B2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75" creationId="{C3632000-2E17-2F04-1D69-A81CBEE100B7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76" creationId="{BC3C5C9E-D5FF-D8DD-D3B9-999960BDA437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77" creationId="{F0167E48-DC9D-3DEC-126E-9B4EB181088C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78" creationId="{83897AEF-3A66-3BB3-986A-E29DBFC10814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80" creationId="{178D6746-E39E-68D0-F37F-2CEAB0077A6A}"/>
          </ac:inkMkLst>
        </pc:inkChg>
        <pc:inkChg chg="add mod">
          <ac:chgData name="Theoneste Murangira" userId="1020c2ec896d7adc" providerId="LiveId" clId="{FBD64558-EA0A-4A91-8C63-35D8645F1D42}" dt="2024-03-14T08:21:36.455" v="2343"/>
          <ac:inkMkLst>
            <pc:docMk/>
            <pc:sldMk cId="2828620389" sldId="262"/>
            <ac:inkMk id="81" creationId="{DE27ECC9-9532-B6D4-D78D-3637003488B8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83" creationId="{2DF36132-55AA-3595-3B92-14BAEF53BF8C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84" creationId="{286A6E62-BEEA-EF44-D89A-C7E4B369E51E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85" creationId="{FA87A844-850E-7A1D-CD52-4999892445A2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86" creationId="{C6D986FD-8AD6-4CF8-FC34-20026FF16DB5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87" creationId="{399C149E-E864-6D69-E79D-9435193C1C32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88" creationId="{B96EDE06-341F-E674-A55A-2B788C1FC0FC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89" creationId="{BBCD87E1-F42F-7032-9E78-C468DB05076D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0" creationId="{F08D9E57-B554-52BF-421C-A3F500A43C30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1" creationId="{EA327665-0682-EE31-7D46-1BCE56F829FF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2" creationId="{680C85A6-F33B-32F6-A9C6-230C0D11C4E0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3" creationId="{65824B94-55DF-CFBB-3BB1-20D84FB98BA0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4" creationId="{50F17CBC-60C3-2FCD-4F86-D8A7B3567AA6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6" creationId="{986A9767-6135-8822-AB26-48E4EC7ACA9B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7" creationId="{0C9156E2-EAC7-5939-4494-87C33CE34F8E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8" creationId="{EB7A70D6-DB5D-1760-5FEC-F277C3582544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99" creationId="{48C0976C-BF48-6FDC-C7A7-44F873A0BA67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00" creationId="{6BAFE22B-6773-4F63-37CD-9F7BA3AE764F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02" creationId="{E41C747F-0BED-1330-E2BA-B2F5912A4E7D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03" creationId="{97DFB694-07D0-FCE5-ED2E-C6D8A9EC7145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05" creationId="{792EA447-63DB-71F7-0287-E188B0529CF5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06" creationId="{21B9B046-806B-959D-D2EA-9FD50C8ADB78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08" creationId="{30F6EC04-3F1E-FE15-3E5E-151776DF3531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09" creationId="{78BC76D4-6791-57FD-D704-7ED7065B68FB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1" creationId="{C5F97828-0B7E-5049-6446-637D1D81890D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2" creationId="{86AA64B3-C490-72CC-2F06-6CF5B7F600E9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3" creationId="{F475BBF1-EDB2-769D-6643-83FACF8280F5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4" creationId="{91C77347-1AC8-690F-9740-3B7A9D9D3DAB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5" creationId="{AE66492C-C0FC-F997-BB52-6EEDC0A5A92C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6" creationId="{20B7F7EF-CD7E-1AC1-A427-5C4CE43571DF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7" creationId="{36AACD93-F662-2ED8-09DE-A5772FB7837D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8" creationId="{A88476F5-7AFB-615D-1EA7-2FB335ADE08B}"/>
          </ac:inkMkLst>
        </pc:inkChg>
        <pc:inkChg chg="add mod">
          <ac:chgData name="Theoneste Murangira" userId="1020c2ec896d7adc" providerId="LiveId" clId="{FBD64558-EA0A-4A91-8C63-35D8645F1D42}" dt="2024-03-14T08:22:22.539" v="2381"/>
          <ac:inkMkLst>
            <pc:docMk/>
            <pc:sldMk cId="2828620389" sldId="262"/>
            <ac:inkMk id="119" creationId="{E4DE2F7B-3D46-983A-8024-D0CF94A7B904}"/>
          </ac:inkMkLst>
        </pc:inkChg>
      </pc:sldChg>
      <pc:sldChg chg="addSp delSp modSp add mod">
        <pc:chgData name="Theoneste Murangira" userId="1020c2ec896d7adc" providerId="LiveId" clId="{FBD64558-EA0A-4A91-8C63-35D8645F1D42}" dt="2024-03-14T08:26:02.952" v="2422"/>
        <pc:sldMkLst>
          <pc:docMk/>
          <pc:sldMk cId="3435323608" sldId="263"/>
        </pc:sldMkLst>
        <pc:spChg chg="mod">
          <ac:chgData name="Theoneste Murangira" userId="1020c2ec896d7adc" providerId="LiveId" clId="{FBD64558-EA0A-4A91-8C63-35D8645F1D42}" dt="2024-03-14T04:29:46.046" v="1467" actId="255"/>
          <ac:spMkLst>
            <pc:docMk/>
            <pc:sldMk cId="3435323608" sldId="263"/>
            <ac:spMk id="2" creationId="{A587EFDB-DCF5-0D30-C047-51A61E8CDCF3}"/>
          </ac:spMkLst>
        </pc:spChg>
        <pc:grpChg chg="del mod">
          <ac:chgData name="Theoneste Murangira" userId="1020c2ec896d7adc" providerId="LiveId" clId="{FBD64558-EA0A-4A91-8C63-35D8645F1D42}" dt="2024-03-14T08:25:02.998" v="2390"/>
          <ac:grpSpMkLst>
            <pc:docMk/>
            <pc:sldMk cId="3435323608" sldId="263"/>
            <ac:grpSpMk id="7" creationId="{8351B1E2-E9BD-11CC-B636-5C5ABBB7FAC6}"/>
          </ac:grpSpMkLst>
        </pc:grpChg>
        <pc:grpChg chg="mod">
          <ac:chgData name="Theoneste Murangira" userId="1020c2ec896d7adc" providerId="LiveId" clId="{FBD64558-EA0A-4A91-8C63-35D8645F1D42}" dt="2024-03-14T08:25:02.998" v="2390"/>
          <ac:grpSpMkLst>
            <pc:docMk/>
            <pc:sldMk cId="3435323608" sldId="263"/>
            <ac:grpSpMk id="11" creationId="{8BF807B9-AF21-B418-7482-DA409D36D4E7}"/>
          </ac:grpSpMkLst>
        </pc:grpChg>
        <pc:grpChg chg="mod">
          <ac:chgData name="Theoneste Murangira" userId="1020c2ec896d7adc" providerId="LiveId" clId="{FBD64558-EA0A-4A91-8C63-35D8645F1D42}" dt="2024-03-14T08:25:14.180" v="2395"/>
          <ac:grpSpMkLst>
            <pc:docMk/>
            <pc:sldMk cId="3435323608" sldId="263"/>
            <ac:grpSpMk id="16" creationId="{3CB829B5-7484-6825-AEC7-4F59DDEE4F45}"/>
          </ac:grpSpMkLst>
        </pc:grpChg>
        <pc:grpChg chg="del mod">
          <ac:chgData name="Theoneste Murangira" userId="1020c2ec896d7adc" providerId="LiveId" clId="{FBD64558-EA0A-4A91-8C63-35D8645F1D42}" dt="2024-03-14T08:25:26.743" v="2406"/>
          <ac:grpSpMkLst>
            <pc:docMk/>
            <pc:sldMk cId="3435323608" sldId="263"/>
            <ac:grpSpMk id="23" creationId="{F38470D2-E52C-E00E-E1C3-C4CBA6659E2E}"/>
          </ac:grpSpMkLst>
        </pc:grpChg>
        <pc:grpChg chg="del mod">
          <ac:chgData name="Theoneste Murangira" userId="1020c2ec896d7adc" providerId="LiveId" clId="{FBD64558-EA0A-4A91-8C63-35D8645F1D42}" dt="2024-03-14T08:25:59.661" v="2418"/>
          <ac:grpSpMkLst>
            <pc:docMk/>
            <pc:sldMk cId="3435323608" sldId="263"/>
            <ac:grpSpMk id="24" creationId="{DB4E0366-3DF6-6DB8-DD51-40B63206DEE3}"/>
          </ac:grpSpMkLst>
        </pc:grpChg>
        <pc:grpChg chg="del mod">
          <ac:chgData name="Theoneste Murangira" userId="1020c2ec896d7adc" providerId="LiveId" clId="{FBD64558-EA0A-4A91-8C63-35D8645F1D42}" dt="2024-03-14T08:25:26.743" v="2406"/>
          <ac:grpSpMkLst>
            <pc:docMk/>
            <pc:sldMk cId="3435323608" sldId="263"/>
            <ac:grpSpMk id="28" creationId="{D82166A1-FFCB-25B8-868E-036222494140}"/>
          </ac:grpSpMkLst>
        </pc:grpChg>
        <pc:grpChg chg="del mod">
          <ac:chgData name="Theoneste Murangira" userId="1020c2ec896d7adc" providerId="LiveId" clId="{FBD64558-EA0A-4A91-8C63-35D8645F1D42}" dt="2024-03-14T08:25:59.661" v="2418"/>
          <ac:grpSpMkLst>
            <pc:docMk/>
            <pc:sldMk cId="3435323608" sldId="263"/>
            <ac:grpSpMk id="29" creationId="{5A231BA7-0175-329D-39C3-81EAC22FB59E}"/>
          </ac:grpSpMkLst>
        </pc:grpChg>
        <pc:grpChg chg="mod">
          <ac:chgData name="Theoneste Murangira" userId="1020c2ec896d7adc" providerId="LiveId" clId="{FBD64558-EA0A-4A91-8C63-35D8645F1D42}" dt="2024-03-14T08:25:36.529" v="2411"/>
          <ac:grpSpMkLst>
            <pc:docMk/>
            <pc:sldMk cId="3435323608" sldId="263"/>
            <ac:grpSpMk id="34" creationId="{9403E764-CE7D-7F07-C753-D9BE2E42CED7}"/>
          </ac:grpSpMkLst>
        </pc:grpChg>
        <pc:grpChg chg="mod">
          <ac:chgData name="Theoneste Murangira" userId="1020c2ec896d7adc" providerId="LiveId" clId="{FBD64558-EA0A-4A91-8C63-35D8645F1D42}" dt="2024-03-14T08:25:59.661" v="2418"/>
          <ac:grpSpMkLst>
            <pc:docMk/>
            <pc:sldMk cId="3435323608" sldId="263"/>
            <ac:grpSpMk id="41" creationId="{CA20749A-5838-B965-E0C1-52521C0BF898}"/>
          </ac:grpSpMkLst>
        </pc:grpChg>
        <pc:grpChg chg="mod">
          <ac:chgData name="Theoneste Murangira" userId="1020c2ec896d7adc" providerId="LiveId" clId="{FBD64558-EA0A-4A91-8C63-35D8645F1D42}" dt="2024-03-14T08:26:02.952" v="2422"/>
          <ac:grpSpMkLst>
            <pc:docMk/>
            <pc:sldMk cId="3435323608" sldId="263"/>
            <ac:grpSpMk id="45" creationId="{1229DA07-9CC4-9C30-51EF-31019DAD05E5}"/>
          </ac:grpSpMkLst>
        </pc:grpChg>
        <pc:inkChg chg="add">
          <ac:chgData name="Theoneste Murangira" userId="1020c2ec896d7adc" providerId="LiveId" clId="{FBD64558-EA0A-4A91-8C63-35D8645F1D42}" dt="2024-03-14T08:24:50.316" v="2382" actId="9405"/>
          <ac:inkMkLst>
            <pc:docMk/>
            <pc:sldMk cId="3435323608" sldId="263"/>
            <ac:inkMk id="3" creationId="{3A875F9E-BD3D-A03B-2FF7-663938419BCF}"/>
          </ac:inkMkLst>
        </pc:inkChg>
        <pc:inkChg chg="add mod">
          <ac:chgData name="Theoneste Murangira" userId="1020c2ec896d7adc" providerId="LiveId" clId="{FBD64558-EA0A-4A91-8C63-35D8645F1D42}" dt="2024-03-14T08:25:02.998" v="2390"/>
          <ac:inkMkLst>
            <pc:docMk/>
            <pc:sldMk cId="3435323608" sldId="263"/>
            <ac:inkMk id="4" creationId="{CB74D794-2019-7C82-B21A-A89C871DA645}"/>
          </ac:inkMkLst>
        </pc:inkChg>
        <pc:inkChg chg="add mod">
          <ac:chgData name="Theoneste Murangira" userId="1020c2ec896d7adc" providerId="LiveId" clId="{FBD64558-EA0A-4A91-8C63-35D8645F1D42}" dt="2024-03-14T08:25:02.998" v="2390"/>
          <ac:inkMkLst>
            <pc:docMk/>
            <pc:sldMk cId="3435323608" sldId="263"/>
            <ac:inkMk id="5" creationId="{5D346B04-24EB-A8F4-F34A-38FC55578F29}"/>
          </ac:inkMkLst>
        </pc:inkChg>
        <pc:inkChg chg="add mod">
          <ac:chgData name="Theoneste Murangira" userId="1020c2ec896d7adc" providerId="LiveId" clId="{FBD64558-EA0A-4A91-8C63-35D8645F1D42}" dt="2024-03-14T08:25:02.998" v="2390"/>
          <ac:inkMkLst>
            <pc:docMk/>
            <pc:sldMk cId="3435323608" sldId="263"/>
            <ac:inkMk id="6" creationId="{CA143C73-76C1-676D-0ED5-3970406D1B71}"/>
          </ac:inkMkLst>
        </pc:inkChg>
        <pc:inkChg chg="add mod">
          <ac:chgData name="Theoneste Murangira" userId="1020c2ec896d7adc" providerId="LiveId" clId="{FBD64558-EA0A-4A91-8C63-35D8645F1D42}" dt="2024-03-14T08:25:02.998" v="2390"/>
          <ac:inkMkLst>
            <pc:docMk/>
            <pc:sldMk cId="3435323608" sldId="263"/>
            <ac:inkMk id="8" creationId="{A4461D0D-EBD1-CBCF-BFE6-B2ACC86F4CF2}"/>
          </ac:inkMkLst>
        </pc:inkChg>
        <pc:inkChg chg="add mod">
          <ac:chgData name="Theoneste Murangira" userId="1020c2ec896d7adc" providerId="LiveId" clId="{FBD64558-EA0A-4A91-8C63-35D8645F1D42}" dt="2024-03-14T08:25:02.998" v="2390"/>
          <ac:inkMkLst>
            <pc:docMk/>
            <pc:sldMk cId="3435323608" sldId="263"/>
            <ac:inkMk id="9" creationId="{5794D54D-F896-EB75-265B-0ACC06A58AC0}"/>
          </ac:inkMkLst>
        </pc:inkChg>
        <pc:inkChg chg="add mod">
          <ac:chgData name="Theoneste Murangira" userId="1020c2ec896d7adc" providerId="LiveId" clId="{FBD64558-EA0A-4A91-8C63-35D8645F1D42}" dt="2024-03-14T08:25:02.998" v="2390"/>
          <ac:inkMkLst>
            <pc:docMk/>
            <pc:sldMk cId="3435323608" sldId="263"/>
            <ac:inkMk id="10" creationId="{DF5E8622-B22D-2F6F-6A49-36522D13C311}"/>
          </ac:inkMkLst>
        </pc:inkChg>
        <pc:inkChg chg="add">
          <ac:chgData name="Theoneste Murangira" userId="1020c2ec896d7adc" providerId="LiveId" clId="{FBD64558-EA0A-4A91-8C63-35D8645F1D42}" dt="2024-03-14T08:25:06.582" v="2391" actId="9405"/>
          <ac:inkMkLst>
            <pc:docMk/>
            <pc:sldMk cId="3435323608" sldId="263"/>
            <ac:inkMk id="12" creationId="{F4287E17-F014-704C-D264-6E4982D6DF52}"/>
          </ac:inkMkLst>
        </pc:inkChg>
        <pc:inkChg chg="add mod">
          <ac:chgData name="Theoneste Murangira" userId="1020c2ec896d7adc" providerId="LiveId" clId="{FBD64558-EA0A-4A91-8C63-35D8645F1D42}" dt="2024-03-14T08:25:14.180" v="2395"/>
          <ac:inkMkLst>
            <pc:docMk/>
            <pc:sldMk cId="3435323608" sldId="263"/>
            <ac:inkMk id="13" creationId="{3F8211B1-A1C6-FE7C-FBD2-77E6FB13E54C}"/>
          </ac:inkMkLst>
        </pc:inkChg>
        <pc:inkChg chg="add mod">
          <ac:chgData name="Theoneste Murangira" userId="1020c2ec896d7adc" providerId="LiveId" clId="{FBD64558-EA0A-4A91-8C63-35D8645F1D42}" dt="2024-03-14T08:25:14.180" v="2395"/>
          <ac:inkMkLst>
            <pc:docMk/>
            <pc:sldMk cId="3435323608" sldId="263"/>
            <ac:inkMk id="14" creationId="{B79DB0FB-AE68-3F7B-F9EC-61139FBF0627}"/>
          </ac:inkMkLst>
        </pc:inkChg>
        <pc:inkChg chg="add">
          <ac:chgData name="Theoneste Murangira" userId="1020c2ec896d7adc" providerId="LiveId" clId="{FBD64558-EA0A-4A91-8C63-35D8645F1D42}" dt="2024-03-14T08:25:13.421" v="2394" actId="9405"/>
          <ac:inkMkLst>
            <pc:docMk/>
            <pc:sldMk cId="3435323608" sldId="263"/>
            <ac:inkMk id="15" creationId="{BCE7644E-AE9F-D0B7-33C4-ABF8F2785DB4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17" creationId="{609717C1-AB2E-DD76-EA23-06D979C98400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18" creationId="{60C13E40-F029-9DAD-921C-F9E99AB4EFAA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19" creationId="{FF259869-0BF5-9C2B-B11A-1272C1D7033A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20" creationId="{DC43D076-3E40-EE5A-C22B-C194B4EA2D3D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21" creationId="{9F3FDB61-8E09-1420-5AB1-05685FBF714E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22" creationId="{6BCF7430-1E0E-C939-5E83-41BC6BF7A6F8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25" creationId="{3C106AD3-AA64-E8AE-8372-FBC015B60520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26" creationId="{65FC103D-26A5-39E2-95C7-8E522CFE8A12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27" creationId="{EA14468C-5E80-7012-93B5-7D8994DF7594}"/>
          </ac:inkMkLst>
        </pc:inkChg>
        <pc:inkChg chg="add mod">
          <ac:chgData name="Theoneste Murangira" userId="1020c2ec896d7adc" providerId="LiveId" clId="{FBD64558-EA0A-4A91-8C63-35D8645F1D42}" dt="2024-03-14T08:25:36.529" v="2411"/>
          <ac:inkMkLst>
            <pc:docMk/>
            <pc:sldMk cId="3435323608" sldId="263"/>
            <ac:inkMk id="30" creationId="{1097EF25-68C2-4C51-ADA4-3FD50C46560B}"/>
          </ac:inkMkLst>
        </pc:inkChg>
        <pc:inkChg chg="add mod">
          <ac:chgData name="Theoneste Murangira" userId="1020c2ec896d7adc" providerId="LiveId" clId="{FBD64558-EA0A-4A91-8C63-35D8645F1D42}" dt="2024-03-14T08:25:36.529" v="2411"/>
          <ac:inkMkLst>
            <pc:docMk/>
            <pc:sldMk cId="3435323608" sldId="263"/>
            <ac:inkMk id="31" creationId="{01CFB51C-1816-82AF-F666-9FEC138C0E99}"/>
          </ac:inkMkLst>
        </pc:inkChg>
        <pc:inkChg chg="add mod">
          <ac:chgData name="Theoneste Murangira" userId="1020c2ec896d7adc" providerId="LiveId" clId="{FBD64558-EA0A-4A91-8C63-35D8645F1D42}" dt="2024-03-14T08:25:36.529" v="2411"/>
          <ac:inkMkLst>
            <pc:docMk/>
            <pc:sldMk cId="3435323608" sldId="263"/>
            <ac:inkMk id="32" creationId="{A0118CE5-16FB-38C5-DDFF-8F82BD6662DF}"/>
          </ac:inkMkLst>
        </pc:inkChg>
        <pc:inkChg chg="add mod">
          <ac:chgData name="Theoneste Murangira" userId="1020c2ec896d7adc" providerId="LiveId" clId="{FBD64558-EA0A-4A91-8C63-35D8645F1D42}" dt="2024-03-14T08:25:36.529" v="2411"/>
          <ac:inkMkLst>
            <pc:docMk/>
            <pc:sldMk cId="3435323608" sldId="263"/>
            <ac:inkMk id="33" creationId="{8DB3021B-0796-599B-2DA8-561D80E62344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35" creationId="{52C9675A-35C8-A400-0F0F-5F19032BFB02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36" creationId="{80929ADC-CE2B-E290-20C2-4078CCC1C81D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37" creationId="{547CD6CC-EEC6-AA59-0C4E-BCDA45751735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38" creationId="{DE37EBD2-3B11-E149-8B51-4D815FE137FC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39" creationId="{26D077C9-C082-075F-972B-56BF0E209468}"/>
          </ac:inkMkLst>
        </pc:inkChg>
        <pc:inkChg chg="add mod">
          <ac:chgData name="Theoneste Murangira" userId="1020c2ec896d7adc" providerId="LiveId" clId="{FBD64558-EA0A-4A91-8C63-35D8645F1D42}" dt="2024-03-14T08:25:59.661" v="2418"/>
          <ac:inkMkLst>
            <pc:docMk/>
            <pc:sldMk cId="3435323608" sldId="263"/>
            <ac:inkMk id="40" creationId="{81DA6697-D7C4-4F1C-A268-9AF8A3FACC2A}"/>
          </ac:inkMkLst>
        </pc:inkChg>
        <pc:inkChg chg="add">
          <ac:chgData name="Theoneste Murangira" userId="1020c2ec896d7adc" providerId="LiveId" clId="{FBD64558-EA0A-4A91-8C63-35D8645F1D42}" dt="2024-03-14T08:26:00.481" v="2419" actId="9405"/>
          <ac:inkMkLst>
            <pc:docMk/>
            <pc:sldMk cId="3435323608" sldId="263"/>
            <ac:inkMk id="42" creationId="{540A2635-FB27-8C66-47ED-58AD28BCB71A}"/>
          </ac:inkMkLst>
        </pc:inkChg>
        <pc:inkChg chg="add mod">
          <ac:chgData name="Theoneste Murangira" userId="1020c2ec896d7adc" providerId="LiveId" clId="{FBD64558-EA0A-4A91-8C63-35D8645F1D42}" dt="2024-03-14T08:26:02.952" v="2422"/>
          <ac:inkMkLst>
            <pc:docMk/>
            <pc:sldMk cId="3435323608" sldId="263"/>
            <ac:inkMk id="43" creationId="{D787E3B1-C035-E801-F576-AD26B304CCAC}"/>
          </ac:inkMkLst>
        </pc:inkChg>
        <pc:inkChg chg="add mod">
          <ac:chgData name="Theoneste Murangira" userId="1020c2ec896d7adc" providerId="LiveId" clId="{FBD64558-EA0A-4A91-8C63-35D8645F1D42}" dt="2024-03-14T08:26:02.952" v="2422"/>
          <ac:inkMkLst>
            <pc:docMk/>
            <pc:sldMk cId="3435323608" sldId="263"/>
            <ac:inkMk id="44" creationId="{1FFF260F-5605-7B18-61FE-01B577881464}"/>
          </ac:inkMkLst>
        </pc:inkChg>
      </pc:sldChg>
      <pc:sldChg chg="addSp delSp modSp new mod">
        <pc:chgData name="Theoneste Murangira" userId="1020c2ec896d7adc" providerId="LiveId" clId="{FBD64558-EA0A-4A91-8C63-35D8645F1D42}" dt="2024-03-14T06:55:22.754" v="1699"/>
        <pc:sldMkLst>
          <pc:docMk/>
          <pc:sldMk cId="1824720540" sldId="264"/>
        </pc:sldMkLst>
        <pc:grpChg chg="mod">
          <ac:chgData name="Theoneste Murangira" userId="1020c2ec896d7adc" providerId="LiveId" clId="{FBD64558-EA0A-4A91-8C63-35D8645F1D42}" dt="2024-03-14T06:50:18.308" v="1582"/>
          <ac:grpSpMkLst>
            <pc:docMk/>
            <pc:sldMk cId="1824720540" sldId="264"/>
            <ac:grpSpMk id="8" creationId="{B89112AA-5C4F-8A25-D288-6651146AA83A}"/>
          </ac:grpSpMkLst>
        </pc:grpChg>
        <pc:grpChg chg="del mod">
          <ac:chgData name="Theoneste Murangira" userId="1020c2ec896d7adc" providerId="LiveId" clId="{FBD64558-EA0A-4A91-8C63-35D8645F1D42}" dt="2024-03-14T06:50:31.845" v="1594"/>
          <ac:grpSpMkLst>
            <pc:docMk/>
            <pc:sldMk cId="1824720540" sldId="264"/>
            <ac:grpSpMk id="17" creationId="{A00A6FA7-7FD0-B258-7805-FD2CF4196632}"/>
          </ac:grpSpMkLst>
        </pc:grpChg>
        <pc:grpChg chg="mod">
          <ac:chgData name="Theoneste Murangira" userId="1020c2ec896d7adc" providerId="LiveId" clId="{FBD64558-EA0A-4A91-8C63-35D8645F1D42}" dt="2024-03-14T06:50:31.845" v="1594"/>
          <ac:grpSpMkLst>
            <pc:docMk/>
            <pc:sldMk cId="1824720540" sldId="264"/>
            <ac:grpSpMk id="20" creationId="{E70277DC-76A8-1BAB-52C0-EDB548C194FA}"/>
          </ac:grpSpMkLst>
        </pc:grpChg>
        <pc:grpChg chg="del mod">
          <ac:chgData name="Theoneste Murangira" userId="1020c2ec896d7adc" providerId="LiveId" clId="{FBD64558-EA0A-4A91-8C63-35D8645F1D42}" dt="2024-03-14T06:50:49.487" v="1603"/>
          <ac:grpSpMkLst>
            <pc:docMk/>
            <pc:sldMk cId="1824720540" sldId="264"/>
            <ac:grpSpMk id="27" creationId="{C018CD82-A558-4429-371F-661F452E1209}"/>
          </ac:grpSpMkLst>
        </pc:grpChg>
        <pc:grpChg chg="mod">
          <ac:chgData name="Theoneste Murangira" userId="1020c2ec896d7adc" providerId="LiveId" clId="{FBD64558-EA0A-4A91-8C63-35D8645F1D42}" dt="2024-03-14T06:50:47.307" v="1601"/>
          <ac:grpSpMkLst>
            <pc:docMk/>
            <pc:sldMk cId="1824720540" sldId="264"/>
            <ac:grpSpMk id="28" creationId="{6DC9A698-E56E-EAEB-F62A-8B4BD6851916}"/>
          </ac:grpSpMkLst>
        </pc:grpChg>
        <pc:grpChg chg="del mod">
          <ac:chgData name="Theoneste Murangira" userId="1020c2ec896d7adc" providerId="LiveId" clId="{FBD64558-EA0A-4A91-8C63-35D8645F1D42}" dt="2024-03-14T06:50:50.452" v="1605"/>
          <ac:grpSpMkLst>
            <pc:docMk/>
            <pc:sldMk cId="1824720540" sldId="264"/>
            <ac:grpSpMk id="30" creationId="{10A093BD-BE5F-4064-5FC0-842CDDE537E0}"/>
          </ac:grpSpMkLst>
        </pc:grpChg>
        <pc:grpChg chg="mod">
          <ac:chgData name="Theoneste Murangira" userId="1020c2ec896d7adc" providerId="LiveId" clId="{FBD64558-EA0A-4A91-8C63-35D8645F1D42}" dt="2024-03-14T06:50:50.452" v="1605"/>
          <ac:grpSpMkLst>
            <pc:docMk/>
            <pc:sldMk cId="1824720540" sldId="264"/>
            <ac:grpSpMk id="32" creationId="{C5E0AE2E-163D-3C9F-8EB4-8AF16788367C}"/>
          </ac:grpSpMkLst>
        </pc:grpChg>
        <pc:grpChg chg="del mod">
          <ac:chgData name="Theoneste Murangira" userId="1020c2ec896d7adc" providerId="LiveId" clId="{FBD64558-EA0A-4A91-8C63-35D8645F1D42}" dt="2024-03-14T06:51:40.388" v="1610"/>
          <ac:grpSpMkLst>
            <pc:docMk/>
            <pc:sldMk cId="1824720540" sldId="264"/>
            <ac:grpSpMk id="35" creationId="{77A51C86-BD4E-534E-719F-D5A2CB9969C6}"/>
          </ac:grpSpMkLst>
        </pc:grpChg>
        <pc:grpChg chg="del mod">
          <ac:chgData name="Theoneste Murangira" userId="1020c2ec896d7adc" providerId="LiveId" clId="{FBD64558-EA0A-4A91-8C63-35D8645F1D42}" dt="2024-03-14T06:51:47.746" v="1616"/>
          <ac:grpSpMkLst>
            <pc:docMk/>
            <pc:sldMk cId="1824720540" sldId="264"/>
            <ac:grpSpMk id="37" creationId="{D4278B3F-8559-63F9-9E4C-3733AB54FE10}"/>
          </ac:grpSpMkLst>
        </pc:grpChg>
        <pc:grpChg chg="del mod">
          <ac:chgData name="Theoneste Murangira" userId="1020c2ec896d7adc" providerId="LiveId" clId="{FBD64558-EA0A-4A91-8C63-35D8645F1D42}" dt="2024-03-14T06:51:48.475" v="1618"/>
          <ac:grpSpMkLst>
            <pc:docMk/>
            <pc:sldMk cId="1824720540" sldId="264"/>
            <ac:grpSpMk id="43" creationId="{8E1C548A-A272-5D08-B422-AABA53F234D0}"/>
          </ac:grpSpMkLst>
        </pc:grpChg>
        <pc:grpChg chg="mod">
          <ac:chgData name="Theoneste Murangira" userId="1020c2ec896d7adc" providerId="LiveId" clId="{FBD64558-EA0A-4A91-8C63-35D8645F1D42}" dt="2024-03-14T06:51:48.475" v="1618"/>
          <ac:grpSpMkLst>
            <pc:docMk/>
            <pc:sldMk cId="1824720540" sldId="264"/>
            <ac:grpSpMk id="45" creationId="{E1E71FA1-1C58-FDE3-C977-2ED57DC10A6B}"/>
          </ac:grpSpMkLst>
        </pc:grpChg>
        <pc:grpChg chg="mod">
          <ac:chgData name="Theoneste Murangira" userId="1020c2ec896d7adc" providerId="LiveId" clId="{FBD64558-EA0A-4A91-8C63-35D8645F1D42}" dt="2024-03-14T06:52:02.133" v="1622"/>
          <ac:grpSpMkLst>
            <pc:docMk/>
            <pc:sldMk cId="1824720540" sldId="264"/>
            <ac:grpSpMk id="49" creationId="{94A3A7F3-82AD-A6C2-A5A3-8CB3BAF1EF05}"/>
          </ac:grpSpMkLst>
        </pc:grpChg>
        <pc:grpChg chg="mod">
          <ac:chgData name="Theoneste Murangira" userId="1020c2ec896d7adc" providerId="LiveId" clId="{FBD64558-EA0A-4A91-8C63-35D8645F1D42}" dt="2024-03-14T06:52:17.859" v="1627"/>
          <ac:grpSpMkLst>
            <pc:docMk/>
            <pc:sldMk cId="1824720540" sldId="264"/>
            <ac:grpSpMk id="54" creationId="{879C3B52-ABB0-C59E-1C47-E9C7EB680915}"/>
          </ac:grpSpMkLst>
        </pc:grpChg>
        <pc:grpChg chg="mod">
          <ac:chgData name="Theoneste Murangira" userId="1020c2ec896d7adc" providerId="LiveId" clId="{FBD64558-EA0A-4A91-8C63-35D8645F1D42}" dt="2024-03-14T06:52:24.778" v="1631"/>
          <ac:grpSpMkLst>
            <pc:docMk/>
            <pc:sldMk cId="1824720540" sldId="264"/>
            <ac:grpSpMk id="58" creationId="{8B750654-8D90-1826-161E-E40E70BF3FEB}"/>
          </ac:grpSpMkLst>
        </pc:grpChg>
        <pc:grpChg chg="del mod">
          <ac:chgData name="Theoneste Murangira" userId="1020c2ec896d7adc" providerId="LiveId" clId="{FBD64558-EA0A-4A91-8C63-35D8645F1D42}" dt="2024-03-14T06:52:49.360" v="1640"/>
          <ac:grpSpMkLst>
            <pc:docMk/>
            <pc:sldMk cId="1824720540" sldId="264"/>
            <ac:grpSpMk id="64" creationId="{9BB83E1B-7B28-4B59-3E56-EF7384B6D3E5}"/>
          </ac:grpSpMkLst>
        </pc:grpChg>
        <pc:grpChg chg="del mod">
          <ac:chgData name="Theoneste Murangira" userId="1020c2ec896d7adc" providerId="LiveId" clId="{FBD64558-EA0A-4A91-8C63-35D8645F1D42}" dt="2024-03-14T06:55:22.754" v="1699"/>
          <ac:grpSpMkLst>
            <pc:docMk/>
            <pc:sldMk cId="1824720540" sldId="264"/>
            <ac:grpSpMk id="65" creationId="{3882A19C-1A3C-EF3E-9446-16EC948E15F7}"/>
          </ac:grpSpMkLst>
        </pc:grpChg>
        <pc:grpChg chg="del mod">
          <ac:chgData name="Theoneste Murangira" userId="1020c2ec896d7adc" providerId="LiveId" clId="{FBD64558-EA0A-4A91-8C63-35D8645F1D42}" dt="2024-03-14T06:55:22.754" v="1699"/>
          <ac:grpSpMkLst>
            <pc:docMk/>
            <pc:sldMk cId="1824720540" sldId="264"/>
            <ac:grpSpMk id="68" creationId="{0307D587-3C8E-42D7-1B25-42F458825FA9}"/>
          </ac:grpSpMkLst>
        </pc:grpChg>
        <pc:grpChg chg="mod">
          <ac:chgData name="Theoneste Murangira" userId="1020c2ec896d7adc" providerId="LiveId" clId="{FBD64558-EA0A-4A91-8C63-35D8645F1D42}" dt="2024-03-14T06:53:19.563" v="1648"/>
          <ac:grpSpMkLst>
            <pc:docMk/>
            <pc:sldMk cId="1824720540" sldId="264"/>
            <ac:grpSpMk id="76" creationId="{8B1A835D-27C7-F05D-8983-0A7346FFF835}"/>
          </ac:grpSpMkLst>
        </pc:grpChg>
        <pc:grpChg chg="mod">
          <ac:chgData name="Theoneste Murangira" userId="1020c2ec896d7adc" providerId="LiveId" clId="{FBD64558-EA0A-4A91-8C63-35D8645F1D42}" dt="2024-03-14T06:53:26.841" v="1657"/>
          <ac:grpSpMkLst>
            <pc:docMk/>
            <pc:sldMk cId="1824720540" sldId="264"/>
            <ac:grpSpMk id="85" creationId="{DAD44761-2678-E2DA-F456-24C5B2FE939C}"/>
          </ac:grpSpMkLst>
        </pc:grpChg>
        <pc:grpChg chg="del mod">
          <ac:chgData name="Theoneste Murangira" userId="1020c2ec896d7adc" providerId="LiveId" clId="{FBD64558-EA0A-4A91-8C63-35D8645F1D42}" dt="2024-03-14T06:53:51.481" v="1663"/>
          <ac:grpSpMkLst>
            <pc:docMk/>
            <pc:sldMk cId="1824720540" sldId="264"/>
            <ac:grpSpMk id="89" creationId="{C6629556-EA9D-B838-2015-6ACAD71FDF7C}"/>
          </ac:grpSpMkLst>
        </pc:grpChg>
        <pc:grpChg chg="mod">
          <ac:chgData name="Theoneste Murangira" userId="1020c2ec896d7adc" providerId="LiveId" clId="{FBD64558-EA0A-4A91-8C63-35D8645F1D42}" dt="2024-03-14T06:53:51.481" v="1663"/>
          <ac:grpSpMkLst>
            <pc:docMk/>
            <pc:sldMk cId="1824720540" sldId="264"/>
            <ac:grpSpMk id="91" creationId="{667A8096-2F19-52D0-C8C2-3982795B99E3}"/>
          </ac:grpSpMkLst>
        </pc:grpChg>
        <pc:grpChg chg="del mod">
          <ac:chgData name="Theoneste Murangira" userId="1020c2ec896d7adc" providerId="LiveId" clId="{FBD64558-EA0A-4A91-8C63-35D8645F1D42}" dt="2024-03-14T06:54:33.233" v="1697"/>
          <ac:grpSpMkLst>
            <pc:docMk/>
            <pc:sldMk cId="1824720540" sldId="264"/>
            <ac:grpSpMk id="98" creationId="{B8DF2A95-9E94-7F4D-DBC4-0AF6479E772F}"/>
          </ac:grpSpMkLst>
        </pc:grpChg>
        <pc:grpChg chg="mod">
          <ac:chgData name="Theoneste Murangira" userId="1020c2ec896d7adc" providerId="LiveId" clId="{FBD64558-EA0A-4A91-8C63-35D8645F1D42}" dt="2024-03-14T06:54:00.387" v="1670"/>
          <ac:grpSpMkLst>
            <pc:docMk/>
            <pc:sldMk cId="1824720540" sldId="264"/>
            <ac:grpSpMk id="99" creationId="{0EB189B5-4AFC-20A0-C377-4059BA5E0F22}"/>
          </ac:grpSpMkLst>
        </pc:grpChg>
        <pc:grpChg chg="del mod">
          <ac:chgData name="Theoneste Murangira" userId="1020c2ec896d7adc" providerId="LiveId" clId="{FBD64558-EA0A-4A91-8C63-35D8645F1D42}" dt="2024-03-14T06:54:33.233" v="1697"/>
          <ac:grpSpMkLst>
            <pc:docMk/>
            <pc:sldMk cId="1824720540" sldId="264"/>
            <ac:grpSpMk id="106" creationId="{04C3FE16-12E4-CE82-D9C5-467E1412367F}"/>
          </ac:grpSpMkLst>
        </pc:grpChg>
        <pc:grpChg chg="del mod">
          <ac:chgData name="Theoneste Murangira" userId="1020c2ec896d7adc" providerId="LiveId" clId="{FBD64558-EA0A-4A91-8C63-35D8645F1D42}" dt="2024-03-14T06:54:33.233" v="1697"/>
          <ac:grpSpMkLst>
            <pc:docMk/>
            <pc:sldMk cId="1824720540" sldId="264"/>
            <ac:grpSpMk id="109" creationId="{14649D7E-FDC7-A411-BD2A-4D33B06A022C}"/>
          </ac:grpSpMkLst>
        </pc:grpChg>
        <pc:grpChg chg="del mod">
          <ac:chgData name="Theoneste Murangira" userId="1020c2ec896d7adc" providerId="LiveId" clId="{FBD64558-EA0A-4A91-8C63-35D8645F1D42}" dt="2024-03-14T06:54:33.233" v="1697"/>
          <ac:grpSpMkLst>
            <pc:docMk/>
            <pc:sldMk cId="1824720540" sldId="264"/>
            <ac:grpSpMk id="112" creationId="{509699F0-B6A5-CC0B-F2D6-BE9D355FB66A}"/>
          </ac:grpSpMkLst>
        </pc:grpChg>
        <pc:grpChg chg="mod">
          <ac:chgData name="Theoneste Murangira" userId="1020c2ec896d7adc" providerId="LiveId" clId="{FBD64558-EA0A-4A91-8C63-35D8645F1D42}" dt="2024-03-14T06:54:33.233" v="1697"/>
          <ac:grpSpMkLst>
            <pc:docMk/>
            <pc:sldMk cId="1824720540" sldId="264"/>
            <ac:grpSpMk id="126" creationId="{B2156D65-EE9A-4BF8-3BED-C70A1F2A0E4A}"/>
          </ac:grpSpMkLst>
        </pc:grpChg>
        <pc:grpChg chg="mod">
          <ac:chgData name="Theoneste Murangira" userId="1020c2ec896d7adc" providerId="LiveId" clId="{FBD64558-EA0A-4A91-8C63-35D8645F1D42}" dt="2024-03-14T06:55:22.754" v="1699"/>
          <ac:grpSpMkLst>
            <pc:docMk/>
            <pc:sldMk cId="1824720540" sldId="264"/>
            <ac:grpSpMk id="128" creationId="{F3749507-45D4-60F3-A297-6F4E5F419450}"/>
          </ac:grpSpMkLst>
        </pc:grpChg>
        <pc:inkChg chg="add mod">
          <ac:chgData name="Theoneste Murangira" userId="1020c2ec896d7adc" providerId="LiveId" clId="{FBD64558-EA0A-4A91-8C63-35D8645F1D42}" dt="2024-03-14T06:50:18.308" v="1582"/>
          <ac:inkMkLst>
            <pc:docMk/>
            <pc:sldMk cId="1824720540" sldId="264"/>
            <ac:inkMk id="2" creationId="{57D83350-E491-5E51-A4F2-E106C88381B0}"/>
          </ac:inkMkLst>
        </pc:inkChg>
        <pc:inkChg chg="add mod">
          <ac:chgData name="Theoneste Murangira" userId="1020c2ec896d7adc" providerId="LiveId" clId="{FBD64558-EA0A-4A91-8C63-35D8645F1D42}" dt="2024-03-14T06:50:18.308" v="1582"/>
          <ac:inkMkLst>
            <pc:docMk/>
            <pc:sldMk cId="1824720540" sldId="264"/>
            <ac:inkMk id="3" creationId="{DBC9C8AF-D1E3-4A78-DA37-6812273AFC90}"/>
          </ac:inkMkLst>
        </pc:inkChg>
        <pc:inkChg chg="add mod">
          <ac:chgData name="Theoneste Murangira" userId="1020c2ec896d7adc" providerId="LiveId" clId="{FBD64558-EA0A-4A91-8C63-35D8645F1D42}" dt="2024-03-14T06:50:18.308" v="1582"/>
          <ac:inkMkLst>
            <pc:docMk/>
            <pc:sldMk cId="1824720540" sldId="264"/>
            <ac:inkMk id="4" creationId="{B76B7EF8-540B-36A6-2534-7015089FEFC8}"/>
          </ac:inkMkLst>
        </pc:inkChg>
        <pc:inkChg chg="add mod">
          <ac:chgData name="Theoneste Murangira" userId="1020c2ec896d7adc" providerId="LiveId" clId="{FBD64558-EA0A-4A91-8C63-35D8645F1D42}" dt="2024-03-14T06:50:18.308" v="1582"/>
          <ac:inkMkLst>
            <pc:docMk/>
            <pc:sldMk cId="1824720540" sldId="264"/>
            <ac:inkMk id="5" creationId="{0BC1DF79-5281-A49D-C059-B6C114A6206A}"/>
          </ac:inkMkLst>
        </pc:inkChg>
        <pc:inkChg chg="add mod">
          <ac:chgData name="Theoneste Murangira" userId="1020c2ec896d7adc" providerId="LiveId" clId="{FBD64558-EA0A-4A91-8C63-35D8645F1D42}" dt="2024-03-14T06:50:18.308" v="1582"/>
          <ac:inkMkLst>
            <pc:docMk/>
            <pc:sldMk cId="1824720540" sldId="264"/>
            <ac:inkMk id="6" creationId="{51E80A07-AE7C-20B7-DA05-735140AC5BAE}"/>
          </ac:inkMkLst>
        </pc:inkChg>
        <pc:inkChg chg="add mod">
          <ac:chgData name="Theoneste Murangira" userId="1020c2ec896d7adc" providerId="LiveId" clId="{FBD64558-EA0A-4A91-8C63-35D8645F1D42}" dt="2024-03-14T06:50:18.308" v="1582"/>
          <ac:inkMkLst>
            <pc:docMk/>
            <pc:sldMk cId="1824720540" sldId="264"/>
            <ac:inkMk id="7" creationId="{5AF59777-3550-71AF-824B-CC0CC2D32D90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9" creationId="{67AA9784-7233-EF02-75CB-DFCF892D4EBC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0" creationId="{01DB76BB-CE1F-C488-22CD-D30704F0B34D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1" creationId="{9A8F4BAE-68F6-3ABF-532D-77B31B235347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2" creationId="{DD6CC4D6-16DB-6C03-59B2-61C35AA81543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3" creationId="{9B3B56E8-6F29-3BFE-32D9-C1FD43E9F500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4" creationId="{6B2A45A2-DA28-7040-DEFD-DC1184277359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5" creationId="{1FDA36A4-7AC5-73E7-4E29-FC214ACBCF02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6" creationId="{1D725B35-6AED-02BD-1DD7-64645B0E76B5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8" creationId="{11125F2B-720C-6739-8CCD-EC70B3D5FCA0}"/>
          </ac:inkMkLst>
        </pc:inkChg>
        <pc:inkChg chg="add mod">
          <ac:chgData name="Theoneste Murangira" userId="1020c2ec896d7adc" providerId="LiveId" clId="{FBD64558-EA0A-4A91-8C63-35D8645F1D42}" dt="2024-03-14T06:50:31.845" v="1594"/>
          <ac:inkMkLst>
            <pc:docMk/>
            <pc:sldMk cId="1824720540" sldId="264"/>
            <ac:inkMk id="19" creationId="{22A2DF25-650D-C21E-DFBB-1865F469688D}"/>
          </ac:inkMkLst>
        </pc:inkChg>
        <pc:inkChg chg="add mod">
          <ac:chgData name="Theoneste Murangira" userId="1020c2ec896d7adc" providerId="LiveId" clId="{FBD64558-EA0A-4A91-8C63-35D8645F1D42}" dt="2024-03-14T06:50:47.307" v="1601"/>
          <ac:inkMkLst>
            <pc:docMk/>
            <pc:sldMk cId="1824720540" sldId="264"/>
            <ac:inkMk id="21" creationId="{46F4DC23-1A22-929F-FC1D-B7E1D7911180}"/>
          </ac:inkMkLst>
        </pc:inkChg>
        <pc:inkChg chg="add mod">
          <ac:chgData name="Theoneste Murangira" userId="1020c2ec896d7adc" providerId="LiveId" clId="{FBD64558-EA0A-4A91-8C63-35D8645F1D42}" dt="2024-03-14T06:50:47.307" v="1601"/>
          <ac:inkMkLst>
            <pc:docMk/>
            <pc:sldMk cId="1824720540" sldId="264"/>
            <ac:inkMk id="22" creationId="{8B1A7A59-DD19-6F71-7EEA-07F03D91B707}"/>
          </ac:inkMkLst>
        </pc:inkChg>
        <pc:inkChg chg="add mod">
          <ac:chgData name="Theoneste Murangira" userId="1020c2ec896d7adc" providerId="LiveId" clId="{FBD64558-EA0A-4A91-8C63-35D8645F1D42}" dt="2024-03-14T06:50:47.307" v="1601"/>
          <ac:inkMkLst>
            <pc:docMk/>
            <pc:sldMk cId="1824720540" sldId="264"/>
            <ac:inkMk id="23" creationId="{239386C9-D677-7DB7-8D13-AD6FBD663B3F}"/>
          </ac:inkMkLst>
        </pc:inkChg>
        <pc:inkChg chg="add mod">
          <ac:chgData name="Theoneste Murangira" userId="1020c2ec896d7adc" providerId="LiveId" clId="{FBD64558-EA0A-4A91-8C63-35D8645F1D42}" dt="2024-03-14T06:50:50.452" v="1605"/>
          <ac:inkMkLst>
            <pc:docMk/>
            <pc:sldMk cId="1824720540" sldId="264"/>
            <ac:inkMk id="24" creationId="{06ABE034-EE8D-CAB5-73A0-8AAC8E52C654}"/>
          </ac:inkMkLst>
        </pc:inkChg>
        <pc:inkChg chg="add mod">
          <ac:chgData name="Theoneste Murangira" userId="1020c2ec896d7adc" providerId="LiveId" clId="{FBD64558-EA0A-4A91-8C63-35D8645F1D42}" dt="2024-03-14T06:50:50.452" v="1605"/>
          <ac:inkMkLst>
            <pc:docMk/>
            <pc:sldMk cId="1824720540" sldId="264"/>
            <ac:inkMk id="25" creationId="{88941486-125D-25B9-5D95-E76039DC91F9}"/>
          </ac:inkMkLst>
        </pc:inkChg>
        <pc:inkChg chg="add mod">
          <ac:chgData name="Theoneste Murangira" userId="1020c2ec896d7adc" providerId="LiveId" clId="{FBD64558-EA0A-4A91-8C63-35D8645F1D42}" dt="2024-03-14T06:50:50.452" v="1605"/>
          <ac:inkMkLst>
            <pc:docMk/>
            <pc:sldMk cId="1824720540" sldId="264"/>
            <ac:inkMk id="26" creationId="{3EAFB584-465D-C339-AC05-732E11AF8B97}"/>
          </ac:inkMkLst>
        </pc:inkChg>
        <pc:inkChg chg="add mod">
          <ac:chgData name="Theoneste Murangira" userId="1020c2ec896d7adc" providerId="LiveId" clId="{FBD64558-EA0A-4A91-8C63-35D8645F1D42}" dt="2024-03-14T06:50:50.452" v="1605"/>
          <ac:inkMkLst>
            <pc:docMk/>
            <pc:sldMk cId="1824720540" sldId="264"/>
            <ac:inkMk id="29" creationId="{3BD4A345-D038-23F2-A3CD-8169C76C26E5}"/>
          </ac:inkMkLst>
        </pc:inkChg>
        <pc:inkChg chg="add mod">
          <ac:chgData name="Theoneste Murangira" userId="1020c2ec896d7adc" providerId="LiveId" clId="{FBD64558-EA0A-4A91-8C63-35D8645F1D42}" dt="2024-03-14T06:50:50.452" v="1605"/>
          <ac:inkMkLst>
            <pc:docMk/>
            <pc:sldMk cId="1824720540" sldId="264"/>
            <ac:inkMk id="31" creationId="{A1845003-009D-80F3-F454-260C973A9257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33" creationId="{6E1692BD-69C7-E783-1D3A-A7A8D8A43928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34" creationId="{93C2B025-928D-AAA2-6409-4787B0302997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36" creationId="{306A83A6-8651-88A8-3FCB-0A4DA119FCC4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38" creationId="{E272DF48-C7C2-CE8F-88D0-C45849DE8AA2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39" creationId="{D1A72D16-1F65-9D57-137E-58D839B73150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40" creationId="{FE6C936A-8128-C923-7016-614456EBE5EA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41" creationId="{77786BE2-1FC1-56B5-FB7D-24095AF9871C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42" creationId="{41364A49-4111-4418-511F-18EBC3A6D052}"/>
          </ac:inkMkLst>
        </pc:inkChg>
        <pc:inkChg chg="add mod">
          <ac:chgData name="Theoneste Murangira" userId="1020c2ec896d7adc" providerId="LiveId" clId="{FBD64558-EA0A-4A91-8C63-35D8645F1D42}" dt="2024-03-14T06:51:48.475" v="1618"/>
          <ac:inkMkLst>
            <pc:docMk/>
            <pc:sldMk cId="1824720540" sldId="264"/>
            <ac:inkMk id="44" creationId="{D9F7AFB9-0786-63D9-2810-D9B002472AF9}"/>
          </ac:inkMkLst>
        </pc:inkChg>
        <pc:inkChg chg="add">
          <ac:chgData name="Theoneste Murangira" userId="1020c2ec896d7adc" providerId="LiveId" clId="{FBD64558-EA0A-4A91-8C63-35D8645F1D42}" dt="2024-03-14T06:51:56.590" v="1619" actId="9405"/>
          <ac:inkMkLst>
            <pc:docMk/>
            <pc:sldMk cId="1824720540" sldId="264"/>
            <ac:inkMk id="46" creationId="{A35EB14E-97E5-DC70-A1C0-1C1EDE38EA53}"/>
          </ac:inkMkLst>
        </pc:inkChg>
        <pc:inkChg chg="add mod">
          <ac:chgData name="Theoneste Murangira" userId="1020c2ec896d7adc" providerId="LiveId" clId="{FBD64558-EA0A-4A91-8C63-35D8645F1D42}" dt="2024-03-14T06:52:02.133" v="1622"/>
          <ac:inkMkLst>
            <pc:docMk/>
            <pc:sldMk cId="1824720540" sldId="264"/>
            <ac:inkMk id="47" creationId="{342F5F62-593D-DC7F-A023-5994225D9694}"/>
          </ac:inkMkLst>
        </pc:inkChg>
        <pc:inkChg chg="add mod">
          <ac:chgData name="Theoneste Murangira" userId="1020c2ec896d7adc" providerId="LiveId" clId="{FBD64558-EA0A-4A91-8C63-35D8645F1D42}" dt="2024-03-14T06:52:02.133" v="1622"/>
          <ac:inkMkLst>
            <pc:docMk/>
            <pc:sldMk cId="1824720540" sldId="264"/>
            <ac:inkMk id="48" creationId="{39982772-A82D-D4CC-AFC6-9ED82DB3746D}"/>
          </ac:inkMkLst>
        </pc:inkChg>
        <pc:inkChg chg="add mod">
          <ac:chgData name="Theoneste Murangira" userId="1020c2ec896d7adc" providerId="LiveId" clId="{FBD64558-EA0A-4A91-8C63-35D8645F1D42}" dt="2024-03-14T06:52:17.859" v="1627"/>
          <ac:inkMkLst>
            <pc:docMk/>
            <pc:sldMk cId="1824720540" sldId="264"/>
            <ac:inkMk id="50" creationId="{21759EF2-E5BE-5EF2-C989-957DFD50AA4D}"/>
          </ac:inkMkLst>
        </pc:inkChg>
        <pc:inkChg chg="add mod">
          <ac:chgData name="Theoneste Murangira" userId="1020c2ec896d7adc" providerId="LiveId" clId="{FBD64558-EA0A-4A91-8C63-35D8645F1D42}" dt="2024-03-14T06:52:17.859" v="1627"/>
          <ac:inkMkLst>
            <pc:docMk/>
            <pc:sldMk cId="1824720540" sldId="264"/>
            <ac:inkMk id="51" creationId="{5E319A23-7459-49D7-C5D1-FB049105D315}"/>
          </ac:inkMkLst>
        </pc:inkChg>
        <pc:inkChg chg="add mod">
          <ac:chgData name="Theoneste Murangira" userId="1020c2ec896d7adc" providerId="LiveId" clId="{FBD64558-EA0A-4A91-8C63-35D8645F1D42}" dt="2024-03-14T06:52:17.859" v="1627"/>
          <ac:inkMkLst>
            <pc:docMk/>
            <pc:sldMk cId="1824720540" sldId="264"/>
            <ac:inkMk id="52" creationId="{AB573F8D-E183-DF17-0593-5D4E1AAF2EE8}"/>
          </ac:inkMkLst>
        </pc:inkChg>
        <pc:inkChg chg="add mod">
          <ac:chgData name="Theoneste Murangira" userId="1020c2ec896d7adc" providerId="LiveId" clId="{FBD64558-EA0A-4A91-8C63-35D8645F1D42}" dt="2024-03-14T06:52:17.859" v="1627"/>
          <ac:inkMkLst>
            <pc:docMk/>
            <pc:sldMk cId="1824720540" sldId="264"/>
            <ac:inkMk id="53" creationId="{D490B232-34F8-1E1A-1C53-5EB74A5BC0E6}"/>
          </ac:inkMkLst>
        </pc:inkChg>
        <pc:inkChg chg="add mod">
          <ac:chgData name="Theoneste Murangira" userId="1020c2ec896d7adc" providerId="LiveId" clId="{FBD64558-EA0A-4A91-8C63-35D8645F1D42}" dt="2024-03-14T06:52:24.778" v="1631"/>
          <ac:inkMkLst>
            <pc:docMk/>
            <pc:sldMk cId="1824720540" sldId="264"/>
            <ac:inkMk id="55" creationId="{88CA9870-0494-1B8A-450B-A1B6C3B412F7}"/>
          </ac:inkMkLst>
        </pc:inkChg>
        <pc:inkChg chg="add mod">
          <ac:chgData name="Theoneste Murangira" userId="1020c2ec896d7adc" providerId="LiveId" clId="{FBD64558-EA0A-4A91-8C63-35D8645F1D42}" dt="2024-03-14T06:52:24.778" v="1631"/>
          <ac:inkMkLst>
            <pc:docMk/>
            <pc:sldMk cId="1824720540" sldId="264"/>
            <ac:inkMk id="56" creationId="{ED7A03FE-210B-5B60-89BE-682455AE17D7}"/>
          </ac:inkMkLst>
        </pc:inkChg>
        <pc:inkChg chg="add mod">
          <ac:chgData name="Theoneste Murangira" userId="1020c2ec896d7adc" providerId="LiveId" clId="{FBD64558-EA0A-4A91-8C63-35D8645F1D42}" dt="2024-03-14T06:52:24.778" v="1631"/>
          <ac:inkMkLst>
            <pc:docMk/>
            <pc:sldMk cId="1824720540" sldId="264"/>
            <ac:inkMk id="57" creationId="{AADDCA3E-FFE6-F887-7D47-09EEBD2DFA55}"/>
          </ac:inkMkLst>
        </pc:inkChg>
        <pc:inkChg chg="add mod">
          <ac:chgData name="Theoneste Murangira" userId="1020c2ec896d7adc" providerId="LiveId" clId="{FBD64558-EA0A-4A91-8C63-35D8645F1D42}" dt="2024-03-14T06:55:22.754" v="1699"/>
          <ac:inkMkLst>
            <pc:docMk/>
            <pc:sldMk cId="1824720540" sldId="264"/>
            <ac:inkMk id="59" creationId="{31323FE6-12C3-7A95-0639-7AF4BDC8C3A4}"/>
          </ac:inkMkLst>
        </pc:inkChg>
        <pc:inkChg chg="add mod">
          <ac:chgData name="Theoneste Murangira" userId="1020c2ec896d7adc" providerId="LiveId" clId="{FBD64558-EA0A-4A91-8C63-35D8645F1D42}" dt="2024-03-14T06:55:22.754" v="1699"/>
          <ac:inkMkLst>
            <pc:docMk/>
            <pc:sldMk cId="1824720540" sldId="264"/>
            <ac:inkMk id="60" creationId="{D6827EBB-513E-5A21-69F6-E6291D889A60}"/>
          </ac:inkMkLst>
        </pc:inkChg>
        <pc:inkChg chg="add mod">
          <ac:chgData name="Theoneste Murangira" userId="1020c2ec896d7adc" providerId="LiveId" clId="{FBD64558-EA0A-4A91-8C63-35D8645F1D42}" dt="2024-03-14T06:55:22.754" v="1699"/>
          <ac:inkMkLst>
            <pc:docMk/>
            <pc:sldMk cId="1824720540" sldId="264"/>
            <ac:inkMk id="61" creationId="{93B9458B-EC47-BC14-2E72-9886CE9CD09C}"/>
          </ac:inkMkLst>
        </pc:inkChg>
        <pc:inkChg chg="add mod">
          <ac:chgData name="Theoneste Murangira" userId="1020c2ec896d7adc" providerId="LiveId" clId="{FBD64558-EA0A-4A91-8C63-35D8645F1D42}" dt="2024-03-14T06:55:22.754" v="1699"/>
          <ac:inkMkLst>
            <pc:docMk/>
            <pc:sldMk cId="1824720540" sldId="264"/>
            <ac:inkMk id="62" creationId="{28D27A02-42B2-9103-D89E-495A9DAAEE1F}"/>
          </ac:inkMkLst>
        </pc:inkChg>
        <pc:inkChg chg="add mod">
          <ac:chgData name="Theoneste Murangira" userId="1020c2ec896d7adc" providerId="LiveId" clId="{FBD64558-EA0A-4A91-8C63-35D8645F1D42}" dt="2024-03-14T06:55:22.754" v="1699"/>
          <ac:inkMkLst>
            <pc:docMk/>
            <pc:sldMk cId="1824720540" sldId="264"/>
            <ac:inkMk id="63" creationId="{E35BB0F4-F1A2-C519-F1F1-96F2250B408F}"/>
          </ac:inkMkLst>
        </pc:inkChg>
        <pc:inkChg chg="add mod">
          <ac:chgData name="Theoneste Murangira" userId="1020c2ec896d7adc" providerId="LiveId" clId="{FBD64558-EA0A-4A91-8C63-35D8645F1D42}" dt="2024-03-14T06:55:22.754" v="1699"/>
          <ac:inkMkLst>
            <pc:docMk/>
            <pc:sldMk cId="1824720540" sldId="264"/>
            <ac:inkMk id="66" creationId="{DD075EC0-3634-B83C-ECB4-47CC0AC9F57C}"/>
          </ac:inkMkLst>
        </pc:inkChg>
        <pc:inkChg chg="add mod">
          <ac:chgData name="Theoneste Murangira" userId="1020c2ec896d7adc" providerId="LiveId" clId="{FBD64558-EA0A-4A91-8C63-35D8645F1D42}" dt="2024-03-14T06:55:22.754" v="1699"/>
          <ac:inkMkLst>
            <pc:docMk/>
            <pc:sldMk cId="1824720540" sldId="264"/>
            <ac:inkMk id="67" creationId="{8DCD1C3E-11DD-F4A2-ADFF-E5A953C3C978}"/>
          </ac:inkMkLst>
        </pc:inkChg>
        <pc:inkChg chg="add mod">
          <ac:chgData name="Theoneste Murangira" userId="1020c2ec896d7adc" providerId="LiveId" clId="{FBD64558-EA0A-4A91-8C63-35D8645F1D42}" dt="2024-03-14T06:53:19.563" v="1648"/>
          <ac:inkMkLst>
            <pc:docMk/>
            <pc:sldMk cId="1824720540" sldId="264"/>
            <ac:inkMk id="69" creationId="{57504AF6-A5EA-948A-BE63-217FF9DA3F4D}"/>
          </ac:inkMkLst>
        </pc:inkChg>
        <pc:inkChg chg="add mod">
          <ac:chgData name="Theoneste Murangira" userId="1020c2ec896d7adc" providerId="LiveId" clId="{FBD64558-EA0A-4A91-8C63-35D8645F1D42}" dt="2024-03-14T06:53:19.563" v="1648"/>
          <ac:inkMkLst>
            <pc:docMk/>
            <pc:sldMk cId="1824720540" sldId="264"/>
            <ac:inkMk id="70" creationId="{E0F0EFA8-5FC3-E9A7-AE4A-62564A2FE76B}"/>
          </ac:inkMkLst>
        </pc:inkChg>
        <pc:inkChg chg="add mod">
          <ac:chgData name="Theoneste Murangira" userId="1020c2ec896d7adc" providerId="LiveId" clId="{FBD64558-EA0A-4A91-8C63-35D8645F1D42}" dt="2024-03-14T06:53:19.563" v="1648"/>
          <ac:inkMkLst>
            <pc:docMk/>
            <pc:sldMk cId="1824720540" sldId="264"/>
            <ac:inkMk id="71" creationId="{EA2126DE-C0C7-648E-C65E-B3805A058D5D}"/>
          </ac:inkMkLst>
        </pc:inkChg>
        <pc:inkChg chg="add mod">
          <ac:chgData name="Theoneste Murangira" userId="1020c2ec896d7adc" providerId="LiveId" clId="{FBD64558-EA0A-4A91-8C63-35D8645F1D42}" dt="2024-03-14T06:53:19.563" v="1648"/>
          <ac:inkMkLst>
            <pc:docMk/>
            <pc:sldMk cId="1824720540" sldId="264"/>
            <ac:inkMk id="72" creationId="{26CE2D70-20E1-9228-9F34-ED88F7C7FB69}"/>
          </ac:inkMkLst>
        </pc:inkChg>
        <pc:inkChg chg="add mod">
          <ac:chgData name="Theoneste Murangira" userId="1020c2ec896d7adc" providerId="LiveId" clId="{FBD64558-EA0A-4A91-8C63-35D8645F1D42}" dt="2024-03-14T06:53:19.563" v="1648"/>
          <ac:inkMkLst>
            <pc:docMk/>
            <pc:sldMk cId="1824720540" sldId="264"/>
            <ac:inkMk id="73" creationId="{66232E2E-A443-C4EC-50A7-A2D3A7ABF249}"/>
          </ac:inkMkLst>
        </pc:inkChg>
        <pc:inkChg chg="add">
          <ac:chgData name="Theoneste Murangira" userId="1020c2ec896d7adc" providerId="LiveId" clId="{FBD64558-EA0A-4A91-8C63-35D8645F1D42}" dt="2024-03-14T06:53:17.645" v="1646" actId="9405"/>
          <ac:inkMkLst>
            <pc:docMk/>
            <pc:sldMk cId="1824720540" sldId="264"/>
            <ac:inkMk id="74" creationId="{0877C7AA-80C4-CDA1-F9BB-B0BDEE97A44E}"/>
          </ac:inkMkLst>
        </pc:inkChg>
        <pc:inkChg chg="add">
          <ac:chgData name="Theoneste Murangira" userId="1020c2ec896d7adc" providerId="LiveId" clId="{FBD64558-EA0A-4A91-8C63-35D8645F1D42}" dt="2024-03-14T06:53:18.636" v="1647" actId="9405"/>
          <ac:inkMkLst>
            <pc:docMk/>
            <pc:sldMk cId="1824720540" sldId="264"/>
            <ac:inkMk id="75" creationId="{E2C75BD2-DEC7-ADD2-69C0-DC8456DAF6CD}"/>
          </ac:inkMkLst>
        </pc:inkChg>
        <pc:inkChg chg="add mod">
          <ac:chgData name="Theoneste Murangira" userId="1020c2ec896d7adc" providerId="LiveId" clId="{FBD64558-EA0A-4A91-8C63-35D8645F1D42}" dt="2024-03-14T06:53:26.841" v="1657"/>
          <ac:inkMkLst>
            <pc:docMk/>
            <pc:sldMk cId="1824720540" sldId="264"/>
            <ac:inkMk id="77" creationId="{BE4E8B9A-896A-228A-91CE-83749FEA49E9}"/>
          </ac:inkMkLst>
        </pc:inkChg>
        <pc:inkChg chg="add mod">
          <ac:chgData name="Theoneste Murangira" userId="1020c2ec896d7adc" providerId="LiveId" clId="{FBD64558-EA0A-4A91-8C63-35D8645F1D42}" dt="2024-03-14T06:53:26.841" v="1657"/>
          <ac:inkMkLst>
            <pc:docMk/>
            <pc:sldMk cId="1824720540" sldId="264"/>
            <ac:inkMk id="78" creationId="{85584AF2-E81E-EB8B-DB18-5D5DDA497062}"/>
          </ac:inkMkLst>
        </pc:inkChg>
        <pc:inkChg chg="add mod">
          <ac:chgData name="Theoneste Murangira" userId="1020c2ec896d7adc" providerId="LiveId" clId="{FBD64558-EA0A-4A91-8C63-35D8645F1D42}" dt="2024-03-14T06:53:26.841" v="1657"/>
          <ac:inkMkLst>
            <pc:docMk/>
            <pc:sldMk cId="1824720540" sldId="264"/>
            <ac:inkMk id="79" creationId="{655A79F8-3D56-99A4-89BC-2C288BF6DD3D}"/>
          </ac:inkMkLst>
        </pc:inkChg>
        <pc:inkChg chg="add mod">
          <ac:chgData name="Theoneste Murangira" userId="1020c2ec896d7adc" providerId="LiveId" clId="{FBD64558-EA0A-4A91-8C63-35D8645F1D42}" dt="2024-03-14T06:53:26.841" v="1657"/>
          <ac:inkMkLst>
            <pc:docMk/>
            <pc:sldMk cId="1824720540" sldId="264"/>
            <ac:inkMk id="80" creationId="{87DE24D9-77A1-3991-D2CE-CF03C88929B5}"/>
          </ac:inkMkLst>
        </pc:inkChg>
        <pc:inkChg chg="add">
          <ac:chgData name="Theoneste Murangira" userId="1020c2ec896d7adc" providerId="LiveId" clId="{FBD64558-EA0A-4A91-8C63-35D8645F1D42}" dt="2024-03-14T06:53:23.859" v="1653" actId="9405"/>
          <ac:inkMkLst>
            <pc:docMk/>
            <pc:sldMk cId="1824720540" sldId="264"/>
            <ac:inkMk id="81" creationId="{EDF830DB-E4C3-CEA6-4088-509E7EBE9BA7}"/>
          </ac:inkMkLst>
        </pc:inkChg>
        <pc:inkChg chg="add">
          <ac:chgData name="Theoneste Murangira" userId="1020c2ec896d7adc" providerId="LiveId" clId="{FBD64558-EA0A-4A91-8C63-35D8645F1D42}" dt="2024-03-14T06:53:24.799" v="1654" actId="9405"/>
          <ac:inkMkLst>
            <pc:docMk/>
            <pc:sldMk cId="1824720540" sldId="264"/>
            <ac:inkMk id="82" creationId="{BA8283A9-DC0A-6CEE-372A-6ACAE336727A}"/>
          </ac:inkMkLst>
        </pc:inkChg>
        <pc:inkChg chg="add">
          <ac:chgData name="Theoneste Murangira" userId="1020c2ec896d7adc" providerId="LiveId" clId="{FBD64558-EA0A-4A91-8C63-35D8645F1D42}" dt="2024-03-14T06:53:25.588" v="1655" actId="9405"/>
          <ac:inkMkLst>
            <pc:docMk/>
            <pc:sldMk cId="1824720540" sldId="264"/>
            <ac:inkMk id="83" creationId="{31C0F7D1-A7ED-D452-55FE-8F0AE245A34B}"/>
          </ac:inkMkLst>
        </pc:inkChg>
        <pc:inkChg chg="add">
          <ac:chgData name="Theoneste Murangira" userId="1020c2ec896d7adc" providerId="LiveId" clId="{FBD64558-EA0A-4A91-8C63-35D8645F1D42}" dt="2024-03-14T06:53:26.192" v="1656" actId="9405"/>
          <ac:inkMkLst>
            <pc:docMk/>
            <pc:sldMk cId="1824720540" sldId="264"/>
            <ac:inkMk id="84" creationId="{65829F89-C09F-01B3-7586-B21D270B3A4A}"/>
          </ac:inkMkLst>
        </pc:inkChg>
        <pc:inkChg chg="add mod">
          <ac:chgData name="Theoneste Murangira" userId="1020c2ec896d7adc" providerId="LiveId" clId="{FBD64558-EA0A-4A91-8C63-35D8645F1D42}" dt="2024-03-14T06:53:51.481" v="1663"/>
          <ac:inkMkLst>
            <pc:docMk/>
            <pc:sldMk cId="1824720540" sldId="264"/>
            <ac:inkMk id="86" creationId="{C806CF99-820D-0DA8-51A6-5D62A0864C7F}"/>
          </ac:inkMkLst>
        </pc:inkChg>
        <pc:inkChg chg="add mod">
          <ac:chgData name="Theoneste Murangira" userId="1020c2ec896d7adc" providerId="LiveId" clId="{FBD64558-EA0A-4A91-8C63-35D8645F1D42}" dt="2024-03-14T06:53:51.481" v="1663"/>
          <ac:inkMkLst>
            <pc:docMk/>
            <pc:sldMk cId="1824720540" sldId="264"/>
            <ac:inkMk id="87" creationId="{6293988C-EB47-D36D-ACDE-15887DABF486}"/>
          </ac:inkMkLst>
        </pc:inkChg>
        <pc:inkChg chg="add mod">
          <ac:chgData name="Theoneste Murangira" userId="1020c2ec896d7adc" providerId="LiveId" clId="{FBD64558-EA0A-4A91-8C63-35D8645F1D42}" dt="2024-03-14T06:53:51.481" v="1663"/>
          <ac:inkMkLst>
            <pc:docMk/>
            <pc:sldMk cId="1824720540" sldId="264"/>
            <ac:inkMk id="88" creationId="{59A4D0C0-7672-7FBB-FA69-D8A35E493B57}"/>
          </ac:inkMkLst>
        </pc:inkChg>
        <pc:inkChg chg="add mod">
          <ac:chgData name="Theoneste Murangira" userId="1020c2ec896d7adc" providerId="LiveId" clId="{FBD64558-EA0A-4A91-8C63-35D8645F1D42}" dt="2024-03-14T06:53:51.481" v="1663"/>
          <ac:inkMkLst>
            <pc:docMk/>
            <pc:sldMk cId="1824720540" sldId="264"/>
            <ac:inkMk id="90" creationId="{78430A1F-3204-EB58-D186-2260D29957FA}"/>
          </ac:inkMkLst>
        </pc:inkChg>
        <pc:inkChg chg="add mod">
          <ac:chgData name="Theoneste Murangira" userId="1020c2ec896d7adc" providerId="LiveId" clId="{FBD64558-EA0A-4A91-8C63-35D8645F1D42}" dt="2024-03-14T06:54:00.387" v="1670"/>
          <ac:inkMkLst>
            <pc:docMk/>
            <pc:sldMk cId="1824720540" sldId="264"/>
            <ac:inkMk id="92" creationId="{5D11990B-0B64-AC2F-C716-9E4D7FD49F89}"/>
          </ac:inkMkLst>
        </pc:inkChg>
        <pc:inkChg chg="add mod">
          <ac:chgData name="Theoneste Murangira" userId="1020c2ec896d7adc" providerId="LiveId" clId="{FBD64558-EA0A-4A91-8C63-35D8645F1D42}" dt="2024-03-14T06:54:00.387" v="1670"/>
          <ac:inkMkLst>
            <pc:docMk/>
            <pc:sldMk cId="1824720540" sldId="264"/>
            <ac:inkMk id="93" creationId="{A85434E3-0DA9-7940-5248-48B921B8C983}"/>
          </ac:inkMkLst>
        </pc:inkChg>
        <pc:inkChg chg="add mod">
          <ac:chgData name="Theoneste Murangira" userId="1020c2ec896d7adc" providerId="LiveId" clId="{FBD64558-EA0A-4A91-8C63-35D8645F1D42}" dt="2024-03-14T06:54:00.387" v="1670"/>
          <ac:inkMkLst>
            <pc:docMk/>
            <pc:sldMk cId="1824720540" sldId="264"/>
            <ac:inkMk id="94" creationId="{CF3EB99D-5C06-6C62-48D7-9297D7ABC035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95" creationId="{3B01281A-A5DE-7D86-0285-F3A624CF1E30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96" creationId="{944360F8-89E5-FD12-69F9-68C0952BD765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97" creationId="{247857E6-7879-0A63-B9B3-D4A278898103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00" creationId="{BD1B355A-0B58-5853-7A28-7CCB7580C98C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01" creationId="{D1EA9562-4A84-2E63-DBF9-25A725F64CE2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02" creationId="{97F6F6A3-4382-A866-5EBF-62540D71D14E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03" creationId="{1C604923-65C3-0F23-EC19-96175CDAA84F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04" creationId="{171AA57A-92CF-A3A1-3E50-0E85909EB6AD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05" creationId="{66F19EAB-40B2-7498-DFEA-386F2CC493EF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07" creationId="{5090E85F-9A81-04A3-6120-CA1A3FC8F8A9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08" creationId="{F3606826-BC7A-9959-0F6E-9BF8A44D4B7A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0" creationId="{2B475C4D-8CCD-B3B0-7F71-B4EB6DD5882E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1" creationId="{812CE5F3-C09F-E8D1-B7A8-4C7604CA4E83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3" creationId="{A8E792AF-C728-D27C-C07D-59CF0B4311DC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4" creationId="{E59B377C-BE7F-AA70-033C-3C6593B46FA3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5" creationId="{DE449F7B-F54A-8D3A-A6EB-FA82F7F53175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6" creationId="{7C5318E0-616E-0162-FE18-2A84B0BF66AD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7" creationId="{DBC4FC60-B93C-09F1-55E8-BA4815B02806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8" creationId="{E521B682-F575-BB21-DCD6-A4B7E30D26C5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19" creationId="{2F7C40F3-EB37-FD49-3244-98AB408DC2A7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20" creationId="{3A14FF4F-4088-7943-876D-04147A8AF581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21" creationId="{5FC6C5F2-8B49-EDC2-37F8-BFDCC4D9C4B4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22" creationId="{CDE7B743-EF55-A215-1B22-4906E35CBB85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23" creationId="{5ADC5DF1-C87B-834F-D4C1-DE3F6B3447D6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24" creationId="{53B4C619-A19F-1A4E-726F-27F3518A21B3}"/>
          </ac:inkMkLst>
        </pc:inkChg>
        <pc:inkChg chg="add mod">
          <ac:chgData name="Theoneste Murangira" userId="1020c2ec896d7adc" providerId="LiveId" clId="{FBD64558-EA0A-4A91-8C63-35D8645F1D42}" dt="2024-03-14T06:54:33.233" v="1697"/>
          <ac:inkMkLst>
            <pc:docMk/>
            <pc:sldMk cId="1824720540" sldId="264"/>
            <ac:inkMk id="125" creationId="{10D7CFE9-0343-52E0-170F-CA6B5689A850}"/>
          </ac:inkMkLst>
        </pc:inkChg>
        <pc:inkChg chg="add mod">
          <ac:chgData name="Theoneste Murangira" userId="1020c2ec896d7adc" providerId="LiveId" clId="{FBD64558-EA0A-4A91-8C63-35D8645F1D42}" dt="2024-03-14T06:55:22.754" v="1699"/>
          <ac:inkMkLst>
            <pc:docMk/>
            <pc:sldMk cId="1824720540" sldId="264"/>
            <ac:inkMk id="127" creationId="{BBE84A71-CBE1-3543-09BE-2F82548ACC70}"/>
          </ac:inkMkLst>
        </pc:inkChg>
      </pc:sldChg>
      <pc:sldChg chg="addSp delSp modSp new mod">
        <pc:chgData name="Theoneste Murangira" userId="1020c2ec896d7adc" providerId="LiveId" clId="{FBD64558-EA0A-4A91-8C63-35D8645F1D42}" dt="2024-03-14T07:34:24.408" v="1816"/>
        <pc:sldMkLst>
          <pc:docMk/>
          <pc:sldMk cId="1478600133" sldId="265"/>
        </pc:sldMkLst>
        <pc:grpChg chg="mod">
          <ac:chgData name="Theoneste Murangira" userId="1020c2ec896d7adc" providerId="LiveId" clId="{FBD64558-EA0A-4A91-8C63-35D8645F1D42}" dt="2024-03-14T06:58:28.539" v="1704"/>
          <ac:grpSpMkLst>
            <pc:docMk/>
            <pc:sldMk cId="1478600133" sldId="265"/>
            <ac:grpSpMk id="5" creationId="{D4709723-DEA0-6451-9724-D6CDB0E4859B}"/>
          </ac:grpSpMkLst>
        </pc:grpChg>
        <pc:grpChg chg="del mod">
          <ac:chgData name="Theoneste Murangira" userId="1020c2ec896d7adc" providerId="LiveId" clId="{FBD64558-EA0A-4A91-8C63-35D8645F1D42}" dt="2024-03-14T07:34:24.408" v="1816"/>
          <ac:grpSpMkLst>
            <pc:docMk/>
            <pc:sldMk cId="1478600133" sldId="265"/>
            <ac:grpSpMk id="15" creationId="{6ADE85A7-0BC8-6DF1-F3CA-8CBB295EBE40}"/>
          </ac:grpSpMkLst>
        </pc:grpChg>
        <pc:grpChg chg="del mod">
          <ac:chgData name="Theoneste Murangira" userId="1020c2ec896d7adc" providerId="LiveId" clId="{FBD64558-EA0A-4A91-8C63-35D8645F1D42}" dt="2024-03-14T06:58:39.018" v="1714"/>
          <ac:grpSpMkLst>
            <pc:docMk/>
            <pc:sldMk cId="1478600133" sldId="265"/>
            <ac:grpSpMk id="16" creationId="{CD66085F-6746-B0FF-D7F2-2B161D09F410}"/>
          </ac:grpSpMkLst>
        </pc:grpChg>
        <pc:grpChg chg="del mod">
          <ac:chgData name="Theoneste Murangira" userId="1020c2ec896d7adc" providerId="LiveId" clId="{FBD64558-EA0A-4A91-8C63-35D8645F1D42}" dt="2024-03-14T07:34:24.408" v="1816"/>
          <ac:grpSpMkLst>
            <pc:docMk/>
            <pc:sldMk cId="1478600133" sldId="265"/>
            <ac:grpSpMk id="17" creationId="{9D5EB4B6-5E0F-7AEF-2248-537967293924}"/>
          </ac:grpSpMkLst>
        </pc:grpChg>
        <pc:grpChg chg="del mod">
          <ac:chgData name="Theoneste Murangira" userId="1020c2ec896d7adc" providerId="LiveId" clId="{FBD64558-EA0A-4A91-8C63-35D8645F1D42}" dt="2024-03-14T07:34:24.408" v="1816"/>
          <ac:grpSpMkLst>
            <pc:docMk/>
            <pc:sldMk cId="1478600133" sldId="265"/>
            <ac:grpSpMk id="23" creationId="{61462430-0A56-6AF6-10A6-34D93B42EDC6}"/>
          </ac:grpSpMkLst>
        </pc:grpChg>
        <pc:grpChg chg="mod">
          <ac:chgData name="Theoneste Murangira" userId="1020c2ec896d7adc" providerId="LiveId" clId="{FBD64558-EA0A-4A91-8C63-35D8645F1D42}" dt="2024-03-14T07:02:56.462" v="1724"/>
          <ac:grpSpMkLst>
            <pc:docMk/>
            <pc:sldMk cId="1478600133" sldId="265"/>
            <ac:grpSpMk id="27" creationId="{CCE03D6F-8C73-06C7-ECE7-61A740EC937F}"/>
          </ac:grpSpMkLst>
        </pc:grpChg>
        <pc:grpChg chg="mod">
          <ac:chgData name="Theoneste Murangira" userId="1020c2ec896d7adc" providerId="LiveId" clId="{FBD64558-EA0A-4A91-8C63-35D8645F1D42}" dt="2024-03-14T07:03:00.092" v="1727"/>
          <ac:grpSpMkLst>
            <pc:docMk/>
            <pc:sldMk cId="1478600133" sldId="265"/>
            <ac:grpSpMk id="30" creationId="{EF48928A-376E-20C0-FF0A-D8252F525D87}"/>
          </ac:grpSpMkLst>
        </pc:grpChg>
        <pc:grpChg chg="mod">
          <ac:chgData name="Theoneste Murangira" userId="1020c2ec896d7adc" providerId="LiveId" clId="{FBD64558-EA0A-4A91-8C63-35D8645F1D42}" dt="2024-03-14T07:03:06.816" v="1736"/>
          <ac:grpSpMkLst>
            <pc:docMk/>
            <pc:sldMk cId="1478600133" sldId="265"/>
            <ac:grpSpMk id="39" creationId="{7BCF9CB3-7684-BBC1-E883-4988EB3ECEBD}"/>
          </ac:grpSpMkLst>
        </pc:grpChg>
        <pc:grpChg chg="mod">
          <ac:chgData name="Theoneste Murangira" userId="1020c2ec896d7adc" providerId="LiveId" clId="{FBD64558-EA0A-4A91-8C63-35D8645F1D42}" dt="2024-03-14T07:03:06.816" v="1736"/>
          <ac:grpSpMkLst>
            <pc:docMk/>
            <pc:sldMk cId="1478600133" sldId="265"/>
            <ac:grpSpMk id="40" creationId="{18C68221-D5AA-8E26-CEA7-B96C4DC29EA1}"/>
          </ac:grpSpMkLst>
        </pc:grpChg>
        <pc:grpChg chg="del mod">
          <ac:chgData name="Theoneste Murangira" userId="1020c2ec896d7adc" providerId="LiveId" clId="{FBD64558-EA0A-4A91-8C63-35D8645F1D42}" dt="2024-03-14T07:03:46.593" v="1743"/>
          <ac:grpSpMkLst>
            <pc:docMk/>
            <pc:sldMk cId="1478600133" sldId="265"/>
            <ac:grpSpMk id="44" creationId="{25AD2B41-647A-98D1-40DD-02C88E2AC8A3}"/>
          </ac:grpSpMkLst>
        </pc:grpChg>
        <pc:grpChg chg="del mod">
          <ac:chgData name="Theoneste Murangira" userId="1020c2ec896d7adc" providerId="LiveId" clId="{FBD64558-EA0A-4A91-8C63-35D8645F1D42}" dt="2024-03-14T07:03:47.707" v="1745"/>
          <ac:grpSpMkLst>
            <pc:docMk/>
            <pc:sldMk cId="1478600133" sldId="265"/>
            <ac:grpSpMk id="47" creationId="{5A14BC08-E6A1-A68C-70C0-55BF561E2ABB}"/>
          </ac:grpSpMkLst>
        </pc:grpChg>
        <pc:grpChg chg="del mod">
          <ac:chgData name="Theoneste Murangira" userId="1020c2ec896d7adc" providerId="LiveId" clId="{FBD64558-EA0A-4A91-8C63-35D8645F1D42}" dt="2024-03-14T07:34:24.408" v="1816"/>
          <ac:grpSpMkLst>
            <pc:docMk/>
            <pc:sldMk cId="1478600133" sldId="265"/>
            <ac:grpSpMk id="49" creationId="{23A01976-8D3B-17E6-D1B9-B5DF28F38582}"/>
          </ac:grpSpMkLst>
        </pc:grpChg>
        <pc:grpChg chg="mod">
          <ac:chgData name="Theoneste Murangira" userId="1020c2ec896d7adc" providerId="LiveId" clId="{FBD64558-EA0A-4A91-8C63-35D8645F1D42}" dt="2024-03-14T07:03:58.463" v="1752"/>
          <ac:grpSpMkLst>
            <pc:docMk/>
            <pc:sldMk cId="1478600133" sldId="265"/>
            <ac:grpSpMk id="56" creationId="{1B7947B5-2ADB-7595-CB8A-AFBD7CC99769}"/>
          </ac:grpSpMkLst>
        </pc:grpChg>
        <pc:grpChg chg="del mod">
          <ac:chgData name="Theoneste Murangira" userId="1020c2ec896d7adc" providerId="LiveId" clId="{FBD64558-EA0A-4A91-8C63-35D8645F1D42}" dt="2024-03-14T07:08:20.608" v="1784"/>
          <ac:grpSpMkLst>
            <pc:docMk/>
            <pc:sldMk cId="1478600133" sldId="265"/>
            <ac:grpSpMk id="65" creationId="{65B38AA1-CCFA-0E31-A7D5-BEEDA70305AA}"/>
          </ac:grpSpMkLst>
        </pc:grpChg>
        <pc:grpChg chg="del mod">
          <ac:chgData name="Theoneste Murangira" userId="1020c2ec896d7adc" providerId="LiveId" clId="{FBD64558-EA0A-4A91-8C63-35D8645F1D42}" dt="2024-03-14T07:08:20.608" v="1784"/>
          <ac:grpSpMkLst>
            <pc:docMk/>
            <pc:sldMk cId="1478600133" sldId="265"/>
            <ac:grpSpMk id="69" creationId="{77833FAE-79DF-2399-6152-3AC57EDF93E2}"/>
          </ac:grpSpMkLst>
        </pc:grpChg>
        <pc:grpChg chg="mod">
          <ac:chgData name="Theoneste Murangira" userId="1020c2ec896d7adc" providerId="LiveId" clId="{FBD64558-EA0A-4A91-8C63-35D8645F1D42}" dt="2024-03-14T07:06:39.930" v="1768"/>
          <ac:grpSpMkLst>
            <pc:docMk/>
            <pc:sldMk cId="1478600133" sldId="265"/>
            <ac:grpSpMk id="72" creationId="{939E242D-B9FC-CA3D-80C5-4F5107737614}"/>
          </ac:grpSpMkLst>
        </pc:grpChg>
        <pc:grpChg chg="mod">
          <ac:chgData name="Theoneste Murangira" userId="1020c2ec896d7adc" providerId="LiveId" clId="{FBD64558-EA0A-4A91-8C63-35D8645F1D42}" dt="2024-03-14T07:07:52.188" v="1776"/>
          <ac:grpSpMkLst>
            <pc:docMk/>
            <pc:sldMk cId="1478600133" sldId="265"/>
            <ac:grpSpMk id="80" creationId="{3251BD4F-052D-85AF-CB47-EB31A46F9B75}"/>
          </ac:grpSpMkLst>
        </pc:grpChg>
        <pc:grpChg chg="del mod">
          <ac:chgData name="Theoneste Murangira" userId="1020c2ec896d7adc" providerId="LiveId" clId="{FBD64558-EA0A-4A91-8C63-35D8645F1D42}" dt="2024-03-14T07:08:20.608" v="1784"/>
          <ac:grpSpMkLst>
            <pc:docMk/>
            <pc:sldMk cId="1478600133" sldId="265"/>
            <ac:grpSpMk id="83" creationId="{F0A5E0F0-7794-F66A-EDF9-FE58FA6AD0E0}"/>
          </ac:grpSpMkLst>
        </pc:grpChg>
        <pc:grpChg chg="mod">
          <ac:chgData name="Theoneste Murangira" userId="1020c2ec896d7adc" providerId="LiveId" clId="{FBD64558-EA0A-4A91-8C63-35D8645F1D42}" dt="2024-03-14T07:08:20.608" v="1784"/>
          <ac:grpSpMkLst>
            <pc:docMk/>
            <pc:sldMk cId="1478600133" sldId="265"/>
            <ac:grpSpMk id="88" creationId="{39992207-6FBD-D6DA-E3CC-8F96A050D74F}"/>
          </ac:grpSpMkLst>
        </pc:grpChg>
        <pc:grpChg chg="del mod">
          <ac:chgData name="Theoneste Murangira" userId="1020c2ec896d7adc" providerId="LiveId" clId="{FBD64558-EA0A-4A91-8C63-35D8645F1D42}" dt="2024-03-14T07:34:24.408" v="1816"/>
          <ac:grpSpMkLst>
            <pc:docMk/>
            <pc:sldMk cId="1478600133" sldId="265"/>
            <ac:grpSpMk id="91" creationId="{D0E0BC22-8BD8-901B-B9BA-5FE118077092}"/>
          </ac:grpSpMkLst>
        </pc:grpChg>
        <pc:grpChg chg="mod">
          <ac:chgData name="Theoneste Murangira" userId="1020c2ec896d7adc" providerId="LiveId" clId="{FBD64558-EA0A-4A91-8C63-35D8645F1D42}" dt="2024-03-14T07:08:26.513" v="1790"/>
          <ac:grpSpMkLst>
            <pc:docMk/>
            <pc:sldMk cId="1478600133" sldId="265"/>
            <ac:grpSpMk id="94" creationId="{CBE3F155-CC3F-1041-21FA-C0A96596372A}"/>
          </ac:grpSpMkLst>
        </pc:grpChg>
        <pc:grpChg chg="del mod">
          <ac:chgData name="Theoneste Murangira" userId="1020c2ec896d7adc" providerId="LiveId" clId="{FBD64558-EA0A-4A91-8C63-35D8645F1D42}" dt="2024-03-14T07:33:33.283" v="1795"/>
          <ac:grpSpMkLst>
            <pc:docMk/>
            <pc:sldMk cId="1478600133" sldId="265"/>
            <ac:grpSpMk id="97" creationId="{7D47EC74-3AB2-CEE9-7C98-580A3C698003}"/>
          </ac:grpSpMkLst>
        </pc:grpChg>
        <pc:grpChg chg="del mod">
          <ac:chgData name="Theoneste Murangira" userId="1020c2ec896d7adc" providerId="LiveId" clId="{FBD64558-EA0A-4A91-8C63-35D8645F1D42}" dt="2024-03-14T07:33:41.955" v="1798"/>
          <ac:grpSpMkLst>
            <pc:docMk/>
            <pc:sldMk cId="1478600133" sldId="265"/>
            <ac:grpSpMk id="99" creationId="{D1BBD508-5ED8-6711-8B2A-8BAF1A322D09}"/>
          </ac:grpSpMkLst>
        </pc:grpChg>
        <pc:grpChg chg="del mod">
          <ac:chgData name="Theoneste Murangira" userId="1020c2ec896d7adc" providerId="LiveId" clId="{FBD64558-EA0A-4A91-8C63-35D8645F1D42}" dt="2024-03-14T07:33:42.996" v="1800"/>
          <ac:grpSpMkLst>
            <pc:docMk/>
            <pc:sldMk cId="1478600133" sldId="265"/>
            <ac:grpSpMk id="102" creationId="{4EC24D0A-B343-4EA9-C9A9-033D883A9929}"/>
          </ac:grpSpMkLst>
        </pc:grpChg>
        <pc:grpChg chg="mod">
          <ac:chgData name="Theoneste Murangira" userId="1020c2ec896d7adc" providerId="LiveId" clId="{FBD64558-EA0A-4A91-8C63-35D8645F1D42}" dt="2024-03-14T07:33:42.996" v="1800"/>
          <ac:grpSpMkLst>
            <pc:docMk/>
            <pc:sldMk cId="1478600133" sldId="265"/>
            <ac:grpSpMk id="104" creationId="{8EB11A95-217B-9425-DF9A-18D268B77919}"/>
          </ac:grpSpMkLst>
        </pc:grpChg>
        <pc:grpChg chg="del mod">
          <ac:chgData name="Theoneste Murangira" userId="1020c2ec896d7adc" providerId="LiveId" clId="{FBD64558-EA0A-4A91-8C63-35D8645F1D42}" dt="2024-03-14T07:33:58.287" v="1808"/>
          <ac:grpSpMkLst>
            <pc:docMk/>
            <pc:sldMk cId="1478600133" sldId="265"/>
            <ac:grpSpMk id="109" creationId="{B65CDAE7-3DB1-8794-EAF2-63CEAD395AD7}"/>
          </ac:grpSpMkLst>
        </pc:grpChg>
        <pc:grpChg chg="del mod">
          <ac:chgData name="Theoneste Murangira" userId="1020c2ec896d7adc" providerId="LiveId" clId="{FBD64558-EA0A-4A91-8C63-35D8645F1D42}" dt="2024-03-14T07:34:00.528" v="1811"/>
          <ac:grpSpMkLst>
            <pc:docMk/>
            <pc:sldMk cId="1478600133" sldId="265"/>
            <ac:grpSpMk id="112" creationId="{2E9C2DBD-E0E6-F723-1628-8EB78D211288}"/>
          </ac:grpSpMkLst>
        </pc:grpChg>
        <pc:grpChg chg="mod">
          <ac:chgData name="Theoneste Murangira" userId="1020c2ec896d7adc" providerId="LiveId" clId="{FBD64558-EA0A-4A91-8C63-35D8645F1D42}" dt="2024-03-14T07:34:00.528" v="1811"/>
          <ac:grpSpMkLst>
            <pc:docMk/>
            <pc:sldMk cId="1478600133" sldId="265"/>
            <ac:grpSpMk id="115" creationId="{8CAC6185-BC08-C2CA-6C6C-EA7024B46D92}"/>
          </ac:grpSpMkLst>
        </pc:grpChg>
        <pc:grpChg chg="mod">
          <ac:chgData name="Theoneste Murangira" userId="1020c2ec896d7adc" providerId="LiveId" clId="{FBD64558-EA0A-4A91-8C63-35D8645F1D42}" dt="2024-03-14T07:34:24.408" v="1816"/>
          <ac:grpSpMkLst>
            <pc:docMk/>
            <pc:sldMk cId="1478600133" sldId="265"/>
            <ac:grpSpMk id="120" creationId="{8673FAE2-933E-2D25-8039-E8419A96902F}"/>
          </ac:grpSpMkLst>
        </pc:grpChg>
        <pc:inkChg chg="add mod">
          <ac:chgData name="Theoneste Murangira" userId="1020c2ec896d7adc" providerId="LiveId" clId="{FBD64558-EA0A-4A91-8C63-35D8645F1D42}" dt="2024-03-14T06:58:28.539" v="1704"/>
          <ac:inkMkLst>
            <pc:docMk/>
            <pc:sldMk cId="1478600133" sldId="265"/>
            <ac:inkMk id="2" creationId="{8E566276-DBF5-7610-8608-C8261DF7C46D}"/>
          </ac:inkMkLst>
        </pc:inkChg>
        <pc:inkChg chg="add mod">
          <ac:chgData name="Theoneste Murangira" userId="1020c2ec896d7adc" providerId="LiveId" clId="{FBD64558-EA0A-4A91-8C63-35D8645F1D42}" dt="2024-03-14T06:58:28.539" v="1704"/>
          <ac:inkMkLst>
            <pc:docMk/>
            <pc:sldMk cId="1478600133" sldId="265"/>
            <ac:inkMk id="3" creationId="{A2117C59-47E2-A31C-E33F-0318B598D05E}"/>
          </ac:inkMkLst>
        </pc:inkChg>
        <pc:inkChg chg="add mod">
          <ac:chgData name="Theoneste Murangira" userId="1020c2ec896d7adc" providerId="LiveId" clId="{FBD64558-EA0A-4A91-8C63-35D8645F1D42}" dt="2024-03-14T06:58:28.539" v="1704"/>
          <ac:inkMkLst>
            <pc:docMk/>
            <pc:sldMk cId="1478600133" sldId="265"/>
            <ac:inkMk id="4" creationId="{DC9885B9-4BAC-8647-B8D3-A199A5568FF8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6" creationId="{3D2D0ABB-1208-ADCD-E463-E08B17A7E7B2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7" creationId="{ECFBEDD7-DF37-FE11-4394-C8B4F96DB28E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8" creationId="{1CA07ECF-BDAD-049D-1CE5-6E5A42ED6446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9" creationId="{4DDB6B21-9900-9900-F2D8-B3FB0FE77FEF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10" creationId="{75381CB2-25F3-F21B-68A8-DAF4090AA0F8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11" creationId="{D7E7F379-7390-E7C9-D0F5-19CDEA10E5EE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12" creationId="{90B65FAC-29B1-E701-9C33-21F76BF885AC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13" creationId="{EA7E4B5C-9338-15A4-B772-F4C903EF7E3B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14" creationId="{4D82A7F5-455D-0685-2078-2C6598A88A99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18" creationId="{7CAAC225-5736-CBA3-A41A-350CCE902007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19" creationId="{7117ECCA-613A-9749-7A42-DB77C31D1A0B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20" creationId="{01CA9E2E-EDE8-1B2A-B15D-EBEA9C50B760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21" creationId="{F056859D-CA90-DFA8-E40F-507CF9DF1141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22" creationId="{719D75CB-6D5D-6DDD-F640-DF807BD40B9F}"/>
          </ac:inkMkLst>
        </pc:inkChg>
        <pc:inkChg chg="add mod">
          <ac:chgData name="Theoneste Murangira" userId="1020c2ec896d7adc" providerId="LiveId" clId="{FBD64558-EA0A-4A91-8C63-35D8645F1D42}" dt="2024-03-14T07:02:56.462" v="1724"/>
          <ac:inkMkLst>
            <pc:docMk/>
            <pc:sldMk cId="1478600133" sldId="265"/>
            <ac:inkMk id="24" creationId="{B6726063-3154-D9CA-F628-FB06B0DA673A}"/>
          </ac:inkMkLst>
        </pc:inkChg>
        <pc:inkChg chg="add mod">
          <ac:chgData name="Theoneste Murangira" userId="1020c2ec896d7adc" providerId="LiveId" clId="{FBD64558-EA0A-4A91-8C63-35D8645F1D42}" dt="2024-03-14T07:02:56.462" v="1724"/>
          <ac:inkMkLst>
            <pc:docMk/>
            <pc:sldMk cId="1478600133" sldId="265"/>
            <ac:inkMk id="25" creationId="{E03A279D-8CFA-C16F-2CDA-8C9473E0D76C}"/>
          </ac:inkMkLst>
        </pc:inkChg>
        <pc:inkChg chg="add mod">
          <ac:chgData name="Theoneste Murangira" userId="1020c2ec896d7adc" providerId="LiveId" clId="{FBD64558-EA0A-4A91-8C63-35D8645F1D42}" dt="2024-03-14T07:02:56.462" v="1724"/>
          <ac:inkMkLst>
            <pc:docMk/>
            <pc:sldMk cId="1478600133" sldId="265"/>
            <ac:inkMk id="26" creationId="{4A470265-2247-EB48-03FF-23116059F857}"/>
          </ac:inkMkLst>
        </pc:inkChg>
        <pc:inkChg chg="add mod">
          <ac:chgData name="Theoneste Murangira" userId="1020c2ec896d7adc" providerId="LiveId" clId="{FBD64558-EA0A-4A91-8C63-35D8645F1D42}" dt="2024-03-14T07:03:00.092" v="1727"/>
          <ac:inkMkLst>
            <pc:docMk/>
            <pc:sldMk cId="1478600133" sldId="265"/>
            <ac:inkMk id="28" creationId="{31A15AEB-C1C5-2341-671D-8095F4B93710}"/>
          </ac:inkMkLst>
        </pc:inkChg>
        <pc:inkChg chg="add mod">
          <ac:chgData name="Theoneste Murangira" userId="1020c2ec896d7adc" providerId="LiveId" clId="{FBD64558-EA0A-4A91-8C63-35D8645F1D42}" dt="2024-03-14T07:03:00.092" v="1727"/>
          <ac:inkMkLst>
            <pc:docMk/>
            <pc:sldMk cId="1478600133" sldId="265"/>
            <ac:inkMk id="29" creationId="{7BE8D086-32D0-C29E-8C85-1079D179665E}"/>
          </ac:inkMkLst>
        </pc:inkChg>
        <pc:inkChg chg="add mod">
          <ac:chgData name="Theoneste Murangira" userId="1020c2ec896d7adc" providerId="LiveId" clId="{FBD64558-EA0A-4A91-8C63-35D8645F1D42}" dt="2024-03-14T07:03:06.816" v="1736"/>
          <ac:inkMkLst>
            <pc:docMk/>
            <pc:sldMk cId="1478600133" sldId="265"/>
            <ac:inkMk id="31" creationId="{259F2070-A264-9422-FAB2-DFA411E1E8E6}"/>
          </ac:inkMkLst>
        </pc:inkChg>
        <pc:inkChg chg="add mod">
          <ac:chgData name="Theoneste Murangira" userId="1020c2ec896d7adc" providerId="LiveId" clId="{FBD64558-EA0A-4A91-8C63-35D8645F1D42}" dt="2024-03-14T07:03:06.816" v="1736"/>
          <ac:inkMkLst>
            <pc:docMk/>
            <pc:sldMk cId="1478600133" sldId="265"/>
            <ac:inkMk id="32" creationId="{AA0694E1-4527-DD9B-FDEA-C90B97E7C0CA}"/>
          </ac:inkMkLst>
        </pc:inkChg>
        <pc:inkChg chg="add mod">
          <ac:chgData name="Theoneste Murangira" userId="1020c2ec896d7adc" providerId="LiveId" clId="{FBD64558-EA0A-4A91-8C63-35D8645F1D42}" dt="2024-03-14T07:03:06.816" v="1736"/>
          <ac:inkMkLst>
            <pc:docMk/>
            <pc:sldMk cId="1478600133" sldId="265"/>
            <ac:inkMk id="33" creationId="{1018C5FD-04BE-F95D-53D3-74BED7783B16}"/>
          </ac:inkMkLst>
        </pc:inkChg>
        <pc:inkChg chg="add mod">
          <ac:chgData name="Theoneste Murangira" userId="1020c2ec896d7adc" providerId="LiveId" clId="{FBD64558-EA0A-4A91-8C63-35D8645F1D42}" dt="2024-03-14T07:03:06.816" v="1736"/>
          <ac:inkMkLst>
            <pc:docMk/>
            <pc:sldMk cId="1478600133" sldId="265"/>
            <ac:inkMk id="34" creationId="{F724F3E6-88A0-2A17-53F7-2AAEEB57ED85}"/>
          </ac:inkMkLst>
        </pc:inkChg>
        <pc:inkChg chg="add mod">
          <ac:chgData name="Theoneste Murangira" userId="1020c2ec896d7adc" providerId="LiveId" clId="{FBD64558-EA0A-4A91-8C63-35D8645F1D42}" dt="2024-03-14T07:03:06.816" v="1736"/>
          <ac:inkMkLst>
            <pc:docMk/>
            <pc:sldMk cId="1478600133" sldId="265"/>
            <ac:inkMk id="35" creationId="{9FA104AD-BC16-8E54-6279-4813BD8B142C}"/>
          </ac:inkMkLst>
        </pc:inkChg>
        <pc:inkChg chg="add mod">
          <ac:chgData name="Theoneste Murangira" userId="1020c2ec896d7adc" providerId="LiveId" clId="{FBD64558-EA0A-4A91-8C63-35D8645F1D42}" dt="2024-03-14T07:03:06.816" v="1736"/>
          <ac:inkMkLst>
            <pc:docMk/>
            <pc:sldMk cId="1478600133" sldId="265"/>
            <ac:inkMk id="36" creationId="{9AC717FF-20ED-C939-E72C-A5FC126E5107}"/>
          </ac:inkMkLst>
        </pc:inkChg>
        <pc:inkChg chg="add mod">
          <ac:chgData name="Theoneste Murangira" userId="1020c2ec896d7adc" providerId="LiveId" clId="{FBD64558-EA0A-4A91-8C63-35D8645F1D42}" dt="2024-03-14T07:03:06.816" v="1736"/>
          <ac:inkMkLst>
            <pc:docMk/>
            <pc:sldMk cId="1478600133" sldId="265"/>
            <ac:inkMk id="37" creationId="{7905836D-F3E4-98FA-2260-84401AA2CB37}"/>
          </ac:inkMkLst>
        </pc:inkChg>
        <pc:inkChg chg="add mod">
          <ac:chgData name="Theoneste Murangira" userId="1020c2ec896d7adc" providerId="LiveId" clId="{FBD64558-EA0A-4A91-8C63-35D8645F1D42}" dt="2024-03-14T07:03:06.816" v="1736"/>
          <ac:inkMkLst>
            <pc:docMk/>
            <pc:sldMk cId="1478600133" sldId="265"/>
            <ac:inkMk id="38" creationId="{24D6E64C-5145-37F5-D1FC-F2549AAC9B18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41" creationId="{9BA103CD-C498-683B-967C-B5823F63908F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42" creationId="{A1F0F958-B1E7-20D7-2102-B4500031E689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43" creationId="{EB82D70B-8DD0-48B6-C0CF-026F5FFB9D30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45" creationId="{AE117319-20D4-73FA-AAE4-327FCB122E26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46" creationId="{49D1A8A8-52FB-DF10-D605-34A608207273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48" creationId="{76B04B60-E9AE-FEAD-D122-098E6F791C35}"/>
          </ac:inkMkLst>
        </pc:inkChg>
        <pc:inkChg chg="add mod">
          <ac:chgData name="Theoneste Murangira" userId="1020c2ec896d7adc" providerId="LiveId" clId="{FBD64558-EA0A-4A91-8C63-35D8645F1D42}" dt="2024-03-14T07:03:58.463" v="1752"/>
          <ac:inkMkLst>
            <pc:docMk/>
            <pc:sldMk cId="1478600133" sldId="265"/>
            <ac:inkMk id="50" creationId="{92109B48-F688-9DEC-F75D-6974CD7E0E63}"/>
          </ac:inkMkLst>
        </pc:inkChg>
        <pc:inkChg chg="add mod">
          <ac:chgData name="Theoneste Murangira" userId="1020c2ec896d7adc" providerId="LiveId" clId="{FBD64558-EA0A-4A91-8C63-35D8645F1D42}" dt="2024-03-14T07:03:58.463" v="1752"/>
          <ac:inkMkLst>
            <pc:docMk/>
            <pc:sldMk cId="1478600133" sldId="265"/>
            <ac:inkMk id="51" creationId="{CCBBA3BE-D0F5-77CE-293B-57BE3928CFEF}"/>
          </ac:inkMkLst>
        </pc:inkChg>
        <pc:inkChg chg="add mod">
          <ac:chgData name="Theoneste Murangira" userId="1020c2ec896d7adc" providerId="LiveId" clId="{FBD64558-EA0A-4A91-8C63-35D8645F1D42}" dt="2024-03-14T07:03:58.463" v="1752"/>
          <ac:inkMkLst>
            <pc:docMk/>
            <pc:sldMk cId="1478600133" sldId="265"/>
            <ac:inkMk id="52" creationId="{D880C904-9764-9528-FBB6-D89258929532}"/>
          </ac:inkMkLst>
        </pc:inkChg>
        <pc:inkChg chg="add mod">
          <ac:chgData name="Theoneste Murangira" userId="1020c2ec896d7adc" providerId="LiveId" clId="{FBD64558-EA0A-4A91-8C63-35D8645F1D42}" dt="2024-03-14T07:03:58.463" v="1752"/>
          <ac:inkMkLst>
            <pc:docMk/>
            <pc:sldMk cId="1478600133" sldId="265"/>
            <ac:inkMk id="53" creationId="{510AD72B-F074-ABDD-F352-EF2CA8B5CC67}"/>
          </ac:inkMkLst>
        </pc:inkChg>
        <pc:inkChg chg="add mod">
          <ac:chgData name="Theoneste Murangira" userId="1020c2ec896d7adc" providerId="LiveId" clId="{FBD64558-EA0A-4A91-8C63-35D8645F1D42}" dt="2024-03-14T07:03:58.463" v="1752"/>
          <ac:inkMkLst>
            <pc:docMk/>
            <pc:sldMk cId="1478600133" sldId="265"/>
            <ac:inkMk id="54" creationId="{763CAC18-7A17-1445-2079-2DB7D01A2CDF}"/>
          </ac:inkMkLst>
        </pc:inkChg>
        <pc:inkChg chg="add mod">
          <ac:chgData name="Theoneste Murangira" userId="1020c2ec896d7adc" providerId="LiveId" clId="{FBD64558-EA0A-4A91-8C63-35D8645F1D42}" dt="2024-03-14T07:03:58.463" v="1752"/>
          <ac:inkMkLst>
            <pc:docMk/>
            <pc:sldMk cId="1478600133" sldId="265"/>
            <ac:inkMk id="55" creationId="{6BD72EAE-53EF-DCF0-7A91-A91FCECEF90A}"/>
          </ac:inkMkLst>
        </pc:inkChg>
        <pc:inkChg chg="add">
          <ac:chgData name="Theoneste Murangira" userId="1020c2ec896d7adc" providerId="LiveId" clId="{FBD64558-EA0A-4A91-8C63-35D8645F1D42}" dt="2024-03-14T07:04:00.027" v="1753" actId="9405"/>
          <ac:inkMkLst>
            <pc:docMk/>
            <pc:sldMk cId="1478600133" sldId="265"/>
            <ac:inkMk id="57" creationId="{DC66CADA-7DB0-0DFA-D5DB-2C5312A3885C}"/>
          </ac:inkMkLst>
        </pc:inkChg>
        <pc:inkChg chg="add">
          <ac:chgData name="Theoneste Murangira" userId="1020c2ec896d7adc" providerId="LiveId" clId="{FBD64558-EA0A-4A91-8C63-35D8645F1D42}" dt="2024-03-14T07:04:01.017" v="1754" actId="9405"/>
          <ac:inkMkLst>
            <pc:docMk/>
            <pc:sldMk cId="1478600133" sldId="265"/>
            <ac:inkMk id="58" creationId="{5C7E5742-FFEA-79F5-3229-6F479F020F47}"/>
          </ac:inkMkLst>
        </pc:inkChg>
        <pc:inkChg chg="add">
          <ac:chgData name="Theoneste Murangira" userId="1020c2ec896d7adc" providerId="LiveId" clId="{FBD64558-EA0A-4A91-8C63-35D8645F1D42}" dt="2024-03-14T07:04:02.064" v="1755" actId="9405"/>
          <ac:inkMkLst>
            <pc:docMk/>
            <pc:sldMk cId="1478600133" sldId="265"/>
            <ac:inkMk id="59" creationId="{BF7AF999-B9D8-5D39-3A69-631340F0F5A8}"/>
          </ac:inkMkLst>
        </pc:inkChg>
        <pc:inkChg chg="add">
          <ac:chgData name="Theoneste Murangira" userId="1020c2ec896d7adc" providerId="LiveId" clId="{FBD64558-EA0A-4A91-8C63-35D8645F1D42}" dt="2024-03-14T07:04:04.946" v="1756" actId="9405"/>
          <ac:inkMkLst>
            <pc:docMk/>
            <pc:sldMk cId="1478600133" sldId="265"/>
            <ac:inkMk id="60" creationId="{8FB877FC-D59E-6580-D26B-A22BC0A9499F}"/>
          </ac:inkMkLst>
        </pc:inkChg>
        <pc:inkChg chg="add">
          <ac:chgData name="Theoneste Murangira" userId="1020c2ec896d7adc" providerId="LiveId" clId="{FBD64558-EA0A-4A91-8C63-35D8645F1D42}" dt="2024-03-14T07:04:06.065" v="1757" actId="9405"/>
          <ac:inkMkLst>
            <pc:docMk/>
            <pc:sldMk cId="1478600133" sldId="265"/>
            <ac:inkMk id="61" creationId="{CD52C495-9042-26F3-CE23-C96B9CF8B8B4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62" creationId="{AE084C03-F3FF-A96F-433A-F02A1AD5A7B2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63" creationId="{DE495B5F-67CE-CE13-1602-24EFBED53211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64" creationId="{AC4904C7-6E00-0D95-A91C-483CE0596AF0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66" creationId="{F9CD5D46-9A3E-91AF-9AC8-C35594DC4EFA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67" creationId="{49BABA81-DC1F-4D84-FE2D-C21787C20833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68" creationId="{F4245589-FD68-4E55-FE33-44415622DE92}"/>
          </ac:inkMkLst>
        </pc:inkChg>
        <pc:inkChg chg="add mod">
          <ac:chgData name="Theoneste Murangira" userId="1020c2ec896d7adc" providerId="LiveId" clId="{FBD64558-EA0A-4A91-8C63-35D8645F1D42}" dt="2024-03-14T07:06:39.930" v="1768"/>
          <ac:inkMkLst>
            <pc:docMk/>
            <pc:sldMk cId="1478600133" sldId="265"/>
            <ac:inkMk id="70" creationId="{21537FAB-F4D8-B4F2-0E8D-0E026EDCDBB0}"/>
          </ac:inkMkLst>
        </pc:inkChg>
        <pc:inkChg chg="add mod">
          <ac:chgData name="Theoneste Murangira" userId="1020c2ec896d7adc" providerId="LiveId" clId="{FBD64558-EA0A-4A91-8C63-35D8645F1D42}" dt="2024-03-14T07:06:39.930" v="1768"/>
          <ac:inkMkLst>
            <pc:docMk/>
            <pc:sldMk cId="1478600133" sldId="265"/>
            <ac:inkMk id="71" creationId="{C174AC27-D4A6-F010-37FF-5CB55D006F13}"/>
          </ac:inkMkLst>
        </pc:inkChg>
        <pc:inkChg chg="add">
          <ac:chgData name="Theoneste Murangira" userId="1020c2ec896d7adc" providerId="LiveId" clId="{FBD64558-EA0A-4A91-8C63-35D8645F1D42}" dt="2024-03-14T07:06:42.454" v="1769" actId="9405"/>
          <ac:inkMkLst>
            <pc:docMk/>
            <pc:sldMk cId="1478600133" sldId="265"/>
            <ac:inkMk id="73" creationId="{66C0C485-71D4-962A-1080-155D0994B111}"/>
          </ac:inkMkLst>
        </pc:inkChg>
        <pc:inkChg chg="add">
          <ac:chgData name="Theoneste Murangira" userId="1020c2ec896d7adc" providerId="LiveId" clId="{FBD64558-EA0A-4A91-8C63-35D8645F1D42}" dt="2024-03-14T07:06:43.437" v="1770" actId="9405"/>
          <ac:inkMkLst>
            <pc:docMk/>
            <pc:sldMk cId="1478600133" sldId="265"/>
            <ac:inkMk id="74" creationId="{91D12198-35D6-E775-84B3-6394A4404529}"/>
          </ac:inkMkLst>
        </pc:inkChg>
        <pc:inkChg chg="add">
          <ac:chgData name="Theoneste Murangira" userId="1020c2ec896d7adc" providerId="LiveId" clId="{FBD64558-EA0A-4A91-8C63-35D8645F1D42}" dt="2024-03-14T07:06:47.760" v="1771" actId="9405"/>
          <ac:inkMkLst>
            <pc:docMk/>
            <pc:sldMk cId="1478600133" sldId="265"/>
            <ac:inkMk id="75" creationId="{25F27A72-6D18-E1D4-D59C-67BFE2B44972}"/>
          </ac:inkMkLst>
        </pc:inkChg>
        <pc:inkChg chg="add">
          <ac:chgData name="Theoneste Murangira" userId="1020c2ec896d7adc" providerId="LiveId" clId="{FBD64558-EA0A-4A91-8C63-35D8645F1D42}" dt="2024-03-14T07:07:47.643" v="1772" actId="9405"/>
          <ac:inkMkLst>
            <pc:docMk/>
            <pc:sldMk cId="1478600133" sldId="265"/>
            <ac:inkMk id="76" creationId="{BD5945D9-F7BE-14F8-529C-B46B637D4AFC}"/>
          </ac:inkMkLst>
        </pc:inkChg>
        <pc:inkChg chg="add mod">
          <ac:chgData name="Theoneste Murangira" userId="1020c2ec896d7adc" providerId="LiveId" clId="{FBD64558-EA0A-4A91-8C63-35D8645F1D42}" dt="2024-03-14T07:07:52.188" v="1776"/>
          <ac:inkMkLst>
            <pc:docMk/>
            <pc:sldMk cId="1478600133" sldId="265"/>
            <ac:inkMk id="77" creationId="{02AABFD6-1AF0-31A7-3F8C-4FF05E63B129}"/>
          </ac:inkMkLst>
        </pc:inkChg>
        <pc:inkChg chg="add mod">
          <ac:chgData name="Theoneste Murangira" userId="1020c2ec896d7adc" providerId="LiveId" clId="{FBD64558-EA0A-4A91-8C63-35D8645F1D42}" dt="2024-03-14T07:07:52.188" v="1776"/>
          <ac:inkMkLst>
            <pc:docMk/>
            <pc:sldMk cId="1478600133" sldId="265"/>
            <ac:inkMk id="78" creationId="{7B5A2A6A-5C06-02CB-1145-20AC0DEA5662}"/>
          </ac:inkMkLst>
        </pc:inkChg>
        <pc:inkChg chg="add">
          <ac:chgData name="Theoneste Murangira" userId="1020c2ec896d7adc" providerId="LiveId" clId="{FBD64558-EA0A-4A91-8C63-35D8645F1D42}" dt="2024-03-14T07:07:51.231" v="1775" actId="9405"/>
          <ac:inkMkLst>
            <pc:docMk/>
            <pc:sldMk cId="1478600133" sldId="265"/>
            <ac:inkMk id="79" creationId="{C9F03DCD-EE66-E66D-9068-2E3570C9167D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81" creationId="{0EA7F0F7-0407-CD7C-1235-92A82852C5B4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82" creationId="{BFF413F2-4B52-DC2B-4EE4-F15AED330CE6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84" creationId="{25E73B09-163B-58B8-F56F-10A93D1F4467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85" creationId="{74F50069-5D3D-BBD6-0C44-00CFF9F9B244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86" creationId="{B75D8ACA-C38B-CBE1-A9B9-CA33EE2841B6}"/>
          </ac:inkMkLst>
        </pc:inkChg>
        <pc:inkChg chg="add mod">
          <ac:chgData name="Theoneste Murangira" userId="1020c2ec896d7adc" providerId="LiveId" clId="{FBD64558-EA0A-4A91-8C63-35D8645F1D42}" dt="2024-03-14T07:08:20.608" v="1784"/>
          <ac:inkMkLst>
            <pc:docMk/>
            <pc:sldMk cId="1478600133" sldId="265"/>
            <ac:inkMk id="87" creationId="{1AAF6F35-4718-D700-1049-C58BA1FD40C3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89" creationId="{12A33CC6-A1BA-A35E-BCB7-7A1CBF9F1579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90" creationId="{D3564CA6-5F4A-B732-11BE-1BC6962478A1}"/>
          </ac:inkMkLst>
        </pc:inkChg>
        <pc:inkChg chg="add mod">
          <ac:chgData name="Theoneste Murangira" userId="1020c2ec896d7adc" providerId="LiveId" clId="{FBD64558-EA0A-4A91-8C63-35D8645F1D42}" dt="2024-03-14T07:08:26.513" v="1790"/>
          <ac:inkMkLst>
            <pc:docMk/>
            <pc:sldMk cId="1478600133" sldId="265"/>
            <ac:inkMk id="92" creationId="{A193C5DA-38B3-61F3-F591-5133EAF08874}"/>
          </ac:inkMkLst>
        </pc:inkChg>
        <pc:inkChg chg="add mod">
          <ac:chgData name="Theoneste Murangira" userId="1020c2ec896d7adc" providerId="LiveId" clId="{FBD64558-EA0A-4A91-8C63-35D8645F1D42}" dt="2024-03-14T07:08:26.513" v="1790"/>
          <ac:inkMkLst>
            <pc:docMk/>
            <pc:sldMk cId="1478600133" sldId="265"/>
            <ac:inkMk id="93" creationId="{1131C1B0-21AD-94D2-7380-35379D77A5D5}"/>
          </ac:inkMkLst>
        </pc:inkChg>
        <pc:inkChg chg="add mod">
          <ac:chgData name="Theoneste Murangira" userId="1020c2ec896d7adc" providerId="LiveId" clId="{FBD64558-EA0A-4A91-8C63-35D8645F1D42}" dt="2024-03-14T07:33:42.996" v="1800"/>
          <ac:inkMkLst>
            <pc:docMk/>
            <pc:sldMk cId="1478600133" sldId="265"/>
            <ac:inkMk id="95" creationId="{C079F77F-4FE0-186F-B2F4-E865D7F02FA0}"/>
          </ac:inkMkLst>
        </pc:inkChg>
        <pc:inkChg chg="add mod">
          <ac:chgData name="Theoneste Murangira" userId="1020c2ec896d7adc" providerId="LiveId" clId="{FBD64558-EA0A-4A91-8C63-35D8645F1D42}" dt="2024-03-14T07:33:42.996" v="1800"/>
          <ac:inkMkLst>
            <pc:docMk/>
            <pc:sldMk cId="1478600133" sldId="265"/>
            <ac:inkMk id="96" creationId="{931D0AFE-EEC1-F86D-5124-EFF6B1A94947}"/>
          </ac:inkMkLst>
        </pc:inkChg>
        <pc:inkChg chg="add mod">
          <ac:chgData name="Theoneste Murangira" userId="1020c2ec896d7adc" providerId="LiveId" clId="{FBD64558-EA0A-4A91-8C63-35D8645F1D42}" dt="2024-03-14T07:33:42.996" v="1800"/>
          <ac:inkMkLst>
            <pc:docMk/>
            <pc:sldMk cId="1478600133" sldId="265"/>
            <ac:inkMk id="98" creationId="{B2546EA7-5FD5-F6B7-B080-6377486D300E}"/>
          </ac:inkMkLst>
        </pc:inkChg>
        <pc:inkChg chg="add mod">
          <ac:chgData name="Theoneste Murangira" userId="1020c2ec896d7adc" providerId="LiveId" clId="{FBD64558-EA0A-4A91-8C63-35D8645F1D42}" dt="2024-03-14T07:33:42.996" v="1800"/>
          <ac:inkMkLst>
            <pc:docMk/>
            <pc:sldMk cId="1478600133" sldId="265"/>
            <ac:inkMk id="100" creationId="{5E703741-EE51-F12D-EF49-8CF2CB6CEA30}"/>
          </ac:inkMkLst>
        </pc:inkChg>
        <pc:inkChg chg="add mod">
          <ac:chgData name="Theoneste Murangira" userId="1020c2ec896d7adc" providerId="LiveId" clId="{FBD64558-EA0A-4A91-8C63-35D8645F1D42}" dt="2024-03-14T07:33:42.996" v="1800"/>
          <ac:inkMkLst>
            <pc:docMk/>
            <pc:sldMk cId="1478600133" sldId="265"/>
            <ac:inkMk id="101" creationId="{BAE109BC-D770-3DB5-BAF5-BA73DFCE0E09}"/>
          </ac:inkMkLst>
        </pc:inkChg>
        <pc:inkChg chg="add mod">
          <ac:chgData name="Theoneste Murangira" userId="1020c2ec896d7adc" providerId="LiveId" clId="{FBD64558-EA0A-4A91-8C63-35D8645F1D42}" dt="2024-03-14T07:33:42.996" v="1800"/>
          <ac:inkMkLst>
            <pc:docMk/>
            <pc:sldMk cId="1478600133" sldId="265"/>
            <ac:inkMk id="103" creationId="{791BCBE9-2EB9-489A-202B-E5804D9A7B37}"/>
          </ac:inkMkLst>
        </pc:inkChg>
        <pc:inkChg chg="add mod">
          <ac:chgData name="Theoneste Murangira" userId="1020c2ec896d7adc" providerId="LiveId" clId="{FBD64558-EA0A-4A91-8C63-35D8645F1D42}" dt="2024-03-14T07:34:00.528" v="1811"/>
          <ac:inkMkLst>
            <pc:docMk/>
            <pc:sldMk cId="1478600133" sldId="265"/>
            <ac:inkMk id="105" creationId="{CE563CE7-C754-CB75-F231-07F32FF6A642}"/>
          </ac:inkMkLst>
        </pc:inkChg>
        <pc:inkChg chg="add mod">
          <ac:chgData name="Theoneste Murangira" userId="1020c2ec896d7adc" providerId="LiveId" clId="{FBD64558-EA0A-4A91-8C63-35D8645F1D42}" dt="2024-03-14T07:34:00.528" v="1811"/>
          <ac:inkMkLst>
            <pc:docMk/>
            <pc:sldMk cId="1478600133" sldId="265"/>
            <ac:inkMk id="106" creationId="{3A1D34D2-CF66-F1E5-C432-75AC57D6885F}"/>
          </ac:inkMkLst>
        </pc:inkChg>
        <pc:inkChg chg="add mod">
          <ac:chgData name="Theoneste Murangira" userId="1020c2ec896d7adc" providerId="LiveId" clId="{FBD64558-EA0A-4A91-8C63-35D8645F1D42}" dt="2024-03-14T07:34:00.528" v="1811"/>
          <ac:inkMkLst>
            <pc:docMk/>
            <pc:sldMk cId="1478600133" sldId="265"/>
            <ac:inkMk id="107" creationId="{0AF8BFB3-0FF1-DC09-F3D0-1DB6CB05C29A}"/>
          </ac:inkMkLst>
        </pc:inkChg>
        <pc:inkChg chg="add mod">
          <ac:chgData name="Theoneste Murangira" userId="1020c2ec896d7adc" providerId="LiveId" clId="{FBD64558-EA0A-4A91-8C63-35D8645F1D42}" dt="2024-03-14T07:34:00.528" v="1811"/>
          <ac:inkMkLst>
            <pc:docMk/>
            <pc:sldMk cId="1478600133" sldId="265"/>
            <ac:inkMk id="108" creationId="{A4365FF0-D4C6-C925-5A2F-B8132F79CE41}"/>
          </ac:inkMkLst>
        </pc:inkChg>
        <pc:inkChg chg="add mod">
          <ac:chgData name="Theoneste Murangira" userId="1020c2ec896d7adc" providerId="LiveId" clId="{FBD64558-EA0A-4A91-8C63-35D8645F1D42}" dt="2024-03-14T07:34:00.528" v="1811"/>
          <ac:inkMkLst>
            <pc:docMk/>
            <pc:sldMk cId="1478600133" sldId="265"/>
            <ac:inkMk id="110" creationId="{ACB7EE24-172C-4727-B916-180F16F982C4}"/>
          </ac:inkMkLst>
        </pc:inkChg>
        <pc:inkChg chg="add mod">
          <ac:chgData name="Theoneste Murangira" userId="1020c2ec896d7adc" providerId="LiveId" clId="{FBD64558-EA0A-4A91-8C63-35D8645F1D42}" dt="2024-03-14T07:34:00.528" v="1811"/>
          <ac:inkMkLst>
            <pc:docMk/>
            <pc:sldMk cId="1478600133" sldId="265"/>
            <ac:inkMk id="111" creationId="{E703CE5A-EAE5-1BCA-D620-C9916AC82CB0}"/>
          </ac:inkMkLst>
        </pc:inkChg>
        <pc:inkChg chg="add mod">
          <ac:chgData name="Theoneste Murangira" userId="1020c2ec896d7adc" providerId="LiveId" clId="{FBD64558-EA0A-4A91-8C63-35D8645F1D42}" dt="2024-03-14T07:34:00.528" v="1811"/>
          <ac:inkMkLst>
            <pc:docMk/>
            <pc:sldMk cId="1478600133" sldId="265"/>
            <ac:inkMk id="113" creationId="{963E057C-BB61-D81D-AE46-330126C589ED}"/>
          </ac:inkMkLst>
        </pc:inkChg>
        <pc:inkChg chg="add mod">
          <ac:chgData name="Theoneste Murangira" userId="1020c2ec896d7adc" providerId="LiveId" clId="{FBD64558-EA0A-4A91-8C63-35D8645F1D42}" dt="2024-03-14T07:34:00.528" v="1811"/>
          <ac:inkMkLst>
            <pc:docMk/>
            <pc:sldMk cId="1478600133" sldId="265"/>
            <ac:inkMk id="114" creationId="{3AC65053-E1B4-C4A4-3D3D-8DA2344F5C1C}"/>
          </ac:inkMkLst>
        </pc:inkChg>
        <pc:inkChg chg="add">
          <ac:chgData name="Theoneste Murangira" userId="1020c2ec896d7adc" providerId="LiveId" clId="{FBD64558-EA0A-4A91-8C63-35D8645F1D42}" dt="2024-03-14T07:34:01.667" v="1812" actId="9405"/>
          <ac:inkMkLst>
            <pc:docMk/>
            <pc:sldMk cId="1478600133" sldId="265"/>
            <ac:inkMk id="116" creationId="{0D34A1BE-EA81-6B0B-ACEC-8169B0EEF97A}"/>
          </ac:inkMkLst>
        </pc:inkChg>
        <pc:inkChg chg="add">
          <ac:chgData name="Theoneste Murangira" userId="1020c2ec896d7adc" providerId="LiveId" clId="{FBD64558-EA0A-4A91-8C63-35D8645F1D42}" dt="2024-03-14T07:34:02.521" v="1813" actId="9405"/>
          <ac:inkMkLst>
            <pc:docMk/>
            <pc:sldMk cId="1478600133" sldId="265"/>
            <ac:inkMk id="117" creationId="{40D39209-43C3-A7D4-F3EC-69727D7F91E5}"/>
          </ac:inkMkLst>
        </pc:inkChg>
        <pc:inkChg chg="add">
          <ac:chgData name="Theoneste Murangira" userId="1020c2ec896d7adc" providerId="LiveId" clId="{FBD64558-EA0A-4A91-8C63-35D8645F1D42}" dt="2024-03-14T07:34:03.227" v="1814" actId="9405"/>
          <ac:inkMkLst>
            <pc:docMk/>
            <pc:sldMk cId="1478600133" sldId="265"/>
            <ac:inkMk id="118" creationId="{B58F109F-CCAE-1E12-F33D-D2F65A9BF58F}"/>
          </ac:inkMkLst>
        </pc:inkChg>
        <pc:inkChg chg="add mod">
          <ac:chgData name="Theoneste Murangira" userId="1020c2ec896d7adc" providerId="LiveId" clId="{FBD64558-EA0A-4A91-8C63-35D8645F1D42}" dt="2024-03-14T07:34:24.408" v="1816"/>
          <ac:inkMkLst>
            <pc:docMk/>
            <pc:sldMk cId="1478600133" sldId="265"/>
            <ac:inkMk id="119" creationId="{FBFF804D-A995-B33B-8E84-45A51E94F35F}"/>
          </ac:inkMkLst>
        </pc:inkChg>
      </pc:sldChg>
      <pc:sldChg chg="addSp delSp modSp new mod">
        <pc:chgData name="Theoneste Murangira" userId="1020c2ec896d7adc" providerId="LiveId" clId="{FBD64558-EA0A-4A91-8C63-35D8645F1D42}" dt="2024-03-14T07:43:18.017" v="1921"/>
        <pc:sldMkLst>
          <pc:docMk/>
          <pc:sldMk cId="1294593053" sldId="266"/>
        </pc:sldMkLst>
        <pc:grpChg chg="del mod">
          <ac:chgData name="Theoneste Murangira" userId="1020c2ec896d7adc" providerId="LiveId" clId="{FBD64558-EA0A-4A91-8C63-35D8645F1D42}" dt="2024-03-14T07:38:46.751" v="1827"/>
          <ac:grpSpMkLst>
            <pc:docMk/>
            <pc:sldMk cId="1294593053" sldId="266"/>
            <ac:grpSpMk id="5" creationId="{5A495D59-F6AB-4E43-7C6C-AFD3BB5F65F4}"/>
          </ac:grpSpMkLst>
        </pc:grpChg>
        <pc:grpChg chg="mod">
          <ac:chgData name="Theoneste Murangira" userId="1020c2ec896d7adc" providerId="LiveId" clId="{FBD64558-EA0A-4A91-8C63-35D8645F1D42}" dt="2024-03-14T07:38:46.751" v="1827"/>
          <ac:grpSpMkLst>
            <pc:docMk/>
            <pc:sldMk cId="1294593053" sldId="266"/>
            <ac:grpSpMk id="9" creationId="{6706F472-0EF7-3D84-4824-7EA3235F848D}"/>
          </ac:grpSpMkLst>
        </pc:grpChg>
        <pc:grpChg chg="mod">
          <ac:chgData name="Theoneste Murangira" userId="1020c2ec896d7adc" providerId="LiveId" clId="{FBD64558-EA0A-4A91-8C63-35D8645F1D42}" dt="2024-03-14T07:38:59.927" v="1836"/>
          <ac:grpSpMkLst>
            <pc:docMk/>
            <pc:sldMk cId="1294593053" sldId="266"/>
            <ac:grpSpMk id="18" creationId="{14E95469-6906-4219-7674-792A38213AAC}"/>
          </ac:grpSpMkLst>
        </pc:grpChg>
        <pc:grpChg chg="mod">
          <ac:chgData name="Theoneste Murangira" userId="1020c2ec896d7adc" providerId="LiveId" clId="{FBD64558-EA0A-4A91-8C63-35D8645F1D42}" dt="2024-03-14T07:39:23.434" v="1844"/>
          <ac:grpSpMkLst>
            <pc:docMk/>
            <pc:sldMk cId="1294593053" sldId="266"/>
            <ac:grpSpMk id="26" creationId="{1AC572C9-0160-F5B6-9AEF-A6CB109BB413}"/>
          </ac:grpSpMkLst>
        </pc:grpChg>
        <pc:grpChg chg="mod">
          <ac:chgData name="Theoneste Murangira" userId="1020c2ec896d7adc" providerId="LiveId" clId="{FBD64558-EA0A-4A91-8C63-35D8645F1D42}" dt="2024-03-14T07:39:23.434" v="1844"/>
          <ac:grpSpMkLst>
            <pc:docMk/>
            <pc:sldMk cId="1294593053" sldId="266"/>
            <ac:grpSpMk id="27" creationId="{A23AC310-D88D-45BC-2F6D-E3A583317874}"/>
          </ac:grpSpMkLst>
        </pc:grpChg>
        <pc:grpChg chg="mod">
          <ac:chgData name="Theoneste Murangira" userId="1020c2ec896d7adc" providerId="LiveId" clId="{FBD64558-EA0A-4A91-8C63-35D8645F1D42}" dt="2024-03-14T07:39:33.689" v="1850"/>
          <ac:grpSpMkLst>
            <pc:docMk/>
            <pc:sldMk cId="1294593053" sldId="266"/>
            <ac:grpSpMk id="33" creationId="{7E1938DF-EA43-25D1-9656-81E8E065E03A}"/>
          </ac:grpSpMkLst>
        </pc:grpChg>
        <pc:grpChg chg="mod">
          <ac:chgData name="Theoneste Murangira" userId="1020c2ec896d7adc" providerId="LiveId" clId="{FBD64558-EA0A-4A91-8C63-35D8645F1D42}" dt="2024-03-14T07:39:33.689" v="1850"/>
          <ac:grpSpMkLst>
            <pc:docMk/>
            <pc:sldMk cId="1294593053" sldId="266"/>
            <ac:grpSpMk id="34" creationId="{B333E863-3002-F084-199B-007F8EAED7EB}"/>
          </ac:grpSpMkLst>
        </pc:grpChg>
        <pc:grpChg chg="del mod">
          <ac:chgData name="Theoneste Murangira" userId="1020c2ec896d7adc" providerId="LiveId" clId="{FBD64558-EA0A-4A91-8C63-35D8645F1D42}" dt="2024-03-14T07:39:55.987" v="1857"/>
          <ac:grpSpMkLst>
            <pc:docMk/>
            <pc:sldMk cId="1294593053" sldId="266"/>
            <ac:grpSpMk id="38" creationId="{A650A724-CBC9-CFBC-478F-31950C362254}"/>
          </ac:grpSpMkLst>
        </pc:grpChg>
        <pc:grpChg chg="del mod">
          <ac:chgData name="Theoneste Murangira" userId="1020c2ec896d7adc" providerId="LiveId" clId="{FBD64558-EA0A-4A91-8C63-35D8645F1D42}" dt="2024-03-14T07:40:35.961" v="1868"/>
          <ac:grpSpMkLst>
            <pc:docMk/>
            <pc:sldMk cId="1294593053" sldId="266"/>
            <ac:grpSpMk id="41" creationId="{9B528885-683F-7378-3FD4-51D8E649516B}"/>
          </ac:grpSpMkLst>
        </pc:grpChg>
        <pc:grpChg chg="del mod">
          <ac:chgData name="Theoneste Murangira" userId="1020c2ec896d7adc" providerId="LiveId" clId="{FBD64558-EA0A-4A91-8C63-35D8645F1D42}" dt="2024-03-14T07:40:35.961" v="1868"/>
          <ac:grpSpMkLst>
            <pc:docMk/>
            <pc:sldMk cId="1294593053" sldId="266"/>
            <ac:grpSpMk id="47" creationId="{E38702C5-69D4-5389-3F8F-D78042C1C989}"/>
          </ac:grpSpMkLst>
        </pc:grpChg>
        <pc:grpChg chg="mod">
          <ac:chgData name="Theoneste Murangira" userId="1020c2ec896d7adc" providerId="LiveId" clId="{FBD64558-EA0A-4A91-8C63-35D8645F1D42}" dt="2024-03-14T07:40:35.961" v="1868"/>
          <ac:grpSpMkLst>
            <pc:docMk/>
            <pc:sldMk cId="1294593053" sldId="266"/>
            <ac:grpSpMk id="52" creationId="{3C546301-BEF2-745D-B066-BFE1645AD636}"/>
          </ac:grpSpMkLst>
        </pc:grpChg>
        <pc:grpChg chg="del mod">
          <ac:chgData name="Theoneste Murangira" userId="1020c2ec896d7adc" providerId="LiveId" clId="{FBD64558-EA0A-4A91-8C63-35D8645F1D42}" dt="2024-03-14T07:41:05.528" v="1874"/>
          <ac:grpSpMkLst>
            <pc:docMk/>
            <pc:sldMk cId="1294593053" sldId="266"/>
            <ac:grpSpMk id="56" creationId="{8241E4C8-FD1B-A73E-9399-5E1830286B6B}"/>
          </ac:grpSpMkLst>
        </pc:grpChg>
        <pc:grpChg chg="del mod">
          <ac:chgData name="Theoneste Murangira" userId="1020c2ec896d7adc" providerId="LiveId" clId="{FBD64558-EA0A-4A91-8C63-35D8645F1D42}" dt="2024-03-14T07:41:09.531" v="1879"/>
          <ac:grpSpMkLst>
            <pc:docMk/>
            <pc:sldMk cId="1294593053" sldId="266"/>
            <ac:grpSpMk id="59" creationId="{D53CDE18-4C26-A8AC-309E-7F423F10F899}"/>
          </ac:grpSpMkLst>
        </pc:grpChg>
        <pc:grpChg chg="del mod">
          <ac:chgData name="Theoneste Murangira" userId="1020c2ec896d7adc" providerId="LiveId" clId="{FBD64558-EA0A-4A91-8C63-35D8645F1D42}" dt="2024-03-14T07:41:43.421" v="1882"/>
          <ac:grpSpMkLst>
            <pc:docMk/>
            <pc:sldMk cId="1294593053" sldId="266"/>
            <ac:grpSpMk id="61" creationId="{741B253E-5395-F3DA-54A7-0BD5ACA260FA}"/>
          </ac:grpSpMkLst>
        </pc:grpChg>
        <pc:grpChg chg="mod">
          <ac:chgData name="Theoneste Murangira" userId="1020c2ec896d7adc" providerId="LiveId" clId="{FBD64558-EA0A-4A91-8C63-35D8645F1D42}" dt="2024-03-14T07:41:48.554" v="1888"/>
          <ac:grpSpMkLst>
            <pc:docMk/>
            <pc:sldMk cId="1294593053" sldId="266"/>
            <ac:grpSpMk id="66" creationId="{B7EFB2B3-8ABD-DB92-1D04-AFA1F542D782}"/>
          </ac:grpSpMkLst>
        </pc:grpChg>
        <pc:grpChg chg="mod">
          <ac:chgData name="Theoneste Murangira" userId="1020c2ec896d7adc" providerId="LiveId" clId="{FBD64558-EA0A-4A91-8C63-35D8645F1D42}" dt="2024-03-14T07:41:48.554" v="1888"/>
          <ac:grpSpMkLst>
            <pc:docMk/>
            <pc:sldMk cId="1294593053" sldId="266"/>
            <ac:grpSpMk id="67" creationId="{A15F9E58-9DFF-8E61-404F-E64B5D61D5BE}"/>
          </ac:grpSpMkLst>
        </pc:grpChg>
        <pc:grpChg chg="mod">
          <ac:chgData name="Theoneste Murangira" userId="1020c2ec896d7adc" providerId="LiveId" clId="{FBD64558-EA0A-4A91-8C63-35D8645F1D42}" dt="2024-03-14T07:41:53.730" v="1892"/>
          <ac:grpSpMkLst>
            <pc:docMk/>
            <pc:sldMk cId="1294593053" sldId="266"/>
            <ac:grpSpMk id="71" creationId="{2F03F590-214C-6009-FD9F-92771E6B5240}"/>
          </ac:grpSpMkLst>
        </pc:grpChg>
        <pc:grpChg chg="mod">
          <ac:chgData name="Theoneste Murangira" userId="1020c2ec896d7adc" providerId="LiveId" clId="{FBD64558-EA0A-4A91-8C63-35D8645F1D42}" dt="2024-03-14T07:41:59.560" v="1896"/>
          <ac:grpSpMkLst>
            <pc:docMk/>
            <pc:sldMk cId="1294593053" sldId="266"/>
            <ac:grpSpMk id="75" creationId="{618CB3F0-01C6-E0BA-503B-E18A8B7DDE46}"/>
          </ac:grpSpMkLst>
        </pc:grpChg>
        <pc:grpChg chg="mod">
          <ac:chgData name="Theoneste Murangira" userId="1020c2ec896d7adc" providerId="LiveId" clId="{FBD64558-EA0A-4A91-8C63-35D8645F1D42}" dt="2024-03-14T07:42:04.312" v="1900"/>
          <ac:grpSpMkLst>
            <pc:docMk/>
            <pc:sldMk cId="1294593053" sldId="266"/>
            <ac:grpSpMk id="79" creationId="{1726FA7F-84D7-B83D-3D5A-AAE015DE6EA7}"/>
          </ac:grpSpMkLst>
        </pc:grpChg>
        <pc:grpChg chg="mod">
          <ac:chgData name="Theoneste Murangira" userId="1020c2ec896d7adc" providerId="LiveId" clId="{FBD64558-EA0A-4A91-8C63-35D8645F1D42}" dt="2024-03-14T07:43:01.061" v="1906"/>
          <ac:grpSpMkLst>
            <pc:docMk/>
            <pc:sldMk cId="1294593053" sldId="266"/>
            <ac:grpSpMk id="85" creationId="{72164509-B0D7-2E71-3872-1B4620D924C3}"/>
          </ac:grpSpMkLst>
        </pc:grpChg>
        <pc:grpChg chg="mod">
          <ac:chgData name="Theoneste Murangira" userId="1020c2ec896d7adc" providerId="LiveId" clId="{FBD64558-EA0A-4A91-8C63-35D8645F1D42}" dt="2024-03-14T07:43:01.061" v="1906"/>
          <ac:grpSpMkLst>
            <pc:docMk/>
            <pc:sldMk cId="1294593053" sldId="266"/>
            <ac:grpSpMk id="86" creationId="{EC3663E6-285F-D56E-F4E8-252F838C1D67}"/>
          </ac:grpSpMkLst>
        </pc:grpChg>
        <pc:grpChg chg="mod">
          <ac:chgData name="Theoneste Murangira" userId="1020c2ec896d7adc" providerId="LiveId" clId="{FBD64558-EA0A-4A91-8C63-35D8645F1D42}" dt="2024-03-14T07:43:06.028" v="1909"/>
          <ac:grpSpMkLst>
            <pc:docMk/>
            <pc:sldMk cId="1294593053" sldId="266"/>
            <ac:grpSpMk id="89" creationId="{B2E205A4-3567-579C-30C9-45F7384AB0D0}"/>
          </ac:grpSpMkLst>
        </pc:grpChg>
        <pc:grpChg chg="del mod">
          <ac:chgData name="Theoneste Murangira" userId="1020c2ec896d7adc" providerId="LiveId" clId="{FBD64558-EA0A-4A91-8C63-35D8645F1D42}" dt="2024-03-14T07:43:18.017" v="1921"/>
          <ac:grpSpMkLst>
            <pc:docMk/>
            <pc:sldMk cId="1294593053" sldId="266"/>
            <ac:grpSpMk id="93" creationId="{D6328929-BF5A-E42B-0DC9-5867BDCE56D9}"/>
          </ac:grpSpMkLst>
        </pc:grpChg>
        <pc:grpChg chg="mod">
          <ac:chgData name="Theoneste Murangira" userId="1020c2ec896d7adc" providerId="LiveId" clId="{FBD64558-EA0A-4A91-8C63-35D8645F1D42}" dt="2024-03-14T07:43:18.017" v="1921"/>
          <ac:grpSpMkLst>
            <pc:docMk/>
            <pc:sldMk cId="1294593053" sldId="266"/>
            <ac:grpSpMk id="101" creationId="{7347A4CA-8304-72A8-7492-29F44AF66A67}"/>
          </ac:grpSpMkLst>
        </pc:grpChg>
        <pc:inkChg chg="add mod">
          <ac:chgData name="Theoneste Murangira" userId="1020c2ec896d7adc" providerId="LiveId" clId="{FBD64558-EA0A-4A91-8C63-35D8645F1D42}" dt="2024-03-14T07:38:46.751" v="1827"/>
          <ac:inkMkLst>
            <pc:docMk/>
            <pc:sldMk cId="1294593053" sldId="266"/>
            <ac:inkMk id="2" creationId="{D0F96776-2BA5-0D5E-F91E-EE18523BFFA5}"/>
          </ac:inkMkLst>
        </pc:inkChg>
        <pc:inkChg chg="add mod">
          <ac:chgData name="Theoneste Murangira" userId="1020c2ec896d7adc" providerId="LiveId" clId="{FBD64558-EA0A-4A91-8C63-35D8645F1D42}" dt="2024-03-14T07:38:46.751" v="1827"/>
          <ac:inkMkLst>
            <pc:docMk/>
            <pc:sldMk cId="1294593053" sldId="266"/>
            <ac:inkMk id="3" creationId="{95AAA552-2D78-40BD-7D51-DE7BEC2B8267}"/>
          </ac:inkMkLst>
        </pc:inkChg>
        <pc:inkChg chg="add mod">
          <ac:chgData name="Theoneste Murangira" userId="1020c2ec896d7adc" providerId="LiveId" clId="{FBD64558-EA0A-4A91-8C63-35D8645F1D42}" dt="2024-03-14T07:38:46.751" v="1827"/>
          <ac:inkMkLst>
            <pc:docMk/>
            <pc:sldMk cId="1294593053" sldId="266"/>
            <ac:inkMk id="4" creationId="{1D14BF9B-9722-C9EC-3D8F-0EB22785BC7E}"/>
          </ac:inkMkLst>
        </pc:inkChg>
        <pc:inkChg chg="add mod">
          <ac:chgData name="Theoneste Murangira" userId="1020c2ec896d7adc" providerId="LiveId" clId="{FBD64558-EA0A-4A91-8C63-35D8645F1D42}" dt="2024-03-14T07:38:46.751" v="1827"/>
          <ac:inkMkLst>
            <pc:docMk/>
            <pc:sldMk cId="1294593053" sldId="266"/>
            <ac:inkMk id="6" creationId="{9CE72F0F-B8AC-0BE0-831A-CE6F46F3EEAF}"/>
          </ac:inkMkLst>
        </pc:inkChg>
        <pc:inkChg chg="add mod">
          <ac:chgData name="Theoneste Murangira" userId="1020c2ec896d7adc" providerId="LiveId" clId="{FBD64558-EA0A-4A91-8C63-35D8645F1D42}" dt="2024-03-14T07:38:46.751" v="1827"/>
          <ac:inkMkLst>
            <pc:docMk/>
            <pc:sldMk cId="1294593053" sldId="266"/>
            <ac:inkMk id="7" creationId="{4BD8F417-1141-4E0E-AA48-23CDC684445B}"/>
          </ac:inkMkLst>
        </pc:inkChg>
        <pc:inkChg chg="add mod">
          <ac:chgData name="Theoneste Murangira" userId="1020c2ec896d7adc" providerId="LiveId" clId="{FBD64558-EA0A-4A91-8C63-35D8645F1D42}" dt="2024-03-14T07:38:46.751" v="1827"/>
          <ac:inkMkLst>
            <pc:docMk/>
            <pc:sldMk cId="1294593053" sldId="266"/>
            <ac:inkMk id="8" creationId="{5A20B0B3-C6D7-4FD4-24E7-7D026DEF99CB}"/>
          </ac:inkMkLst>
        </pc:inkChg>
        <pc:inkChg chg="add">
          <ac:chgData name="Theoneste Murangira" userId="1020c2ec896d7adc" providerId="LiveId" clId="{FBD64558-EA0A-4A91-8C63-35D8645F1D42}" dt="2024-03-14T07:38:47.171" v="1828" actId="9405"/>
          <ac:inkMkLst>
            <pc:docMk/>
            <pc:sldMk cId="1294593053" sldId="266"/>
            <ac:inkMk id="10" creationId="{9259720E-0694-BAE2-35F7-3FE905DA32DF}"/>
          </ac:inkMkLst>
        </pc:inkChg>
        <pc:inkChg chg="add mod">
          <ac:chgData name="Theoneste Murangira" userId="1020c2ec896d7adc" providerId="LiveId" clId="{FBD64558-EA0A-4A91-8C63-35D8645F1D42}" dt="2024-03-14T07:38:59.927" v="1836"/>
          <ac:inkMkLst>
            <pc:docMk/>
            <pc:sldMk cId="1294593053" sldId="266"/>
            <ac:inkMk id="11" creationId="{8CD449EE-6466-3046-DA2C-FDA042EF6265}"/>
          </ac:inkMkLst>
        </pc:inkChg>
        <pc:inkChg chg="add mod">
          <ac:chgData name="Theoneste Murangira" userId="1020c2ec896d7adc" providerId="LiveId" clId="{FBD64558-EA0A-4A91-8C63-35D8645F1D42}" dt="2024-03-14T07:38:59.927" v="1836"/>
          <ac:inkMkLst>
            <pc:docMk/>
            <pc:sldMk cId="1294593053" sldId="266"/>
            <ac:inkMk id="12" creationId="{2AC710E6-2E44-1A19-7155-93447D3262D8}"/>
          </ac:inkMkLst>
        </pc:inkChg>
        <pc:inkChg chg="add mod">
          <ac:chgData name="Theoneste Murangira" userId="1020c2ec896d7adc" providerId="LiveId" clId="{FBD64558-EA0A-4A91-8C63-35D8645F1D42}" dt="2024-03-14T07:38:59.927" v="1836"/>
          <ac:inkMkLst>
            <pc:docMk/>
            <pc:sldMk cId="1294593053" sldId="266"/>
            <ac:inkMk id="13" creationId="{1C089C20-38F4-80BF-BE43-66A24754836E}"/>
          </ac:inkMkLst>
        </pc:inkChg>
        <pc:inkChg chg="add mod">
          <ac:chgData name="Theoneste Murangira" userId="1020c2ec896d7adc" providerId="LiveId" clId="{FBD64558-EA0A-4A91-8C63-35D8645F1D42}" dt="2024-03-14T07:38:59.927" v="1836"/>
          <ac:inkMkLst>
            <pc:docMk/>
            <pc:sldMk cId="1294593053" sldId="266"/>
            <ac:inkMk id="14" creationId="{5DD19246-78F6-48A6-FC31-7A9147BAD56C}"/>
          </ac:inkMkLst>
        </pc:inkChg>
        <pc:inkChg chg="add mod">
          <ac:chgData name="Theoneste Murangira" userId="1020c2ec896d7adc" providerId="LiveId" clId="{FBD64558-EA0A-4A91-8C63-35D8645F1D42}" dt="2024-03-14T07:38:59.927" v="1836"/>
          <ac:inkMkLst>
            <pc:docMk/>
            <pc:sldMk cId="1294593053" sldId="266"/>
            <ac:inkMk id="15" creationId="{7089A6FF-044E-F797-8477-66A21B7C4E37}"/>
          </ac:inkMkLst>
        </pc:inkChg>
        <pc:inkChg chg="add mod">
          <ac:chgData name="Theoneste Murangira" userId="1020c2ec896d7adc" providerId="LiveId" clId="{FBD64558-EA0A-4A91-8C63-35D8645F1D42}" dt="2024-03-14T07:38:59.927" v="1836"/>
          <ac:inkMkLst>
            <pc:docMk/>
            <pc:sldMk cId="1294593053" sldId="266"/>
            <ac:inkMk id="16" creationId="{3322BD64-7169-5353-66E2-84E4DB084A04}"/>
          </ac:inkMkLst>
        </pc:inkChg>
        <pc:inkChg chg="add mod">
          <ac:chgData name="Theoneste Murangira" userId="1020c2ec896d7adc" providerId="LiveId" clId="{FBD64558-EA0A-4A91-8C63-35D8645F1D42}" dt="2024-03-14T07:38:59.927" v="1836"/>
          <ac:inkMkLst>
            <pc:docMk/>
            <pc:sldMk cId="1294593053" sldId="266"/>
            <ac:inkMk id="17" creationId="{9AAA3D64-B5A6-89B0-4BA4-D802FA5B1D2D}"/>
          </ac:inkMkLst>
        </pc:inkChg>
        <pc:inkChg chg="add mod">
          <ac:chgData name="Theoneste Murangira" userId="1020c2ec896d7adc" providerId="LiveId" clId="{FBD64558-EA0A-4A91-8C63-35D8645F1D42}" dt="2024-03-14T07:39:23.434" v="1844"/>
          <ac:inkMkLst>
            <pc:docMk/>
            <pc:sldMk cId="1294593053" sldId="266"/>
            <ac:inkMk id="19" creationId="{C971B518-CF94-0E69-CA96-5621231A11C4}"/>
          </ac:inkMkLst>
        </pc:inkChg>
        <pc:inkChg chg="add mod">
          <ac:chgData name="Theoneste Murangira" userId="1020c2ec896d7adc" providerId="LiveId" clId="{FBD64558-EA0A-4A91-8C63-35D8645F1D42}" dt="2024-03-14T07:39:23.434" v="1844"/>
          <ac:inkMkLst>
            <pc:docMk/>
            <pc:sldMk cId="1294593053" sldId="266"/>
            <ac:inkMk id="20" creationId="{9E2A0371-49A5-2029-98B9-D24E1D643FEE}"/>
          </ac:inkMkLst>
        </pc:inkChg>
        <pc:inkChg chg="add mod">
          <ac:chgData name="Theoneste Murangira" userId="1020c2ec896d7adc" providerId="LiveId" clId="{FBD64558-EA0A-4A91-8C63-35D8645F1D42}" dt="2024-03-14T07:39:23.434" v="1844"/>
          <ac:inkMkLst>
            <pc:docMk/>
            <pc:sldMk cId="1294593053" sldId="266"/>
            <ac:inkMk id="21" creationId="{05687EFA-0133-5AFF-A5D3-7CF649A86C6B}"/>
          </ac:inkMkLst>
        </pc:inkChg>
        <pc:inkChg chg="add mod">
          <ac:chgData name="Theoneste Murangira" userId="1020c2ec896d7adc" providerId="LiveId" clId="{FBD64558-EA0A-4A91-8C63-35D8645F1D42}" dt="2024-03-14T07:39:23.434" v="1844"/>
          <ac:inkMkLst>
            <pc:docMk/>
            <pc:sldMk cId="1294593053" sldId="266"/>
            <ac:inkMk id="22" creationId="{842B00D3-437A-D5D0-CB4E-30E0A9707286}"/>
          </ac:inkMkLst>
        </pc:inkChg>
        <pc:inkChg chg="add mod">
          <ac:chgData name="Theoneste Murangira" userId="1020c2ec896d7adc" providerId="LiveId" clId="{FBD64558-EA0A-4A91-8C63-35D8645F1D42}" dt="2024-03-14T07:39:23.434" v="1844"/>
          <ac:inkMkLst>
            <pc:docMk/>
            <pc:sldMk cId="1294593053" sldId="266"/>
            <ac:inkMk id="23" creationId="{9A1A957B-C38E-0296-DE53-89F63CA9395F}"/>
          </ac:inkMkLst>
        </pc:inkChg>
        <pc:inkChg chg="add mod">
          <ac:chgData name="Theoneste Murangira" userId="1020c2ec896d7adc" providerId="LiveId" clId="{FBD64558-EA0A-4A91-8C63-35D8645F1D42}" dt="2024-03-14T07:39:23.434" v="1844"/>
          <ac:inkMkLst>
            <pc:docMk/>
            <pc:sldMk cId="1294593053" sldId="266"/>
            <ac:inkMk id="24" creationId="{A46A151F-A2AA-A954-74A4-E23F19954388}"/>
          </ac:inkMkLst>
        </pc:inkChg>
        <pc:inkChg chg="add mod">
          <ac:chgData name="Theoneste Murangira" userId="1020c2ec896d7adc" providerId="LiveId" clId="{FBD64558-EA0A-4A91-8C63-35D8645F1D42}" dt="2024-03-14T07:39:23.434" v="1844"/>
          <ac:inkMkLst>
            <pc:docMk/>
            <pc:sldMk cId="1294593053" sldId="266"/>
            <ac:inkMk id="25" creationId="{0431D880-7635-6FC4-A8AA-1F242C0F2E09}"/>
          </ac:inkMkLst>
        </pc:inkChg>
        <pc:inkChg chg="add mod">
          <ac:chgData name="Theoneste Murangira" userId="1020c2ec896d7adc" providerId="LiveId" clId="{FBD64558-EA0A-4A91-8C63-35D8645F1D42}" dt="2024-03-14T07:39:33.689" v="1850"/>
          <ac:inkMkLst>
            <pc:docMk/>
            <pc:sldMk cId="1294593053" sldId="266"/>
            <ac:inkMk id="28" creationId="{82E0A937-86AC-DC81-2B13-81A02AABA985}"/>
          </ac:inkMkLst>
        </pc:inkChg>
        <pc:inkChg chg="add mod">
          <ac:chgData name="Theoneste Murangira" userId="1020c2ec896d7adc" providerId="LiveId" clId="{FBD64558-EA0A-4A91-8C63-35D8645F1D42}" dt="2024-03-14T07:39:33.689" v="1850"/>
          <ac:inkMkLst>
            <pc:docMk/>
            <pc:sldMk cId="1294593053" sldId="266"/>
            <ac:inkMk id="29" creationId="{238A64DA-D38B-35E3-6F62-FE0AB8093CE5}"/>
          </ac:inkMkLst>
        </pc:inkChg>
        <pc:inkChg chg="add mod">
          <ac:chgData name="Theoneste Murangira" userId="1020c2ec896d7adc" providerId="LiveId" clId="{FBD64558-EA0A-4A91-8C63-35D8645F1D42}" dt="2024-03-14T07:39:33.689" v="1850"/>
          <ac:inkMkLst>
            <pc:docMk/>
            <pc:sldMk cId="1294593053" sldId="266"/>
            <ac:inkMk id="30" creationId="{243894F0-0FBB-9C89-EB7D-D540A89CC15E}"/>
          </ac:inkMkLst>
        </pc:inkChg>
        <pc:inkChg chg="add mod">
          <ac:chgData name="Theoneste Murangira" userId="1020c2ec896d7adc" providerId="LiveId" clId="{FBD64558-EA0A-4A91-8C63-35D8645F1D42}" dt="2024-03-14T07:39:33.689" v="1850"/>
          <ac:inkMkLst>
            <pc:docMk/>
            <pc:sldMk cId="1294593053" sldId="266"/>
            <ac:inkMk id="31" creationId="{CBC8C1A0-AB28-EF55-C2A5-532E4F4770B5}"/>
          </ac:inkMkLst>
        </pc:inkChg>
        <pc:inkChg chg="add mod">
          <ac:chgData name="Theoneste Murangira" userId="1020c2ec896d7adc" providerId="LiveId" clId="{FBD64558-EA0A-4A91-8C63-35D8645F1D42}" dt="2024-03-14T07:39:33.689" v="1850"/>
          <ac:inkMkLst>
            <pc:docMk/>
            <pc:sldMk cId="1294593053" sldId="266"/>
            <ac:inkMk id="32" creationId="{B43D53EC-B662-4471-6836-95909C1AE063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35" creationId="{6900DC13-EC71-50AB-5FF8-74EFEBE0B624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36" creationId="{38990AB5-80AE-C3E8-156C-8A4A64F4585C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37" creationId="{DE79C340-554E-5AA2-AF2A-AE6487079484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39" creationId="{B4DA42ED-E1E4-C689-5D16-8E50929C2B8D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40" creationId="{24BE5069-EE43-6B15-E260-CC132744CAEC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42" creationId="{6C0C1758-552F-4B44-77AB-6CF8526C715F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43" creationId="{D8F53624-52D6-9E0D-45C4-4BAF3DFDE91D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44" creationId="{B67AECD8-0DE8-CE0A-69FA-03D84FBA9CA2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45" creationId="{56D65ADD-F203-E62B-EA84-DEDF179E5B57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46" creationId="{E6A9CBF2-96A6-1AA5-1DC8-4F823E7C2E91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48" creationId="{E65B1164-4AB0-3C8A-F601-C81636D6A0F9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49" creationId="{50774845-B222-35FA-ABCE-84144888E18E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50" creationId="{3B98E6C4-8D28-3AC2-CC68-1BA253CCD33B}"/>
          </ac:inkMkLst>
        </pc:inkChg>
        <pc:inkChg chg="add mod">
          <ac:chgData name="Theoneste Murangira" userId="1020c2ec896d7adc" providerId="LiveId" clId="{FBD64558-EA0A-4A91-8C63-35D8645F1D42}" dt="2024-03-14T07:40:35.961" v="1868"/>
          <ac:inkMkLst>
            <pc:docMk/>
            <pc:sldMk cId="1294593053" sldId="266"/>
            <ac:inkMk id="51" creationId="{1EC5A850-246D-F2BC-CEEA-A8E0D2237BA4}"/>
          </ac:inkMkLst>
        </pc:inkChg>
        <pc:inkChg chg="add del mod">
          <ac:chgData name="Theoneste Murangira" userId="1020c2ec896d7adc" providerId="LiveId" clId="{FBD64558-EA0A-4A91-8C63-35D8645F1D42}" dt="2024-03-14T07:41:43.413" v="1880"/>
          <ac:inkMkLst>
            <pc:docMk/>
            <pc:sldMk cId="1294593053" sldId="266"/>
            <ac:inkMk id="53" creationId="{1D6ECA45-30FD-4D35-595D-D21E06125F0F}"/>
          </ac:inkMkLst>
        </pc:inkChg>
        <pc:inkChg chg="add del mod">
          <ac:chgData name="Theoneste Murangira" userId="1020c2ec896d7adc" providerId="LiveId" clId="{FBD64558-EA0A-4A91-8C63-35D8645F1D42}" dt="2024-03-14T07:41:05.522" v="1873"/>
          <ac:inkMkLst>
            <pc:docMk/>
            <pc:sldMk cId="1294593053" sldId="266"/>
            <ac:inkMk id="54" creationId="{B34FB38C-0379-BC8C-FAE4-62471E6C00B1}"/>
          </ac:inkMkLst>
        </pc:inkChg>
        <pc:inkChg chg="add del mod">
          <ac:chgData name="Theoneste Murangira" userId="1020c2ec896d7adc" providerId="LiveId" clId="{FBD64558-EA0A-4A91-8C63-35D8645F1D42}" dt="2024-03-14T07:41:05.528" v="1874"/>
          <ac:inkMkLst>
            <pc:docMk/>
            <pc:sldMk cId="1294593053" sldId="266"/>
            <ac:inkMk id="55" creationId="{61DDEF68-C8F6-6A7C-58CB-7A1A24601A82}"/>
          </ac:inkMkLst>
        </pc:inkChg>
        <pc:inkChg chg="add del mod">
          <ac:chgData name="Theoneste Murangira" userId="1020c2ec896d7adc" providerId="LiveId" clId="{FBD64558-EA0A-4A91-8C63-35D8645F1D42}" dt="2024-03-14T07:41:43.423" v="1883"/>
          <ac:inkMkLst>
            <pc:docMk/>
            <pc:sldMk cId="1294593053" sldId="266"/>
            <ac:inkMk id="57" creationId="{AECDA80F-8497-E4F0-926A-AB0539A87D3C}"/>
          </ac:inkMkLst>
        </pc:inkChg>
        <pc:inkChg chg="add del mod">
          <ac:chgData name="Theoneste Murangira" userId="1020c2ec896d7adc" providerId="LiveId" clId="{FBD64558-EA0A-4A91-8C63-35D8645F1D42}" dt="2024-03-14T07:41:43.416" v="1881"/>
          <ac:inkMkLst>
            <pc:docMk/>
            <pc:sldMk cId="1294593053" sldId="266"/>
            <ac:inkMk id="58" creationId="{B297B7D4-F4E8-409A-6767-3A05C417FC6E}"/>
          </ac:inkMkLst>
        </pc:inkChg>
        <pc:inkChg chg="add del mod">
          <ac:chgData name="Theoneste Murangira" userId="1020c2ec896d7adc" providerId="LiveId" clId="{FBD64558-EA0A-4A91-8C63-35D8645F1D42}" dt="2024-03-14T07:41:43.421" v="1882"/>
          <ac:inkMkLst>
            <pc:docMk/>
            <pc:sldMk cId="1294593053" sldId="266"/>
            <ac:inkMk id="60" creationId="{E26B05B2-B057-34AF-AE2C-7949D32C80F9}"/>
          </ac:inkMkLst>
        </pc:inkChg>
        <pc:inkChg chg="add mod">
          <ac:chgData name="Theoneste Murangira" userId="1020c2ec896d7adc" providerId="LiveId" clId="{FBD64558-EA0A-4A91-8C63-35D8645F1D42}" dt="2024-03-14T07:41:48.554" v="1888"/>
          <ac:inkMkLst>
            <pc:docMk/>
            <pc:sldMk cId="1294593053" sldId="266"/>
            <ac:inkMk id="62" creationId="{D6074A06-9A4A-EA0B-19A3-AED6858BD321}"/>
          </ac:inkMkLst>
        </pc:inkChg>
        <pc:inkChg chg="add mod">
          <ac:chgData name="Theoneste Murangira" userId="1020c2ec896d7adc" providerId="LiveId" clId="{FBD64558-EA0A-4A91-8C63-35D8645F1D42}" dt="2024-03-14T07:41:48.554" v="1888"/>
          <ac:inkMkLst>
            <pc:docMk/>
            <pc:sldMk cId="1294593053" sldId="266"/>
            <ac:inkMk id="63" creationId="{AF211382-6483-C7B7-35D7-DB23FFF0F673}"/>
          </ac:inkMkLst>
        </pc:inkChg>
        <pc:inkChg chg="add mod">
          <ac:chgData name="Theoneste Murangira" userId="1020c2ec896d7adc" providerId="LiveId" clId="{FBD64558-EA0A-4A91-8C63-35D8645F1D42}" dt="2024-03-14T07:41:48.554" v="1888"/>
          <ac:inkMkLst>
            <pc:docMk/>
            <pc:sldMk cId="1294593053" sldId="266"/>
            <ac:inkMk id="64" creationId="{EB09B6F5-3919-45D1-694A-001AA6320869}"/>
          </ac:inkMkLst>
        </pc:inkChg>
        <pc:inkChg chg="add mod">
          <ac:chgData name="Theoneste Murangira" userId="1020c2ec896d7adc" providerId="LiveId" clId="{FBD64558-EA0A-4A91-8C63-35D8645F1D42}" dt="2024-03-14T07:41:48.554" v="1888"/>
          <ac:inkMkLst>
            <pc:docMk/>
            <pc:sldMk cId="1294593053" sldId="266"/>
            <ac:inkMk id="65" creationId="{A5924A23-E69F-0594-7E51-7B2204C89091}"/>
          </ac:inkMkLst>
        </pc:inkChg>
        <pc:inkChg chg="add mod">
          <ac:chgData name="Theoneste Murangira" userId="1020c2ec896d7adc" providerId="LiveId" clId="{FBD64558-EA0A-4A91-8C63-35D8645F1D42}" dt="2024-03-14T07:41:53.730" v="1892"/>
          <ac:inkMkLst>
            <pc:docMk/>
            <pc:sldMk cId="1294593053" sldId="266"/>
            <ac:inkMk id="68" creationId="{46675C67-8D17-5B4D-5458-B22DC59DBE17}"/>
          </ac:inkMkLst>
        </pc:inkChg>
        <pc:inkChg chg="add mod">
          <ac:chgData name="Theoneste Murangira" userId="1020c2ec896d7adc" providerId="LiveId" clId="{FBD64558-EA0A-4A91-8C63-35D8645F1D42}" dt="2024-03-14T07:41:53.730" v="1892"/>
          <ac:inkMkLst>
            <pc:docMk/>
            <pc:sldMk cId="1294593053" sldId="266"/>
            <ac:inkMk id="69" creationId="{38E3DB94-B255-B34D-89B5-1852FCB35071}"/>
          </ac:inkMkLst>
        </pc:inkChg>
        <pc:inkChg chg="add mod">
          <ac:chgData name="Theoneste Murangira" userId="1020c2ec896d7adc" providerId="LiveId" clId="{FBD64558-EA0A-4A91-8C63-35D8645F1D42}" dt="2024-03-14T07:41:53.730" v="1892"/>
          <ac:inkMkLst>
            <pc:docMk/>
            <pc:sldMk cId="1294593053" sldId="266"/>
            <ac:inkMk id="70" creationId="{0EDEE779-A440-2A85-00FA-042836D52966}"/>
          </ac:inkMkLst>
        </pc:inkChg>
        <pc:inkChg chg="add mod">
          <ac:chgData name="Theoneste Murangira" userId="1020c2ec896d7adc" providerId="LiveId" clId="{FBD64558-EA0A-4A91-8C63-35D8645F1D42}" dt="2024-03-14T07:41:59.560" v="1896"/>
          <ac:inkMkLst>
            <pc:docMk/>
            <pc:sldMk cId="1294593053" sldId="266"/>
            <ac:inkMk id="72" creationId="{785DC360-B292-6487-E057-CAB7C1AD06D3}"/>
          </ac:inkMkLst>
        </pc:inkChg>
        <pc:inkChg chg="add mod">
          <ac:chgData name="Theoneste Murangira" userId="1020c2ec896d7adc" providerId="LiveId" clId="{FBD64558-EA0A-4A91-8C63-35D8645F1D42}" dt="2024-03-14T07:41:59.560" v="1896"/>
          <ac:inkMkLst>
            <pc:docMk/>
            <pc:sldMk cId="1294593053" sldId="266"/>
            <ac:inkMk id="73" creationId="{68E86454-B028-3262-B61D-63465359BD4E}"/>
          </ac:inkMkLst>
        </pc:inkChg>
        <pc:inkChg chg="add mod">
          <ac:chgData name="Theoneste Murangira" userId="1020c2ec896d7adc" providerId="LiveId" clId="{FBD64558-EA0A-4A91-8C63-35D8645F1D42}" dt="2024-03-14T07:41:59.560" v="1896"/>
          <ac:inkMkLst>
            <pc:docMk/>
            <pc:sldMk cId="1294593053" sldId="266"/>
            <ac:inkMk id="74" creationId="{7BC2175C-D49B-1267-EE99-A6D320D39F2B}"/>
          </ac:inkMkLst>
        </pc:inkChg>
        <pc:inkChg chg="add mod">
          <ac:chgData name="Theoneste Murangira" userId="1020c2ec896d7adc" providerId="LiveId" clId="{FBD64558-EA0A-4A91-8C63-35D8645F1D42}" dt="2024-03-14T07:42:04.312" v="1900"/>
          <ac:inkMkLst>
            <pc:docMk/>
            <pc:sldMk cId="1294593053" sldId="266"/>
            <ac:inkMk id="76" creationId="{E426E3EA-0056-F032-B2D9-5ECD71776A9C}"/>
          </ac:inkMkLst>
        </pc:inkChg>
        <pc:inkChg chg="add mod">
          <ac:chgData name="Theoneste Murangira" userId="1020c2ec896d7adc" providerId="LiveId" clId="{FBD64558-EA0A-4A91-8C63-35D8645F1D42}" dt="2024-03-14T07:42:04.312" v="1900"/>
          <ac:inkMkLst>
            <pc:docMk/>
            <pc:sldMk cId="1294593053" sldId="266"/>
            <ac:inkMk id="77" creationId="{6CCD1262-9B74-378F-7A2A-D8617EC9F21F}"/>
          </ac:inkMkLst>
        </pc:inkChg>
        <pc:inkChg chg="add mod">
          <ac:chgData name="Theoneste Murangira" userId="1020c2ec896d7adc" providerId="LiveId" clId="{FBD64558-EA0A-4A91-8C63-35D8645F1D42}" dt="2024-03-14T07:42:04.312" v="1900"/>
          <ac:inkMkLst>
            <pc:docMk/>
            <pc:sldMk cId="1294593053" sldId="266"/>
            <ac:inkMk id="78" creationId="{E96A30A0-902D-AAC7-26A2-58AD856C9324}"/>
          </ac:inkMkLst>
        </pc:inkChg>
        <pc:inkChg chg="add mod">
          <ac:chgData name="Theoneste Murangira" userId="1020c2ec896d7adc" providerId="LiveId" clId="{FBD64558-EA0A-4A91-8C63-35D8645F1D42}" dt="2024-03-14T07:43:01.061" v="1906"/>
          <ac:inkMkLst>
            <pc:docMk/>
            <pc:sldMk cId="1294593053" sldId="266"/>
            <ac:inkMk id="80" creationId="{08982909-C532-D35B-1E54-06089469B63D}"/>
          </ac:inkMkLst>
        </pc:inkChg>
        <pc:inkChg chg="add mod">
          <ac:chgData name="Theoneste Murangira" userId="1020c2ec896d7adc" providerId="LiveId" clId="{FBD64558-EA0A-4A91-8C63-35D8645F1D42}" dt="2024-03-14T07:43:01.061" v="1906"/>
          <ac:inkMkLst>
            <pc:docMk/>
            <pc:sldMk cId="1294593053" sldId="266"/>
            <ac:inkMk id="81" creationId="{A7CFC74E-2A8F-C357-FADD-6F3C55F75B13}"/>
          </ac:inkMkLst>
        </pc:inkChg>
        <pc:inkChg chg="add mod">
          <ac:chgData name="Theoneste Murangira" userId="1020c2ec896d7adc" providerId="LiveId" clId="{FBD64558-EA0A-4A91-8C63-35D8645F1D42}" dt="2024-03-14T07:43:01.061" v="1906"/>
          <ac:inkMkLst>
            <pc:docMk/>
            <pc:sldMk cId="1294593053" sldId="266"/>
            <ac:inkMk id="82" creationId="{97DC8EF7-1323-298D-5B8A-184F578A850C}"/>
          </ac:inkMkLst>
        </pc:inkChg>
        <pc:inkChg chg="add mod">
          <ac:chgData name="Theoneste Murangira" userId="1020c2ec896d7adc" providerId="LiveId" clId="{FBD64558-EA0A-4A91-8C63-35D8645F1D42}" dt="2024-03-14T07:43:01.061" v="1906"/>
          <ac:inkMkLst>
            <pc:docMk/>
            <pc:sldMk cId="1294593053" sldId="266"/>
            <ac:inkMk id="83" creationId="{8644BA9C-E815-9390-5B9F-78425C6D0DF3}"/>
          </ac:inkMkLst>
        </pc:inkChg>
        <pc:inkChg chg="add mod">
          <ac:chgData name="Theoneste Murangira" userId="1020c2ec896d7adc" providerId="LiveId" clId="{FBD64558-EA0A-4A91-8C63-35D8645F1D42}" dt="2024-03-14T07:43:01.061" v="1906"/>
          <ac:inkMkLst>
            <pc:docMk/>
            <pc:sldMk cId="1294593053" sldId="266"/>
            <ac:inkMk id="84" creationId="{0D7A0987-1CB0-CBE7-A9C0-539D286B67A8}"/>
          </ac:inkMkLst>
        </pc:inkChg>
        <pc:inkChg chg="add mod">
          <ac:chgData name="Theoneste Murangira" userId="1020c2ec896d7adc" providerId="LiveId" clId="{FBD64558-EA0A-4A91-8C63-35D8645F1D42}" dt="2024-03-14T07:43:06.028" v="1909"/>
          <ac:inkMkLst>
            <pc:docMk/>
            <pc:sldMk cId="1294593053" sldId="266"/>
            <ac:inkMk id="87" creationId="{E05DB4F4-654E-FF2B-769E-8434F8C0A43D}"/>
          </ac:inkMkLst>
        </pc:inkChg>
        <pc:inkChg chg="add mod">
          <ac:chgData name="Theoneste Murangira" userId="1020c2ec896d7adc" providerId="LiveId" clId="{FBD64558-EA0A-4A91-8C63-35D8645F1D42}" dt="2024-03-14T07:43:06.028" v="1909"/>
          <ac:inkMkLst>
            <pc:docMk/>
            <pc:sldMk cId="1294593053" sldId="266"/>
            <ac:inkMk id="88" creationId="{E318AAE0-7481-D10B-217C-D5FC3C4DA59F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0" creationId="{2898D31E-817D-3B93-A891-39721C95D1AD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1" creationId="{E767F315-DECA-82D4-4A10-C39407C16415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2" creationId="{323F39D4-0321-2A83-9E46-6D9B6A3E3DAA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4" creationId="{CF6C78A9-A6C2-8D4C-7D06-F4C803DC8A57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5" creationId="{11A555DA-3891-FB46-4242-ECD68EFF9ECF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6" creationId="{29AA7466-3834-E435-0576-C34B6C912E72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7" creationId="{41D12BAB-FEAA-EFC3-D4E6-ABDB6A674D0E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8" creationId="{649C2C24-667B-A48D-6A4B-54E0DB3F6F60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99" creationId="{0A10A522-95AF-F30B-F07A-80200C7D8CA8}"/>
          </ac:inkMkLst>
        </pc:inkChg>
        <pc:inkChg chg="add mod">
          <ac:chgData name="Theoneste Murangira" userId="1020c2ec896d7adc" providerId="LiveId" clId="{FBD64558-EA0A-4A91-8C63-35D8645F1D42}" dt="2024-03-14T07:43:18.017" v="1921"/>
          <ac:inkMkLst>
            <pc:docMk/>
            <pc:sldMk cId="1294593053" sldId="266"/>
            <ac:inkMk id="100" creationId="{E62D8FA6-A2E4-A424-EAB1-A56CDC8B3859}"/>
          </ac:inkMkLst>
        </pc:inkChg>
      </pc:sldChg>
      <pc:sldChg chg="addSp delSp modSp new mod">
        <pc:chgData name="Theoneste Murangira" userId="1020c2ec896d7adc" providerId="LiveId" clId="{FBD64558-EA0A-4A91-8C63-35D8645F1D42}" dt="2024-03-14T07:44:54.658" v="1972"/>
        <pc:sldMkLst>
          <pc:docMk/>
          <pc:sldMk cId="3491579405" sldId="267"/>
        </pc:sldMkLst>
        <pc:grpChg chg="del mod">
          <ac:chgData name="Theoneste Murangira" userId="1020c2ec896d7adc" providerId="LiveId" clId="{FBD64558-EA0A-4A91-8C63-35D8645F1D42}" dt="2024-03-14T07:44:19.826" v="1930"/>
          <ac:grpSpMkLst>
            <pc:docMk/>
            <pc:sldMk cId="3491579405" sldId="267"/>
            <ac:grpSpMk id="9" creationId="{E9601A09-7C37-D910-F985-B32FE4745921}"/>
          </ac:grpSpMkLst>
        </pc:grpChg>
        <pc:grpChg chg="del mod">
          <ac:chgData name="Theoneste Murangira" userId="1020c2ec896d7adc" providerId="LiveId" clId="{FBD64558-EA0A-4A91-8C63-35D8645F1D42}" dt="2024-03-14T07:44:29.537" v="1941"/>
          <ac:grpSpMkLst>
            <pc:docMk/>
            <pc:sldMk cId="3491579405" sldId="267"/>
            <ac:grpSpMk id="10" creationId="{A5C4E1A9-DC1A-7F57-843C-C3624AAB78C2}"/>
          </ac:grpSpMkLst>
        </pc:grpChg>
        <pc:grpChg chg="mod">
          <ac:chgData name="Theoneste Murangira" userId="1020c2ec896d7adc" providerId="LiveId" clId="{FBD64558-EA0A-4A91-8C63-35D8645F1D42}" dt="2024-03-14T07:44:29.537" v="1941"/>
          <ac:grpSpMkLst>
            <pc:docMk/>
            <pc:sldMk cId="3491579405" sldId="267"/>
            <ac:grpSpMk id="21" creationId="{832583BE-FB74-1E45-FEA4-5438DFE631B3}"/>
          </ac:grpSpMkLst>
        </pc:grpChg>
        <pc:grpChg chg="del mod">
          <ac:chgData name="Theoneste Murangira" userId="1020c2ec896d7adc" providerId="LiveId" clId="{FBD64558-EA0A-4A91-8C63-35D8645F1D42}" dt="2024-03-14T07:44:48.312" v="1963"/>
          <ac:grpSpMkLst>
            <pc:docMk/>
            <pc:sldMk cId="3491579405" sldId="267"/>
            <ac:grpSpMk id="33" creationId="{9E5EAA87-AAA6-9415-B264-10970132BAB5}"/>
          </ac:grpSpMkLst>
        </pc:grpChg>
        <pc:grpChg chg="mod">
          <ac:chgData name="Theoneste Murangira" userId="1020c2ec896d7adc" providerId="LiveId" clId="{FBD64558-EA0A-4A91-8C63-35D8645F1D42}" dt="2024-03-14T07:44:39.830" v="1953"/>
          <ac:grpSpMkLst>
            <pc:docMk/>
            <pc:sldMk cId="3491579405" sldId="267"/>
            <ac:grpSpMk id="34" creationId="{D600239C-8776-8BA9-D6E3-F4258B1C0C7D}"/>
          </ac:grpSpMkLst>
        </pc:grpChg>
        <pc:grpChg chg="del mod">
          <ac:chgData name="Theoneste Murangira" userId="1020c2ec896d7adc" providerId="LiveId" clId="{FBD64558-EA0A-4A91-8C63-35D8645F1D42}" dt="2024-03-14T07:44:50.215" v="1966"/>
          <ac:grpSpMkLst>
            <pc:docMk/>
            <pc:sldMk cId="3491579405" sldId="267"/>
            <ac:grpSpMk id="44" creationId="{BE6EB0C4-3F10-A56A-DB36-B0C18D0D5513}"/>
          </ac:grpSpMkLst>
        </pc:grpChg>
        <pc:grpChg chg="mod">
          <ac:chgData name="Theoneste Murangira" userId="1020c2ec896d7adc" providerId="LiveId" clId="{FBD64558-EA0A-4A91-8C63-35D8645F1D42}" dt="2024-03-14T07:44:48.312" v="1963"/>
          <ac:grpSpMkLst>
            <pc:docMk/>
            <pc:sldMk cId="3491579405" sldId="267"/>
            <ac:grpSpMk id="45" creationId="{E3AD7B54-FAC2-B1BC-89BB-4F8E9D1E3A6E}"/>
          </ac:grpSpMkLst>
        </pc:grpChg>
        <pc:grpChg chg="mod">
          <ac:chgData name="Theoneste Murangira" userId="1020c2ec896d7adc" providerId="LiveId" clId="{FBD64558-EA0A-4A91-8C63-35D8645F1D42}" dt="2024-03-14T07:44:48.312" v="1963"/>
          <ac:grpSpMkLst>
            <pc:docMk/>
            <pc:sldMk cId="3491579405" sldId="267"/>
            <ac:grpSpMk id="46" creationId="{79B7FA27-D88E-9E16-8982-C8EBB364B2BA}"/>
          </ac:grpSpMkLst>
        </pc:grpChg>
        <pc:grpChg chg="mod">
          <ac:chgData name="Theoneste Murangira" userId="1020c2ec896d7adc" providerId="LiveId" clId="{FBD64558-EA0A-4A91-8C63-35D8645F1D42}" dt="2024-03-14T07:44:50.215" v="1966"/>
          <ac:grpSpMkLst>
            <pc:docMk/>
            <pc:sldMk cId="3491579405" sldId="267"/>
            <ac:grpSpMk id="49" creationId="{67045EE5-2B70-44D3-A47D-FB250BCB59F8}"/>
          </ac:grpSpMkLst>
        </pc:grpChg>
        <pc:grpChg chg="mod">
          <ac:chgData name="Theoneste Murangira" userId="1020c2ec896d7adc" providerId="LiveId" clId="{FBD64558-EA0A-4A91-8C63-35D8645F1D42}" dt="2024-03-14T07:44:54.658" v="1972"/>
          <ac:grpSpMkLst>
            <pc:docMk/>
            <pc:sldMk cId="3491579405" sldId="267"/>
            <ac:grpSpMk id="55" creationId="{DEDC73BC-30B3-4C33-E231-2002EA359039}"/>
          </ac:grpSpMkLst>
        </pc:grp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2" creationId="{C197A01A-9A20-569C-9340-5BDE4A1F9F57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3" creationId="{94707835-012F-2221-0137-D5612A0D92FC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4" creationId="{DA09A4FE-B0EF-0497-3AE4-0958E7B7F1EB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5" creationId="{42A90D4E-048D-7B50-0D80-698A66C10A3F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6" creationId="{6C528153-6B56-E9CF-5CB1-21FCD62A6E27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7" creationId="{CD53E236-093F-2BC9-8D22-20790E68F22F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8" creationId="{A760632C-C6A5-A906-8669-600DC2E598A6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1" creationId="{7FBB5E81-DECE-B4E9-A888-301C9B8C5DF7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2" creationId="{5601B2F2-C8C6-CAEE-48D3-E3AFC99D7485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3" creationId="{AA52A310-1C07-3C83-DE68-E9B6D818BEFF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4" creationId="{0C73D6CE-7ED0-CCF4-BC2A-857C3479B00A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5" creationId="{BE255CF6-396F-699D-DB4E-7058369AD344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6" creationId="{CD4E5C16-56A2-5C55-C1FB-F9C13A9A79D4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7" creationId="{303C932D-9BAE-A6ED-177F-20A0CB50D18E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8" creationId="{459E8C19-6F1D-06D9-1474-941441797DD2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19" creationId="{C56F6B24-D978-6156-A940-2890988F9C79}"/>
          </ac:inkMkLst>
        </pc:inkChg>
        <pc:inkChg chg="add mod">
          <ac:chgData name="Theoneste Murangira" userId="1020c2ec896d7adc" providerId="LiveId" clId="{FBD64558-EA0A-4A91-8C63-35D8645F1D42}" dt="2024-03-14T07:44:29.537" v="1941"/>
          <ac:inkMkLst>
            <pc:docMk/>
            <pc:sldMk cId="3491579405" sldId="267"/>
            <ac:inkMk id="20" creationId="{154A7756-19F8-6AA5-D811-55F06ABC6D4A}"/>
          </ac:inkMkLst>
        </pc:inkChg>
        <pc:inkChg chg="add mod">
          <ac:chgData name="Theoneste Murangira" userId="1020c2ec896d7adc" providerId="LiveId" clId="{FBD64558-EA0A-4A91-8C63-35D8645F1D42}" dt="2024-03-14T07:44:39.830" v="1953"/>
          <ac:inkMkLst>
            <pc:docMk/>
            <pc:sldMk cId="3491579405" sldId="267"/>
            <ac:inkMk id="22" creationId="{A5C16C21-E5A4-3071-5849-FD01638EBA85}"/>
          </ac:inkMkLst>
        </pc:inkChg>
        <pc:inkChg chg="add mod">
          <ac:chgData name="Theoneste Murangira" userId="1020c2ec896d7adc" providerId="LiveId" clId="{FBD64558-EA0A-4A91-8C63-35D8645F1D42}" dt="2024-03-14T07:44:39.830" v="1953"/>
          <ac:inkMkLst>
            <pc:docMk/>
            <pc:sldMk cId="3491579405" sldId="267"/>
            <ac:inkMk id="23" creationId="{D66AC2ED-AAF7-D112-EE94-F60CFCAA6E66}"/>
          </ac:inkMkLst>
        </pc:inkChg>
        <pc:inkChg chg="add mod">
          <ac:chgData name="Theoneste Murangira" userId="1020c2ec896d7adc" providerId="LiveId" clId="{FBD64558-EA0A-4A91-8C63-35D8645F1D42}" dt="2024-03-14T07:44:39.830" v="1953"/>
          <ac:inkMkLst>
            <pc:docMk/>
            <pc:sldMk cId="3491579405" sldId="267"/>
            <ac:inkMk id="24" creationId="{5F51144C-6CA5-BB18-45FC-303A4B0D35EC}"/>
          </ac:inkMkLst>
        </pc:inkChg>
        <pc:inkChg chg="add mod">
          <ac:chgData name="Theoneste Murangira" userId="1020c2ec896d7adc" providerId="LiveId" clId="{FBD64558-EA0A-4A91-8C63-35D8645F1D42}" dt="2024-03-14T07:44:39.830" v="1953"/>
          <ac:inkMkLst>
            <pc:docMk/>
            <pc:sldMk cId="3491579405" sldId="267"/>
            <ac:inkMk id="25" creationId="{A7D6296D-632A-5A0A-C96A-E49576C834A4}"/>
          </ac:inkMkLst>
        </pc:inkChg>
        <pc:inkChg chg="add mod">
          <ac:chgData name="Theoneste Murangira" userId="1020c2ec896d7adc" providerId="LiveId" clId="{FBD64558-EA0A-4A91-8C63-35D8645F1D42}" dt="2024-03-14T07:44:39.830" v="1953"/>
          <ac:inkMkLst>
            <pc:docMk/>
            <pc:sldMk cId="3491579405" sldId="267"/>
            <ac:inkMk id="26" creationId="{3167246B-C112-44A3-CF9A-B38D06FC9E57}"/>
          </ac:inkMkLst>
        </pc:inkChg>
        <pc:inkChg chg="add mod">
          <ac:chgData name="Theoneste Murangira" userId="1020c2ec896d7adc" providerId="LiveId" clId="{FBD64558-EA0A-4A91-8C63-35D8645F1D42}" dt="2024-03-14T07:44:39.830" v="1953"/>
          <ac:inkMkLst>
            <pc:docMk/>
            <pc:sldMk cId="3491579405" sldId="267"/>
            <ac:inkMk id="27" creationId="{5A5742E1-872A-BC33-551E-5B8E0DAFFE2F}"/>
          </ac:inkMkLst>
        </pc:inkChg>
        <pc:inkChg chg="add mod">
          <ac:chgData name="Theoneste Murangira" userId="1020c2ec896d7adc" providerId="LiveId" clId="{FBD64558-EA0A-4A91-8C63-35D8645F1D42}" dt="2024-03-14T07:44:39.830" v="1953"/>
          <ac:inkMkLst>
            <pc:docMk/>
            <pc:sldMk cId="3491579405" sldId="267"/>
            <ac:inkMk id="28" creationId="{E14E1A06-F5DA-4C24-1199-D64404FD1833}"/>
          </ac:inkMkLst>
        </pc:inkChg>
        <pc:inkChg chg="add mod">
          <ac:chgData name="Theoneste Murangira" userId="1020c2ec896d7adc" providerId="LiveId" clId="{FBD64558-EA0A-4A91-8C63-35D8645F1D42}" dt="2024-03-14T07:44:39.830" v="1953"/>
          <ac:inkMkLst>
            <pc:docMk/>
            <pc:sldMk cId="3491579405" sldId="267"/>
            <ac:inkMk id="29" creationId="{5BBE1459-096A-B113-A5CA-A3991880E65B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30" creationId="{9157232C-46CA-06F6-B1EC-65756BBABDA0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31" creationId="{B152C9FA-0332-6673-DC5A-4F3D614D254F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32" creationId="{6C27B42D-E4BC-231D-209E-B86AB2A8BA91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35" creationId="{ED77DFB4-BF88-021E-C825-90558433FEE9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36" creationId="{36274523-9EC9-ECF1-5E51-951804C1528A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37" creationId="{FCBF6F7C-338C-5116-27B9-9823150A1765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38" creationId="{57D2EB85-3631-F0E1-55E3-93DEA8A4B1C8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39" creationId="{B6C8D726-4C2F-CEA8-23BA-BF927A1BC87F}"/>
          </ac:inkMkLst>
        </pc:inkChg>
        <pc:inkChg chg="add mod">
          <ac:chgData name="Theoneste Murangira" userId="1020c2ec896d7adc" providerId="LiveId" clId="{FBD64558-EA0A-4A91-8C63-35D8645F1D42}" dt="2024-03-14T07:44:48.312" v="1963"/>
          <ac:inkMkLst>
            <pc:docMk/>
            <pc:sldMk cId="3491579405" sldId="267"/>
            <ac:inkMk id="40" creationId="{2C8BBBE3-A0EB-87B8-CADE-99616BCAD0E3}"/>
          </ac:inkMkLst>
        </pc:inkChg>
        <pc:inkChg chg="add mod">
          <ac:chgData name="Theoneste Murangira" userId="1020c2ec896d7adc" providerId="LiveId" clId="{FBD64558-EA0A-4A91-8C63-35D8645F1D42}" dt="2024-03-14T07:44:50.215" v="1966"/>
          <ac:inkMkLst>
            <pc:docMk/>
            <pc:sldMk cId="3491579405" sldId="267"/>
            <ac:inkMk id="41" creationId="{F558B65D-F126-BD66-6F3A-302A6F76F36B}"/>
          </ac:inkMkLst>
        </pc:inkChg>
        <pc:inkChg chg="add mod">
          <ac:chgData name="Theoneste Murangira" userId="1020c2ec896d7adc" providerId="LiveId" clId="{FBD64558-EA0A-4A91-8C63-35D8645F1D42}" dt="2024-03-14T07:44:50.215" v="1966"/>
          <ac:inkMkLst>
            <pc:docMk/>
            <pc:sldMk cId="3491579405" sldId="267"/>
            <ac:inkMk id="42" creationId="{DD5883C1-BF5D-C4CC-90ED-197606D2D2FA}"/>
          </ac:inkMkLst>
        </pc:inkChg>
        <pc:inkChg chg="add mod">
          <ac:chgData name="Theoneste Murangira" userId="1020c2ec896d7adc" providerId="LiveId" clId="{FBD64558-EA0A-4A91-8C63-35D8645F1D42}" dt="2024-03-14T07:44:50.215" v="1966"/>
          <ac:inkMkLst>
            <pc:docMk/>
            <pc:sldMk cId="3491579405" sldId="267"/>
            <ac:inkMk id="43" creationId="{34FF02A3-A1EF-A0BC-673B-9F13D2EEDBFC}"/>
          </ac:inkMkLst>
        </pc:inkChg>
        <pc:inkChg chg="add mod">
          <ac:chgData name="Theoneste Murangira" userId="1020c2ec896d7adc" providerId="LiveId" clId="{FBD64558-EA0A-4A91-8C63-35D8645F1D42}" dt="2024-03-14T07:44:50.215" v="1966"/>
          <ac:inkMkLst>
            <pc:docMk/>
            <pc:sldMk cId="3491579405" sldId="267"/>
            <ac:inkMk id="47" creationId="{CA747EA1-8C4F-D39B-986D-8406D6D25F1E}"/>
          </ac:inkMkLst>
        </pc:inkChg>
        <pc:inkChg chg="add mod">
          <ac:chgData name="Theoneste Murangira" userId="1020c2ec896d7adc" providerId="LiveId" clId="{FBD64558-EA0A-4A91-8C63-35D8645F1D42}" dt="2024-03-14T07:44:50.215" v="1966"/>
          <ac:inkMkLst>
            <pc:docMk/>
            <pc:sldMk cId="3491579405" sldId="267"/>
            <ac:inkMk id="48" creationId="{A3C17543-D4CC-65F4-F2AE-70D4D44F3B73}"/>
          </ac:inkMkLst>
        </pc:inkChg>
        <pc:inkChg chg="add mod">
          <ac:chgData name="Theoneste Murangira" userId="1020c2ec896d7adc" providerId="LiveId" clId="{FBD64558-EA0A-4A91-8C63-35D8645F1D42}" dt="2024-03-14T07:44:54.658" v="1972"/>
          <ac:inkMkLst>
            <pc:docMk/>
            <pc:sldMk cId="3491579405" sldId="267"/>
            <ac:inkMk id="50" creationId="{63EEF238-E1E4-6CBF-6E39-6D8DB5743D59}"/>
          </ac:inkMkLst>
        </pc:inkChg>
        <pc:inkChg chg="add mod">
          <ac:chgData name="Theoneste Murangira" userId="1020c2ec896d7adc" providerId="LiveId" clId="{FBD64558-EA0A-4A91-8C63-35D8645F1D42}" dt="2024-03-14T07:44:54.658" v="1972"/>
          <ac:inkMkLst>
            <pc:docMk/>
            <pc:sldMk cId="3491579405" sldId="267"/>
            <ac:inkMk id="51" creationId="{C02954BB-0527-3061-6765-30A2BC0C1BFD}"/>
          </ac:inkMkLst>
        </pc:inkChg>
        <pc:inkChg chg="add mod">
          <ac:chgData name="Theoneste Murangira" userId="1020c2ec896d7adc" providerId="LiveId" clId="{FBD64558-EA0A-4A91-8C63-35D8645F1D42}" dt="2024-03-14T07:44:54.658" v="1972"/>
          <ac:inkMkLst>
            <pc:docMk/>
            <pc:sldMk cId="3491579405" sldId="267"/>
            <ac:inkMk id="52" creationId="{6DDA008B-E08B-416C-1C03-181F6446E639}"/>
          </ac:inkMkLst>
        </pc:inkChg>
        <pc:inkChg chg="add mod">
          <ac:chgData name="Theoneste Murangira" userId="1020c2ec896d7adc" providerId="LiveId" clId="{FBD64558-EA0A-4A91-8C63-35D8645F1D42}" dt="2024-03-14T07:44:54.658" v="1972"/>
          <ac:inkMkLst>
            <pc:docMk/>
            <pc:sldMk cId="3491579405" sldId="267"/>
            <ac:inkMk id="53" creationId="{59036D37-A515-9106-88F0-98175E5C86B4}"/>
          </ac:inkMkLst>
        </pc:inkChg>
        <pc:inkChg chg="add mod">
          <ac:chgData name="Theoneste Murangira" userId="1020c2ec896d7adc" providerId="LiveId" clId="{FBD64558-EA0A-4A91-8C63-35D8645F1D42}" dt="2024-03-14T07:44:54.658" v="1972"/>
          <ac:inkMkLst>
            <pc:docMk/>
            <pc:sldMk cId="3491579405" sldId="267"/>
            <ac:inkMk id="54" creationId="{B7CEAE52-BA2E-7D90-9585-DA66F8662A73}"/>
          </ac:inkMkLst>
        </pc:inkChg>
      </pc:sldChg>
      <pc:sldChg chg="addSp delSp modSp new mod">
        <pc:chgData name="Theoneste Murangira" userId="1020c2ec896d7adc" providerId="LiveId" clId="{FBD64558-EA0A-4A91-8C63-35D8645F1D42}" dt="2024-03-14T07:46:59.365" v="2058"/>
        <pc:sldMkLst>
          <pc:docMk/>
          <pc:sldMk cId="2187196276" sldId="268"/>
        </pc:sldMkLst>
        <pc:grpChg chg="del mod">
          <ac:chgData name="Theoneste Murangira" userId="1020c2ec896d7adc" providerId="LiveId" clId="{FBD64558-EA0A-4A91-8C63-35D8645F1D42}" dt="2024-03-14T07:45:26.818" v="1980"/>
          <ac:grpSpMkLst>
            <pc:docMk/>
            <pc:sldMk cId="2187196276" sldId="268"/>
            <ac:grpSpMk id="4" creationId="{8DDC2739-BB73-BB38-C0E3-FE101E3BD1FB}"/>
          </ac:grpSpMkLst>
        </pc:grpChg>
        <pc:grpChg chg="mod">
          <ac:chgData name="Theoneste Murangira" userId="1020c2ec896d7adc" providerId="LiveId" clId="{FBD64558-EA0A-4A91-8C63-35D8645F1D42}" dt="2024-03-14T07:45:26.818" v="1980"/>
          <ac:grpSpMkLst>
            <pc:docMk/>
            <pc:sldMk cId="2187196276" sldId="268"/>
            <ac:grpSpMk id="8" creationId="{8D04ABFD-6320-8923-8362-33B96AA0B9F1}"/>
          </ac:grpSpMkLst>
        </pc:grpChg>
        <pc:grpChg chg="del mod">
          <ac:chgData name="Theoneste Murangira" userId="1020c2ec896d7adc" providerId="LiveId" clId="{FBD64558-EA0A-4A91-8C63-35D8645F1D42}" dt="2024-03-14T07:45:30.522" v="1986"/>
          <ac:grpSpMkLst>
            <pc:docMk/>
            <pc:sldMk cId="2187196276" sldId="268"/>
            <ac:grpSpMk id="10" creationId="{BBE59D3A-5F37-E800-AC67-E77E379376DA}"/>
          </ac:grpSpMkLst>
        </pc:grpChg>
        <pc:grpChg chg="mod">
          <ac:chgData name="Theoneste Murangira" userId="1020c2ec896d7adc" providerId="LiveId" clId="{FBD64558-EA0A-4A91-8C63-35D8645F1D42}" dt="2024-03-14T07:45:30.522" v="1986"/>
          <ac:grpSpMkLst>
            <pc:docMk/>
            <pc:sldMk cId="2187196276" sldId="268"/>
            <ac:grpSpMk id="14" creationId="{97D59FE7-A406-B8E7-06DC-2CBEE1AACB8D}"/>
          </ac:grpSpMkLst>
        </pc:grpChg>
        <pc:grpChg chg="mod">
          <ac:chgData name="Theoneste Murangira" userId="1020c2ec896d7adc" providerId="LiveId" clId="{FBD64558-EA0A-4A91-8C63-35D8645F1D42}" dt="2024-03-14T07:45:34.013" v="1992"/>
          <ac:grpSpMkLst>
            <pc:docMk/>
            <pc:sldMk cId="2187196276" sldId="268"/>
            <ac:grpSpMk id="20" creationId="{FC1B4244-A28D-2376-3609-CC0310627FBF}"/>
          </ac:grpSpMkLst>
        </pc:grpChg>
        <pc:grpChg chg="del mod">
          <ac:chgData name="Theoneste Murangira" userId="1020c2ec896d7adc" providerId="LiveId" clId="{FBD64558-EA0A-4A91-8C63-35D8645F1D42}" dt="2024-03-14T07:45:43.790" v="1998"/>
          <ac:grpSpMkLst>
            <pc:docMk/>
            <pc:sldMk cId="2187196276" sldId="268"/>
            <ac:grpSpMk id="23" creationId="{B63059EB-CFAB-55B2-AA33-E8B3A1B6DC06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26" creationId="{91E30E20-8C05-B090-23E6-731A90EE5DC2}"/>
          </ac:grpSpMkLst>
        </pc:grpChg>
        <pc:grpChg chg="del mod">
          <ac:chgData name="Theoneste Murangira" userId="1020c2ec896d7adc" providerId="LiveId" clId="{FBD64558-EA0A-4A91-8C63-35D8645F1D42}" dt="2024-03-14T07:45:53.546" v="2009"/>
          <ac:grpSpMkLst>
            <pc:docMk/>
            <pc:sldMk cId="2187196276" sldId="268"/>
            <ac:grpSpMk id="37" creationId="{9E7870A4-3517-344B-BE65-60469D850746}"/>
          </ac:grpSpMkLst>
        </pc:grpChg>
        <pc:grpChg chg="del mod">
          <ac:chgData name="Theoneste Murangira" userId="1020c2ec896d7adc" providerId="LiveId" clId="{FBD64558-EA0A-4A91-8C63-35D8645F1D42}" dt="2024-03-14T07:45:54.805" v="2011"/>
          <ac:grpSpMkLst>
            <pc:docMk/>
            <pc:sldMk cId="2187196276" sldId="268"/>
            <ac:grpSpMk id="38" creationId="{AD7F2494-616B-7D74-ED0A-C691147B349C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39" creationId="{22A3556B-621F-79C6-E55E-F903CE3261C1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40" creationId="{D30783E0-1285-A606-5616-21C761DDA60B}"/>
          </ac:grpSpMkLst>
        </pc:grpChg>
        <pc:grpChg chg="del mod">
          <ac:chgData name="Theoneste Murangira" userId="1020c2ec896d7adc" providerId="LiveId" clId="{FBD64558-EA0A-4A91-8C63-35D8645F1D42}" dt="2024-03-14T07:45:56.423" v="2014"/>
          <ac:grpSpMkLst>
            <pc:docMk/>
            <pc:sldMk cId="2187196276" sldId="268"/>
            <ac:grpSpMk id="42" creationId="{469CC73D-719C-FCC1-7985-326CA71A52E2}"/>
          </ac:grpSpMkLst>
        </pc:grpChg>
        <pc:grpChg chg="del mod">
          <ac:chgData name="Theoneste Murangira" userId="1020c2ec896d7adc" providerId="LiveId" clId="{FBD64558-EA0A-4A91-8C63-35D8645F1D42}" dt="2024-03-14T07:45:57.534" v="2016"/>
          <ac:grpSpMkLst>
            <pc:docMk/>
            <pc:sldMk cId="2187196276" sldId="268"/>
            <ac:grpSpMk id="45" creationId="{4E9C3901-FCCF-FAFA-70EB-C85E29861E99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47" creationId="{9E293CC5-57E0-FBB6-6F1A-1C3C407A41C1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51" creationId="{094021DB-AB10-1B98-8DEC-11E873A60EEF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57" creationId="{CAF6960E-4380-D017-73B8-EB9585ACFE30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65" creationId="{60445D5C-864A-158C-A426-390792CBE641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66" creationId="{AB9D82A3-DD76-C68B-49ED-D504704E4833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72" creationId="{13BC6493-2253-1AEA-8698-B971113EAA7E}"/>
          </ac:grpSpMkLst>
        </pc:grpChg>
        <pc:grpChg chg="del 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73" creationId="{1C35E8DA-9864-9DA3-8F7B-8E777C075024}"/>
          </ac:grpSpMkLst>
        </pc:grpChg>
        <pc:grpChg chg="mod">
          <ac:chgData name="Theoneste Murangira" userId="1020c2ec896d7adc" providerId="LiveId" clId="{FBD64558-EA0A-4A91-8C63-35D8645F1D42}" dt="2024-03-14T07:46:40.953" v="2046"/>
          <ac:grpSpMkLst>
            <pc:docMk/>
            <pc:sldMk cId="2187196276" sldId="268"/>
            <ac:grpSpMk id="79" creationId="{10924B37-3CEB-B60C-F217-0C413D13FAFF}"/>
          </ac:grpSpMkLst>
        </pc:grpChg>
        <pc:grpChg chg="mod">
          <ac:chgData name="Theoneste Murangira" userId="1020c2ec896d7adc" providerId="LiveId" clId="{FBD64558-EA0A-4A91-8C63-35D8645F1D42}" dt="2024-03-14T07:46:49.885" v="2054"/>
          <ac:grpSpMkLst>
            <pc:docMk/>
            <pc:sldMk cId="2187196276" sldId="268"/>
            <ac:grpSpMk id="87" creationId="{4B3D0AEF-BCF3-F590-CDFA-7005919033B8}"/>
          </ac:grpSpMkLst>
        </pc:grpChg>
        <pc:grpChg chg="del mod">
          <ac:chgData name="Theoneste Murangira" userId="1020c2ec896d7adc" providerId="LiveId" clId="{FBD64558-EA0A-4A91-8C63-35D8645F1D42}" dt="2024-03-14T07:46:59.365" v="2058"/>
          <ac:grpSpMkLst>
            <pc:docMk/>
            <pc:sldMk cId="2187196276" sldId="268"/>
            <ac:grpSpMk id="88" creationId="{DBEB30DE-1085-E2E8-7729-32F2834E4CF6}"/>
          </ac:grpSpMkLst>
        </pc:grpChg>
        <pc:grpChg chg="mod">
          <ac:chgData name="Theoneste Murangira" userId="1020c2ec896d7adc" providerId="LiveId" clId="{FBD64558-EA0A-4A91-8C63-35D8645F1D42}" dt="2024-03-14T07:46:59.365" v="2058"/>
          <ac:grpSpMkLst>
            <pc:docMk/>
            <pc:sldMk cId="2187196276" sldId="268"/>
            <ac:grpSpMk id="92" creationId="{BFACA846-2FDD-DB00-A7AE-A4F9E1C71250}"/>
          </ac:grpSpMkLst>
        </pc:grpChg>
        <pc:inkChg chg="add mod">
          <ac:chgData name="Theoneste Murangira" userId="1020c2ec896d7adc" providerId="LiveId" clId="{FBD64558-EA0A-4A91-8C63-35D8645F1D42}" dt="2024-03-14T07:45:26.818" v="1980"/>
          <ac:inkMkLst>
            <pc:docMk/>
            <pc:sldMk cId="2187196276" sldId="268"/>
            <ac:inkMk id="2" creationId="{C428035F-4132-1C26-3692-650E4196BEB3}"/>
          </ac:inkMkLst>
        </pc:inkChg>
        <pc:inkChg chg="add mod">
          <ac:chgData name="Theoneste Murangira" userId="1020c2ec896d7adc" providerId="LiveId" clId="{FBD64558-EA0A-4A91-8C63-35D8645F1D42}" dt="2024-03-14T07:45:26.818" v="1980"/>
          <ac:inkMkLst>
            <pc:docMk/>
            <pc:sldMk cId="2187196276" sldId="268"/>
            <ac:inkMk id="3" creationId="{7D93FAEF-1E09-A35E-A5D6-6CDC841DC8F4}"/>
          </ac:inkMkLst>
        </pc:inkChg>
        <pc:inkChg chg="add mod">
          <ac:chgData name="Theoneste Murangira" userId="1020c2ec896d7adc" providerId="LiveId" clId="{FBD64558-EA0A-4A91-8C63-35D8645F1D42}" dt="2024-03-14T07:45:26.818" v="1980"/>
          <ac:inkMkLst>
            <pc:docMk/>
            <pc:sldMk cId="2187196276" sldId="268"/>
            <ac:inkMk id="5" creationId="{FB187FB2-578D-678C-1A9A-6C7C8E5CCEF9}"/>
          </ac:inkMkLst>
        </pc:inkChg>
        <pc:inkChg chg="add mod">
          <ac:chgData name="Theoneste Murangira" userId="1020c2ec896d7adc" providerId="LiveId" clId="{FBD64558-EA0A-4A91-8C63-35D8645F1D42}" dt="2024-03-14T07:45:26.818" v="1980"/>
          <ac:inkMkLst>
            <pc:docMk/>
            <pc:sldMk cId="2187196276" sldId="268"/>
            <ac:inkMk id="6" creationId="{84AB4FAB-C088-EE5D-9C5C-7E0CE1855497}"/>
          </ac:inkMkLst>
        </pc:inkChg>
        <pc:inkChg chg="add mod">
          <ac:chgData name="Theoneste Murangira" userId="1020c2ec896d7adc" providerId="LiveId" clId="{FBD64558-EA0A-4A91-8C63-35D8645F1D42}" dt="2024-03-14T07:45:30.522" v="1986"/>
          <ac:inkMkLst>
            <pc:docMk/>
            <pc:sldMk cId="2187196276" sldId="268"/>
            <ac:inkMk id="7" creationId="{900123CF-7AA1-E6FC-B270-FE729FA20EEE}"/>
          </ac:inkMkLst>
        </pc:inkChg>
        <pc:inkChg chg="add mod">
          <ac:chgData name="Theoneste Murangira" userId="1020c2ec896d7adc" providerId="LiveId" clId="{FBD64558-EA0A-4A91-8C63-35D8645F1D42}" dt="2024-03-14T07:45:30.522" v="1986"/>
          <ac:inkMkLst>
            <pc:docMk/>
            <pc:sldMk cId="2187196276" sldId="268"/>
            <ac:inkMk id="9" creationId="{49FF668B-2F7F-8832-5AA8-C9D35B11972C}"/>
          </ac:inkMkLst>
        </pc:inkChg>
        <pc:inkChg chg="add mod">
          <ac:chgData name="Theoneste Murangira" userId="1020c2ec896d7adc" providerId="LiveId" clId="{FBD64558-EA0A-4A91-8C63-35D8645F1D42}" dt="2024-03-14T07:45:30.522" v="1986"/>
          <ac:inkMkLst>
            <pc:docMk/>
            <pc:sldMk cId="2187196276" sldId="268"/>
            <ac:inkMk id="11" creationId="{063DED47-1F13-5970-BC38-D5D967CB0B40}"/>
          </ac:inkMkLst>
        </pc:inkChg>
        <pc:inkChg chg="add">
          <ac:chgData name="Theoneste Murangira" userId="1020c2ec896d7adc" providerId="LiveId" clId="{FBD64558-EA0A-4A91-8C63-35D8645F1D42}" dt="2024-03-14T07:45:28.875" v="1984" actId="9405"/>
          <ac:inkMkLst>
            <pc:docMk/>
            <pc:sldMk cId="2187196276" sldId="268"/>
            <ac:inkMk id="12" creationId="{23D32454-51A2-ABD1-56F6-B9C9843C9268}"/>
          </ac:inkMkLst>
        </pc:inkChg>
        <pc:inkChg chg="add mod">
          <ac:chgData name="Theoneste Murangira" userId="1020c2ec896d7adc" providerId="LiveId" clId="{FBD64558-EA0A-4A91-8C63-35D8645F1D42}" dt="2024-03-14T07:45:34.013" v="1992"/>
          <ac:inkMkLst>
            <pc:docMk/>
            <pc:sldMk cId="2187196276" sldId="268"/>
            <ac:inkMk id="13" creationId="{CB08DF7A-06E2-EE2F-3304-BEC6B5710824}"/>
          </ac:inkMkLst>
        </pc:inkChg>
        <pc:inkChg chg="add mod">
          <ac:chgData name="Theoneste Murangira" userId="1020c2ec896d7adc" providerId="LiveId" clId="{FBD64558-EA0A-4A91-8C63-35D8645F1D42}" dt="2024-03-14T07:45:34.013" v="1992"/>
          <ac:inkMkLst>
            <pc:docMk/>
            <pc:sldMk cId="2187196276" sldId="268"/>
            <ac:inkMk id="15" creationId="{088B3678-0E78-C1AA-A8A0-ABFBF5645774}"/>
          </ac:inkMkLst>
        </pc:inkChg>
        <pc:inkChg chg="add mod">
          <ac:chgData name="Theoneste Murangira" userId="1020c2ec896d7adc" providerId="LiveId" clId="{FBD64558-EA0A-4A91-8C63-35D8645F1D42}" dt="2024-03-14T07:45:34.013" v="1992"/>
          <ac:inkMkLst>
            <pc:docMk/>
            <pc:sldMk cId="2187196276" sldId="268"/>
            <ac:inkMk id="16" creationId="{9E7E3BDE-C0FB-8FDC-6E4C-3190F6618082}"/>
          </ac:inkMkLst>
        </pc:inkChg>
        <pc:inkChg chg="add mod">
          <ac:chgData name="Theoneste Murangira" userId="1020c2ec896d7adc" providerId="LiveId" clId="{FBD64558-EA0A-4A91-8C63-35D8645F1D42}" dt="2024-03-14T07:45:34.013" v="1992"/>
          <ac:inkMkLst>
            <pc:docMk/>
            <pc:sldMk cId="2187196276" sldId="268"/>
            <ac:inkMk id="17" creationId="{496DF5C5-FB93-CD04-839F-D39099D5FE37}"/>
          </ac:inkMkLst>
        </pc:inkChg>
        <pc:inkChg chg="add mod">
          <ac:chgData name="Theoneste Murangira" userId="1020c2ec896d7adc" providerId="LiveId" clId="{FBD64558-EA0A-4A91-8C63-35D8645F1D42}" dt="2024-03-14T07:45:34.013" v="1992"/>
          <ac:inkMkLst>
            <pc:docMk/>
            <pc:sldMk cId="2187196276" sldId="268"/>
            <ac:inkMk id="18" creationId="{436DFAD7-6291-1494-1738-6598CE77A0A4}"/>
          </ac:inkMkLst>
        </pc:inkChg>
        <pc:inkChg chg="add mod">
          <ac:chgData name="Theoneste Murangira" userId="1020c2ec896d7adc" providerId="LiveId" clId="{FBD64558-EA0A-4A91-8C63-35D8645F1D42}" dt="2024-03-14T07:45:34.013" v="1992"/>
          <ac:inkMkLst>
            <pc:docMk/>
            <pc:sldMk cId="2187196276" sldId="268"/>
            <ac:inkMk id="19" creationId="{142EBCE0-D484-5571-9145-72D2C22E7E1C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21" creationId="{C4405FEF-962D-14D0-AEB9-0A2938F5BD00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22" creationId="{A8833084-6BCF-3F73-7666-EFFC451660D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24" creationId="{B8F3C50C-F971-D9A7-DC23-6427DB4FB711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25" creationId="{2D865033-AEFC-33D1-819B-AEBE200AF94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27" creationId="{D192C76F-37BC-53B7-74FF-D0A9C317162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28" creationId="{B540A26F-943A-2A20-4DD0-3907256CFFF1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29" creationId="{934719C6-4BD3-DB1A-0F77-194EEB4C2A93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30" creationId="{0B5EF6D2-82AB-D4AA-2B03-9BADB196B07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31" creationId="{7AF93ADD-D896-6174-88D9-C2321B5057F8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32" creationId="{E8097537-4A3E-C1EB-D8F7-BBAA90D82306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33" creationId="{55BF0F26-FAA5-31D7-C780-4263829CC1BF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34" creationId="{C6A49E2D-5AAC-CAA7-BEDA-E38415210A61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35" creationId="{AB183C74-B2AD-F0B8-4085-01E84BAA0447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36" creationId="{F9EC83C2-A8D6-E3A5-AD77-5B43527A88F1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41" creationId="{25351414-4293-9C72-727D-A956851F8C4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43" creationId="{B28E8821-E456-75F4-BF2D-52A81B8F4C92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44" creationId="{17FBA4CC-97EF-2E97-E621-A098F8A07995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46" creationId="{39A8C75D-6199-B0F3-F5C8-240E18D074A6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48" creationId="{F3DA99E6-7E45-0572-A54F-E6BE44F41004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49" creationId="{9C1BC3BD-0D28-AF40-2088-018299FF3085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50" creationId="{0A0EC91B-B44A-32AA-7E31-44DEBF448B5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52" creationId="{589F81E5-209D-EBF7-A7B8-3E05B74E079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53" creationId="{9BDFECBD-5CA3-2A10-816A-AE20CCA31B10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54" creationId="{2816F36D-FDF2-133F-426F-DE2E658D3A22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55" creationId="{09C95DFF-116A-335D-2C8A-65A155E15E31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56" creationId="{FCB631ED-B242-AE92-B9B7-017EE0645E47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58" creationId="{462B306F-0171-CA86-FF48-2263D497AE45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59" creationId="{116FF2D6-B71F-C558-830F-7F3F0C7AFF9D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60" creationId="{BE91C5A0-E686-B7E9-CFCF-C67B65753AC6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61" creationId="{FC79CE30-AA4D-BA4F-15EF-4496CDDD1D9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62" creationId="{04833DC2-3D82-2F26-B527-E1903238355D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63" creationId="{871788E1-79F0-2A3F-039A-99C6DB201911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64" creationId="{7329A6FC-8DDD-F665-0535-D09621A33B01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67" creationId="{E7701127-CF20-79E4-0AA7-707B49D10F1F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68" creationId="{70568205-9E58-5F67-3A79-06FCA968C806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69" creationId="{835A9296-5435-1386-A1A9-8598821C5B0E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70" creationId="{73832993-A0E3-AFE7-85C8-46A96D7A88FB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71" creationId="{34CCF8E4-2EB2-076E-498A-54DA6AE472BF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74" creationId="{65F94F64-D95A-E040-126A-45B042AFB46F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75" creationId="{E54ECF12-68BF-82CF-A156-90E128FDCE4D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76" creationId="{0127BC03-08D7-C13C-7213-1A6678704E5F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77" creationId="{5BAA552F-CD1B-3B34-CD0F-1F87804B71A6}"/>
          </ac:inkMkLst>
        </pc:inkChg>
        <pc:inkChg chg="add mod">
          <ac:chgData name="Theoneste Murangira" userId="1020c2ec896d7adc" providerId="LiveId" clId="{FBD64558-EA0A-4A91-8C63-35D8645F1D42}" dt="2024-03-14T07:46:40.953" v="2046"/>
          <ac:inkMkLst>
            <pc:docMk/>
            <pc:sldMk cId="2187196276" sldId="268"/>
            <ac:inkMk id="78" creationId="{3D76FB6F-022F-2ABE-38E4-B599E8F34030}"/>
          </ac:inkMkLst>
        </pc:inkChg>
        <pc:inkChg chg="add mod">
          <ac:chgData name="Theoneste Murangira" userId="1020c2ec896d7adc" providerId="LiveId" clId="{FBD64558-EA0A-4A91-8C63-35D8645F1D42}" dt="2024-03-14T07:46:59.365" v="2058"/>
          <ac:inkMkLst>
            <pc:docMk/>
            <pc:sldMk cId="2187196276" sldId="268"/>
            <ac:inkMk id="80" creationId="{EA64E11F-74F3-6B87-E2AD-114A8E2AF297}"/>
          </ac:inkMkLst>
        </pc:inkChg>
        <pc:inkChg chg="add mod">
          <ac:chgData name="Theoneste Murangira" userId="1020c2ec896d7adc" providerId="LiveId" clId="{FBD64558-EA0A-4A91-8C63-35D8645F1D42}" dt="2024-03-14T07:46:59.365" v="2058"/>
          <ac:inkMkLst>
            <pc:docMk/>
            <pc:sldMk cId="2187196276" sldId="268"/>
            <ac:inkMk id="81" creationId="{0064FC23-6E42-11F2-997A-4DF7157D28E2}"/>
          </ac:inkMkLst>
        </pc:inkChg>
        <pc:inkChg chg="add">
          <ac:chgData name="Theoneste Murangira" userId="1020c2ec896d7adc" providerId="LiveId" clId="{FBD64558-EA0A-4A91-8C63-35D8645F1D42}" dt="2024-03-14T07:46:45.644" v="2049" actId="9405"/>
          <ac:inkMkLst>
            <pc:docMk/>
            <pc:sldMk cId="2187196276" sldId="268"/>
            <ac:inkMk id="82" creationId="{A0A7F7FB-172D-8025-5A55-8CE539A44296}"/>
          </ac:inkMkLst>
        </pc:inkChg>
        <pc:inkChg chg="add mod">
          <ac:chgData name="Theoneste Murangira" userId="1020c2ec896d7adc" providerId="LiveId" clId="{FBD64558-EA0A-4A91-8C63-35D8645F1D42}" dt="2024-03-14T07:46:49.885" v="2054"/>
          <ac:inkMkLst>
            <pc:docMk/>
            <pc:sldMk cId="2187196276" sldId="268"/>
            <ac:inkMk id="83" creationId="{67FDC7C3-F507-D4E3-7914-11D5C1686190}"/>
          </ac:inkMkLst>
        </pc:inkChg>
        <pc:inkChg chg="add mod">
          <ac:chgData name="Theoneste Murangira" userId="1020c2ec896d7adc" providerId="LiveId" clId="{FBD64558-EA0A-4A91-8C63-35D8645F1D42}" dt="2024-03-14T07:46:49.885" v="2054"/>
          <ac:inkMkLst>
            <pc:docMk/>
            <pc:sldMk cId="2187196276" sldId="268"/>
            <ac:inkMk id="84" creationId="{553111FF-E437-CB14-CDBC-314F6FE423E0}"/>
          </ac:inkMkLst>
        </pc:inkChg>
        <pc:inkChg chg="add mod">
          <ac:chgData name="Theoneste Murangira" userId="1020c2ec896d7adc" providerId="LiveId" clId="{FBD64558-EA0A-4A91-8C63-35D8645F1D42}" dt="2024-03-14T07:46:49.885" v="2054"/>
          <ac:inkMkLst>
            <pc:docMk/>
            <pc:sldMk cId="2187196276" sldId="268"/>
            <ac:inkMk id="85" creationId="{42D9EFCB-6B5F-6F4E-EFB3-854E44A31BD4}"/>
          </ac:inkMkLst>
        </pc:inkChg>
        <pc:inkChg chg="add mod">
          <ac:chgData name="Theoneste Murangira" userId="1020c2ec896d7adc" providerId="LiveId" clId="{FBD64558-EA0A-4A91-8C63-35D8645F1D42}" dt="2024-03-14T07:46:49.885" v="2054"/>
          <ac:inkMkLst>
            <pc:docMk/>
            <pc:sldMk cId="2187196276" sldId="268"/>
            <ac:inkMk id="86" creationId="{6890930B-15A5-FDB7-2827-1455FE9A668F}"/>
          </ac:inkMkLst>
        </pc:inkChg>
        <pc:inkChg chg="add mod">
          <ac:chgData name="Theoneste Murangira" userId="1020c2ec896d7adc" providerId="LiveId" clId="{FBD64558-EA0A-4A91-8C63-35D8645F1D42}" dt="2024-03-14T07:46:59.365" v="2058"/>
          <ac:inkMkLst>
            <pc:docMk/>
            <pc:sldMk cId="2187196276" sldId="268"/>
            <ac:inkMk id="89" creationId="{4C963A48-D351-E1DB-4F42-B4D26A138D19}"/>
          </ac:inkMkLst>
        </pc:inkChg>
        <pc:inkChg chg="add mod">
          <ac:chgData name="Theoneste Murangira" userId="1020c2ec896d7adc" providerId="LiveId" clId="{FBD64558-EA0A-4A91-8C63-35D8645F1D42}" dt="2024-03-14T07:46:59.365" v="2058"/>
          <ac:inkMkLst>
            <pc:docMk/>
            <pc:sldMk cId="2187196276" sldId="268"/>
            <ac:inkMk id="90" creationId="{109CC8E9-8B99-1CEE-74FC-F531DAA830A3}"/>
          </ac:inkMkLst>
        </pc:inkChg>
        <pc:inkChg chg="add mod">
          <ac:chgData name="Theoneste Murangira" userId="1020c2ec896d7adc" providerId="LiveId" clId="{FBD64558-EA0A-4A91-8C63-35D8645F1D42}" dt="2024-03-14T07:46:59.365" v="2058"/>
          <ac:inkMkLst>
            <pc:docMk/>
            <pc:sldMk cId="2187196276" sldId="268"/>
            <ac:inkMk id="91" creationId="{8B8491BF-02D7-3162-4E99-C78EEBEF8268}"/>
          </ac:inkMkLst>
        </pc:inkChg>
      </pc:sldChg>
      <pc:sldChg chg="addSp delSp modSp add mod">
        <pc:chgData name="Theoneste Murangira" userId="1020c2ec896d7adc" providerId="LiveId" clId="{FBD64558-EA0A-4A91-8C63-35D8645F1D42}" dt="2024-03-26T09:35:00.132" v="4907"/>
        <pc:sldMkLst>
          <pc:docMk/>
          <pc:sldMk cId="851205464" sldId="269"/>
        </pc:sldMkLst>
        <pc:spChg chg="add mod">
          <ac:chgData name="Theoneste Murangira" userId="1020c2ec896d7adc" providerId="LiveId" clId="{FBD64558-EA0A-4A91-8C63-35D8645F1D42}" dt="2024-03-26T07:00:43.892" v="4898" actId="14100"/>
          <ac:spMkLst>
            <pc:docMk/>
            <pc:sldMk cId="851205464" sldId="269"/>
            <ac:spMk id="17" creationId="{1B137A21-AADD-8E65-E4B6-2F19FFBAC35B}"/>
          </ac:spMkLst>
        </pc:spChg>
        <pc:grpChg chg="del mod">
          <ac:chgData name="Theoneste Murangira" userId="1020c2ec896d7adc" providerId="LiveId" clId="{FBD64558-EA0A-4A91-8C63-35D8645F1D42}" dt="2024-03-14T07:58:58.649" v="2166"/>
          <ac:grpSpMkLst>
            <pc:docMk/>
            <pc:sldMk cId="851205464" sldId="269"/>
            <ac:grpSpMk id="8" creationId="{7A39EEF3-632B-A227-CDB2-A1A962DA87DB}"/>
          </ac:grpSpMkLst>
        </pc:grpChg>
        <pc:grpChg chg="del mod">
          <ac:chgData name="Theoneste Murangira" userId="1020c2ec896d7adc" providerId="LiveId" clId="{FBD64558-EA0A-4A91-8C63-35D8645F1D42}" dt="2024-03-14T07:58:58.596" v="2153"/>
          <ac:grpSpMkLst>
            <pc:docMk/>
            <pc:sldMk cId="851205464" sldId="269"/>
            <ac:grpSpMk id="13" creationId="{8394402F-532A-D242-3A6B-C60BA1A1892C}"/>
          </ac:grpSpMkLst>
        </pc:grpChg>
        <pc:grpChg chg="del mod">
          <ac:chgData name="Theoneste Murangira" userId="1020c2ec896d7adc" providerId="LiveId" clId="{FBD64558-EA0A-4A91-8C63-35D8645F1D42}" dt="2024-03-14T07:58:58.606" v="2155"/>
          <ac:grpSpMkLst>
            <pc:docMk/>
            <pc:sldMk cId="851205464" sldId="269"/>
            <ac:grpSpMk id="14" creationId="{133AB0EB-4C08-EC08-DC01-2450F03885E4}"/>
          </ac:grpSpMkLst>
        </pc:grpChg>
        <pc:grpChg chg="del mod">
          <ac:chgData name="Theoneste Murangira" userId="1020c2ec896d7adc" providerId="LiveId" clId="{FBD64558-EA0A-4A91-8C63-35D8645F1D42}" dt="2024-03-14T07:58:58.653" v="2167"/>
          <ac:grpSpMkLst>
            <pc:docMk/>
            <pc:sldMk cId="851205464" sldId="269"/>
            <ac:grpSpMk id="20" creationId="{F3502CF9-85EC-ECF3-0BFA-5726602360B8}"/>
          </ac:grpSpMkLst>
        </pc:grpChg>
        <pc:grpChg chg="del mod">
          <ac:chgData name="Theoneste Murangira" userId="1020c2ec896d7adc" providerId="LiveId" clId="{FBD64558-EA0A-4A91-8C63-35D8645F1D42}" dt="2024-03-14T07:58:58.633" v="2161"/>
          <ac:grpSpMkLst>
            <pc:docMk/>
            <pc:sldMk cId="851205464" sldId="269"/>
            <ac:grpSpMk id="31" creationId="{E30646CA-ED59-FD1B-1565-C98E321225DC}"/>
          </ac:grpSpMkLst>
        </pc:grpChg>
        <pc:grpChg chg="del mod">
          <ac:chgData name="Theoneste Murangira" userId="1020c2ec896d7adc" providerId="LiveId" clId="{FBD64558-EA0A-4A91-8C63-35D8645F1D42}" dt="2024-03-14T07:58:58.662" v="2169"/>
          <ac:grpSpMkLst>
            <pc:docMk/>
            <pc:sldMk cId="851205464" sldId="269"/>
            <ac:grpSpMk id="32" creationId="{50A11B8E-9EB1-4339-B35E-2C87A2B9E99E}"/>
          </ac:grpSpMkLst>
        </pc:grpChg>
        <pc:grpChg chg="del mod">
          <ac:chgData name="Theoneste Murangira" userId="1020c2ec896d7adc" providerId="LiveId" clId="{FBD64558-EA0A-4A91-8C63-35D8645F1D42}" dt="2024-03-14T07:58:58.658" v="2168"/>
          <ac:grpSpMkLst>
            <pc:docMk/>
            <pc:sldMk cId="851205464" sldId="269"/>
            <ac:grpSpMk id="33" creationId="{FC6CEBEB-E805-B531-70F6-1B54F6F83CEC}"/>
          </ac:grpSpMkLst>
        </pc:grpChg>
        <pc:grpChg chg="del mod">
          <ac:chgData name="Theoneste Murangira" userId="1020c2ec896d7adc" providerId="LiveId" clId="{FBD64558-EA0A-4A91-8C63-35D8645F1D42}" dt="2024-03-14T07:58:29.778" v="2150"/>
          <ac:grpSpMkLst>
            <pc:docMk/>
            <pc:sldMk cId="851205464" sldId="269"/>
            <ac:grpSpMk id="66" creationId="{1F0C4EDC-4885-CD51-A7DE-2E2F23692845}"/>
          </ac:grpSpMkLst>
        </pc:grpChg>
        <pc:grpChg chg="del mod">
          <ac:chgData name="Theoneste Murangira" userId="1020c2ec896d7adc" providerId="LiveId" clId="{FBD64558-EA0A-4A91-8C63-35D8645F1D42}" dt="2024-03-26T06:59:46.604" v="4883" actId="478"/>
          <ac:grpSpMkLst>
            <pc:docMk/>
            <pc:sldMk cId="851205464" sldId="269"/>
            <ac:grpSpMk id="67" creationId="{CF0DE63A-32F6-3637-14DE-29946B55EB8D}"/>
          </ac:grpSpMkLst>
        </pc:grpChg>
        <pc:grpChg chg="del mod">
          <ac:chgData name="Theoneste Murangira" userId="1020c2ec896d7adc" providerId="LiveId" clId="{FBD64558-EA0A-4A91-8C63-35D8645F1D42}" dt="2024-03-26T06:59:35.566" v="4881" actId="478"/>
          <ac:grpSpMkLst>
            <pc:docMk/>
            <pc:sldMk cId="851205464" sldId="269"/>
            <ac:grpSpMk id="70" creationId="{BD915E0E-D90E-CB3C-B814-5471A7D2340F}"/>
          </ac:grpSpMkLst>
        </pc:grpChg>
        <pc:grpChg chg="del mod">
          <ac:chgData name="Theoneste Murangira" userId="1020c2ec896d7adc" providerId="LiveId" clId="{FBD64558-EA0A-4A91-8C63-35D8645F1D42}" dt="2024-03-26T07:00:34.642" v="4897" actId="478"/>
          <ac:grpSpMkLst>
            <pc:docMk/>
            <pc:sldMk cId="851205464" sldId="269"/>
            <ac:grpSpMk id="74" creationId="{06F628EB-44A4-ACC1-64E2-D53A4E558A84}"/>
          </ac:grpSpMkLst>
        </pc:grpChg>
        <pc:grpChg chg="del mod">
          <ac:chgData name="Theoneste Murangira" userId="1020c2ec896d7adc" providerId="LiveId" clId="{FBD64558-EA0A-4A91-8C63-35D8645F1D42}" dt="2024-03-14T08:07:44.181" v="2201"/>
          <ac:grpSpMkLst>
            <pc:docMk/>
            <pc:sldMk cId="851205464" sldId="269"/>
            <ac:grpSpMk id="77" creationId="{4B363866-B5BF-D189-B2CD-3EA1EA5B0449}"/>
          </ac:grpSpMkLst>
        </pc:grpChg>
        <pc:grpChg chg="del mod">
          <ac:chgData name="Theoneste Murangira" userId="1020c2ec896d7adc" providerId="LiveId" clId="{FBD64558-EA0A-4A91-8C63-35D8645F1D42}" dt="2024-03-26T07:00:27.803" v="4895" actId="478"/>
          <ac:grpSpMkLst>
            <pc:docMk/>
            <pc:sldMk cId="851205464" sldId="269"/>
            <ac:grpSpMk id="79" creationId="{15C94A39-C146-D56C-79B7-BD576BFA6830}"/>
          </ac:grpSpMkLst>
        </pc:grpChg>
        <pc:grpChg chg="del mod">
          <ac:chgData name="Theoneste Murangira" userId="1020c2ec896d7adc" providerId="LiveId" clId="{FBD64558-EA0A-4A91-8C63-35D8645F1D42}" dt="2024-03-26T07:00:30.672" v="4896" actId="478"/>
          <ac:grpSpMkLst>
            <pc:docMk/>
            <pc:sldMk cId="851205464" sldId="269"/>
            <ac:grpSpMk id="86" creationId="{DEC7DE50-3204-6458-5849-445532C7ACFD}"/>
          </ac:grpSpMkLst>
        </pc:grpChg>
        <pc:grpChg chg="del mod">
          <ac:chgData name="Theoneste Murangira" userId="1020c2ec896d7adc" providerId="LiveId" clId="{FBD64558-EA0A-4A91-8C63-35D8645F1D42}" dt="2024-03-26T07:00:19.734" v="4892" actId="478"/>
          <ac:grpSpMkLst>
            <pc:docMk/>
            <pc:sldMk cId="851205464" sldId="269"/>
            <ac:grpSpMk id="89" creationId="{189DE493-15C5-E0A9-9E06-5327166C3DC7}"/>
          </ac:grpSpMkLst>
        </pc:grpChg>
        <pc:grpChg chg="del mod">
          <ac:chgData name="Theoneste Murangira" userId="1020c2ec896d7adc" providerId="LiveId" clId="{FBD64558-EA0A-4A91-8C63-35D8645F1D42}" dt="2024-03-14T08:10:40.934" v="2216"/>
          <ac:grpSpMkLst>
            <pc:docMk/>
            <pc:sldMk cId="851205464" sldId="269"/>
            <ac:grpSpMk id="92" creationId="{423772E7-4A96-E4DC-E9E2-4D5CAE258CBF}"/>
          </ac:grpSpMkLst>
        </pc:grpChg>
        <pc:grpChg chg="del mod">
          <ac:chgData name="Theoneste Murangira" userId="1020c2ec896d7adc" providerId="LiveId" clId="{FBD64558-EA0A-4A91-8C63-35D8645F1D42}" dt="2024-03-26T07:00:22.407" v="4893" actId="478"/>
          <ac:grpSpMkLst>
            <pc:docMk/>
            <pc:sldMk cId="851205464" sldId="269"/>
            <ac:grpSpMk id="94" creationId="{12840244-31B6-C179-4EE7-E662AB094C1A}"/>
          </ac:grpSpMkLst>
        </pc:grpChg>
        <pc:grpChg chg="del mod">
          <ac:chgData name="Theoneste Murangira" userId="1020c2ec896d7adc" providerId="LiveId" clId="{FBD64558-EA0A-4A91-8C63-35D8645F1D42}" dt="2024-03-14T08:10:49.304" v="2221"/>
          <ac:grpSpMkLst>
            <pc:docMk/>
            <pc:sldMk cId="851205464" sldId="269"/>
            <ac:grpSpMk id="97" creationId="{49DF41A4-21BA-7F9A-4FC1-51934D325535}"/>
          </ac:grpSpMkLst>
        </pc:grpChg>
        <pc:grpChg chg="del mod">
          <ac:chgData name="Theoneste Murangira" userId="1020c2ec896d7adc" providerId="LiveId" clId="{FBD64558-EA0A-4A91-8C63-35D8645F1D42}" dt="2024-03-26T07:00:08.987" v="4889" actId="478"/>
          <ac:grpSpMkLst>
            <pc:docMk/>
            <pc:sldMk cId="851205464" sldId="269"/>
            <ac:grpSpMk id="99" creationId="{198B20E4-FC6A-58F2-D92D-3AA4B9B4AC64}"/>
          </ac:grpSpMkLst>
        </pc:grpChg>
        <pc:grpChg chg="del mod">
          <ac:chgData name="Theoneste Murangira" userId="1020c2ec896d7adc" providerId="LiveId" clId="{FBD64558-EA0A-4A91-8C63-35D8645F1D42}" dt="2024-03-14T08:11:07.242" v="2226"/>
          <ac:grpSpMkLst>
            <pc:docMk/>
            <pc:sldMk cId="851205464" sldId="269"/>
            <ac:grpSpMk id="102" creationId="{250E6445-F255-A32A-53C2-24ACCCD17989}"/>
          </ac:grpSpMkLst>
        </pc:grpChg>
        <pc:grpChg chg="del mod">
          <ac:chgData name="Theoneste Murangira" userId="1020c2ec896d7adc" providerId="LiveId" clId="{FBD64558-EA0A-4A91-8C63-35D8645F1D42}" dt="2024-03-26T07:00:06.509" v="4888" actId="478"/>
          <ac:grpSpMkLst>
            <pc:docMk/>
            <pc:sldMk cId="851205464" sldId="269"/>
            <ac:grpSpMk id="104" creationId="{F12F7F72-DE77-E938-7E78-D82A1B0E4AE0}"/>
          </ac:grpSpMkLst>
        </pc:grpChg>
        <pc:grpChg chg="del mod">
          <ac:chgData name="Theoneste Murangira" userId="1020c2ec896d7adc" providerId="LiveId" clId="{FBD64558-EA0A-4A91-8C63-35D8645F1D42}" dt="2024-03-14T08:11:25.550" v="2232"/>
          <ac:grpSpMkLst>
            <pc:docMk/>
            <pc:sldMk cId="851205464" sldId="269"/>
            <ac:grpSpMk id="108" creationId="{98261AAD-15CF-5F60-2A81-BDAA65719D78}"/>
          </ac:grpSpMkLst>
        </pc:grpChg>
        <pc:grpChg chg="del mod">
          <ac:chgData name="Theoneste Murangira" userId="1020c2ec896d7adc" providerId="LiveId" clId="{FBD64558-EA0A-4A91-8C63-35D8645F1D42}" dt="2024-03-26T07:00:15.412" v="4891" actId="478"/>
          <ac:grpSpMkLst>
            <pc:docMk/>
            <pc:sldMk cId="851205464" sldId="269"/>
            <ac:grpSpMk id="110" creationId="{BAFE564E-3285-C27D-BAA8-988451865CCB}"/>
          </ac:grpSpMkLst>
        </pc:grpChg>
        <pc:grpChg chg="del mod">
          <ac:chgData name="Theoneste Murangira" userId="1020c2ec896d7adc" providerId="LiveId" clId="{FBD64558-EA0A-4A91-8C63-35D8645F1D42}" dt="2024-03-14T08:14:57.145" v="2237"/>
          <ac:grpSpMkLst>
            <pc:docMk/>
            <pc:sldMk cId="851205464" sldId="269"/>
            <ac:grpSpMk id="113" creationId="{AD9B6FB5-93E2-1A91-B0CE-5155345EDD2A}"/>
          </ac:grpSpMkLst>
        </pc:grpChg>
        <pc:grpChg chg="del mod">
          <ac:chgData name="Theoneste Murangira" userId="1020c2ec896d7adc" providerId="LiveId" clId="{FBD64558-EA0A-4A91-8C63-35D8645F1D42}" dt="2024-03-14T08:15:04.043" v="2243"/>
          <ac:grpSpMkLst>
            <pc:docMk/>
            <pc:sldMk cId="851205464" sldId="269"/>
            <ac:grpSpMk id="115" creationId="{CB3CA3E2-C86D-885A-84EE-72250CC67718}"/>
          </ac:grpSpMkLst>
        </pc:grpChg>
        <pc:grpChg chg="del mod">
          <ac:chgData name="Theoneste Murangira" userId="1020c2ec896d7adc" providerId="LiveId" clId="{FBD64558-EA0A-4A91-8C63-35D8645F1D42}" dt="2024-03-26T06:59:30.617" v="4880" actId="478"/>
          <ac:grpSpMkLst>
            <pc:docMk/>
            <pc:sldMk cId="851205464" sldId="269"/>
            <ac:grpSpMk id="121" creationId="{2A307AA3-012C-66EB-7BA4-52D9808CD132}"/>
          </ac:grpSpMkLst>
        </pc:grpChg>
        <pc:grpChg chg="del mod">
          <ac:chgData name="Theoneste Murangira" userId="1020c2ec896d7adc" providerId="LiveId" clId="{FBD64558-EA0A-4A91-8C63-35D8645F1D42}" dt="2024-03-14T08:15:08.050" v="2249"/>
          <ac:grpSpMkLst>
            <pc:docMk/>
            <pc:sldMk cId="851205464" sldId="269"/>
            <ac:grpSpMk id="125" creationId="{66BBC813-5C36-0BDE-CF57-A28BEDCFD8ED}"/>
          </ac:grpSpMkLst>
        </pc:grpChg>
        <pc:grpChg chg="del mod">
          <ac:chgData name="Theoneste Murangira" userId="1020c2ec896d7adc" providerId="LiveId" clId="{FBD64558-EA0A-4A91-8C63-35D8645F1D42}" dt="2024-03-26T07:00:02.176" v="4887" actId="478"/>
          <ac:grpSpMkLst>
            <pc:docMk/>
            <pc:sldMk cId="851205464" sldId="269"/>
            <ac:grpSpMk id="127" creationId="{70E0BFAE-C198-6FB2-761D-7F7369BA08EB}"/>
          </ac:grpSpMkLst>
        </pc:grpChg>
        <pc:grpChg chg="del mod">
          <ac:chgData name="Theoneste Murangira" userId="1020c2ec896d7adc" providerId="LiveId" clId="{FBD64558-EA0A-4A91-8C63-35D8645F1D42}" dt="2024-03-26T06:59:59.571" v="4886" actId="478"/>
          <ac:grpSpMkLst>
            <pc:docMk/>
            <pc:sldMk cId="851205464" sldId="269"/>
            <ac:grpSpMk id="135" creationId="{73A6B517-F49B-F307-D100-779A19075D4F}"/>
          </ac:grpSpMkLst>
        </pc:grpChg>
        <pc:grpChg chg="del mod">
          <ac:chgData name="Theoneste Murangira" userId="1020c2ec896d7adc" providerId="LiveId" clId="{FBD64558-EA0A-4A91-8C63-35D8645F1D42}" dt="2024-03-14T08:15:43.832" v="2265"/>
          <ac:grpSpMkLst>
            <pc:docMk/>
            <pc:sldMk cId="851205464" sldId="269"/>
            <ac:grpSpMk id="136" creationId="{AA3F7214-60C4-F194-DF8E-2D7E2A6A81D8}"/>
          </ac:grpSpMkLst>
        </pc:grpChg>
        <pc:grpChg chg="del mod">
          <ac:chgData name="Theoneste Murangira" userId="1020c2ec896d7adc" providerId="LiveId" clId="{FBD64558-EA0A-4A91-8C63-35D8645F1D42}" dt="2024-03-26T06:59:54.472" v="4885" actId="478"/>
          <ac:grpSpMkLst>
            <pc:docMk/>
            <pc:sldMk cId="851205464" sldId="269"/>
            <ac:grpSpMk id="144" creationId="{5E142563-FA68-B624-A778-BF809EA3B1D3}"/>
          </ac:grpSpMkLst>
        </pc:grpChg>
        <pc:grpChg chg="del mod">
          <ac:chgData name="Theoneste Murangira" userId="1020c2ec896d7adc" providerId="LiveId" clId="{FBD64558-EA0A-4A91-8C63-35D8645F1D42}" dt="2024-03-26T06:59:50.203" v="4884" actId="478"/>
          <ac:grpSpMkLst>
            <pc:docMk/>
            <pc:sldMk cId="851205464" sldId="269"/>
            <ac:grpSpMk id="145" creationId="{BE943009-3D83-BB7C-CAFC-CE8642F0C2D1}"/>
          </ac:grpSpMkLst>
        </pc:grpChg>
        <pc:inkChg chg="add">
          <ac:chgData name="Theoneste Murangira" userId="1020c2ec896d7adc" providerId="LiveId" clId="{FBD64558-EA0A-4A91-8C63-35D8645F1D42}" dt="2024-03-26T09:35:00.132" v="4907"/>
          <ac:inkMkLst>
            <pc:docMk/>
            <pc:sldMk cId="851205464" sldId="269"/>
            <ac:inkMk id="3" creationId="{256C4F60-BBCE-A9BA-D001-C3A22329BA5C}"/>
          </ac:inkMkLst>
        </pc:inkChg>
        <pc:inkChg chg="del">
          <ac:chgData name="Theoneste Murangira" userId="1020c2ec896d7adc" providerId="LiveId" clId="{FBD64558-EA0A-4A91-8C63-35D8645F1D42}" dt="2024-03-14T07:58:58.618" v="2158"/>
          <ac:inkMkLst>
            <pc:docMk/>
            <pc:sldMk cId="851205464" sldId="269"/>
            <ac:inkMk id="3" creationId="{B43F8FF3-5B51-F050-CE2C-4904075E3337}"/>
          </ac:inkMkLst>
        </pc:inkChg>
        <pc:inkChg chg="del mod">
          <ac:chgData name="Theoneste Murangira" userId="1020c2ec896d7adc" providerId="LiveId" clId="{FBD64558-EA0A-4A91-8C63-35D8645F1D42}" dt="2024-03-14T07:58:58.649" v="2166"/>
          <ac:inkMkLst>
            <pc:docMk/>
            <pc:sldMk cId="851205464" sldId="269"/>
            <ac:inkMk id="4" creationId="{7E1C043D-DA35-290D-451F-D3D1F0C554B2}"/>
          </ac:inkMkLst>
        </pc:inkChg>
        <pc:inkChg chg="del mod">
          <ac:chgData name="Theoneste Murangira" userId="1020c2ec896d7adc" providerId="LiveId" clId="{FBD64558-EA0A-4A91-8C63-35D8645F1D42}" dt="2024-03-14T07:58:58.674" v="2174"/>
          <ac:inkMkLst>
            <pc:docMk/>
            <pc:sldMk cId="851205464" sldId="269"/>
            <ac:inkMk id="5" creationId="{30F51365-9D78-2756-C81E-5F969E175263}"/>
          </ac:inkMkLst>
        </pc:inkChg>
        <pc:inkChg chg="del">
          <ac:chgData name="Theoneste Murangira" userId="1020c2ec896d7adc" providerId="LiveId" clId="{FBD64558-EA0A-4A91-8C63-35D8645F1D42}" dt="2024-03-14T07:58:58.601" v="2154"/>
          <ac:inkMkLst>
            <pc:docMk/>
            <pc:sldMk cId="851205464" sldId="269"/>
            <ac:inkMk id="6" creationId="{F26F0CEF-11D6-B261-0174-C346EE75D3F5}"/>
          </ac:inkMkLst>
        </pc:inkChg>
        <pc:inkChg chg="del">
          <ac:chgData name="Theoneste Murangira" userId="1020c2ec896d7adc" providerId="LiveId" clId="{FBD64558-EA0A-4A91-8C63-35D8645F1D42}" dt="2024-03-14T07:58:58.606" v="2155"/>
          <ac:inkMkLst>
            <pc:docMk/>
            <pc:sldMk cId="851205464" sldId="269"/>
            <ac:inkMk id="7" creationId="{272AD7E8-80A3-99F2-62C1-D33F2065CF78}"/>
          </ac:inkMkLst>
        </pc:inkChg>
        <pc:inkChg chg="del mod">
          <ac:chgData name="Theoneste Murangira" userId="1020c2ec896d7adc" providerId="LiveId" clId="{FBD64558-EA0A-4A91-8C63-35D8645F1D42}" dt="2024-03-14T07:58:58.635" v="2162"/>
          <ac:inkMkLst>
            <pc:docMk/>
            <pc:sldMk cId="851205464" sldId="269"/>
            <ac:inkMk id="9" creationId="{C5989F7C-D13D-B5F6-7906-29571E5C03D5}"/>
          </ac:inkMkLst>
        </pc:inkChg>
        <pc:inkChg chg="del mod">
          <ac:chgData name="Theoneste Murangira" userId="1020c2ec896d7adc" providerId="LiveId" clId="{FBD64558-EA0A-4A91-8C63-35D8645F1D42}" dt="2024-03-14T07:58:58.596" v="2153"/>
          <ac:inkMkLst>
            <pc:docMk/>
            <pc:sldMk cId="851205464" sldId="269"/>
            <ac:inkMk id="10" creationId="{CD000A2F-A3CE-57B3-A321-1D09BF0CBC6A}"/>
          </ac:inkMkLst>
        </pc:inkChg>
        <pc:inkChg chg="del mod">
          <ac:chgData name="Theoneste Murangira" userId="1020c2ec896d7adc" providerId="LiveId" clId="{FBD64558-EA0A-4A91-8C63-35D8645F1D42}" dt="2024-03-14T07:58:58.638" v="2163"/>
          <ac:inkMkLst>
            <pc:docMk/>
            <pc:sldMk cId="851205464" sldId="269"/>
            <ac:inkMk id="11" creationId="{0589B275-0E1D-16B4-B013-76D4740D93C2}"/>
          </ac:inkMkLst>
        </pc:inkChg>
        <pc:inkChg chg="del">
          <ac:chgData name="Theoneste Murangira" userId="1020c2ec896d7adc" providerId="LiveId" clId="{FBD64558-EA0A-4A91-8C63-35D8645F1D42}" dt="2024-03-14T07:58:58.585" v="2152"/>
          <ac:inkMkLst>
            <pc:docMk/>
            <pc:sldMk cId="851205464" sldId="269"/>
            <ac:inkMk id="12" creationId="{8D165576-FC7B-EE25-65EE-1A2E7E9C30A8}"/>
          </ac:inkMkLst>
        </pc:inkChg>
        <pc:inkChg chg="del">
          <ac:chgData name="Theoneste Murangira" userId="1020c2ec896d7adc" providerId="LiveId" clId="{FBD64558-EA0A-4A91-8C63-35D8645F1D42}" dt="2024-03-14T07:58:58.623" v="2159"/>
          <ac:inkMkLst>
            <pc:docMk/>
            <pc:sldMk cId="851205464" sldId="269"/>
            <ac:inkMk id="15" creationId="{04CB680B-FD5E-1F34-071E-144D5B9CC0E5}"/>
          </ac:inkMkLst>
        </pc:inkChg>
        <pc:inkChg chg="del mod">
          <ac:chgData name="Theoneste Murangira" userId="1020c2ec896d7adc" providerId="LiveId" clId="{FBD64558-EA0A-4A91-8C63-35D8645F1D42}" dt="2024-03-14T07:58:58.670" v="2173"/>
          <ac:inkMkLst>
            <pc:docMk/>
            <pc:sldMk cId="851205464" sldId="269"/>
            <ac:inkMk id="16" creationId="{2D4E81CB-8F10-09AD-F3CF-9A45A6AA5A38}"/>
          </ac:inkMkLst>
        </pc:inkChg>
        <pc:inkChg chg="del mod">
          <ac:chgData name="Theoneste Murangira" userId="1020c2ec896d7adc" providerId="LiveId" clId="{FBD64558-EA0A-4A91-8C63-35D8645F1D42}" dt="2024-03-14T07:58:58.653" v="2167"/>
          <ac:inkMkLst>
            <pc:docMk/>
            <pc:sldMk cId="851205464" sldId="269"/>
            <ac:inkMk id="18" creationId="{0D567CB8-6609-D9E9-FD74-78189B9E2F89}"/>
          </ac:inkMkLst>
        </pc:inkChg>
        <pc:inkChg chg="del mod">
          <ac:chgData name="Theoneste Murangira" userId="1020c2ec896d7adc" providerId="LiveId" clId="{FBD64558-EA0A-4A91-8C63-35D8645F1D42}" dt="2024-03-14T07:58:58.645" v="2165"/>
          <ac:inkMkLst>
            <pc:docMk/>
            <pc:sldMk cId="851205464" sldId="269"/>
            <ac:inkMk id="19" creationId="{6E589E21-8CEE-8893-1470-85F553478D0C}"/>
          </ac:inkMkLst>
        </pc:inkChg>
        <pc:inkChg chg="del mod">
          <ac:chgData name="Theoneste Murangira" userId="1020c2ec896d7adc" providerId="LiveId" clId="{FBD64558-EA0A-4A91-8C63-35D8645F1D42}" dt="2024-03-14T07:58:58.666" v="2171"/>
          <ac:inkMkLst>
            <pc:docMk/>
            <pc:sldMk cId="851205464" sldId="269"/>
            <ac:inkMk id="21" creationId="{9DE0245F-0BB4-522A-37A5-11432BBF1706}"/>
          </ac:inkMkLst>
        </pc:inkChg>
        <pc:inkChg chg="del">
          <ac:chgData name="Theoneste Murangira" userId="1020c2ec896d7adc" providerId="LiveId" clId="{FBD64558-EA0A-4A91-8C63-35D8645F1D42}" dt="2024-03-14T07:58:58.658" v="2168"/>
          <ac:inkMkLst>
            <pc:docMk/>
            <pc:sldMk cId="851205464" sldId="269"/>
            <ac:inkMk id="22" creationId="{1B629C04-6CE4-E602-508D-D15AB7BAF700}"/>
          </ac:inkMkLst>
        </pc:inkChg>
        <pc:inkChg chg="del mod">
          <ac:chgData name="Theoneste Murangira" userId="1020c2ec896d7adc" providerId="LiveId" clId="{FBD64558-EA0A-4A91-8C63-35D8645F1D42}" dt="2024-03-14T07:58:58.668" v="2172"/>
          <ac:inkMkLst>
            <pc:docMk/>
            <pc:sldMk cId="851205464" sldId="269"/>
            <ac:inkMk id="23" creationId="{B1D4AF39-C097-2C17-5C7E-EBA654B638EB}"/>
          </ac:inkMkLst>
        </pc:inkChg>
        <pc:inkChg chg="del mod">
          <ac:chgData name="Theoneste Murangira" userId="1020c2ec896d7adc" providerId="LiveId" clId="{FBD64558-EA0A-4A91-8C63-35D8645F1D42}" dt="2024-03-14T07:58:58.616" v="2157"/>
          <ac:inkMkLst>
            <pc:docMk/>
            <pc:sldMk cId="851205464" sldId="269"/>
            <ac:inkMk id="24" creationId="{ACBD3326-1361-89D7-C3B1-CBAFFB25BE74}"/>
          </ac:inkMkLst>
        </pc:inkChg>
        <pc:inkChg chg="del mod">
          <ac:chgData name="Theoneste Murangira" userId="1020c2ec896d7adc" providerId="LiveId" clId="{FBD64558-EA0A-4A91-8C63-35D8645F1D42}" dt="2024-03-14T07:58:58.627" v="2160"/>
          <ac:inkMkLst>
            <pc:docMk/>
            <pc:sldMk cId="851205464" sldId="269"/>
            <ac:inkMk id="25" creationId="{E99E78A9-ACA6-8572-59F2-DB19EE05A9C6}"/>
          </ac:inkMkLst>
        </pc:inkChg>
        <pc:inkChg chg="del mod">
          <ac:chgData name="Theoneste Murangira" userId="1020c2ec896d7adc" providerId="LiveId" clId="{FBD64558-EA0A-4A91-8C63-35D8645F1D42}" dt="2024-03-14T07:58:58.641" v="2164"/>
          <ac:inkMkLst>
            <pc:docMk/>
            <pc:sldMk cId="851205464" sldId="269"/>
            <ac:inkMk id="26" creationId="{244FF629-5F40-6D52-2770-5B2A10D83C1E}"/>
          </ac:inkMkLst>
        </pc:inkChg>
        <pc:inkChg chg="del mod">
          <ac:chgData name="Theoneste Murangira" userId="1020c2ec896d7adc" providerId="LiveId" clId="{FBD64558-EA0A-4A91-8C63-35D8645F1D42}" dt="2024-03-14T07:58:58.662" v="2169"/>
          <ac:inkMkLst>
            <pc:docMk/>
            <pc:sldMk cId="851205464" sldId="269"/>
            <ac:inkMk id="27" creationId="{BE7D6016-0CD8-8534-B74B-BE3B14D985E6}"/>
          </ac:inkMkLst>
        </pc:inkChg>
        <pc:inkChg chg="del">
          <ac:chgData name="Theoneste Murangira" userId="1020c2ec896d7adc" providerId="LiveId" clId="{FBD64558-EA0A-4A91-8C63-35D8645F1D42}" dt="2024-03-14T07:58:58.612" v="2156"/>
          <ac:inkMkLst>
            <pc:docMk/>
            <pc:sldMk cId="851205464" sldId="269"/>
            <ac:inkMk id="28" creationId="{1E4BC3A1-9DF3-113B-15D3-1C2A3708C7E1}"/>
          </ac:inkMkLst>
        </pc:inkChg>
        <pc:inkChg chg="del">
          <ac:chgData name="Theoneste Murangira" userId="1020c2ec896d7adc" providerId="LiveId" clId="{FBD64558-EA0A-4A91-8C63-35D8645F1D42}" dt="2024-03-14T07:58:58.633" v="2161"/>
          <ac:inkMkLst>
            <pc:docMk/>
            <pc:sldMk cId="851205464" sldId="269"/>
            <ac:inkMk id="29" creationId="{DCF969A3-4E2E-2203-8739-405701311E86}"/>
          </ac:inkMkLst>
        </pc:inkChg>
        <pc:inkChg chg="del mod">
          <ac:chgData name="Theoneste Murangira" userId="1020c2ec896d7adc" providerId="LiveId" clId="{FBD64558-EA0A-4A91-8C63-35D8645F1D42}" dt="2024-03-14T07:58:58.664" v="2170"/>
          <ac:inkMkLst>
            <pc:docMk/>
            <pc:sldMk cId="851205464" sldId="269"/>
            <ac:inkMk id="30" creationId="{9C0FD183-39D8-61AD-6A9F-17DEEBCC2B71}"/>
          </ac:inkMkLst>
        </pc:inkChg>
        <pc:inkChg chg="del mod">
          <ac:chgData name="Theoneste Murangira" userId="1020c2ec896d7adc" providerId="LiveId" clId="{FBD64558-EA0A-4A91-8C63-35D8645F1D42}" dt="2024-03-14T07:58:22.022" v="2135"/>
          <ac:inkMkLst>
            <pc:docMk/>
            <pc:sldMk cId="851205464" sldId="269"/>
            <ac:inkMk id="34" creationId="{1B25D037-02D7-B4FB-AB44-7B12533DC305}"/>
          </ac:inkMkLst>
        </pc:inkChg>
        <pc:inkChg chg="del mod">
          <ac:chgData name="Theoneste Murangira" userId="1020c2ec896d7adc" providerId="LiveId" clId="{FBD64558-EA0A-4A91-8C63-35D8645F1D42}" dt="2024-03-14T07:58:29.778" v="2150"/>
          <ac:inkMkLst>
            <pc:docMk/>
            <pc:sldMk cId="851205464" sldId="269"/>
            <ac:inkMk id="35" creationId="{B524C0D9-94E0-74FB-4C07-7AA8371929DF}"/>
          </ac:inkMkLst>
        </pc:inkChg>
        <pc:inkChg chg="del mod">
          <ac:chgData name="Theoneste Murangira" userId="1020c2ec896d7adc" providerId="LiveId" clId="{FBD64558-EA0A-4A91-8C63-35D8645F1D42}" dt="2024-03-14T07:58:29.724" v="2139"/>
          <ac:inkMkLst>
            <pc:docMk/>
            <pc:sldMk cId="851205464" sldId="269"/>
            <ac:inkMk id="36" creationId="{CA25374D-7801-08EC-5172-6F0818E7F3F4}"/>
          </ac:inkMkLst>
        </pc:inkChg>
        <pc:inkChg chg="del mod">
          <ac:chgData name="Theoneste Murangira" userId="1020c2ec896d7adc" providerId="LiveId" clId="{FBD64558-EA0A-4A91-8C63-35D8645F1D42}" dt="2024-03-14T07:58:29.781" v="2151"/>
          <ac:inkMkLst>
            <pc:docMk/>
            <pc:sldMk cId="851205464" sldId="269"/>
            <ac:inkMk id="37" creationId="{25451450-26CF-E6F4-AC90-41436B15167F}"/>
          </ac:inkMkLst>
        </pc:inkChg>
        <pc:inkChg chg="del mod">
          <ac:chgData name="Theoneste Murangira" userId="1020c2ec896d7adc" providerId="LiveId" clId="{FBD64558-EA0A-4A91-8C63-35D8645F1D42}" dt="2024-03-14T07:58:29.740" v="2141"/>
          <ac:inkMkLst>
            <pc:docMk/>
            <pc:sldMk cId="851205464" sldId="269"/>
            <ac:inkMk id="38" creationId="{1FF66707-C0FB-9CDB-129C-19152F452356}"/>
          </ac:inkMkLst>
        </pc:inkChg>
        <pc:inkChg chg="del mod">
          <ac:chgData name="Theoneste Murangira" userId="1020c2ec896d7adc" providerId="LiveId" clId="{FBD64558-EA0A-4A91-8C63-35D8645F1D42}" dt="2024-03-14T07:58:29.773" v="2149"/>
          <ac:inkMkLst>
            <pc:docMk/>
            <pc:sldMk cId="851205464" sldId="269"/>
            <ac:inkMk id="39" creationId="{C47B79AF-AA80-4A74-16C7-9D357437734D}"/>
          </ac:inkMkLst>
        </pc:inkChg>
        <pc:inkChg chg="del mod">
          <ac:chgData name="Theoneste Murangira" userId="1020c2ec896d7adc" providerId="LiveId" clId="{FBD64558-EA0A-4A91-8C63-35D8645F1D42}" dt="2024-03-14T07:58:29.758" v="2145"/>
          <ac:inkMkLst>
            <pc:docMk/>
            <pc:sldMk cId="851205464" sldId="269"/>
            <ac:inkMk id="40" creationId="{8D271468-4ED3-B54C-9566-41F14FC7B24B}"/>
          </ac:inkMkLst>
        </pc:inkChg>
        <pc:inkChg chg="del mod">
          <ac:chgData name="Theoneste Murangira" userId="1020c2ec896d7adc" providerId="LiveId" clId="{FBD64558-EA0A-4A91-8C63-35D8645F1D42}" dt="2024-03-14T07:58:29.754" v="2144"/>
          <ac:inkMkLst>
            <pc:docMk/>
            <pc:sldMk cId="851205464" sldId="269"/>
            <ac:inkMk id="41" creationId="{14FC6232-2B91-1773-9D74-E1CFEC4AEBF6}"/>
          </ac:inkMkLst>
        </pc:inkChg>
        <pc:inkChg chg="del mod">
          <ac:chgData name="Theoneste Murangira" userId="1020c2ec896d7adc" providerId="LiveId" clId="{FBD64558-EA0A-4A91-8C63-35D8645F1D42}" dt="2024-03-14T07:58:29.744" v="2142"/>
          <ac:inkMkLst>
            <pc:docMk/>
            <pc:sldMk cId="851205464" sldId="269"/>
            <ac:inkMk id="42" creationId="{D2E28518-999B-F424-3A9E-4129C241D0BF}"/>
          </ac:inkMkLst>
        </pc:inkChg>
        <pc:inkChg chg="del mod">
          <ac:chgData name="Theoneste Murangira" userId="1020c2ec896d7adc" providerId="LiveId" clId="{FBD64558-EA0A-4A91-8C63-35D8645F1D42}" dt="2024-03-14T07:58:29.769" v="2148"/>
          <ac:inkMkLst>
            <pc:docMk/>
            <pc:sldMk cId="851205464" sldId="269"/>
            <ac:inkMk id="43" creationId="{D50BE25E-0038-414A-A0F5-08BDFC693EC5}"/>
          </ac:inkMkLst>
        </pc:inkChg>
        <pc:inkChg chg="del mod">
          <ac:chgData name="Theoneste Murangira" userId="1020c2ec896d7adc" providerId="LiveId" clId="{FBD64558-EA0A-4A91-8C63-35D8645F1D42}" dt="2024-03-14T07:58:29.733" v="2140"/>
          <ac:inkMkLst>
            <pc:docMk/>
            <pc:sldMk cId="851205464" sldId="269"/>
            <ac:inkMk id="44" creationId="{DB01292D-0DAF-A1C0-B5DE-9567847C2414}"/>
          </ac:inkMkLst>
        </pc:inkChg>
        <pc:inkChg chg="del mod">
          <ac:chgData name="Theoneste Murangira" userId="1020c2ec896d7adc" providerId="LiveId" clId="{FBD64558-EA0A-4A91-8C63-35D8645F1D42}" dt="2024-03-14T07:58:22.004" v="2133"/>
          <ac:inkMkLst>
            <pc:docMk/>
            <pc:sldMk cId="851205464" sldId="269"/>
            <ac:inkMk id="45" creationId="{C49AE943-8B1B-468B-BC56-D3D6C387E224}"/>
          </ac:inkMkLst>
        </pc:inkChg>
        <pc:inkChg chg="del mod">
          <ac:chgData name="Theoneste Murangira" userId="1020c2ec896d7adc" providerId="LiveId" clId="{FBD64558-EA0A-4A91-8C63-35D8645F1D42}" dt="2024-03-14T07:58:21.994" v="2132"/>
          <ac:inkMkLst>
            <pc:docMk/>
            <pc:sldMk cId="851205464" sldId="269"/>
            <ac:inkMk id="46" creationId="{10FDE0B7-F91E-3EDF-0805-C4C5D2B9B91E}"/>
          </ac:inkMkLst>
        </pc:inkChg>
        <pc:inkChg chg="del mod">
          <ac:chgData name="Theoneste Murangira" userId="1020c2ec896d7adc" providerId="LiveId" clId="{FBD64558-EA0A-4A91-8C63-35D8645F1D42}" dt="2024-03-14T07:58:22.030" v="2136"/>
          <ac:inkMkLst>
            <pc:docMk/>
            <pc:sldMk cId="851205464" sldId="269"/>
            <ac:inkMk id="47" creationId="{7F998B93-EE1D-3906-E335-EC7888497969}"/>
          </ac:inkMkLst>
        </pc:inkChg>
        <pc:inkChg chg="del mod">
          <ac:chgData name="Theoneste Murangira" userId="1020c2ec896d7adc" providerId="LiveId" clId="{FBD64558-EA0A-4A91-8C63-35D8645F1D42}" dt="2024-03-14T07:58:22.010" v="2134"/>
          <ac:inkMkLst>
            <pc:docMk/>
            <pc:sldMk cId="851205464" sldId="269"/>
            <ac:inkMk id="48" creationId="{CB0E1966-682B-AA37-4803-890F19F64494}"/>
          </ac:inkMkLst>
        </pc:inkChg>
        <pc:inkChg chg="del mod">
          <ac:chgData name="Theoneste Murangira" userId="1020c2ec896d7adc" providerId="LiveId" clId="{FBD64558-EA0A-4A91-8C63-35D8645F1D42}" dt="2024-03-14T07:58:29.765" v="2147"/>
          <ac:inkMkLst>
            <pc:docMk/>
            <pc:sldMk cId="851205464" sldId="269"/>
            <ac:inkMk id="49" creationId="{AAD9B2F5-44C7-8369-1BD7-36CF4C8FE4D3}"/>
          </ac:inkMkLst>
        </pc:inkChg>
        <pc:inkChg chg="del mod">
          <ac:chgData name="Theoneste Murangira" userId="1020c2ec896d7adc" providerId="LiveId" clId="{FBD64558-EA0A-4A91-8C63-35D8645F1D42}" dt="2024-03-14T07:58:22.041" v="2137"/>
          <ac:inkMkLst>
            <pc:docMk/>
            <pc:sldMk cId="851205464" sldId="269"/>
            <ac:inkMk id="50" creationId="{3543EA57-E779-1E13-B387-ECC3E83CDB55}"/>
          </ac:inkMkLst>
        </pc:inkChg>
        <pc:inkChg chg="del mod">
          <ac:chgData name="Theoneste Murangira" userId="1020c2ec896d7adc" providerId="LiveId" clId="{FBD64558-EA0A-4A91-8C63-35D8645F1D42}" dt="2024-03-14T07:58:19.061" v="2129"/>
          <ac:inkMkLst>
            <pc:docMk/>
            <pc:sldMk cId="851205464" sldId="269"/>
            <ac:inkMk id="51" creationId="{942A66A4-436B-9601-F329-998FF92C9D9D}"/>
          </ac:inkMkLst>
        </pc:inkChg>
        <pc:inkChg chg="del mod">
          <ac:chgData name="Theoneste Murangira" userId="1020c2ec896d7adc" providerId="LiveId" clId="{FBD64558-EA0A-4A91-8C63-35D8645F1D42}" dt="2024-03-14T07:58:17.895" v="2127"/>
          <ac:inkMkLst>
            <pc:docMk/>
            <pc:sldMk cId="851205464" sldId="269"/>
            <ac:inkMk id="52" creationId="{C07C192E-17D4-74AB-6B10-FD65B60D7066}"/>
          </ac:inkMkLst>
        </pc:inkChg>
        <pc:inkChg chg="del mod">
          <ac:chgData name="Theoneste Murangira" userId="1020c2ec896d7adc" providerId="LiveId" clId="{FBD64558-EA0A-4A91-8C63-35D8645F1D42}" dt="2024-03-14T07:58:29.761" v="2146"/>
          <ac:inkMkLst>
            <pc:docMk/>
            <pc:sldMk cId="851205464" sldId="269"/>
            <ac:inkMk id="53" creationId="{C30DB365-105B-1726-8FAD-C703AE4BEBFB}"/>
          </ac:inkMkLst>
        </pc:inkChg>
        <pc:inkChg chg="del mod">
          <ac:chgData name="Theoneste Murangira" userId="1020c2ec896d7adc" providerId="LiveId" clId="{FBD64558-EA0A-4A91-8C63-35D8645F1D42}" dt="2024-03-14T07:58:22.049" v="2138"/>
          <ac:inkMkLst>
            <pc:docMk/>
            <pc:sldMk cId="851205464" sldId="269"/>
            <ac:inkMk id="54" creationId="{B64828AF-22EA-09FE-5EB9-A9CF8C6928F6}"/>
          </ac:inkMkLst>
        </pc:inkChg>
        <pc:inkChg chg="del mod">
          <ac:chgData name="Theoneste Murangira" userId="1020c2ec896d7adc" providerId="LiveId" clId="{FBD64558-EA0A-4A91-8C63-35D8645F1D42}" dt="2024-03-14T07:58:21.959" v="2130"/>
          <ac:inkMkLst>
            <pc:docMk/>
            <pc:sldMk cId="851205464" sldId="269"/>
            <ac:inkMk id="55" creationId="{2DEFED37-E89B-58AB-A28B-C1FC5D41151D}"/>
          </ac:inkMkLst>
        </pc:inkChg>
        <pc:inkChg chg="del mod">
          <ac:chgData name="Theoneste Murangira" userId="1020c2ec896d7adc" providerId="LiveId" clId="{FBD64558-EA0A-4A91-8C63-35D8645F1D42}" dt="2024-03-14T07:58:14.890" v="2120"/>
          <ac:inkMkLst>
            <pc:docMk/>
            <pc:sldMk cId="851205464" sldId="269"/>
            <ac:inkMk id="56" creationId="{8D8D4925-128B-11D2-D3BE-258847651740}"/>
          </ac:inkMkLst>
        </pc:inkChg>
        <pc:inkChg chg="del mod">
          <ac:chgData name="Theoneste Murangira" userId="1020c2ec896d7adc" providerId="LiveId" clId="{FBD64558-EA0A-4A91-8C63-35D8645F1D42}" dt="2024-03-14T07:58:17.354" v="2126"/>
          <ac:inkMkLst>
            <pc:docMk/>
            <pc:sldMk cId="851205464" sldId="269"/>
            <ac:inkMk id="57" creationId="{AE8D16F3-3FD4-CC59-3D28-47B5571EFAD0}"/>
          </ac:inkMkLst>
        </pc:inkChg>
        <pc:inkChg chg="del mod">
          <ac:chgData name="Theoneste Murangira" userId="1020c2ec896d7adc" providerId="LiveId" clId="{FBD64558-EA0A-4A91-8C63-35D8645F1D42}" dt="2024-03-14T07:58:15.849" v="2123"/>
          <ac:inkMkLst>
            <pc:docMk/>
            <pc:sldMk cId="851205464" sldId="269"/>
            <ac:inkMk id="58" creationId="{EA7E6A28-03D3-5E0D-B276-95189CD61D00}"/>
          </ac:inkMkLst>
        </pc:inkChg>
        <pc:inkChg chg="del mod">
          <ac:chgData name="Theoneste Murangira" userId="1020c2ec896d7adc" providerId="LiveId" clId="{FBD64558-EA0A-4A91-8C63-35D8645F1D42}" dt="2024-03-14T07:58:29.748" v="2143"/>
          <ac:inkMkLst>
            <pc:docMk/>
            <pc:sldMk cId="851205464" sldId="269"/>
            <ac:inkMk id="59" creationId="{F79BC0E0-99C1-2CB3-88CE-C95C39829566}"/>
          </ac:inkMkLst>
        </pc:inkChg>
        <pc:inkChg chg="del mod">
          <ac:chgData name="Theoneste Murangira" userId="1020c2ec896d7adc" providerId="LiveId" clId="{FBD64558-EA0A-4A91-8C63-35D8645F1D42}" dt="2024-03-14T07:58:15.831" v="2122"/>
          <ac:inkMkLst>
            <pc:docMk/>
            <pc:sldMk cId="851205464" sldId="269"/>
            <ac:inkMk id="60" creationId="{C5FCF777-56A5-506F-4EE0-6FAE2D4F6A8D}"/>
          </ac:inkMkLst>
        </pc:inkChg>
        <pc:inkChg chg="del mod">
          <ac:chgData name="Theoneste Murangira" userId="1020c2ec896d7adc" providerId="LiveId" clId="{FBD64558-EA0A-4A91-8C63-35D8645F1D42}" dt="2024-03-14T07:58:17.056" v="2125"/>
          <ac:inkMkLst>
            <pc:docMk/>
            <pc:sldMk cId="851205464" sldId="269"/>
            <ac:inkMk id="61" creationId="{136220E6-5DFD-C886-E904-94F5F5EA6D49}"/>
          </ac:inkMkLst>
        </pc:inkChg>
        <pc:inkChg chg="del mod">
          <ac:chgData name="Theoneste Murangira" userId="1020c2ec896d7adc" providerId="LiveId" clId="{FBD64558-EA0A-4A91-8C63-35D8645F1D42}" dt="2024-03-14T07:58:16.135" v="2124"/>
          <ac:inkMkLst>
            <pc:docMk/>
            <pc:sldMk cId="851205464" sldId="269"/>
            <ac:inkMk id="62" creationId="{B00D18B2-6E86-92C5-2E92-393DEB80DE12}"/>
          </ac:inkMkLst>
        </pc:inkChg>
        <pc:inkChg chg="add mod">
          <ac:chgData name="Theoneste Murangira" userId="1020c2ec896d7adc" providerId="LiveId" clId="{FBD64558-EA0A-4A91-8C63-35D8645F1D42}" dt="2024-03-14T08:05:13.564" v="2189"/>
          <ac:inkMkLst>
            <pc:docMk/>
            <pc:sldMk cId="851205464" sldId="269"/>
            <ac:inkMk id="63" creationId="{0F9942EF-2FB6-0391-FBE8-D91810772F06}"/>
          </ac:inkMkLst>
        </pc:inkChg>
        <pc:inkChg chg="add mod">
          <ac:chgData name="Theoneste Murangira" userId="1020c2ec896d7adc" providerId="LiveId" clId="{FBD64558-EA0A-4A91-8C63-35D8645F1D42}" dt="2024-03-14T08:05:13.564" v="2189"/>
          <ac:inkMkLst>
            <pc:docMk/>
            <pc:sldMk cId="851205464" sldId="269"/>
            <ac:inkMk id="64" creationId="{17AC6C71-9FDD-933F-144B-7DE80EF84128}"/>
          </ac:inkMkLst>
        </pc:inkChg>
        <pc:inkChg chg="add mod">
          <ac:chgData name="Theoneste Murangira" userId="1020c2ec896d7adc" providerId="LiveId" clId="{FBD64558-EA0A-4A91-8C63-35D8645F1D42}" dt="2024-03-14T08:05:13.564" v="2189"/>
          <ac:inkMkLst>
            <pc:docMk/>
            <pc:sldMk cId="851205464" sldId="269"/>
            <ac:inkMk id="65" creationId="{AD90E07F-421A-F9AD-EE46-56E2A2C2ABF3}"/>
          </ac:inkMkLst>
        </pc:inkChg>
        <pc:inkChg chg="add mod">
          <ac:chgData name="Theoneste Murangira" userId="1020c2ec896d7adc" providerId="LiveId" clId="{FBD64558-EA0A-4A91-8C63-35D8645F1D42}" dt="2024-03-14T08:05:48.015" v="2192"/>
          <ac:inkMkLst>
            <pc:docMk/>
            <pc:sldMk cId="851205464" sldId="269"/>
            <ac:inkMk id="68" creationId="{797200A7-6ADC-9011-84C8-86156EBDE451}"/>
          </ac:inkMkLst>
        </pc:inkChg>
        <pc:inkChg chg="add mod">
          <ac:chgData name="Theoneste Murangira" userId="1020c2ec896d7adc" providerId="LiveId" clId="{FBD64558-EA0A-4A91-8C63-35D8645F1D42}" dt="2024-03-14T08:05:48.015" v="2192"/>
          <ac:inkMkLst>
            <pc:docMk/>
            <pc:sldMk cId="851205464" sldId="269"/>
            <ac:inkMk id="69" creationId="{80389418-28E0-A71F-45B6-F77E8F94899C}"/>
          </ac:inkMkLst>
        </pc:inkChg>
        <pc:inkChg chg="add mod">
          <ac:chgData name="Theoneste Murangira" userId="1020c2ec896d7adc" providerId="LiveId" clId="{FBD64558-EA0A-4A91-8C63-35D8645F1D42}" dt="2024-03-14T08:06:43.718" v="2196"/>
          <ac:inkMkLst>
            <pc:docMk/>
            <pc:sldMk cId="851205464" sldId="269"/>
            <ac:inkMk id="71" creationId="{44E613CC-FC68-B772-62CC-8046BA1AB5CF}"/>
          </ac:inkMkLst>
        </pc:inkChg>
        <pc:inkChg chg="add mod">
          <ac:chgData name="Theoneste Murangira" userId="1020c2ec896d7adc" providerId="LiveId" clId="{FBD64558-EA0A-4A91-8C63-35D8645F1D42}" dt="2024-03-14T08:06:43.718" v="2196"/>
          <ac:inkMkLst>
            <pc:docMk/>
            <pc:sldMk cId="851205464" sldId="269"/>
            <ac:inkMk id="72" creationId="{6C1CBACF-1A06-A2D5-BB55-A75C7F27EF85}"/>
          </ac:inkMkLst>
        </pc:inkChg>
        <pc:inkChg chg="add del">
          <ac:chgData name="Theoneste Murangira" userId="1020c2ec896d7adc" providerId="LiveId" clId="{FBD64558-EA0A-4A91-8C63-35D8645F1D42}" dt="2024-03-26T07:00:24.991" v="4894" actId="478"/>
          <ac:inkMkLst>
            <pc:docMk/>
            <pc:sldMk cId="851205464" sldId="269"/>
            <ac:inkMk id="73" creationId="{32E47A5B-02D6-A6B7-4BAE-63C3BCB7B663}"/>
          </ac:inkMkLst>
        </pc:inkChg>
        <pc:inkChg chg="add mod">
          <ac:chgData name="Theoneste Murangira" userId="1020c2ec896d7adc" providerId="LiveId" clId="{FBD64558-EA0A-4A91-8C63-35D8645F1D42}" dt="2024-03-14T08:07:44.181" v="2201"/>
          <ac:inkMkLst>
            <pc:docMk/>
            <pc:sldMk cId="851205464" sldId="269"/>
            <ac:inkMk id="75" creationId="{AE3E95B8-27AF-C378-12F2-BEB9865D7460}"/>
          </ac:inkMkLst>
        </pc:inkChg>
        <pc:inkChg chg="add mod">
          <ac:chgData name="Theoneste Murangira" userId="1020c2ec896d7adc" providerId="LiveId" clId="{FBD64558-EA0A-4A91-8C63-35D8645F1D42}" dt="2024-03-14T08:07:44.181" v="2201"/>
          <ac:inkMkLst>
            <pc:docMk/>
            <pc:sldMk cId="851205464" sldId="269"/>
            <ac:inkMk id="76" creationId="{C4BD0296-A18B-0C06-308E-E90DA7E7D2BC}"/>
          </ac:inkMkLst>
        </pc:inkChg>
        <pc:inkChg chg="add mod">
          <ac:chgData name="Theoneste Murangira" userId="1020c2ec896d7adc" providerId="LiveId" clId="{FBD64558-EA0A-4A91-8C63-35D8645F1D42}" dt="2024-03-14T08:07:44.181" v="2201"/>
          <ac:inkMkLst>
            <pc:docMk/>
            <pc:sldMk cId="851205464" sldId="269"/>
            <ac:inkMk id="78" creationId="{36853A31-E2C6-95C5-7998-7E515B5845D9}"/>
          </ac:inkMkLst>
        </pc:inkChg>
        <pc:inkChg chg="add del">
          <ac:chgData name="Theoneste Murangira" userId="1020c2ec896d7adc" providerId="LiveId" clId="{FBD64558-EA0A-4A91-8C63-35D8645F1D42}" dt="2024-03-26T06:59:41.241" v="4882" actId="478"/>
          <ac:inkMkLst>
            <pc:docMk/>
            <pc:sldMk cId="851205464" sldId="269"/>
            <ac:inkMk id="80" creationId="{2C624ED1-F4AF-0815-2F4C-78843DC0B4A6}"/>
          </ac:inkMkLst>
        </pc:inkChg>
        <pc:inkChg chg="add">
          <ac:chgData name="Theoneste Murangira" userId="1020c2ec896d7adc" providerId="LiveId" clId="{FBD64558-EA0A-4A91-8C63-35D8645F1D42}" dt="2024-03-14T08:08:27.472" v="2203" actId="9405"/>
          <ac:inkMkLst>
            <pc:docMk/>
            <pc:sldMk cId="851205464" sldId="269"/>
            <ac:inkMk id="81" creationId="{0AB11B23-3D80-F8C4-A8CD-0118549B9853}"/>
          </ac:inkMkLst>
        </pc:inkChg>
        <pc:inkChg chg="add mod">
          <ac:chgData name="Theoneste Murangira" userId="1020c2ec896d7adc" providerId="LiveId" clId="{FBD64558-EA0A-4A91-8C63-35D8645F1D42}" dt="2024-03-14T08:08:44.722" v="2208"/>
          <ac:inkMkLst>
            <pc:docMk/>
            <pc:sldMk cId="851205464" sldId="269"/>
            <ac:inkMk id="82" creationId="{ED6D833C-D3D6-3838-FBF4-34762CDD7487}"/>
          </ac:inkMkLst>
        </pc:inkChg>
        <pc:inkChg chg="add mod">
          <ac:chgData name="Theoneste Murangira" userId="1020c2ec896d7adc" providerId="LiveId" clId="{FBD64558-EA0A-4A91-8C63-35D8645F1D42}" dt="2024-03-14T08:08:44.722" v="2208"/>
          <ac:inkMkLst>
            <pc:docMk/>
            <pc:sldMk cId="851205464" sldId="269"/>
            <ac:inkMk id="83" creationId="{A9099750-8FF1-0D8C-E34F-06E18FB72309}"/>
          </ac:inkMkLst>
        </pc:inkChg>
        <pc:inkChg chg="add mod">
          <ac:chgData name="Theoneste Murangira" userId="1020c2ec896d7adc" providerId="LiveId" clId="{FBD64558-EA0A-4A91-8C63-35D8645F1D42}" dt="2024-03-14T08:08:44.722" v="2208"/>
          <ac:inkMkLst>
            <pc:docMk/>
            <pc:sldMk cId="851205464" sldId="269"/>
            <ac:inkMk id="84" creationId="{7224D585-8504-19DF-89D1-2EC4942D7EE6}"/>
          </ac:inkMkLst>
        </pc:inkChg>
        <pc:inkChg chg="add mod">
          <ac:chgData name="Theoneste Murangira" userId="1020c2ec896d7adc" providerId="LiveId" clId="{FBD64558-EA0A-4A91-8C63-35D8645F1D42}" dt="2024-03-14T08:08:44.722" v="2208"/>
          <ac:inkMkLst>
            <pc:docMk/>
            <pc:sldMk cId="851205464" sldId="269"/>
            <ac:inkMk id="85" creationId="{99A33819-2A6E-55B1-2EB1-D1F36396BEC2}"/>
          </ac:inkMkLst>
        </pc:inkChg>
        <pc:inkChg chg="add mod">
          <ac:chgData name="Theoneste Murangira" userId="1020c2ec896d7adc" providerId="LiveId" clId="{FBD64558-EA0A-4A91-8C63-35D8645F1D42}" dt="2024-03-14T08:10:28.958" v="2211"/>
          <ac:inkMkLst>
            <pc:docMk/>
            <pc:sldMk cId="851205464" sldId="269"/>
            <ac:inkMk id="87" creationId="{385A86B0-5ADE-12FF-30B0-FDE85BEAF6AF}"/>
          </ac:inkMkLst>
        </pc:inkChg>
        <pc:inkChg chg="add mod">
          <ac:chgData name="Theoneste Murangira" userId="1020c2ec896d7adc" providerId="LiveId" clId="{FBD64558-EA0A-4A91-8C63-35D8645F1D42}" dt="2024-03-14T08:10:28.958" v="2211"/>
          <ac:inkMkLst>
            <pc:docMk/>
            <pc:sldMk cId="851205464" sldId="269"/>
            <ac:inkMk id="88" creationId="{17A61098-9BC9-706F-7F13-B68B2C197059}"/>
          </ac:inkMkLst>
        </pc:inkChg>
        <pc:inkChg chg="add mod">
          <ac:chgData name="Theoneste Murangira" userId="1020c2ec896d7adc" providerId="LiveId" clId="{FBD64558-EA0A-4A91-8C63-35D8645F1D42}" dt="2024-03-14T08:10:40.934" v="2216"/>
          <ac:inkMkLst>
            <pc:docMk/>
            <pc:sldMk cId="851205464" sldId="269"/>
            <ac:inkMk id="90" creationId="{71E4E181-08B2-B0FA-C331-C113FD06E269}"/>
          </ac:inkMkLst>
        </pc:inkChg>
        <pc:inkChg chg="add mod">
          <ac:chgData name="Theoneste Murangira" userId="1020c2ec896d7adc" providerId="LiveId" clId="{FBD64558-EA0A-4A91-8C63-35D8645F1D42}" dt="2024-03-14T08:10:40.934" v="2216"/>
          <ac:inkMkLst>
            <pc:docMk/>
            <pc:sldMk cId="851205464" sldId="269"/>
            <ac:inkMk id="91" creationId="{2ED229CF-368F-969D-C87B-D63F8B98CEB7}"/>
          </ac:inkMkLst>
        </pc:inkChg>
        <pc:inkChg chg="add mod">
          <ac:chgData name="Theoneste Murangira" userId="1020c2ec896d7adc" providerId="LiveId" clId="{FBD64558-EA0A-4A91-8C63-35D8645F1D42}" dt="2024-03-14T08:10:40.934" v="2216"/>
          <ac:inkMkLst>
            <pc:docMk/>
            <pc:sldMk cId="851205464" sldId="269"/>
            <ac:inkMk id="93" creationId="{465C73CA-2DB7-9B7B-8232-39343941EC6E}"/>
          </ac:inkMkLst>
        </pc:inkChg>
        <pc:inkChg chg="add mod">
          <ac:chgData name="Theoneste Murangira" userId="1020c2ec896d7adc" providerId="LiveId" clId="{FBD64558-EA0A-4A91-8C63-35D8645F1D42}" dt="2024-03-14T08:10:49.304" v="2221"/>
          <ac:inkMkLst>
            <pc:docMk/>
            <pc:sldMk cId="851205464" sldId="269"/>
            <ac:inkMk id="95" creationId="{9D11C3E9-B431-A12F-19B8-2B08F1BFEDEA}"/>
          </ac:inkMkLst>
        </pc:inkChg>
        <pc:inkChg chg="add mod">
          <ac:chgData name="Theoneste Murangira" userId="1020c2ec896d7adc" providerId="LiveId" clId="{FBD64558-EA0A-4A91-8C63-35D8645F1D42}" dt="2024-03-14T08:10:49.304" v="2221"/>
          <ac:inkMkLst>
            <pc:docMk/>
            <pc:sldMk cId="851205464" sldId="269"/>
            <ac:inkMk id="96" creationId="{3F41F4EF-BAA2-DC11-51A8-0705B705818A}"/>
          </ac:inkMkLst>
        </pc:inkChg>
        <pc:inkChg chg="add mod">
          <ac:chgData name="Theoneste Murangira" userId="1020c2ec896d7adc" providerId="LiveId" clId="{FBD64558-EA0A-4A91-8C63-35D8645F1D42}" dt="2024-03-14T08:10:49.304" v="2221"/>
          <ac:inkMkLst>
            <pc:docMk/>
            <pc:sldMk cId="851205464" sldId="269"/>
            <ac:inkMk id="98" creationId="{6DAEDD4E-CB66-4C47-0294-990AF48E4599}"/>
          </ac:inkMkLst>
        </pc:inkChg>
        <pc:inkChg chg="add mod">
          <ac:chgData name="Theoneste Murangira" userId="1020c2ec896d7adc" providerId="LiveId" clId="{FBD64558-EA0A-4A91-8C63-35D8645F1D42}" dt="2024-03-14T08:11:07.242" v="2226"/>
          <ac:inkMkLst>
            <pc:docMk/>
            <pc:sldMk cId="851205464" sldId="269"/>
            <ac:inkMk id="100" creationId="{6E57225E-CDC4-2BE7-A57C-B7A8D74E9BCD}"/>
          </ac:inkMkLst>
        </pc:inkChg>
        <pc:inkChg chg="add mod">
          <ac:chgData name="Theoneste Murangira" userId="1020c2ec896d7adc" providerId="LiveId" clId="{FBD64558-EA0A-4A91-8C63-35D8645F1D42}" dt="2024-03-14T08:11:07.242" v="2226"/>
          <ac:inkMkLst>
            <pc:docMk/>
            <pc:sldMk cId="851205464" sldId="269"/>
            <ac:inkMk id="101" creationId="{B051213C-11C9-B39B-70C4-0EAF171B09AF}"/>
          </ac:inkMkLst>
        </pc:inkChg>
        <pc:inkChg chg="add mod">
          <ac:chgData name="Theoneste Murangira" userId="1020c2ec896d7adc" providerId="LiveId" clId="{FBD64558-EA0A-4A91-8C63-35D8645F1D42}" dt="2024-03-14T08:11:07.242" v="2226"/>
          <ac:inkMkLst>
            <pc:docMk/>
            <pc:sldMk cId="851205464" sldId="269"/>
            <ac:inkMk id="103" creationId="{1C3A62ED-B724-4D15-509F-1551727414B4}"/>
          </ac:inkMkLst>
        </pc:inkChg>
        <pc:inkChg chg="add del">
          <ac:chgData name="Theoneste Murangira" userId="1020c2ec896d7adc" providerId="LiveId" clId="{FBD64558-EA0A-4A91-8C63-35D8645F1D42}" dt="2024-03-26T07:00:12.423" v="4890" actId="478"/>
          <ac:inkMkLst>
            <pc:docMk/>
            <pc:sldMk cId="851205464" sldId="269"/>
            <ac:inkMk id="105" creationId="{0ED008F6-D684-3A36-C45E-EBDAAD10625A}"/>
          </ac:inkMkLst>
        </pc:inkChg>
        <pc:inkChg chg="add mod">
          <ac:chgData name="Theoneste Murangira" userId="1020c2ec896d7adc" providerId="LiveId" clId="{FBD64558-EA0A-4A91-8C63-35D8645F1D42}" dt="2024-03-14T08:11:25.550" v="2232"/>
          <ac:inkMkLst>
            <pc:docMk/>
            <pc:sldMk cId="851205464" sldId="269"/>
            <ac:inkMk id="106" creationId="{A5EC6123-AF01-35A3-5E22-F70C9644051D}"/>
          </ac:inkMkLst>
        </pc:inkChg>
        <pc:inkChg chg="add mod">
          <ac:chgData name="Theoneste Murangira" userId="1020c2ec896d7adc" providerId="LiveId" clId="{FBD64558-EA0A-4A91-8C63-35D8645F1D42}" dt="2024-03-14T08:11:25.550" v="2232"/>
          <ac:inkMkLst>
            <pc:docMk/>
            <pc:sldMk cId="851205464" sldId="269"/>
            <ac:inkMk id="107" creationId="{B75C8ADE-35C4-69B4-1CDF-4F54BCA3645D}"/>
          </ac:inkMkLst>
        </pc:inkChg>
        <pc:inkChg chg="add mod">
          <ac:chgData name="Theoneste Murangira" userId="1020c2ec896d7adc" providerId="LiveId" clId="{FBD64558-EA0A-4A91-8C63-35D8645F1D42}" dt="2024-03-14T08:11:25.550" v="2232"/>
          <ac:inkMkLst>
            <pc:docMk/>
            <pc:sldMk cId="851205464" sldId="269"/>
            <ac:inkMk id="109" creationId="{E01E723D-A57F-A980-A2B4-76479F6B4406}"/>
          </ac:inkMkLst>
        </pc:inkChg>
        <pc:inkChg chg="add mod">
          <ac:chgData name="Theoneste Murangira" userId="1020c2ec896d7adc" providerId="LiveId" clId="{FBD64558-EA0A-4A91-8C63-35D8645F1D42}" dt="2024-03-14T08:15:04.043" v="2243"/>
          <ac:inkMkLst>
            <pc:docMk/>
            <pc:sldMk cId="851205464" sldId="269"/>
            <ac:inkMk id="111" creationId="{5C13D175-FA37-D633-DDD4-BA760783DB3D}"/>
          </ac:inkMkLst>
        </pc:inkChg>
        <pc:inkChg chg="add mod">
          <ac:chgData name="Theoneste Murangira" userId="1020c2ec896d7adc" providerId="LiveId" clId="{FBD64558-EA0A-4A91-8C63-35D8645F1D42}" dt="2024-03-14T08:15:04.043" v="2243"/>
          <ac:inkMkLst>
            <pc:docMk/>
            <pc:sldMk cId="851205464" sldId="269"/>
            <ac:inkMk id="112" creationId="{9E6E2962-BC75-42F8-B994-450D18B156C7}"/>
          </ac:inkMkLst>
        </pc:inkChg>
        <pc:inkChg chg="add mod">
          <ac:chgData name="Theoneste Murangira" userId="1020c2ec896d7adc" providerId="LiveId" clId="{FBD64558-EA0A-4A91-8C63-35D8645F1D42}" dt="2024-03-14T08:15:04.043" v="2243"/>
          <ac:inkMkLst>
            <pc:docMk/>
            <pc:sldMk cId="851205464" sldId="269"/>
            <ac:inkMk id="114" creationId="{91C06922-A1B7-7298-2088-5681B39148B9}"/>
          </ac:inkMkLst>
        </pc:inkChg>
        <pc:inkChg chg="add mod">
          <ac:chgData name="Theoneste Murangira" userId="1020c2ec896d7adc" providerId="LiveId" clId="{FBD64558-EA0A-4A91-8C63-35D8645F1D42}" dt="2024-03-14T08:15:04.043" v="2243"/>
          <ac:inkMkLst>
            <pc:docMk/>
            <pc:sldMk cId="851205464" sldId="269"/>
            <ac:inkMk id="116" creationId="{E431C49A-1217-95D1-1EBA-7B6A2305EC10}"/>
          </ac:inkMkLst>
        </pc:inkChg>
        <pc:inkChg chg="add mod">
          <ac:chgData name="Theoneste Murangira" userId="1020c2ec896d7adc" providerId="LiveId" clId="{FBD64558-EA0A-4A91-8C63-35D8645F1D42}" dt="2024-03-14T08:15:04.043" v="2243"/>
          <ac:inkMkLst>
            <pc:docMk/>
            <pc:sldMk cId="851205464" sldId="269"/>
            <ac:inkMk id="117" creationId="{4758EB00-10CB-2B49-0FDE-F60D2DB3A14B}"/>
          </ac:inkMkLst>
        </pc:inkChg>
        <pc:inkChg chg="add mod">
          <ac:chgData name="Theoneste Murangira" userId="1020c2ec896d7adc" providerId="LiveId" clId="{FBD64558-EA0A-4A91-8C63-35D8645F1D42}" dt="2024-03-14T08:15:04.043" v="2243"/>
          <ac:inkMkLst>
            <pc:docMk/>
            <pc:sldMk cId="851205464" sldId="269"/>
            <ac:inkMk id="118" creationId="{0ABBC035-9CBC-B0BE-F634-654C5B7A6B8C}"/>
          </ac:inkMkLst>
        </pc:inkChg>
        <pc:inkChg chg="add mod">
          <ac:chgData name="Theoneste Murangira" userId="1020c2ec896d7adc" providerId="LiveId" clId="{FBD64558-EA0A-4A91-8C63-35D8645F1D42}" dt="2024-03-14T08:15:04.043" v="2243"/>
          <ac:inkMkLst>
            <pc:docMk/>
            <pc:sldMk cId="851205464" sldId="269"/>
            <ac:inkMk id="119" creationId="{8DB225CD-5745-2363-CBE8-46111C513728}"/>
          </ac:inkMkLst>
        </pc:inkChg>
        <pc:inkChg chg="add mod">
          <ac:chgData name="Theoneste Murangira" userId="1020c2ec896d7adc" providerId="LiveId" clId="{FBD64558-EA0A-4A91-8C63-35D8645F1D42}" dt="2024-03-14T08:15:04.043" v="2243"/>
          <ac:inkMkLst>
            <pc:docMk/>
            <pc:sldMk cId="851205464" sldId="269"/>
            <ac:inkMk id="120" creationId="{CD2497DE-4553-0E1E-951F-CC9E7C4D40A5}"/>
          </ac:inkMkLst>
        </pc:inkChg>
        <pc:inkChg chg="add mod">
          <ac:chgData name="Theoneste Murangira" userId="1020c2ec896d7adc" providerId="LiveId" clId="{FBD64558-EA0A-4A91-8C63-35D8645F1D42}" dt="2024-03-14T08:15:08.050" v="2249"/>
          <ac:inkMkLst>
            <pc:docMk/>
            <pc:sldMk cId="851205464" sldId="269"/>
            <ac:inkMk id="122" creationId="{BF1B2F15-9260-E389-7083-EEDA4E9B0E29}"/>
          </ac:inkMkLst>
        </pc:inkChg>
        <pc:inkChg chg="add mod">
          <ac:chgData name="Theoneste Murangira" userId="1020c2ec896d7adc" providerId="LiveId" clId="{FBD64558-EA0A-4A91-8C63-35D8645F1D42}" dt="2024-03-14T08:15:08.050" v="2249"/>
          <ac:inkMkLst>
            <pc:docMk/>
            <pc:sldMk cId="851205464" sldId="269"/>
            <ac:inkMk id="123" creationId="{00273B64-CCED-60BE-013E-1EB7AB35D01A}"/>
          </ac:inkMkLst>
        </pc:inkChg>
        <pc:inkChg chg="add mod">
          <ac:chgData name="Theoneste Murangira" userId="1020c2ec896d7adc" providerId="LiveId" clId="{FBD64558-EA0A-4A91-8C63-35D8645F1D42}" dt="2024-03-14T08:15:08.050" v="2249"/>
          <ac:inkMkLst>
            <pc:docMk/>
            <pc:sldMk cId="851205464" sldId="269"/>
            <ac:inkMk id="124" creationId="{B764C8BA-05A8-2DDC-F152-A1834B675845}"/>
          </ac:inkMkLst>
        </pc:inkChg>
        <pc:inkChg chg="add mod">
          <ac:chgData name="Theoneste Murangira" userId="1020c2ec896d7adc" providerId="LiveId" clId="{FBD64558-EA0A-4A91-8C63-35D8645F1D42}" dt="2024-03-14T08:15:08.050" v="2249"/>
          <ac:inkMkLst>
            <pc:docMk/>
            <pc:sldMk cId="851205464" sldId="269"/>
            <ac:inkMk id="126" creationId="{CDD22AF0-47BD-7510-6CF3-565D6CADA214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28" creationId="{0A474DB6-6728-9A2B-C038-F7EEBA3516B5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29" creationId="{DD9A3D06-9391-F2FE-E178-638ED44458F2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30" creationId="{6FE561B6-C103-6936-961F-9CF98DF69101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31" creationId="{200FBEA7-2007-A002-E74D-A6E472E9D2F9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32" creationId="{ADED2968-18F8-53F9-C344-EE0F41EE35EC}"/>
          </ac:inkMkLst>
        </pc:inkChg>
        <pc:inkChg chg="add mod">
          <ac:chgData name="Theoneste Murangira" userId="1020c2ec896d7adc" providerId="LiveId" clId="{FBD64558-EA0A-4A91-8C63-35D8645F1D42}" dt="2024-03-14T08:15:16.628" v="2257"/>
          <ac:inkMkLst>
            <pc:docMk/>
            <pc:sldMk cId="851205464" sldId="269"/>
            <ac:inkMk id="133" creationId="{694CD07A-7238-D9E8-7A3F-847F753C940F}"/>
          </ac:inkMkLst>
        </pc:inkChg>
        <pc:inkChg chg="add mod">
          <ac:chgData name="Theoneste Murangira" userId="1020c2ec896d7adc" providerId="LiveId" clId="{FBD64558-EA0A-4A91-8C63-35D8645F1D42}" dt="2024-03-14T08:15:16.628" v="2257"/>
          <ac:inkMkLst>
            <pc:docMk/>
            <pc:sldMk cId="851205464" sldId="269"/>
            <ac:inkMk id="134" creationId="{29ADAFBA-C84A-3027-559D-6444DE5F5C6C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37" creationId="{93A12342-FF59-C6F7-4644-A2A10712191D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38" creationId="{FBA99973-2F0A-DC24-D352-C6C5EF0C122F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39" creationId="{16A57C4E-3434-9807-1210-BFD14AF906F1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40" creationId="{A6D7063B-D390-36B8-7349-26C13B49C93B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41" creationId="{D6FF7840-3706-5D24-F5F6-F3E505B36403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42" creationId="{BA8DD354-B562-090E-8D55-9FDA35AE9439}"/>
          </ac:inkMkLst>
        </pc:inkChg>
        <pc:inkChg chg="add mod">
          <ac:chgData name="Theoneste Murangira" userId="1020c2ec896d7adc" providerId="LiveId" clId="{FBD64558-EA0A-4A91-8C63-35D8645F1D42}" dt="2024-03-14T08:15:43.832" v="2265"/>
          <ac:inkMkLst>
            <pc:docMk/>
            <pc:sldMk cId="851205464" sldId="269"/>
            <ac:inkMk id="143" creationId="{1BCE10B9-8A8E-47FC-EAEA-BFCB254FBB7A}"/>
          </ac:inkMkLst>
        </pc:inkChg>
      </pc:sldChg>
      <pc:sldChg chg="addSp delSp modSp new mod">
        <pc:chgData name="Theoneste Murangira" userId="1020c2ec896d7adc" providerId="LiveId" clId="{FBD64558-EA0A-4A91-8C63-35D8645F1D42}" dt="2024-03-14T09:06:31.814" v="3297"/>
        <pc:sldMkLst>
          <pc:docMk/>
          <pc:sldMk cId="2819211284" sldId="270"/>
        </pc:sldMkLst>
        <pc:spChg chg="add mod">
          <ac:chgData name="Theoneste Murangira" userId="1020c2ec896d7adc" providerId="LiveId" clId="{FBD64558-EA0A-4A91-8C63-35D8645F1D42}" dt="2024-03-14T08:46:16.975" v="2903" actId="14100"/>
          <ac:spMkLst>
            <pc:docMk/>
            <pc:sldMk cId="2819211284" sldId="270"/>
            <ac:spMk id="2" creationId="{3CC6C32F-6E90-46A5-F0EB-1C1585575DA3}"/>
          </ac:spMkLst>
        </pc:spChg>
        <pc:spChg chg="add mod">
          <ac:chgData name="Theoneste Murangira" userId="1020c2ec896d7adc" providerId="LiveId" clId="{FBD64558-EA0A-4A91-8C63-35D8645F1D42}" dt="2024-03-14T08:50:09.926" v="3072" actId="20577"/>
          <ac:spMkLst>
            <pc:docMk/>
            <pc:sldMk cId="2819211284" sldId="270"/>
            <ac:spMk id="3" creationId="{90DC17A6-300E-5290-1CEF-C13CB33B9AFD}"/>
          </ac:spMkLst>
        </pc:spChg>
        <pc:spChg chg="add mod">
          <ac:chgData name="Theoneste Murangira" userId="1020c2ec896d7adc" providerId="LiveId" clId="{FBD64558-EA0A-4A91-8C63-35D8645F1D42}" dt="2024-03-14T08:57:53.809" v="3163" actId="20577"/>
          <ac:spMkLst>
            <pc:docMk/>
            <pc:sldMk cId="2819211284" sldId="270"/>
            <ac:spMk id="4" creationId="{6B68374E-ABBE-DB58-7C8C-1407781CDC3D}"/>
          </ac:spMkLst>
        </pc:spChg>
        <pc:grpChg chg="del mod">
          <ac:chgData name="Theoneste Murangira" userId="1020c2ec896d7adc" providerId="LiveId" clId="{FBD64558-EA0A-4A91-8C63-35D8645F1D42}" dt="2024-03-14T09:00:49.464" v="3182"/>
          <ac:grpSpMkLst>
            <pc:docMk/>
            <pc:sldMk cId="2819211284" sldId="270"/>
            <ac:grpSpMk id="17" creationId="{75A99F75-C6D2-51CF-CF1D-B42C3517E580}"/>
          </ac:grpSpMkLst>
        </pc:grpChg>
        <pc:grpChg chg="mod">
          <ac:chgData name="Theoneste Murangira" userId="1020c2ec896d7adc" providerId="LiveId" clId="{FBD64558-EA0A-4A91-8C63-35D8645F1D42}" dt="2024-03-14T09:00:45.422" v="3176"/>
          <ac:grpSpMkLst>
            <pc:docMk/>
            <pc:sldMk cId="2819211284" sldId="270"/>
            <ac:grpSpMk id="18" creationId="{23439F4C-9351-B521-7392-EA78CACA163D}"/>
          </ac:grpSpMkLst>
        </pc:grpChg>
        <pc:grpChg chg="mod">
          <ac:chgData name="Theoneste Murangira" userId="1020c2ec896d7adc" providerId="LiveId" clId="{FBD64558-EA0A-4A91-8C63-35D8645F1D42}" dt="2024-03-14T09:00:49.464" v="3182"/>
          <ac:grpSpMkLst>
            <pc:docMk/>
            <pc:sldMk cId="2819211284" sldId="270"/>
            <ac:grpSpMk id="24" creationId="{FB725AC4-0D6E-B99D-5779-41F7A7FE7FE1}"/>
          </ac:grpSpMkLst>
        </pc:grpChg>
        <pc:grpChg chg="del mod">
          <ac:chgData name="Theoneste Murangira" userId="1020c2ec896d7adc" providerId="LiveId" clId="{FBD64558-EA0A-4A91-8C63-35D8645F1D42}" dt="2024-03-14T09:01:10.650" v="3195"/>
          <ac:grpSpMkLst>
            <pc:docMk/>
            <pc:sldMk cId="2819211284" sldId="270"/>
            <ac:grpSpMk id="32" creationId="{D58DD39C-62EF-0077-9D84-5C2B5744C5FB}"/>
          </ac:grpSpMkLst>
        </pc:grpChg>
        <pc:grpChg chg="del mod">
          <ac:chgData name="Theoneste Murangira" userId="1020c2ec896d7adc" providerId="LiveId" clId="{FBD64558-EA0A-4A91-8C63-35D8645F1D42}" dt="2024-03-14T09:01:19.118" v="3201"/>
          <ac:grpSpMkLst>
            <pc:docMk/>
            <pc:sldMk cId="2819211284" sldId="270"/>
            <ac:grpSpMk id="37" creationId="{A5A07BD6-F8E8-1158-C695-15BDA3BE9C31}"/>
          </ac:grpSpMkLst>
        </pc:grpChg>
        <pc:grpChg chg="del mod">
          <ac:chgData name="Theoneste Murangira" userId="1020c2ec896d7adc" providerId="LiveId" clId="{FBD64558-EA0A-4A91-8C63-35D8645F1D42}" dt="2024-03-14T09:06:31.814" v="3297"/>
          <ac:grpSpMkLst>
            <pc:docMk/>
            <pc:sldMk cId="2819211284" sldId="270"/>
            <ac:grpSpMk id="43" creationId="{835CC008-541B-461D-6A8C-B85A7857365A}"/>
          </ac:grpSpMkLst>
        </pc:grpChg>
        <pc:grpChg chg="del mod">
          <ac:chgData name="Theoneste Murangira" userId="1020c2ec896d7adc" providerId="LiveId" clId="{FBD64558-EA0A-4A91-8C63-35D8645F1D42}" dt="2024-03-14T09:01:40.567" v="3214"/>
          <ac:grpSpMkLst>
            <pc:docMk/>
            <pc:sldMk cId="2819211284" sldId="270"/>
            <ac:grpSpMk id="54" creationId="{87A5E8DA-65DE-A914-7983-C6F7232CB888}"/>
          </ac:grpSpMkLst>
        </pc:grpChg>
        <pc:grpChg chg="del mod">
          <ac:chgData name="Theoneste Murangira" userId="1020c2ec896d7adc" providerId="LiveId" clId="{FBD64558-EA0A-4A91-8C63-35D8645F1D42}" dt="2024-03-14T09:01:41.133" v="3216"/>
          <ac:grpSpMkLst>
            <pc:docMk/>
            <pc:sldMk cId="2819211284" sldId="270"/>
            <ac:grpSpMk id="56" creationId="{FEF0994F-D4CF-86A3-AFA3-5AB05B1C33AA}"/>
          </ac:grpSpMkLst>
        </pc:grpChg>
        <pc:grpChg chg="del mod">
          <ac:chgData name="Theoneste Murangira" userId="1020c2ec896d7adc" providerId="LiveId" clId="{FBD64558-EA0A-4A91-8C63-35D8645F1D42}" dt="2024-03-14T09:06:31.814" v="3297"/>
          <ac:grpSpMkLst>
            <pc:docMk/>
            <pc:sldMk cId="2819211284" sldId="270"/>
            <ac:grpSpMk id="58" creationId="{535C231A-7E11-1EA7-A8C4-A95045854FB4}"/>
          </ac:grpSpMkLst>
        </pc:grpChg>
        <pc:grpChg chg="mod">
          <ac:chgData name="Theoneste Murangira" userId="1020c2ec896d7adc" providerId="LiveId" clId="{FBD64558-EA0A-4A91-8C63-35D8645F1D42}" dt="2024-03-14T09:06:31.814" v="3297"/>
          <ac:grpSpMkLst>
            <pc:docMk/>
            <pc:sldMk cId="2819211284" sldId="270"/>
            <ac:grpSpMk id="60" creationId="{2D8633CD-4004-059C-B24F-70E633B277E4}"/>
          </ac:grpSpMkLst>
        </pc:grpChg>
        <pc:inkChg chg="add mod">
          <ac:chgData name="Theoneste Murangira" userId="1020c2ec896d7adc" providerId="LiveId" clId="{FBD64558-EA0A-4A91-8C63-35D8645F1D42}" dt="2024-03-14T09:00:45.422" v="3176"/>
          <ac:inkMkLst>
            <pc:docMk/>
            <pc:sldMk cId="2819211284" sldId="270"/>
            <ac:inkMk id="5" creationId="{80133155-86C5-45D3-244B-A740D391EB23}"/>
          </ac:inkMkLst>
        </pc:inkChg>
        <pc:inkChg chg="add mod">
          <ac:chgData name="Theoneste Murangira" userId="1020c2ec896d7adc" providerId="LiveId" clId="{FBD64558-EA0A-4A91-8C63-35D8645F1D42}" dt="2024-03-14T09:00:45.422" v="3176"/>
          <ac:inkMkLst>
            <pc:docMk/>
            <pc:sldMk cId="2819211284" sldId="270"/>
            <ac:inkMk id="6" creationId="{01418300-118D-FBDC-2D39-E67ED8BFDCE3}"/>
          </ac:inkMkLst>
        </pc:inkChg>
        <pc:inkChg chg="add mod">
          <ac:chgData name="Theoneste Murangira" userId="1020c2ec896d7adc" providerId="LiveId" clId="{FBD64558-EA0A-4A91-8C63-35D8645F1D42}" dt="2024-03-14T09:00:45.422" v="3176"/>
          <ac:inkMkLst>
            <pc:docMk/>
            <pc:sldMk cId="2819211284" sldId="270"/>
            <ac:inkMk id="7" creationId="{26224444-82F2-7404-02E1-63B80974F4F4}"/>
          </ac:inkMkLst>
        </pc:inkChg>
        <pc:inkChg chg="add mod">
          <ac:chgData name="Theoneste Murangira" userId="1020c2ec896d7adc" providerId="LiveId" clId="{FBD64558-EA0A-4A91-8C63-35D8645F1D42}" dt="2024-03-14T09:00:45.422" v="3176"/>
          <ac:inkMkLst>
            <pc:docMk/>
            <pc:sldMk cId="2819211284" sldId="270"/>
            <ac:inkMk id="8" creationId="{923333A2-1E01-53A9-23D7-0EAE74EDB043}"/>
          </ac:inkMkLst>
        </pc:inkChg>
        <pc:inkChg chg="add mod">
          <ac:chgData name="Theoneste Murangira" userId="1020c2ec896d7adc" providerId="LiveId" clId="{FBD64558-EA0A-4A91-8C63-35D8645F1D42}" dt="2024-03-14T09:00:45.422" v="3176"/>
          <ac:inkMkLst>
            <pc:docMk/>
            <pc:sldMk cId="2819211284" sldId="270"/>
            <ac:inkMk id="9" creationId="{C345F615-C688-061F-8135-DAD52837BE70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10" creationId="{EAF3B361-9DC5-A48F-9307-8DADF7A13318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11" creationId="{CE71BE81-BF0C-13CB-3DFB-95A6EDFB5054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12" creationId="{AB20181B-6840-23B7-D14A-BF6B58A4DC97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13" creationId="{0C1AC2DF-2625-DCA9-4FD7-EDA68EFEDB2B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14" creationId="{B39AF04C-1C83-0586-CDB3-749B5C662C9F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15" creationId="{CCC11917-FA84-E830-AD52-96E8099CF24C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16" creationId="{FA09B709-4FCA-648A-70A4-8196DC3CBB8E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19" creationId="{D7116E96-0256-EA58-354E-DE83CEFEE5FA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20" creationId="{20FC6929-C3B4-6464-A80D-AD0CD5F3D9A6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21" creationId="{92604DA4-65B3-F86A-3F56-0A8CEE130208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22" creationId="{5CC7E82F-DC2B-0090-2BA4-DFC00D9CA5D5}"/>
          </ac:inkMkLst>
        </pc:inkChg>
        <pc:inkChg chg="add mod">
          <ac:chgData name="Theoneste Murangira" userId="1020c2ec896d7adc" providerId="LiveId" clId="{FBD64558-EA0A-4A91-8C63-35D8645F1D42}" dt="2024-03-14T09:00:49.464" v="3182"/>
          <ac:inkMkLst>
            <pc:docMk/>
            <pc:sldMk cId="2819211284" sldId="270"/>
            <ac:inkMk id="23" creationId="{C145F340-B48A-BE54-D00B-95290DDCCB1B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25" creationId="{AF99234F-20AC-829B-9407-79BED62E75D4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26" creationId="{14D0EAE6-C16C-366A-CCA0-C3B151243461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27" creationId="{472AB3A4-CB4C-2F21-602E-287FF5D1346A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28" creationId="{D9994FA9-9B2B-6897-1E55-59E06172B19E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29" creationId="{412481C9-62D0-39B9-0B85-F958976313B7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30" creationId="{FB6E5526-B896-07D2-4D3E-ACA538F54CFA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31" creationId="{FE4F3342-EF88-834E-8E63-B76FB3A9E8DF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33" creationId="{8F5B03EE-AEBD-7B69-FB69-4937D9F42B35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34" creationId="{58C24C3A-9A42-BE43-5AE3-FBCF9359859B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35" creationId="{D9793C30-E2B5-652F-A16D-3564B34B7DFE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36" creationId="{3FA8E2AA-987B-AE01-2206-43E933F98B70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38" creationId="{C126DA88-896A-DAE5-8E0F-655C32D50FDE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39" creationId="{D1027293-F81E-C09F-954C-70674702A666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0" creationId="{E586A17A-B34B-0537-8945-3AC5BC7370D2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1" creationId="{2D554DD7-BFF0-FFBF-A767-6731B94912D5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2" creationId="{6941E952-73ED-4660-375A-08296E6D330C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4" creationId="{9E176933-1184-C8B7-3096-9496599A4731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5" creationId="{E8AF7019-4D55-9DB2-7289-C399BD1CEB2F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6" creationId="{FDFD9574-4996-2B71-42F8-7FCC43C192DB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7" creationId="{C54BA4FE-7510-F348-1E43-4E1A6D6E368E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8" creationId="{E14E3575-BD08-5FF5-831D-C9EC4F1839C8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49" creationId="{9329810B-72D0-053B-00A0-E2FA0C19C14F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50" creationId="{89D20DC2-0331-8760-EC6A-9239150DC280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51" creationId="{FFD909CC-046D-7038-F352-0D47BE38B09D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52" creationId="{BD8FA3C5-01D6-53D1-4F5B-12AB0035C29E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53" creationId="{F05A723E-AABD-1276-CFBB-AFC2425748DB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55" creationId="{F5EA467E-573C-C0CD-65CE-95DF2A6D3897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57" creationId="{C4CC846D-9825-83E3-8C22-396D2F5B0D64}"/>
          </ac:inkMkLst>
        </pc:inkChg>
        <pc:inkChg chg="add mod">
          <ac:chgData name="Theoneste Murangira" userId="1020c2ec896d7adc" providerId="LiveId" clId="{FBD64558-EA0A-4A91-8C63-35D8645F1D42}" dt="2024-03-14T09:06:31.814" v="3297"/>
          <ac:inkMkLst>
            <pc:docMk/>
            <pc:sldMk cId="2819211284" sldId="270"/>
            <ac:inkMk id="59" creationId="{CD76011D-3729-D508-969C-7FD0F00666A4}"/>
          </ac:inkMkLst>
        </pc:inkChg>
      </pc:sldChg>
      <pc:sldChg chg="addSp delSp modSp new mod">
        <pc:chgData name="Theoneste Murangira" userId="1020c2ec896d7adc" providerId="LiveId" clId="{FBD64558-EA0A-4A91-8C63-35D8645F1D42}" dt="2024-03-14T09:06:47.780" v="3300" actId="9405"/>
        <pc:sldMkLst>
          <pc:docMk/>
          <pc:sldMk cId="3529149850" sldId="271"/>
        </pc:sldMkLst>
        <pc:grpChg chg="del mod">
          <ac:chgData name="Theoneste Murangira" userId="1020c2ec896d7adc" providerId="LiveId" clId="{FBD64558-EA0A-4A91-8C63-35D8645F1D42}" dt="2024-03-14T09:02:49.654" v="3224"/>
          <ac:grpSpMkLst>
            <pc:docMk/>
            <pc:sldMk cId="3529149850" sldId="271"/>
            <ac:grpSpMk id="6" creationId="{830A3E02-9130-A220-AD80-BC52EAFCF8A4}"/>
          </ac:grpSpMkLst>
        </pc:grpChg>
        <pc:grpChg chg="del mod">
          <ac:chgData name="Theoneste Murangira" userId="1020c2ec896d7adc" providerId="LiveId" clId="{FBD64558-EA0A-4A91-8C63-35D8645F1D42}" dt="2024-03-14T09:02:56.434" v="3230"/>
          <ac:grpSpMkLst>
            <pc:docMk/>
            <pc:sldMk cId="3529149850" sldId="271"/>
            <ac:grpSpMk id="8" creationId="{F5935F77-931B-9012-EE6B-769BED25F0AE}"/>
          </ac:grpSpMkLst>
        </pc:grpChg>
        <pc:grpChg chg="del mod">
          <ac:chgData name="Theoneste Murangira" userId="1020c2ec896d7adc" providerId="LiveId" clId="{FBD64558-EA0A-4A91-8C63-35D8645F1D42}" dt="2024-03-14T09:03:01.932" v="3234"/>
          <ac:grpSpMkLst>
            <pc:docMk/>
            <pc:sldMk cId="3529149850" sldId="271"/>
            <ac:grpSpMk id="14" creationId="{A8AB5A88-EF09-C178-2E10-4A98353A038E}"/>
          </ac:grpSpMkLst>
        </pc:grpChg>
        <pc:grpChg chg="del mod">
          <ac:chgData name="Theoneste Murangira" userId="1020c2ec896d7adc" providerId="LiveId" clId="{FBD64558-EA0A-4A91-8C63-35D8645F1D42}" dt="2024-03-14T09:03:04.410" v="3237"/>
          <ac:grpSpMkLst>
            <pc:docMk/>
            <pc:sldMk cId="3529149850" sldId="271"/>
            <ac:grpSpMk id="18" creationId="{009295A3-D442-CA36-F81D-397EC3F7A648}"/>
          </ac:grpSpMkLst>
        </pc:grpChg>
        <pc:grpChg chg="del mod">
          <ac:chgData name="Theoneste Murangira" userId="1020c2ec896d7adc" providerId="LiveId" clId="{FBD64558-EA0A-4A91-8C63-35D8645F1D42}" dt="2024-03-14T09:03:14.476" v="3244"/>
          <ac:grpSpMkLst>
            <pc:docMk/>
            <pc:sldMk cId="3529149850" sldId="271"/>
            <ac:grpSpMk id="21" creationId="{E313F816-31A6-C689-7A8F-5ADF46636104}"/>
          </ac:grpSpMkLst>
        </pc:grpChg>
        <pc:grpChg chg="del mod">
          <ac:chgData name="Theoneste Murangira" userId="1020c2ec896d7adc" providerId="LiveId" clId="{FBD64558-EA0A-4A91-8C63-35D8645F1D42}" dt="2024-03-14T09:06:42.949" v="3299"/>
          <ac:grpSpMkLst>
            <pc:docMk/>
            <pc:sldMk cId="3529149850" sldId="271"/>
            <ac:grpSpMk id="28" creationId="{44126CA2-D4D1-B091-918D-9213206A9604}"/>
          </ac:grpSpMkLst>
        </pc:grpChg>
        <pc:grpChg chg="del mod">
          <ac:chgData name="Theoneste Murangira" userId="1020c2ec896d7adc" providerId="LiveId" clId="{FBD64558-EA0A-4A91-8C63-35D8645F1D42}" dt="2024-03-14T09:03:28.033" v="3257"/>
          <ac:grpSpMkLst>
            <pc:docMk/>
            <pc:sldMk cId="3529149850" sldId="271"/>
            <ac:grpSpMk id="39" creationId="{4976AE82-5622-DBFE-8FA7-B4225E8A5632}"/>
          </ac:grpSpMkLst>
        </pc:grpChg>
        <pc:grpChg chg="del mod">
          <ac:chgData name="Theoneste Murangira" userId="1020c2ec896d7adc" providerId="LiveId" clId="{FBD64558-EA0A-4A91-8C63-35D8645F1D42}" dt="2024-03-14T09:06:42.949" v="3299"/>
          <ac:grpSpMkLst>
            <pc:docMk/>
            <pc:sldMk cId="3529149850" sldId="271"/>
            <ac:grpSpMk id="40" creationId="{FFA250E6-26DE-AAAE-49A5-69B7082ADB4B}"/>
          </ac:grpSpMkLst>
        </pc:grpChg>
        <pc:grpChg chg="del mod">
          <ac:chgData name="Theoneste Murangira" userId="1020c2ec896d7adc" providerId="LiveId" clId="{FBD64558-EA0A-4A91-8C63-35D8645F1D42}" dt="2024-03-14T09:06:42.949" v="3299"/>
          <ac:grpSpMkLst>
            <pc:docMk/>
            <pc:sldMk cId="3529149850" sldId="271"/>
            <ac:grpSpMk id="41" creationId="{E854528F-1D5C-704C-9880-EA60C7F96B15}"/>
          </ac:grpSpMkLst>
        </pc:grpChg>
        <pc:grpChg chg="del mod">
          <ac:chgData name="Theoneste Murangira" userId="1020c2ec896d7adc" providerId="LiveId" clId="{FBD64558-EA0A-4A91-8C63-35D8645F1D42}" dt="2024-03-14T09:03:29.741" v="3259"/>
          <ac:grpSpMkLst>
            <pc:docMk/>
            <pc:sldMk cId="3529149850" sldId="271"/>
            <ac:grpSpMk id="43" creationId="{4A9C2E40-E361-14E6-4A67-EB9372105E3C}"/>
          </ac:grpSpMkLst>
        </pc:grpChg>
        <pc:grpChg chg="del mod">
          <ac:chgData name="Theoneste Murangira" userId="1020c2ec896d7adc" providerId="LiveId" clId="{FBD64558-EA0A-4A91-8C63-35D8645F1D42}" dt="2024-03-14T09:06:42.949" v="3299"/>
          <ac:grpSpMkLst>
            <pc:docMk/>
            <pc:sldMk cId="3529149850" sldId="271"/>
            <ac:grpSpMk id="45" creationId="{3062C6F5-D58C-8FEA-ED57-14242BB012D7}"/>
          </ac:grpSpMkLst>
        </pc:grpChg>
        <pc:grpChg chg="del mod">
          <ac:chgData name="Theoneste Murangira" userId="1020c2ec896d7adc" providerId="LiveId" clId="{FBD64558-EA0A-4A91-8C63-35D8645F1D42}" dt="2024-03-14T09:06:42.949" v="3299"/>
          <ac:grpSpMkLst>
            <pc:docMk/>
            <pc:sldMk cId="3529149850" sldId="271"/>
            <ac:grpSpMk id="50" creationId="{AEC08BD6-8A2E-43CD-1755-682B2C7E37DD}"/>
          </ac:grpSpMkLst>
        </pc:grpChg>
        <pc:grpChg chg="del mod">
          <ac:chgData name="Theoneste Murangira" userId="1020c2ec896d7adc" providerId="LiveId" clId="{FBD64558-EA0A-4A91-8C63-35D8645F1D42}" dt="2024-03-14T09:04:55.282" v="3292"/>
          <ac:grpSpMkLst>
            <pc:docMk/>
            <pc:sldMk cId="3529149850" sldId="271"/>
            <ac:grpSpMk id="58" creationId="{AEFFF926-92D6-421A-F797-1C5399D1F6B5}"/>
          </ac:grpSpMkLst>
        </pc:grpChg>
        <pc:grpChg chg="del mod">
          <ac:chgData name="Theoneste Murangira" userId="1020c2ec896d7adc" providerId="LiveId" clId="{FBD64558-EA0A-4A91-8C63-35D8645F1D42}" dt="2024-03-14T09:04:55.282" v="3292"/>
          <ac:grpSpMkLst>
            <pc:docMk/>
            <pc:sldMk cId="3529149850" sldId="271"/>
            <ac:grpSpMk id="62" creationId="{78818288-A008-AB3D-BE5E-C2E43F1526A8}"/>
          </ac:grpSpMkLst>
        </pc:grpChg>
        <pc:grpChg chg="del mod">
          <ac:chgData name="Theoneste Murangira" userId="1020c2ec896d7adc" providerId="LiveId" clId="{FBD64558-EA0A-4A91-8C63-35D8645F1D42}" dt="2024-03-14T09:04:11.572" v="3282"/>
          <ac:grpSpMkLst>
            <pc:docMk/>
            <pc:sldMk cId="3529149850" sldId="271"/>
            <ac:grpSpMk id="65" creationId="{511E335A-71D8-D161-F7FE-11736C5473D0}"/>
          </ac:grpSpMkLst>
        </pc:grpChg>
        <pc:grpChg chg="del mod">
          <ac:chgData name="Theoneste Murangira" userId="1020c2ec896d7adc" providerId="LiveId" clId="{FBD64558-EA0A-4A91-8C63-35D8645F1D42}" dt="2024-03-14T09:04:55.282" v="3292"/>
          <ac:grpSpMkLst>
            <pc:docMk/>
            <pc:sldMk cId="3529149850" sldId="271"/>
            <ac:grpSpMk id="68" creationId="{A237F7D1-06D7-1E94-9EED-082F3AE546F2}"/>
          </ac:grpSpMkLst>
        </pc:grpChg>
        <pc:grpChg chg="del mod">
          <ac:chgData name="Theoneste Murangira" userId="1020c2ec896d7adc" providerId="LiveId" clId="{FBD64558-EA0A-4A91-8C63-35D8645F1D42}" dt="2024-03-14T09:05:01.684" v="3295"/>
          <ac:grpSpMkLst>
            <pc:docMk/>
            <pc:sldMk cId="3529149850" sldId="271"/>
            <ac:grpSpMk id="78" creationId="{3657976C-559B-C12B-6BDA-460061A7C862}"/>
          </ac:grpSpMkLst>
        </pc:grpChg>
        <pc:grpChg chg="mod">
          <ac:chgData name="Theoneste Murangira" userId="1020c2ec896d7adc" providerId="LiveId" clId="{FBD64558-EA0A-4A91-8C63-35D8645F1D42}" dt="2024-03-14T09:05:01.684" v="3295"/>
          <ac:grpSpMkLst>
            <pc:docMk/>
            <pc:sldMk cId="3529149850" sldId="271"/>
            <ac:grpSpMk id="81" creationId="{A91638BD-A6F3-3B61-6846-5EC28D0CED41}"/>
          </ac:grpSpMkLst>
        </pc:grpChg>
        <pc:grpChg chg="mod">
          <ac:chgData name="Theoneste Murangira" userId="1020c2ec896d7adc" providerId="LiveId" clId="{FBD64558-EA0A-4A91-8C63-35D8645F1D42}" dt="2024-03-14T09:06:42.949" v="3299"/>
          <ac:grpSpMkLst>
            <pc:docMk/>
            <pc:sldMk cId="3529149850" sldId="271"/>
            <ac:grpSpMk id="83" creationId="{42C6E4F3-D22D-349D-5FC1-74157668E001}"/>
          </ac:grpSpMkLst>
        </pc:grp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" creationId="{AD9909E7-D394-D96C-6344-D19300065FA4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" creationId="{B8DFE1FF-9C39-883E-9BB4-9D865791A28D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4" creationId="{3A2935B5-12EA-8E89-E130-1756E431268C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5" creationId="{3A8E044B-2489-6A50-9CD4-CAF8E9682BBE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7" creationId="{8965174E-93C8-F86B-4988-8ED11C1594EB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9" creationId="{580F45EB-2ABE-95DE-92D1-48CEE65FD61E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10" creationId="{44866001-EBB8-7B8D-EC7A-DC4EDA2EB69C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11" creationId="{E2DF04AB-7554-28A0-8D16-3792346C728A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12" creationId="{5ABEB7DD-D75F-0FB0-19C6-4D5C7C070B72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13" creationId="{58B385A0-4685-814D-5C35-70F5E9CE868C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15" creationId="{E95305B0-D98A-8F38-915B-D0D2676BA324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16" creationId="{5881F10E-F9BA-5AFB-1EF7-6CE07E5A23E4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17" creationId="{0EDEDAB8-943E-242C-8F83-39495B611518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19" creationId="{3085A033-BA80-E507-67BF-73E171C253A5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0" creationId="{F30E5CC8-09D3-C91F-6657-DB7EF7AD91D2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2" creationId="{84FB35EB-2E0F-6BEE-8C60-3A32568CA69C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3" creationId="{EA763C07-732A-3C81-6543-A70E4A43B708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4" creationId="{80CAF31E-7BAE-B9C2-2467-6D987F86AC97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5" creationId="{2319865E-1063-5520-3BDC-C5D64D550D8F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6" creationId="{8B269CD1-B8B8-ADDA-C24E-B6CB875D74D5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7" creationId="{56B19698-23D3-5616-E2EF-DA9D487F9F8F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29" creationId="{7607C174-A618-E7C8-DB8F-FC717CF26C1B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0" creationId="{B27F43CF-1FD7-E42D-5747-E967DFD7B46C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1" creationId="{ABFB0BF0-5657-8973-DD93-A8F30DADD115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2" creationId="{B168B08E-FB96-ECB6-BE4A-BF3404A50B33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3" creationId="{EC4ED6FE-E89F-2A79-A428-94E7691BD91C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4" creationId="{0E72E418-82DA-8DA1-41CD-9F8434074307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5" creationId="{B0EB55EF-74A9-64DB-FBA9-40B5C5B51546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6" creationId="{6A047DE9-EFE1-A65F-85C0-3E2FD27C2AA2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7" creationId="{2593BBA4-8616-DB6B-BD18-4359046D840C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38" creationId="{7A7E058F-547B-ECA6-FF40-4F779442A342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42" creationId="{A657FDA8-D086-D3D2-5397-863D5EC151F4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44" creationId="{06742A2C-FCE5-55A4-D734-CFA204312BB6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46" creationId="{8EDB0B8A-CAA2-5EFC-C3EB-29A5651F4818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47" creationId="{E53DCC32-35E4-F16D-343F-6B38A0E9FFF4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48" creationId="{021CF95E-4D1A-3C96-15AF-C327E9199C82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49" creationId="{98F25969-69B7-6743-DB1F-25965FC5104C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51" creationId="{57618EA8-F5A6-C6AB-E262-F2F7A500E902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52" creationId="{855D2F8E-5908-F05F-782B-247CC92D57A7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53" creationId="{E71AC2E3-7C08-8C48-1BB5-773F45868EB0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54" creationId="{94C5B49B-C9AE-3057-7274-F7217324A9DD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55" creationId="{57A9E133-4692-EFB3-2B46-40D16E0BC302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56" creationId="{8ACA4F54-D8D8-5B82-E367-91BD181F0A91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57" creationId="{24AB7A1F-A260-3F7D-E2C8-7A6A5CFA94C4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59" creationId="{346C23F9-0DDA-16FB-85BF-B11ACB8E4D2F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60" creationId="{9B89E2B3-C3F5-1EE9-8B26-D80016CD69BB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61" creationId="{C9F94C75-E17C-5FD2-BA14-6EA3D83D195B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63" creationId="{884DD6E8-906E-EC82-617F-C026141F97B3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64" creationId="{9DED2A7B-BBD8-D24E-C530-0D336C269342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66" creationId="{FC2FF20C-D8ED-5719-5F31-B7253F37AE1C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67" creationId="{0F657369-E622-ED4C-3ED8-64E7695E0544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69" creationId="{D3C8C125-C59E-16B0-3FB6-9A758C6A8B0A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70" creationId="{833D4C69-07E5-FD3B-F1E0-88D6AFB69274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71" creationId="{D83BD85E-36C9-21A9-7E67-D07A23D55ABD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72" creationId="{A805C8E7-6566-683F-2743-C4261F12F399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73" creationId="{805D23B1-BA8C-BEBD-849C-BA9AF40FF830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74" creationId="{B8EFA0D1-C861-230B-4058-06EDCBB6FC3F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75" creationId="{6C6A60E1-5573-EF5D-94AE-BE485C1BF275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76" creationId="{AEB8B789-0AA5-F770-E26D-BA97E9CCCA66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77" creationId="{5EA2566D-33D3-CFDD-62C2-16A2A7CB4853}"/>
          </ac:inkMkLst>
        </pc:inkChg>
        <pc:inkChg chg="add">
          <ac:chgData name="Theoneste Murangira" userId="1020c2ec896d7adc" providerId="LiveId" clId="{FBD64558-EA0A-4A91-8C63-35D8645F1D42}" dt="2024-03-14T09:04:57.757" v="3293" actId="9405"/>
          <ac:inkMkLst>
            <pc:docMk/>
            <pc:sldMk cId="3529149850" sldId="271"/>
            <ac:inkMk id="79" creationId="{4FDA246E-090F-0087-CBA3-3BA99666B344}"/>
          </ac:inkMkLst>
        </pc:inkChg>
        <pc:inkChg chg="add mod">
          <ac:chgData name="Theoneste Murangira" userId="1020c2ec896d7adc" providerId="LiveId" clId="{FBD64558-EA0A-4A91-8C63-35D8645F1D42}" dt="2024-03-14T09:05:01.684" v="3295"/>
          <ac:inkMkLst>
            <pc:docMk/>
            <pc:sldMk cId="3529149850" sldId="271"/>
            <ac:inkMk id="80" creationId="{80C57319-62E1-3EE7-7454-58667F32257E}"/>
          </ac:inkMkLst>
        </pc:inkChg>
        <pc:inkChg chg="add mod">
          <ac:chgData name="Theoneste Murangira" userId="1020c2ec896d7adc" providerId="LiveId" clId="{FBD64558-EA0A-4A91-8C63-35D8645F1D42}" dt="2024-03-14T09:06:42.949" v="3299"/>
          <ac:inkMkLst>
            <pc:docMk/>
            <pc:sldMk cId="3529149850" sldId="271"/>
            <ac:inkMk id="82" creationId="{70458BE0-060A-6602-016A-8E63B7CB0410}"/>
          </ac:inkMkLst>
        </pc:inkChg>
        <pc:inkChg chg="add">
          <ac:chgData name="Theoneste Murangira" userId="1020c2ec896d7adc" providerId="LiveId" clId="{FBD64558-EA0A-4A91-8C63-35D8645F1D42}" dt="2024-03-14T09:06:47.780" v="3300" actId="9405"/>
          <ac:inkMkLst>
            <pc:docMk/>
            <pc:sldMk cId="3529149850" sldId="271"/>
            <ac:inkMk id="84" creationId="{248C9CC9-0A8E-6E09-4755-BB7752A30C45}"/>
          </ac:inkMkLst>
        </pc:inkChg>
      </pc:sldChg>
      <pc:sldChg chg="addSp delSp modSp add mod ord">
        <pc:chgData name="Theoneste Murangira" userId="1020c2ec896d7adc" providerId="LiveId" clId="{FBD64558-EA0A-4A91-8C63-35D8645F1D42}" dt="2024-03-14T09:24:17.314" v="3552"/>
        <pc:sldMkLst>
          <pc:docMk/>
          <pc:sldMk cId="1717951157" sldId="272"/>
        </pc:sldMkLst>
        <pc:spChg chg="del">
          <ac:chgData name="Theoneste Murangira" userId="1020c2ec896d7adc" providerId="LiveId" clId="{FBD64558-EA0A-4A91-8C63-35D8645F1D42}" dt="2024-03-14T09:08:42.699" v="3304" actId="478"/>
          <ac:spMkLst>
            <pc:docMk/>
            <pc:sldMk cId="1717951157" sldId="272"/>
            <ac:spMk id="4" creationId="{6B68374E-ABBE-DB58-7C8C-1407781CDC3D}"/>
          </ac:spMkLst>
        </pc:spChg>
        <pc:spChg chg="add mod">
          <ac:chgData name="Theoneste Murangira" userId="1020c2ec896d7adc" providerId="LiveId" clId="{FBD64558-EA0A-4A91-8C63-35D8645F1D42}" dt="2024-03-14T09:09:20.759" v="3318" actId="20577"/>
          <ac:spMkLst>
            <pc:docMk/>
            <pc:sldMk cId="1717951157" sldId="272"/>
            <ac:spMk id="17" creationId="{B50C1622-E407-D179-FA03-7D0BAAA086AD}"/>
          </ac:spMkLst>
        </pc:spChg>
        <pc:spChg chg="add del mod">
          <ac:chgData name="Theoneste Murangira" userId="1020c2ec896d7adc" providerId="LiveId" clId="{FBD64558-EA0A-4A91-8C63-35D8645F1D42}" dt="2024-03-14T09:12:17.637" v="3320" actId="478"/>
          <ac:spMkLst>
            <pc:docMk/>
            <pc:sldMk cId="1717951157" sldId="272"/>
            <ac:spMk id="32" creationId="{2CF2516E-B064-090C-75DD-C1DE5EE21B01}"/>
          </ac:spMkLst>
        </pc:spChg>
        <pc:spChg chg="add mod">
          <ac:chgData name="Theoneste Murangira" userId="1020c2ec896d7adc" providerId="LiveId" clId="{FBD64558-EA0A-4A91-8C63-35D8645F1D42}" dt="2024-03-14T09:13:46.479" v="3372" actId="20577"/>
          <ac:spMkLst>
            <pc:docMk/>
            <pc:sldMk cId="1717951157" sldId="272"/>
            <ac:spMk id="37" creationId="{5A5C1E1F-B19B-B6FD-8758-9EF92B6FFFE4}"/>
          </ac:spMkLst>
        </pc:spChg>
        <pc:spChg chg="add mod">
          <ac:chgData name="Theoneste Murangira" userId="1020c2ec896d7adc" providerId="LiveId" clId="{FBD64558-EA0A-4A91-8C63-35D8645F1D42}" dt="2024-03-14T09:14:52.272" v="3392" actId="14100"/>
          <ac:spMkLst>
            <pc:docMk/>
            <pc:sldMk cId="1717951157" sldId="272"/>
            <ac:spMk id="43" creationId="{A1587AD4-5AD8-BAD3-DECF-1DB8CAFF7E36}"/>
          </ac:spMkLst>
        </pc:spChg>
        <pc:spChg chg="add mod">
          <ac:chgData name="Theoneste Murangira" userId="1020c2ec896d7adc" providerId="LiveId" clId="{FBD64558-EA0A-4A91-8C63-35D8645F1D42}" dt="2024-03-14T09:15:59.427" v="3409" actId="14100"/>
          <ac:spMkLst>
            <pc:docMk/>
            <pc:sldMk cId="1717951157" sldId="272"/>
            <ac:spMk id="54" creationId="{6FDF012E-607E-4F91-B942-ABE242102D0D}"/>
          </ac:spMkLst>
        </pc:spChg>
        <pc:spChg chg="add mod">
          <ac:chgData name="Theoneste Murangira" userId="1020c2ec896d7adc" providerId="LiveId" clId="{FBD64558-EA0A-4A91-8C63-35D8645F1D42}" dt="2024-03-14T09:16:47.042" v="3413" actId="14100"/>
          <ac:spMkLst>
            <pc:docMk/>
            <pc:sldMk cId="1717951157" sldId="272"/>
            <ac:spMk id="56" creationId="{854DD363-A764-4161-C377-1033FF195CB2}"/>
          </ac:spMkLst>
        </pc:spChg>
        <pc:grpChg chg="del">
          <ac:chgData name="Theoneste Murangira" userId="1020c2ec896d7adc" providerId="LiveId" clId="{FBD64558-EA0A-4A91-8C63-35D8645F1D42}" dt="2024-03-14T09:08:50.269" v="3305" actId="478"/>
          <ac:grpSpMkLst>
            <pc:docMk/>
            <pc:sldMk cId="1717951157" sldId="272"/>
            <ac:grpSpMk id="18" creationId="{23439F4C-9351-B521-7392-EA78CACA163D}"/>
          </ac:grpSpMkLst>
        </pc:grpChg>
        <pc:grpChg chg="del">
          <ac:chgData name="Theoneste Murangira" userId="1020c2ec896d7adc" providerId="LiveId" clId="{FBD64558-EA0A-4A91-8C63-35D8645F1D42}" dt="2024-03-14T09:08:52.998" v="3306" actId="478"/>
          <ac:grpSpMkLst>
            <pc:docMk/>
            <pc:sldMk cId="1717951157" sldId="272"/>
            <ac:grpSpMk id="24" creationId="{FB725AC4-0D6E-B99D-5779-41F7A7FE7FE1}"/>
          </ac:grpSpMkLst>
        </pc:grpChg>
        <pc:grpChg chg="del">
          <ac:chgData name="Theoneste Murangira" userId="1020c2ec896d7adc" providerId="LiveId" clId="{FBD64558-EA0A-4A91-8C63-35D8645F1D42}" dt="2024-03-14T09:08:56.824" v="3307" actId="478"/>
          <ac:grpSpMkLst>
            <pc:docMk/>
            <pc:sldMk cId="1717951157" sldId="272"/>
            <ac:grpSpMk id="60" creationId="{2D8633CD-4004-059C-B24F-70E633B277E4}"/>
          </ac:grpSpMkLst>
        </pc:grpChg>
        <pc:grpChg chg="del mod">
          <ac:chgData name="Theoneste Murangira" userId="1020c2ec896d7adc" providerId="LiveId" clId="{FBD64558-EA0A-4A91-8C63-35D8645F1D42}" dt="2024-03-14T09:18:15.047" v="3435"/>
          <ac:grpSpMkLst>
            <pc:docMk/>
            <pc:sldMk cId="1717951157" sldId="272"/>
            <ac:grpSpMk id="63" creationId="{66EF282D-B894-B80D-F46B-B32EFAE5FF55}"/>
          </ac:grpSpMkLst>
        </pc:grpChg>
        <pc:grpChg chg="del mod">
          <ac:chgData name="Theoneste Murangira" userId="1020c2ec896d7adc" providerId="LiveId" clId="{FBD64558-EA0A-4A91-8C63-35D8645F1D42}" dt="2024-03-14T09:17:10.678" v="3424"/>
          <ac:grpSpMkLst>
            <pc:docMk/>
            <pc:sldMk cId="1717951157" sldId="272"/>
            <ac:grpSpMk id="70" creationId="{915F324B-A17F-31E8-A9E8-0A70B4E9471E}"/>
          </ac:grpSpMkLst>
        </pc:grpChg>
        <pc:grpChg chg="del mod">
          <ac:chgData name="Theoneste Murangira" userId="1020c2ec896d7adc" providerId="LiveId" clId="{FBD64558-EA0A-4A91-8C63-35D8645F1D42}" dt="2024-03-14T09:18:42.681" v="3447"/>
          <ac:grpSpMkLst>
            <pc:docMk/>
            <pc:sldMk cId="1717951157" sldId="272"/>
            <ac:grpSpMk id="71" creationId="{7E2A42B1-1DB1-BC69-9504-934E65DC2593}"/>
          </ac:grpSpMkLst>
        </pc:grpChg>
        <pc:grpChg chg="del mod">
          <ac:chgData name="Theoneste Murangira" userId="1020c2ec896d7adc" providerId="LiveId" clId="{FBD64558-EA0A-4A91-8C63-35D8645F1D42}" dt="2024-03-14T09:17:18.929" v="3430"/>
          <ac:grpSpMkLst>
            <pc:docMk/>
            <pc:sldMk cId="1717951157" sldId="272"/>
            <ac:grpSpMk id="75" creationId="{62FF7E32-4DD7-362E-EFD3-711DA227F539}"/>
          </ac:grpSpMkLst>
        </pc:grpChg>
        <pc:grpChg chg="del mod">
          <ac:chgData name="Theoneste Murangira" userId="1020c2ec896d7adc" providerId="LiveId" clId="{FBD64558-EA0A-4A91-8C63-35D8645F1D42}" dt="2024-03-14T09:18:03.381" v="3433"/>
          <ac:grpSpMkLst>
            <pc:docMk/>
            <pc:sldMk cId="1717951157" sldId="272"/>
            <ac:grpSpMk id="77" creationId="{22B30D33-9CDE-C010-9F02-13DCF10DC9B8}"/>
          </ac:grpSpMkLst>
        </pc:grpChg>
        <pc:grpChg chg="mod">
          <ac:chgData name="Theoneste Murangira" userId="1020c2ec896d7adc" providerId="LiveId" clId="{FBD64558-EA0A-4A91-8C63-35D8645F1D42}" dt="2024-03-14T09:18:03.381" v="3433"/>
          <ac:grpSpMkLst>
            <pc:docMk/>
            <pc:sldMk cId="1717951157" sldId="272"/>
            <ac:grpSpMk id="80" creationId="{F7CD22F1-ABE4-004C-A5D6-CBB7FA915E82}"/>
          </ac:grpSpMkLst>
        </pc:grpChg>
        <pc:grpChg chg="del mod">
          <ac:chgData name="Theoneste Murangira" userId="1020c2ec896d7adc" providerId="LiveId" clId="{FBD64558-EA0A-4A91-8C63-35D8645F1D42}" dt="2024-03-14T09:19:05.363" v="3462"/>
          <ac:grpSpMkLst>
            <pc:docMk/>
            <pc:sldMk cId="1717951157" sldId="272"/>
            <ac:grpSpMk id="85" creationId="{E51A46C3-D353-865E-6189-0FC4764B0273}"/>
          </ac:grpSpMkLst>
        </pc:grpChg>
        <pc:grpChg chg="del mod">
          <ac:chgData name="Theoneste Murangira" userId="1020c2ec896d7adc" providerId="LiveId" clId="{FBD64558-EA0A-4A91-8C63-35D8645F1D42}" dt="2024-03-14T09:18:57.384" v="3453"/>
          <ac:grpSpMkLst>
            <pc:docMk/>
            <pc:sldMk cId="1717951157" sldId="272"/>
            <ac:grpSpMk id="89" creationId="{7C09E405-C6E8-0E6F-5442-1511F3453B56}"/>
          </ac:grpSpMkLst>
        </pc:grpChg>
        <pc:grpChg chg="del mod">
          <ac:chgData name="Theoneste Murangira" userId="1020c2ec896d7adc" providerId="LiveId" clId="{FBD64558-EA0A-4A91-8C63-35D8645F1D42}" dt="2024-03-14T09:19:18.315" v="3474"/>
          <ac:grpSpMkLst>
            <pc:docMk/>
            <pc:sldMk cId="1717951157" sldId="272"/>
            <ac:grpSpMk id="94" creationId="{465AEE3C-B52E-50AE-6BFE-4E5FFDF2A43D}"/>
          </ac:grpSpMkLst>
        </pc:grpChg>
        <pc:grpChg chg="mod">
          <ac:chgData name="Theoneste Murangira" userId="1020c2ec896d7adc" providerId="LiveId" clId="{FBD64558-EA0A-4A91-8C63-35D8645F1D42}" dt="2024-03-14T09:19:06.890" v="3465"/>
          <ac:grpSpMkLst>
            <pc:docMk/>
            <pc:sldMk cId="1717951157" sldId="272"/>
            <ac:grpSpMk id="97" creationId="{1B9DB862-73C6-B17F-EE39-5B010E418A6B}"/>
          </ac:grpSpMkLst>
        </pc:grpChg>
        <pc:grpChg chg="del mod">
          <ac:chgData name="Theoneste Murangira" userId="1020c2ec896d7adc" providerId="LiveId" clId="{FBD64558-EA0A-4A91-8C63-35D8645F1D42}" dt="2024-03-14T09:19:34.816" v="3488"/>
          <ac:grpSpMkLst>
            <pc:docMk/>
            <pc:sldMk cId="1717951157" sldId="272"/>
            <ac:grpSpMk id="101" creationId="{AFBC99DB-304A-D692-4165-EBDB5FBF06DA}"/>
          </ac:grpSpMkLst>
        </pc:grpChg>
        <pc:grpChg chg="mod">
          <ac:chgData name="Theoneste Murangira" userId="1020c2ec896d7adc" providerId="LiveId" clId="{FBD64558-EA0A-4A91-8C63-35D8645F1D42}" dt="2024-03-14T09:19:15.882" v="3473"/>
          <ac:grpSpMkLst>
            <pc:docMk/>
            <pc:sldMk cId="1717951157" sldId="272"/>
            <ac:grpSpMk id="104" creationId="{44FD9497-3CCD-321D-A152-DC10A7D6263D}"/>
          </ac:grpSpMkLst>
        </pc:grpChg>
        <pc:grpChg chg="del mod">
          <ac:chgData name="Theoneste Murangira" userId="1020c2ec896d7adc" providerId="LiveId" clId="{FBD64558-EA0A-4A91-8C63-35D8645F1D42}" dt="2024-03-14T09:19:26.597" v="3480"/>
          <ac:grpSpMkLst>
            <pc:docMk/>
            <pc:sldMk cId="1717951157" sldId="272"/>
            <ac:grpSpMk id="107" creationId="{C9086721-9DDA-0091-89DA-8834E4A48C70}"/>
          </ac:grpSpMkLst>
        </pc:grpChg>
        <pc:grpChg chg="del mod">
          <ac:chgData name="Theoneste Murangira" userId="1020c2ec896d7adc" providerId="LiveId" clId="{FBD64558-EA0A-4A91-8C63-35D8645F1D42}" dt="2024-03-14T09:19:48.783" v="3496"/>
          <ac:grpSpMkLst>
            <pc:docMk/>
            <pc:sldMk cId="1717951157" sldId="272"/>
            <ac:grpSpMk id="111" creationId="{BAD50C07-65BC-C518-09F2-2CE8BCDAA88B}"/>
          </ac:grpSpMkLst>
        </pc:grpChg>
        <pc:grpChg chg="mod">
          <ac:chgData name="Theoneste Murangira" userId="1020c2ec896d7adc" providerId="LiveId" clId="{FBD64558-EA0A-4A91-8C63-35D8645F1D42}" dt="2024-03-14T09:19:34.882" v="3490"/>
          <ac:grpSpMkLst>
            <pc:docMk/>
            <pc:sldMk cId="1717951157" sldId="272"/>
            <ac:grpSpMk id="114" creationId="{4D28F96F-DFF6-BABA-B86D-962E4362B011}"/>
          </ac:grpSpMkLst>
        </pc:grpChg>
        <pc:grpChg chg="mod">
          <ac:chgData name="Theoneste Murangira" userId="1020c2ec896d7adc" providerId="LiveId" clId="{FBD64558-EA0A-4A91-8C63-35D8645F1D42}" dt="2024-03-14T09:19:37.727" v="3493"/>
          <ac:grpSpMkLst>
            <pc:docMk/>
            <pc:sldMk cId="1717951157" sldId="272"/>
            <ac:grpSpMk id="117" creationId="{ADEE80A1-A1D7-C22C-589A-DE011210FDEB}"/>
          </ac:grpSpMkLst>
        </pc:grpChg>
        <pc:grpChg chg="mod">
          <ac:chgData name="Theoneste Murangira" userId="1020c2ec896d7adc" providerId="LiveId" clId="{FBD64558-EA0A-4A91-8C63-35D8645F1D42}" dt="2024-03-14T09:19:48.783" v="3496"/>
          <ac:grpSpMkLst>
            <pc:docMk/>
            <pc:sldMk cId="1717951157" sldId="272"/>
            <ac:grpSpMk id="120" creationId="{3C8640FA-948F-64FE-B86C-5BC2954495E3}"/>
          </ac:grpSpMkLst>
        </pc:grpChg>
        <pc:grpChg chg="mod">
          <ac:chgData name="Theoneste Murangira" userId="1020c2ec896d7adc" providerId="LiveId" clId="{FBD64558-EA0A-4A91-8C63-35D8645F1D42}" dt="2024-03-14T09:21:24.294" v="3504"/>
          <ac:grpSpMkLst>
            <pc:docMk/>
            <pc:sldMk cId="1717951157" sldId="272"/>
            <ac:grpSpMk id="128" creationId="{6A4BCF81-C718-7983-7961-6B7376D6B064}"/>
          </ac:grpSpMkLst>
        </pc:grpChg>
        <pc:grpChg chg="mod">
          <ac:chgData name="Theoneste Murangira" userId="1020c2ec896d7adc" providerId="LiveId" clId="{FBD64558-EA0A-4A91-8C63-35D8645F1D42}" dt="2024-03-14T09:21:24.294" v="3504"/>
          <ac:grpSpMkLst>
            <pc:docMk/>
            <pc:sldMk cId="1717951157" sldId="272"/>
            <ac:grpSpMk id="129" creationId="{B4B3627A-456C-259A-EC7C-1D1F5277A8E5}"/>
          </ac:grpSpMkLst>
        </pc:grpChg>
        <pc:grpChg chg="del mod">
          <ac:chgData name="Theoneste Murangira" userId="1020c2ec896d7adc" providerId="LiveId" clId="{FBD64558-EA0A-4A91-8C63-35D8645F1D42}" dt="2024-03-14T09:21:38.318" v="3518"/>
          <ac:grpSpMkLst>
            <pc:docMk/>
            <pc:sldMk cId="1717951157" sldId="272"/>
            <ac:grpSpMk id="139" creationId="{88BD6ED2-7581-8A95-107F-E7D12A873DF9}"/>
          </ac:grpSpMkLst>
        </pc:grpChg>
        <pc:grpChg chg="mod">
          <ac:chgData name="Theoneste Murangira" userId="1020c2ec896d7adc" providerId="LiveId" clId="{FBD64558-EA0A-4A91-8C63-35D8645F1D42}" dt="2024-03-14T09:21:38.318" v="3518"/>
          <ac:grpSpMkLst>
            <pc:docMk/>
            <pc:sldMk cId="1717951157" sldId="272"/>
            <ac:grpSpMk id="143" creationId="{628A7C18-856B-0891-FA53-BB2CB0D7311E}"/>
          </ac:grpSpMkLst>
        </pc:grpChg>
        <pc:grpChg chg="del mod">
          <ac:chgData name="Theoneste Murangira" userId="1020c2ec896d7adc" providerId="LiveId" clId="{FBD64558-EA0A-4A91-8C63-35D8645F1D42}" dt="2024-03-14T09:22:38.983" v="3533"/>
          <ac:grpSpMkLst>
            <pc:docMk/>
            <pc:sldMk cId="1717951157" sldId="272"/>
            <ac:grpSpMk id="147" creationId="{138206C6-F11F-B8B8-0D60-9811527CCF36}"/>
          </ac:grpSpMkLst>
        </pc:grpChg>
        <pc:grpChg chg="del mod">
          <ac:chgData name="Theoneste Murangira" userId="1020c2ec896d7adc" providerId="LiveId" clId="{FBD64558-EA0A-4A91-8C63-35D8645F1D42}" dt="2024-03-14T09:22:39.984" v="3535"/>
          <ac:grpSpMkLst>
            <pc:docMk/>
            <pc:sldMk cId="1717951157" sldId="272"/>
            <ac:grpSpMk id="158" creationId="{986BC7DF-72B2-239C-E8A4-846F0AB3BD1B}"/>
          </ac:grpSpMkLst>
        </pc:grpChg>
        <pc:grpChg chg="mod">
          <ac:chgData name="Theoneste Murangira" userId="1020c2ec896d7adc" providerId="LiveId" clId="{FBD64558-EA0A-4A91-8C63-35D8645F1D42}" dt="2024-03-14T09:22:39.984" v="3535"/>
          <ac:grpSpMkLst>
            <pc:docMk/>
            <pc:sldMk cId="1717951157" sldId="272"/>
            <ac:grpSpMk id="160" creationId="{9079A923-B6E1-9118-BB43-170997C8C8EE}"/>
          </ac:grpSpMkLst>
        </pc:grpChg>
        <pc:grpChg chg="mod">
          <ac:chgData name="Theoneste Murangira" userId="1020c2ec896d7adc" providerId="LiveId" clId="{FBD64558-EA0A-4A91-8C63-35D8645F1D42}" dt="2024-03-14T09:22:48.816" v="3539"/>
          <ac:grpSpMkLst>
            <pc:docMk/>
            <pc:sldMk cId="1717951157" sldId="272"/>
            <ac:grpSpMk id="163" creationId="{BBAFA109-C34F-BC10-EAF7-6FDE0C45F91D}"/>
          </ac:grpSpMkLst>
        </pc:grpChg>
        <pc:grpChg chg="mod">
          <ac:chgData name="Theoneste Murangira" userId="1020c2ec896d7adc" providerId="LiveId" clId="{FBD64558-EA0A-4A91-8C63-35D8645F1D42}" dt="2024-03-14T09:23:42.072" v="3547"/>
          <ac:grpSpMkLst>
            <pc:docMk/>
            <pc:sldMk cId="1717951157" sldId="272"/>
            <ac:grpSpMk id="169" creationId="{049F6919-E3A6-F662-A117-1C54FD7FD5B5}"/>
          </ac:grpSpMkLst>
        </pc:grpChg>
        <pc:grpChg chg="del mod">
          <ac:chgData name="Theoneste Murangira" userId="1020c2ec896d7adc" providerId="LiveId" clId="{FBD64558-EA0A-4A91-8C63-35D8645F1D42}" dt="2024-03-14T09:24:17.314" v="3552"/>
          <ac:grpSpMkLst>
            <pc:docMk/>
            <pc:sldMk cId="1717951157" sldId="272"/>
            <ac:grpSpMk id="172" creationId="{E2BA71AC-6BE4-0FBB-0755-23DB08906B81}"/>
          </ac:grpSpMkLst>
        </pc:grpChg>
        <pc:grpChg chg="mod">
          <ac:chgData name="Theoneste Murangira" userId="1020c2ec896d7adc" providerId="LiveId" clId="{FBD64558-EA0A-4A91-8C63-35D8645F1D42}" dt="2024-03-14T09:24:17.314" v="3552"/>
          <ac:grpSpMkLst>
            <pc:docMk/>
            <pc:sldMk cId="1717951157" sldId="272"/>
            <ac:grpSpMk id="174" creationId="{0EC6CFD7-1EA6-6982-0B9D-4ED3054AFE10}"/>
          </ac:grpSpMkLst>
        </pc:grpChg>
        <pc:inkChg chg="add del mod">
          <ac:chgData name="Theoneste Murangira" userId="1020c2ec896d7adc" providerId="LiveId" clId="{FBD64558-EA0A-4A91-8C63-35D8645F1D42}" dt="2024-03-14T09:18:15.043" v="3434"/>
          <ac:inkMkLst>
            <pc:docMk/>
            <pc:sldMk cId="1717951157" sldId="272"/>
            <ac:inkMk id="58" creationId="{E88868B5-12AA-2633-D8AD-39AFFEBC531C}"/>
          </ac:inkMkLst>
        </pc:inkChg>
        <pc:inkChg chg="add del mod">
          <ac:chgData name="Theoneste Murangira" userId="1020c2ec896d7adc" providerId="LiveId" clId="{FBD64558-EA0A-4A91-8C63-35D8645F1D42}" dt="2024-03-14T09:18:15.054" v="3438"/>
          <ac:inkMkLst>
            <pc:docMk/>
            <pc:sldMk cId="1717951157" sldId="272"/>
            <ac:inkMk id="61" creationId="{CC4BB464-E769-813E-3E6F-4C456C11CFBD}"/>
          </ac:inkMkLst>
        </pc:inkChg>
        <pc:inkChg chg="add del mod">
          <ac:chgData name="Theoneste Murangira" userId="1020c2ec896d7adc" providerId="LiveId" clId="{FBD64558-EA0A-4A91-8C63-35D8645F1D42}" dt="2024-03-14T09:18:15.047" v="3435"/>
          <ac:inkMkLst>
            <pc:docMk/>
            <pc:sldMk cId="1717951157" sldId="272"/>
            <ac:inkMk id="62" creationId="{A02B7437-37BA-7465-BFE0-6409F0154B6F}"/>
          </ac:inkMkLst>
        </pc:inkChg>
        <pc:inkChg chg="add del">
          <ac:chgData name="Theoneste Murangira" userId="1020c2ec896d7adc" providerId="LiveId" clId="{FBD64558-EA0A-4A91-8C63-35D8645F1D42}" dt="2024-03-14T09:18:15.050" v="3436"/>
          <ac:inkMkLst>
            <pc:docMk/>
            <pc:sldMk cId="1717951157" sldId="272"/>
            <ac:inkMk id="64" creationId="{AEC3C04B-E5EA-C3A7-4158-E1E3B1C47241}"/>
          </ac:inkMkLst>
        </pc:inkChg>
        <pc:inkChg chg="add del">
          <ac:chgData name="Theoneste Murangira" userId="1020c2ec896d7adc" providerId="LiveId" clId="{FBD64558-EA0A-4A91-8C63-35D8645F1D42}" dt="2024-03-14T09:18:15.052" v="3437"/>
          <ac:inkMkLst>
            <pc:docMk/>
            <pc:sldMk cId="1717951157" sldId="272"/>
            <ac:inkMk id="65" creationId="{88A54E31-3F1C-A038-1212-D6E206EBB9D2}"/>
          </ac:inkMkLst>
        </pc:inkChg>
        <pc:inkChg chg="add del mod">
          <ac:chgData name="Theoneste Murangira" userId="1020c2ec896d7adc" providerId="LiveId" clId="{FBD64558-EA0A-4A91-8C63-35D8645F1D42}" dt="2024-03-14T09:18:42.673" v="3446"/>
          <ac:inkMkLst>
            <pc:docMk/>
            <pc:sldMk cId="1717951157" sldId="272"/>
            <ac:inkMk id="66" creationId="{20F2254F-DE32-F2FB-11D6-122DB0511AF2}"/>
          </ac:inkMkLst>
        </pc:inkChg>
        <pc:inkChg chg="add del mod">
          <ac:chgData name="Theoneste Murangira" userId="1020c2ec896d7adc" providerId="LiveId" clId="{FBD64558-EA0A-4A91-8C63-35D8645F1D42}" dt="2024-03-14T09:18:42.681" v="3447"/>
          <ac:inkMkLst>
            <pc:docMk/>
            <pc:sldMk cId="1717951157" sldId="272"/>
            <ac:inkMk id="67" creationId="{80974871-7537-C1BA-E534-CC77983B09DF}"/>
          </ac:inkMkLst>
        </pc:inkChg>
        <pc:inkChg chg="add del mod">
          <ac:chgData name="Theoneste Murangira" userId="1020c2ec896d7adc" providerId="LiveId" clId="{FBD64558-EA0A-4A91-8C63-35D8645F1D42}" dt="2024-03-14T09:18:41.188" v="3445"/>
          <ac:inkMkLst>
            <pc:docMk/>
            <pc:sldMk cId="1717951157" sldId="272"/>
            <ac:inkMk id="68" creationId="{ED36704D-6E17-D99A-6414-51053956DCA8}"/>
          </ac:inkMkLst>
        </pc:inkChg>
        <pc:inkChg chg="add mod">
          <ac:chgData name="Theoneste Murangira" userId="1020c2ec896d7adc" providerId="LiveId" clId="{FBD64558-EA0A-4A91-8C63-35D8645F1D42}" dt="2024-03-14T09:18:42.681" v="3447"/>
          <ac:inkMkLst>
            <pc:docMk/>
            <pc:sldMk cId="1717951157" sldId="272"/>
            <ac:inkMk id="69" creationId="{1795CAFF-FD1D-1C70-9910-CB8D66B040B4}"/>
          </ac:inkMkLst>
        </pc:inkChg>
        <pc:inkChg chg="add mod">
          <ac:chgData name="Theoneste Murangira" userId="1020c2ec896d7adc" providerId="LiveId" clId="{FBD64558-EA0A-4A91-8C63-35D8645F1D42}" dt="2024-03-14T09:18:03.381" v="3433"/>
          <ac:inkMkLst>
            <pc:docMk/>
            <pc:sldMk cId="1717951157" sldId="272"/>
            <ac:inkMk id="72" creationId="{55FBF9A1-C2AD-1AC2-6FDD-D152EA83B1A1}"/>
          </ac:inkMkLst>
        </pc:inkChg>
        <pc:inkChg chg="add mod">
          <ac:chgData name="Theoneste Murangira" userId="1020c2ec896d7adc" providerId="LiveId" clId="{FBD64558-EA0A-4A91-8C63-35D8645F1D42}" dt="2024-03-14T09:18:03.381" v="3433"/>
          <ac:inkMkLst>
            <pc:docMk/>
            <pc:sldMk cId="1717951157" sldId="272"/>
            <ac:inkMk id="73" creationId="{2F454BF1-1DBF-BCF1-7726-D8739AB9670C}"/>
          </ac:inkMkLst>
        </pc:inkChg>
        <pc:inkChg chg="add mod">
          <ac:chgData name="Theoneste Murangira" userId="1020c2ec896d7adc" providerId="LiveId" clId="{FBD64558-EA0A-4A91-8C63-35D8645F1D42}" dt="2024-03-14T09:18:03.381" v="3433"/>
          <ac:inkMkLst>
            <pc:docMk/>
            <pc:sldMk cId="1717951157" sldId="272"/>
            <ac:inkMk id="74" creationId="{0A4FF7AD-154F-F7A3-83B0-2E402D6E267E}"/>
          </ac:inkMkLst>
        </pc:inkChg>
        <pc:inkChg chg="add mod">
          <ac:chgData name="Theoneste Murangira" userId="1020c2ec896d7adc" providerId="LiveId" clId="{FBD64558-EA0A-4A91-8C63-35D8645F1D42}" dt="2024-03-14T09:18:03.381" v="3433"/>
          <ac:inkMkLst>
            <pc:docMk/>
            <pc:sldMk cId="1717951157" sldId="272"/>
            <ac:inkMk id="76" creationId="{B7EA973D-3834-B25C-DEEA-71E5942F4A69}"/>
          </ac:inkMkLst>
        </pc:inkChg>
        <pc:inkChg chg="add mod">
          <ac:chgData name="Theoneste Murangira" userId="1020c2ec896d7adc" providerId="LiveId" clId="{FBD64558-EA0A-4A91-8C63-35D8645F1D42}" dt="2024-03-14T09:18:03.381" v="3433"/>
          <ac:inkMkLst>
            <pc:docMk/>
            <pc:sldMk cId="1717951157" sldId="272"/>
            <ac:inkMk id="78" creationId="{A69C3FEF-166D-A6E7-646D-5FCC94104320}"/>
          </ac:inkMkLst>
        </pc:inkChg>
        <pc:inkChg chg="add mod">
          <ac:chgData name="Theoneste Murangira" userId="1020c2ec896d7adc" providerId="LiveId" clId="{FBD64558-EA0A-4A91-8C63-35D8645F1D42}" dt="2024-03-14T09:18:03.381" v="3433"/>
          <ac:inkMkLst>
            <pc:docMk/>
            <pc:sldMk cId="1717951157" sldId="272"/>
            <ac:inkMk id="79" creationId="{D1F3E135-3049-6929-CA5F-EE97ACE576CD}"/>
          </ac:inkMkLst>
        </pc:inkChg>
        <pc:inkChg chg="add del mod">
          <ac:chgData name="Theoneste Murangira" userId="1020c2ec896d7adc" providerId="LiveId" clId="{FBD64558-EA0A-4A91-8C63-35D8645F1D42}" dt="2024-03-14T09:19:05.113" v="3461"/>
          <ac:inkMkLst>
            <pc:docMk/>
            <pc:sldMk cId="1717951157" sldId="272"/>
            <ac:inkMk id="81" creationId="{96DE560F-4E8D-E1CB-C55D-DC16365C7D32}"/>
          </ac:inkMkLst>
        </pc:inkChg>
        <pc:inkChg chg="add del mod">
          <ac:chgData name="Theoneste Murangira" userId="1020c2ec896d7adc" providerId="LiveId" clId="{FBD64558-EA0A-4A91-8C63-35D8645F1D42}" dt="2024-03-14T09:19:05.363" v="3462"/>
          <ac:inkMkLst>
            <pc:docMk/>
            <pc:sldMk cId="1717951157" sldId="272"/>
            <ac:inkMk id="82" creationId="{99B44FF9-443C-305D-A90F-08D6F98EFA09}"/>
          </ac:inkMkLst>
        </pc:inkChg>
        <pc:inkChg chg="add del mod">
          <ac:chgData name="Theoneste Murangira" userId="1020c2ec896d7adc" providerId="LiveId" clId="{FBD64558-EA0A-4A91-8C63-35D8645F1D42}" dt="2024-03-14T09:19:07.630" v="3466"/>
          <ac:inkMkLst>
            <pc:docMk/>
            <pc:sldMk cId="1717951157" sldId="272"/>
            <ac:inkMk id="83" creationId="{F50CBC12-192F-1069-54BA-6AE2C1514178}"/>
          </ac:inkMkLst>
        </pc:inkChg>
        <pc:inkChg chg="add del mod">
          <ac:chgData name="Theoneste Murangira" userId="1020c2ec896d7adc" providerId="LiveId" clId="{FBD64558-EA0A-4A91-8C63-35D8645F1D42}" dt="2024-03-14T09:19:06.608" v="3464"/>
          <ac:inkMkLst>
            <pc:docMk/>
            <pc:sldMk cId="1717951157" sldId="272"/>
            <ac:inkMk id="84" creationId="{1B1F0725-607F-3145-106A-54318C11552E}"/>
          </ac:inkMkLst>
        </pc:inkChg>
        <pc:inkChg chg="add">
          <ac:chgData name="Theoneste Murangira" userId="1020c2ec896d7adc" providerId="LiveId" clId="{FBD64558-EA0A-4A91-8C63-35D8645F1D42}" dt="2024-03-14T09:18:36.886" v="3444" actId="9405"/>
          <ac:inkMkLst>
            <pc:docMk/>
            <pc:sldMk cId="1717951157" sldId="272"/>
            <ac:inkMk id="86" creationId="{102681D6-54EF-F2A8-9914-025057747049}"/>
          </ac:inkMkLst>
        </pc:inkChg>
        <pc:inkChg chg="add del mod">
          <ac:chgData name="Theoneste Murangira" userId="1020c2ec896d7adc" providerId="LiveId" clId="{FBD64558-EA0A-4A91-8C63-35D8645F1D42}" dt="2024-03-14T09:18:57.384" v="3453"/>
          <ac:inkMkLst>
            <pc:docMk/>
            <pc:sldMk cId="1717951157" sldId="272"/>
            <ac:inkMk id="87" creationId="{B153D54A-12C7-14D2-7F7E-EDC9523730BC}"/>
          </ac:inkMkLst>
        </pc:inkChg>
        <pc:inkChg chg="add del mod">
          <ac:chgData name="Theoneste Murangira" userId="1020c2ec896d7adc" providerId="LiveId" clId="{FBD64558-EA0A-4A91-8C63-35D8645F1D42}" dt="2024-03-14T09:18:57.873" v="3454"/>
          <ac:inkMkLst>
            <pc:docMk/>
            <pc:sldMk cId="1717951157" sldId="272"/>
            <ac:inkMk id="88" creationId="{54A0234C-726E-4939-039C-8A255B1CC523}"/>
          </ac:inkMkLst>
        </pc:inkChg>
        <pc:inkChg chg="add">
          <ac:chgData name="Theoneste Murangira" userId="1020c2ec896d7adc" providerId="LiveId" clId="{FBD64558-EA0A-4A91-8C63-35D8645F1D42}" dt="2024-03-14T09:18:53.480" v="3451" actId="9405"/>
          <ac:inkMkLst>
            <pc:docMk/>
            <pc:sldMk cId="1717951157" sldId="272"/>
            <ac:inkMk id="90" creationId="{544D4253-B0FB-27A5-F89A-90B52FAE6C4F}"/>
          </ac:inkMkLst>
        </pc:inkChg>
        <pc:inkChg chg="add del">
          <ac:chgData name="Theoneste Murangira" userId="1020c2ec896d7adc" providerId="LiveId" clId="{FBD64558-EA0A-4A91-8C63-35D8645F1D42}" dt="2024-03-14T09:22:44.694" v="3536"/>
          <ac:inkMkLst>
            <pc:docMk/>
            <pc:sldMk cId="1717951157" sldId="272"/>
            <ac:inkMk id="91" creationId="{790C4E81-500D-1E75-1A86-B86D5412198A}"/>
          </ac:inkMkLst>
        </pc:inkChg>
        <pc:inkChg chg="add del mod">
          <ac:chgData name="Theoneste Murangira" userId="1020c2ec896d7adc" providerId="LiveId" clId="{FBD64558-EA0A-4A91-8C63-35D8645F1D42}" dt="2024-03-14T09:19:18.315" v="3474"/>
          <ac:inkMkLst>
            <pc:docMk/>
            <pc:sldMk cId="1717951157" sldId="272"/>
            <ac:inkMk id="92" creationId="{220D4EAB-D5D2-FF93-44A4-2EC60A30D7DE}"/>
          </ac:inkMkLst>
        </pc:inkChg>
        <pc:inkChg chg="add del mod">
          <ac:chgData name="Theoneste Murangira" userId="1020c2ec896d7adc" providerId="LiveId" clId="{FBD64558-EA0A-4A91-8C63-35D8645F1D42}" dt="2024-03-14T09:19:18.319" v="3475"/>
          <ac:inkMkLst>
            <pc:docMk/>
            <pc:sldMk cId="1717951157" sldId="272"/>
            <ac:inkMk id="93" creationId="{C46FF355-EF03-BB78-EE38-2F9280478D77}"/>
          </ac:inkMkLst>
        </pc:inkChg>
        <pc:inkChg chg="add mod">
          <ac:chgData name="Theoneste Murangira" userId="1020c2ec896d7adc" providerId="LiveId" clId="{FBD64558-EA0A-4A91-8C63-35D8645F1D42}" dt="2024-03-14T09:19:06.890" v="3465"/>
          <ac:inkMkLst>
            <pc:docMk/>
            <pc:sldMk cId="1717951157" sldId="272"/>
            <ac:inkMk id="95" creationId="{745D4948-5986-9D18-EB43-0A1A90BD973C}"/>
          </ac:inkMkLst>
        </pc:inkChg>
        <pc:inkChg chg="add mod">
          <ac:chgData name="Theoneste Murangira" userId="1020c2ec896d7adc" providerId="LiveId" clId="{FBD64558-EA0A-4A91-8C63-35D8645F1D42}" dt="2024-03-14T09:19:06.890" v="3465"/>
          <ac:inkMkLst>
            <pc:docMk/>
            <pc:sldMk cId="1717951157" sldId="272"/>
            <ac:inkMk id="96" creationId="{6A2C94AE-E358-73AA-5D35-D4F9CEFE5CF4}"/>
          </ac:inkMkLst>
        </pc:inkChg>
        <pc:inkChg chg="add del mod">
          <ac:chgData name="Theoneste Murangira" userId="1020c2ec896d7adc" providerId="LiveId" clId="{FBD64558-EA0A-4A91-8C63-35D8645F1D42}" dt="2024-03-14T09:19:34.819" v="3489"/>
          <ac:inkMkLst>
            <pc:docMk/>
            <pc:sldMk cId="1717951157" sldId="272"/>
            <ac:inkMk id="98" creationId="{2890C5CF-F2F8-68A0-F02E-1F8DBF810EBA}"/>
          </ac:inkMkLst>
        </pc:inkChg>
        <pc:inkChg chg="add del mod">
          <ac:chgData name="Theoneste Murangira" userId="1020c2ec896d7adc" providerId="LiveId" clId="{FBD64558-EA0A-4A91-8C63-35D8645F1D42}" dt="2024-03-14T09:19:34.816" v="3488"/>
          <ac:inkMkLst>
            <pc:docMk/>
            <pc:sldMk cId="1717951157" sldId="272"/>
            <ac:inkMk id="99" creationId="{5E6C007A-6115-52FD-20BA-F66D71328688}"/>
          </ac:inkMkLst>
        </pc:inkChg>
        <pc:inkChg chg="add del mod">
          <ac:chgData name="Theoneste Murangira" userId="1020c2ec896d7adc" providerId="LiveId" clId="{FBD64558-EA0A-4A91-8C63-35D8645F1D42}" dt="2024-03-14T09:19:34.810" v="3487"/>
          <ac:inkMkLst>
            <pc:docMk/>
            <pc:sldMk cId="1717951157" sldId="272"/>
            <ac:inkMk id="100" creationId="{718C1E4B-F867-E458-D636-94AA2E6BF890}"/>
          </ac:inkMkLst>
        </pc:inkChg>
        <pc:inkChg chg="add mod">
          <ac:chgData name="Theoneste Murangira" userId="1020c2ec896d7adc" providerId="LiveId" clId="{FBD64558-EA0A-4A91-8C63-35D8645F1D42}" dt="2024-03-14T09:19:15.882" v="3473"/>
          <ac:inkMkLst>
            <pc:docMk/>
            <pc:sldMk cId="1717951157" sldId="272"/>
            <ac:inkMk id="102" creationId="{93AB7476-50D6-977C-2972-3E3CFCA58D13}"/>
          </ac:inkMkLst>
        </pc:inkChg>
        <pc:inkChg chg="add mod">
          <ac:chgData name="Theoneste Murangira" userId="1020c2ec896d7adc" providerId="LiveId" clId="{FBD64558-EA0A-4A91-8C63-35D8645F1D42}" dt="2024-03-14T09:19:15.882" v="3473"/>
          <ac:inkMkLst>
            <pc:docMk/>
            <pc:sldMk cId="1717951157" sldId="272"/>
            <ac:inkMk id="103" creationId="{573736F7-CB50-6231-8425-360925FEE973}"/>
          </ac:inkMkLst>
        </pc:inkChg>
        <pc:inkChg chg="add del mod">
          <ac:chgData name="Theoneste Murangira" userId="1020c2ec896d7adc" providerId="LiveId" clId="{FBD64558-EA0A-4A91-8C63-35D8645F1D42}" dt="2024-03-14T09:19:26.597" v="3480"/>
          <ac:inkMkLst>
            <pc:docMk/>
            <pc:sldMk cId="1717951157" sldId="272"/>
            <ac:inkMk id="105" creationId="{D3F8C8ED-6D4B-72C2-0C1E-2E685D235B95}"/>
          </ac:inkMkLst>
        </pc:inkChg>
        <pc:inkChg chg="add del mod">
          <ac:chgData name="Theoneste Murangira" userId="1020c2ec896d7adc" providerId="LiveId" clId="{FBD64558-EA0A-4A91-8C63-35D8645F1D42}" dt="2024-03-14T09:19:26.602" v="3481"/>
          <ac:inkMkLst>
            <pc:docMk/>
            <pc:sldMk cId="1717951157" sldId="272"/>
            <ac:inkMk id="106" creationId="{B12C0E7B-2D1D-66B6-4CA4-7E6364F36F31}"/>
          </ac:inkMkLst>
        </pc:inkChg>
        <pc:inkChg chg="add">
          <ac:chgData name="Theoneste Murangira" userId="1020c2ec896d7adc" providerId="LiveId" clId="{FBD64558-EA0A-4A91-8C63-35D8645F1D42}" dt="2024-03-14T09:19:23.556" v="3479" actId="9405"/>
          <ac:inkMkLst>
            <pc:docMk/>
            <pc:sldMk cId="1717951157" sldId="272"/>
            <ac:inkMk id="108" creationId="{8BF7ED8D-8856-7F85-F3D5-C8ED249E113C}"/>
          </ac:inkMkLst>
        </pc:inkChg>
        <pc:inkChg chg="add mod">
          <ac:chgData name="Theoneste Murangira" userId="1020c2ec896d7adc" providerId="LiveId" clId="{FBD64558-EA0A-4A91-8C63-35D8645F1D42}" dt="2024-03-14T09:19:48.783" v="3496"/>
          <ac:inkMkLst>
            <pc:docMk/>
            <pc:sldMk cId="1717951157" sldId="272"/>
            <ac:inkMk id="109" creationId="{7298289A-7B8C-34AB-838E-EE15999902A5}"/>
          </ac:inkMkLst>
        </pc:inkChg>
        <pc:inkChg chg="add mod">
          <ac:chgData name="Theoneste Murangira" userId="1020c2ec896d7adc" providerId="LiveId" clId="{FBD64558-EA0A-4A91-8C63-35D8645F1D42}" dt="2024-03-14T09:19:48.783" v="3496"/>
          <ac:inkMkLst>
            <pc:docMk/>
            <pc:sldMk cId="1717951157" sldId="272"/>
            <ac:inkMk id="110" creationId="{B1E85B4E-B8B1-1425-70C2-E614938FA6AC}"/>
          </ac:inkMkLst>
        </pc:inkChg>
        <pc:inkChg chg="add mod">
          <ac:chgData name="Theoneste Murangira" userId="1020c2ec896d7adc" providerId="LiveId" clId="{FBD64558-EA0A-4A91-8C63-35D8645F1D42}" dt="2024-03-14T09:19:34.882" v="3490"/>
          <ac:inkMkLst>
            <pc:docMk/>
            <pc:sldMk cId="1717951157" sldId="272"/>
            <ac:inkMk id="112" creationId="{55D34FF1-A49D-A2C8-6207-3F354735F5BB}"/>
          </ac:inkMkLst>
        </pc:inkChg>
        <pc:inkChg chg="add mod">
          <ac:chgData name="Theoneste Murangira" userId="1020c2ec896d7adc" providerId="LiveId" clId="{FBD64558-EA0A-4A91-8C63-35D8645F1D42}" dt="2024-03-14T09:19:34.882" v="3490"/>
          <ac:inkMkLst>
            <pc:docMk/>
            <pc:sldMk cId="1717951157" sldId="272"/>
            <ac:inkMk id="113" creationId="{D170F653-9F25-2076-B9E7-3A08444E581B}"/>
          </ac:inkMkLst>
        </pc:inkChg>
        <pc:inkChg chg="add mod">
          <ac:chgData name="Theoneste Murangira" userId="1020c2ec896d7adc" providerId="LiveId" clId="{FBD64558-EA0A-4A91-8C63-35D8645F1D42}" dt="2024-03-14T09:19:37.727" v="3493"/>
          <ac:inkMkLst>
            <pc:docMk/>
            <pc:sldMk cId="1717951157" sldId="272"/>
            <ac:inkMk id="115" creationId="{A050262C-3C44-95F7-75AA-216E64D3AD4D}"/>
          </ac:inkMkLst>
        </pc:inkChg>
        <pc:inkChg chg="add mod">
          <ac:chgData name="Theoneste Murangira" userId="1020c2ec896d7adc" providerId="LiveId" clId="{FBD64558-EA0A-4A91-8C63-35D8645F1D42}" dt="2024-03-14T09:19:37.727" v="3493"/>
          <ac:inkMkLst>
            <pc:docMk/>
            <pc:sldMk cId="1717951157" sldId="272"/>
            <ac:inkMk id="116" creationId="{FC2ED755-1E9D-A17D-53BA-0DEB0A624E57}"/>
          </ac:inkMkLst>
        </pc:inkChg>
        <pc:inkChg chg="add">
          <ac:chgData name="Theoneste Murangira" userId="1020c2ec896d7adc" providerId="LiveId" clId="{FBD64558-EA0A-4A91-8C63-35D8645F1D42}" dt="2024-03-14T09:19:39.969" v="3494" actId="9405"/>
          <ac:inkMkLst>
            <pc:docMk/>
            <pc:sldMk cId="1717951157" sldId="272"/>
            <ac:inkMk id="118" creationId="{940043E1-4AF9-B657-9C43-53B267245E1B}"/>
          </ac:inkMkLst>
        </pc:inkChg>
        <pc:inkChg chg="add mod">
          <ac:chgData name="Theoneste Murangira" userId="1020c2ec896d7adc" providerId="LiveId" clId="{FBD64558-EA0A-4A91-8C63-35D8645F1D42}" dt="2024-03-14T09:19:48.783" v="3496"/>
          <ac:inkMkLst>
            <pc:docMk/>
            <pc:sldMk cId="1717951157" sldId="272"/>
            <ac:inkMk id="119" creationId="{02C3BC93-9B9C-A367-7854-BF60FB3F4FD6}"/>
          </ac:inkMkLst>
        </pc:inkChg>
        <pc:inkChg chg="add">
          <ac:chgData name="Theoneste Murangira" userId="1020c2ec896d7adc" providerId="LiveId" clId="{FBD64558-EA0A-4A91-8C63-35D8645F1D42}" dt="2024-03-14T09:19:52.886" v="3497" actId="9405"/>
          <ac:inkMkLst>
            <pc:docMk/>
            <pc:sldMk cId="1717951157" sldId="272"/>
            <ac:inkMk id="121" creationId="{A7D6E74C-12F3-4AD3-92C6-57B8AFFE5AF4}"/>
          </ac:inkMkLst>
        </pc:inkChg>
        <pc:inkChg chg="add">
          <ac:chgData name="Theoneste Murangira" userId="1020c2ec896d7adc" providerId="LiveId" clId="{FBD64558-EA0A-4A91-8C63-35D8645F1D42}" dt="2024-03-14T09:20:49.124" v="3498" actId="9405"/>
          <ac:inkMkLst>
            <pc:docMk/>
            <pc:sldMk cId="1717951157" sldId="272"/>
            <ac:inkMk id="122" creationId="{F12EF213-3ABF-E750-D90B-CDB582DCB02F}"/>
          </ac:inkMkLst>
        </pc:inkChg>
        <pc:inkChg chg="add mod">
          <ac:chgData name="Theoneste Murangira" userId="1020c2ec896d7adc" providerId="LiveId" clId="{FBD64558-EA0A-4A91-8C63-35D8645F1D42}" dt="2024-03-14T09:21:24.294" v="3504"/>
          <ac:inkMkLst>
            <pc:docMk/>
            <pc:sldMk cId="1717951157" sldId="272"/>
            <ac:inkMk id="123" creationId="{920ADF33-EA72-01A4-7350-A23C9E604978}"/>
          </ac:inkMkLst>
        </pc:inkChg>
        <pc:inkChg chg="add mod">
          <ac:chgData name="Theoneste Murangira" userId="1020c2ec896d7adc" providerId="LiveId" clId="{FBD64558-EA0A-4A91-8C63-35D8645F1D42}" dt="2024-03-14T09:21:24.294" v="3504"/>
          <ac:inkMkLst>
            <pc:docMk/>
            <pc:sldMk cId="1717951157" sldId="272"/>
            <ac:inkMk id="124" creationId="{066C1C05-AA15-A956-D693-62D61A74F0F9}"/>
          </ac:inkMkLst>
        </pc:inkChg>
        <pc:inkChg chg="add mod">
          <ac:chgData name="Theoneste Murangira" userId="1020c2ec896d7adc" providerId="LiveId" clId="{FBD64558-EA0A-4A91-8C63-35D8645F1D42}" dt="2024-03-14T09:21:24.294" v="3504"/>
          <ac:inkMkLst>
            <pc:docMk/>
            <pc:sldMk cId="1717951157" sldId="272"/>
            <ac:inkMk id="125" creationId="{C17039A8-2591-00FE-F6C7-C6D449154D01}"/>
          </ac:inkMkLst>
        </pc:inkChg>
        <pc:inkChg chg="add mod">
          <ac:chgData name="Theoneste Murangira" userId="1020c2ec896d7adc" providerId="LiveId" clId="{FBD64558-EA0A-4A91-8C63-35D8645F1D42}" dt="2024-03-14T09:21:24.294" v="3504"/>
          <ac:inkMkLst>
            <pc:docMk/>
            <pc:sldMk cId="1717951157" sldId="272"/>
            <ac:inkMk id="126" creationId="{194DA926-41F4-E66B-232A-625A37D20096}"/>
          </ac:inkMkLst>
        </pc:inkChg>
        <pc:inkChg chg="add mod">
          <ac:chgData name="Theoneste Murangira" userId="1020c2ec896d7adc" providerId="LiveId" clId="{FBD64558-EA0A-4A91-8C63-35D8645F1D42}" dt="2024-03-14T09:21:24.294" v="3504"/>
          <ac:inkMkLst>
            <pc:docMk/>
            <pc:sldMk cId="1717951157" sldId="272"/>
            <ac:inkMk id="127" creationId="{6D662A68-E1AB-E42E-5593-DF6B3D7F1126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0" creationId="{E8576727-78FA-44C4-7806-D8AF14E89F6B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1" creationId="{B504E330-5DDE-0875-6B43-D929F7C7B322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2" creationId="{0FD1E544-F42A-E766-7F59-EDA8159F1188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3" creationId="{B4D35DBC-0B63-5FFA-CEE2-DB42248E61E3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4" creationId="{DD4CF046-B13F-A322-42CE-A11D4C20D9DA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5" creationId="{63222380-10E6-3457-3D05-0C079661ECFF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6" creationId="{18FE5736-9803-1197-3CEF-8BD0B606FA23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7" creationId="{26232FCD-7B75-8306-6B1F-75959789C34D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38" creationId="{8CBBC381-860F-E13A-9B53-B358C0CB13AE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40" creationId="{D3758C4A-67DE-3444-DEEA-EE53CBF52A76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41" creationId="{2CBA3D78-6E5F-6BF6-512F-0FF7EB9A6835}"/>
          </ac:inkMkLst>
        </pc:inkChg>
        <pc:inkChg chg="add mod">
          <ac:chgData name="Theoneste Murangira" userId="1020c2ec896d7adc" providerId="LiveId" clId="{FBD64558-EA0A-4A91-8C63-35D8645F1D42}" dt="2024-03-14T09:21:38.318" v="3518"/>
          <ac:inkMkLst>
            <pc:docMk/>
            <pc:sldMk cId="1717951157" sldId="272"/>
            <ac:inkMk id="142" creationId="{68B26818-E8B7-73A9-4FD7-23977C227928}"/>
          </ac:inkMkLst>
        </pc:inkChg>
        <pc:inkChg chg="add">
          <ac:chgData name="Theoneste Murangira" userId="1020c2ec896d7adc" providerId="LiveId" clId="{FBD64558-EA0A-4A91-8C63-35D8645F1D42}" dt="2024-03-14T09:21:48.098" v="3519" actId="9405"/>
          <ac:inkMkLst>
            <pc:docMk/>
            <pc:sldMk cId="1717951157" sldId="272"/>
            <ac:inkMk id="144" creationId="{A284FDAF-4B88-3C78-D371-5F460634F086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45" creationId="{52C18ADC-6EE7-3E09-A2C6-4664934E90C8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46" creationId="{105304BF-501D-94D9-0340-BF2BA6694EBE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48" creationId="{A1E1787A-7B1B-686D-5067-A37B75AA9D48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49" creationId="{9AD50E43-7AF7-5AEB-5E14-709ED58EB4A3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0" creationId="{DD8422E2-75AA-7256-A09E-7D3AF90785FB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1" creationId="{F4F2CBAE-427E-9648-AA62-FF327E570D46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2" creationId="{CFD1C20C-C91F-4603-7D65-DB2D4D443004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3" creationId="{A67BCC85-FFAD-76A8-FD5F-48B119052B59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4" creationId="{8C71E9B7-A41F-5EDE-50A5-C5C64E29E445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5" creationId="{CE3A4820-EF03-24D3-E1A1-BDAAFD0BD450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6" creationId="{A2FC6236-8B63-628D-10C1-E64AB3FF2514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7" creationId="{47A492B5-54E9-7A92-5690-CEB71379B537}"/>
          </ac:inkMkLst>
        </pc:inkChg>
        <pc:inkChg chg="add mod">
          <ac:chgData name="Theoneste Murangira" userId="1020c2ec896d7adc" providerId="LiveId" clId="{FBD64558-EA0A-4A91-8C63-35D8645F1D42}" dt="2024-03-14T09:22:39.984" v="3535"/>
          <ac:inkMkLst>
            <pc:docMk/>
            <pc:sldMk cId="1717951157" sldId="272"/>
            <ac:inkMk id="159" creationId="{DA1FD0D6-1671-8337-3B2B-226B2B4DCE5B}"/>
          </ac:inkMkLst>
        </pc:inkChg>
        <pc:inkChg chg="add mod">
          <ac:chgData name="Theoneste Murangira" userId="1020c2ec896d7adc" providerId="LiveId" clId="{FBD64558-EA0A-4A91-8C63-35D8645F1D42}" dt="2024-03-14T09:22:48.816" v="3539"/>
          <ac:inkMkLst>
            <pc:docMk/>
            <pc:sldMk cId="1717951157" sldId="272"/>
            <ac:inkMk id="161" creationId="{B49F6AB2-0E7A-99C1-CF0F-157DC8054094}"/>
          </ac:inkMkLst>
        </pc:inkChg>
        <pc:inkChg chg="add mod">
          <ac:chgData name="Theoneste Murangira" userId="1020c2ec896d7adc" providerId="LiveId" clId="{FBD64558-EA0A-4A91-8C63-35D8645F1D42}" dt="2024-03-14T09:22:48.816" v="3539"/>
          <ac:inkMkLst>
            <pc:docMk/>
            <pc:sldMk cId="1717951157" sldId="272"/>
            <ac:inkMk id="162" creationId="{AFE26B8C-9188-5E1F-0D07-36BF174A52F8}"/>
          </ac:inkMkLst>
        </pc:inkChg>
        <pc:inkChg chg="add del">
          <ac:chgData name="Theoneste Murangira" userId="1020c2ec896d7adc" providerId="LiveId" clId="{FBD64558-EA0A-4A91-8C63-35D8645F1D42}" dt="2024-03-14T09:23:34.167" v="3542"/>
          <ac:inkMkLst>
            <pc:docMk/>
            <pc:sldMk cId="1717951157" sldId="272"/>
            <ac:inkMk id="164" creationId="{10ACBD1F-9BBD-DC21-138C-77A4508904B0}"/>
          </ac:inkMkLst>
        </pc:inkChg>
        <pc:inkChg chg="add del">
          <ac:chgData name="Theoneste Murangira" userId="1020c2ec896d7adc" providerId="LiveId" clId="{FBD64558-EA0A-4A91-8C63-35D8645F1D42}" dt="2024-03-14T09:23:34.631" v="3543"/>
          <ac:inkMkLst>
            <pc:docMk/>
            <pc:sldMk cId="1717951157" sldId="272"/>
            <ac:inkMk id="165" creationId="{EFB3D486-E5F2-5BA3-0D6A-E514E20AE4A6}"/>
          </ac:inkMkLst>
        </pc:inkChg>
        <pc:inkChg chg="add mod">
          <ac:chgData name="Theoneste Murangira" userId="1020c2ec896d7adc" providerId="LiveId" clId="{FBD64558-EA0A-4A91-8C63-35D8645F1D42}" dt="2024-03-14T09:23:42.072" v="3547"/>
          <ac:inkMkLst>
            <pc:docMk/>
            <pc:sldMk cId="1717951157" sldId="272"/>
            <ac:inkMk id="166" creationId="{C85956F1-96DB-BA6B-3424-0E7EE89707BD}"/>
          </ac:inkMkLst>
        </pc:inkChg>
        <pc:inkChg chg="add mod">
          <ac:chgData name="Theoneste Murangira" userId="1020c2ec896d7adc" providerId="LiveId" clId="{FBD64558-EA0A-4A91-8C63-35D8645F1D42}" dt="2024-03-14T09:23:42.072" v="3547"/>
          <ac:inkMkLst>
            <pc:docMk/>
            <pc:sldMk cId="1717951157" sldId="272"/>
            <ac:inkMk id="167" creationId="{2AF2100A-41DE-0CCC-6B50-E2F301BF65F7}"/>
          </ac:inkMkLst>
        </pc:inkChg>
        <pc:inkChg chg="add mod">
          <ac:chgData name="Theoneste Murangira" userId="1020c2ec896d7adc" providerId="LiveId" clId="{FBD64558-EA0A-4A91-8C63-35D8645F1D42}" dt="2024-03-14T09:23:42.072" v="3547"/>
          <ac:inkMkLst>
            <pc:docMk/>
            <pc:sldMk cId="1717951157" sldId="272"/>
            <ac:inkMk id="168" creationId="{2D54FA58-A22E-6741-2C70-ECD43FF41730}"/>
          </ac:inkMkLst>
        </pc:inkChg>
        <pc:inkChg chg="add mod">
          <ac:chgData name="Theoneste Murangira" userId="1020c2ec896d7adc" providerId="LiveId" clId="{FBD64558-EA0A-4A91-8C63-35D8645F1D42}" dt="2024-03-14T09:24:17.314" v="3552"/>
          <ac:inkMkLst>
            <pc:docMk/>
            <pc:sldMk cId="1717951157" sldId="272"/>
            <ac:inkMk id="170" creationId="{6D2E285E-A94C-A429-CB4D-558C4D849898}"/>
          </ac:inkMkLst>
        </pc:inkChg>
        <pc:inkChg chg="add mod">
          <ac:chgData name="Theoneste Murangira" userId="1020c2ec896d7adc" providerId="LiveId" clId="{FBD64558-EA0A-4A91-8C63-35D8645F1D42}" dt="2024-03-14T09:24:17.314" v="3552"/>
          <ac:inkMkLst>
            <pc:docMk/>
            <pc:sldMk cId="1717951157" sldId="272"/>
            <ac:inkMk id="171" creationId="{778D2D25-A5A0-EBF6-814B-6FF527994828}"/>
          </ac:inkMkLst>
        </pc:inkChg>
        <pc:inkChg chg="add mod">
          <ac:chgData name="Theoneste Murangira" userId="1020c2ec896d7adc" providerId="LiveId" clId="{FBD64558-EA0A-4A91-8C63-35D8645F1D42}" dt="2024-03-14T09:24:17.314" v="3552"/>
          <ac:inkMkLst>
            <pc:docMk/>
            <pc:sldMk cId="1717951157" sldId="272"/>
            <ac:inkMk id="173" creationId="{902C4456-BBF2-FAF2-3DE3-16F90FB3BF93}"/>
          </ac:inkMkLst>
        </pc:inkChg>
      </pc:sldChg>
      <pc:sldChg chg="addSp delSp modSp new mod">
        <pc:chgData name="Theoneste Murangira" userId="1020c2ec896d7adc" providerId="LiveId" clId="{FBD64558-EA0A-4A91-8C63-35D8645F1D42}" dt="2024-03-14T09:28:47.131" v="3689"/>
        <pc:sldMkLst>
          <pc:docMk/>
          <pc:sldMk cId="519287054" sldId="273"/>
        </pc:sldMkLst>
        <pc:grpChg chg="mod">
          <ac:chgData name="Theoneste Murangira" userId="1020c2ec896d7adc" providerId="LiveId" clId="{FBD64558-EA0A-4A91-8C63-35D8645F1D42}" dt="2024-03-14T09:24:49.475" v="3568"/>
          <ac:grpSpMkLst>
            <pc:docMk/>
            <pc:sldMk cId="519287054" sldId="273"/>
            <ac:grpSpMk id="16" creationId="{EC3C23E0-9D49-703C-6E2E-6616B24F6655}"/>
          </ac:grpSpMkLst>
        </pc:grpChg>
        <pc:grpChg chg="mod">
          <ac:chgData name="Theoneste Murangira" userId="1020c2ec896d7adc" providerId="LiveId" clId="{FBD64558-EA0A-4A91-8C63-35D8645F1D42}" dt="2024-03-14T09:24:49.475" v="3568"/>
          <ac:grpSpMkLst>
            <pc:docMk/>
            <pc:sldMk cId="519287054" sldId="273"/>
            <ac:grpSpMk id="17" creationId="{DDDA9646-D9AD-79B3-ECBF-3B8974474F45}"/>
          </ac:grpSpMkLst>
        </pc:grpChg>
        <pc:grpChg chg="mod">
          <ac:chgData name="Theoneste Murangira" userId="1020c2ec896d7adc" providerId="LiveId" clId="{FBD64558-EA0A-4A91-8C63-35D8645F1D42}" dt="2024-03-14T09:24:49.475" v="3568"/>
          <ac:grpSpMkLst>
            <pc:docMk/>
            <pc:sldMk cId="519287054" sldId="273"/>
            <ac:grpSpMk id="18" creationId="{B5C44603-1E2F-9B8D-5F93-0DCE3E6562B1}"/>
          </ac:grpSpMkLst>
        </pc:grpChg>
        <pc:grpChg chg="mod">
          <ac:chgData name="Theoneste Murangira" userId="1020c2ec896d7adc" providerId="LiveId" clId="{FBD64558-EA0A-4A91-8C63-35D8645F1D42}" dt="2024-03-14T09:24:52.224" v="3572"/>
          <ac:grpSpMkLst>
            <pc:docMk/>
            <pc:sldMk cId="519287054" sldId="273"/>
            <ac:grpSpMk id="22" creationId="{30451C6D-4E4A-DB6F-249E-DEAE635F4ABC}"/>
          </ac:grpSpMkLst>
        </pc:grpChg>
        <pc:grpChg chg="del mod">
          <ac:chgData name="Theoneste Murangira" userId="1020c2ec896d7adc" providerId="LiveId" clId="{FBD64558-EA0A-4A91-8C63-35D8645F1D42}" dt="2024-03-14T09:25:15.484" v="3583"/>
          <ac:grpSpMkLst>
            <pc:docMk/>
            <pc:sldMk cId="519287054" sldId="273"/>
            <ac:grpSpMk id="33" creationId="{DF04C028-46AA-8CD9-425C-729FB501925E}"/>
          </ac:grpSpMkLst>
        </pc:grpChg>
        <pc:grpChg chg="mod">
          <ac:chgData name="Theoneste Murangira" userId="1020c2ec896d7adc" providerId="LiveId" clId="{FBD64558-EA0A-4A91-8C63-35D8645F1D42}" dt="2024-03-14T09:25:15.484" v="3583"/>
          <ac:grpSpMkLst>
            <pc:docMk/>
            <pc:sldMk cId="519287054" sldId="273"/>
            <ac:grpSpMk id="34" creationId="{0A18B600-8607-7863-8E5B-FE5E2AB53CCF}"/>
          </ac:grpSpMkLst>
        </pc:grpChg>
        <pc:grpChg chg="del mod">
          <ac:chgData name="Theoneste Murangira" userId="1020c2ec896d7adc" providerId="LiveId" clId="{FBD64558-EA0A-4A91-8C63-35D8645F1D42}" dt="2024-03-14T09:25:28.129" v="3595"/>
          <ac:grpSpMkLst>
            <pc:docMk/>
            <pc:sldMk cId="519287054" sldId="273"/>
            <ac:grpSpMk id="44" creationId="{B4CB68E7-9915-9471-CE44-A1BFAA529740}"/>
          </ac:grpSpMkLst>
        </pc:grpChg>
        <pc:grpChg chg="mod">
          <ac:chgData name="Theoneste Murangira" userId="1020c2ec896d7adc" providerId="LiveId" clId="{FBD64558-EA0A-4A91-8C63-35D8645F1D42}" dt="2024-03-14T09:25:27.543" v="3593"/>
          <ac:grpSpMkLst>
            <pc:docMk/>
            <pc:sldMk cId="519287054" sldId="273"/>
            <ac:grpSpMk id="45" creationId="{E9DD0AE9-2254-95B3-7F27-AF0DAF3AF91D}"/>
          </ac:grpSpMkLst>
        </pc:grpChg>
        <pc:grpChg chg="mod">
          <ac:chgData name="Theoneste Murangira" userId="1020c2ec896d7adc" providerId="LiveId" clId="{FBD64558-EA0A-4A91-8C63-35D8645F1D42}" dt="2024-03-14T09:25:28.129" v="3595"/>
          <ac:grpSpMkLst>
            <pc:docMk/>
            <pc:sldMk cId="519287054" sldId="273"/>
            <ac:grpSpMk id="47" creationId="{7141A8A5-8F5C-92B7-2C5B-12847B3CB715}"/>
          </ac:grpSpMkLst>
        </pc:grpChg>
        <pc:grpChg chg="del mod">
          <ac:chgData name="Theoneste Murangira" userId="1020c2ec896d7adc" providerId="LiveId" clId="{FBD64558-EA0A-4A91-8C63-35D8645F1D42}" dt="2024-03-14T09:25:36.668" v="3604"/>
          <ac:grpSpMkLst>
            <pc:docMk/>
            <pc:sldMk cId="519287054" sldId="273"/>
            <ac:grpSpMk id="54" creationId="{A4122055-8D31-0742-A673-93DB00C215B2}"/>
          </ac:grpSpMkLst>
        </pc:grpChg>
        <pc:grpChg chg="mod">
          <ac:chgData name="Theoneste Murangira" userId="1020c2ec896d7adc" providerId="LiveId" clId="{FBD64558-EA0A-4A91-8C63-35D8645F1D42}" dt="2024-03-14T09:25:35.231" v="3602"/>
          <ac:grpSpMkLst>
            <pc:docMk/>
            <pc:sldMk cId="519287054" sldId="273"/>
            <ac:grpSpMk id="55" creationId="{C0594A86-994F-BA40-60D4-B0B17DC7A481}"/>
          </ac:grpSpMkLst>
        </pc:grpChg>
        <pc:grpChg chg="mod">
          <ac:chgData name="Theoneste Murangira" userId="1020c2ec896d7adc" providerId="LiveId" clId="{FBD64558-EA0A-4A91-8C63-35D8645F1D42}" dt="2024-03-14T09:25:36.668" v="3604"/>
          <ac:grpSpMkLst>
            <pc:docMk/>
            <pc:sldMk cId="519287054" sldId="273"/>
            <ac:grpSpMk id="57" creationId="{28CFDB27-A32F-53DF-D4F0-A575804D503B}"/>
          </ac:grpSpMkLst>
        </pc:grpChg>
        <pc:grpChg chg="del mod">
          <ac:chgData name="Theoneste Murangira" userId="1020c2ec896d7adc" providerId="LiveId" clId="{FBD64558-EA0A-4A91-8C63-35D8645F1D42}" dt="2024-03-14T09:25:44.584" v="3611"/>
          <ac:grpSpMkLst>
            <pc:docMk/>
            <pc:sldMk cId="519287054" sldId="273"/>
            <ac:grpSpMk id="62" creationId="{C34F6BF4-9B0C-1EF0-BDF9-5D38B0EC82E6}"/>
          </ac:grpSpMkLst>
        </pc:grpChg>
        <pc:grpChg chg="mod">
          <ac:chgData name="Theoneste Murangira" userId="1020c2ec896d7adc" providerId="LiveId" clId="{FBD64558-EA0A-4A91-8C63-35D8645F1D42}" dt="2024-03-14T09:25:44.584" v="3611"/>
          <ac:grpSpMkLst>
            <pc:docMk/>
            <pc:sldMk cId="519287054" sldId="273"/>
            <ac:grpSpMk id="64" creationId="{1CFAD02A-E711-7474-8790-7B4EA441E09E}"/>
          </ac:grpSpMkLst>
        </pc:grpChg>
        <pc:grpChg chg="mod">
          <ac:chgData name="Theoneste Murangira" userId="1020c2ec896d7adc" providerId="LiveId" clId="{FBD64558-EA0A-4A91-8C63-35D8645F1D42}" dt="2024-03-14T09:25:56.995" v="3619"/>
          <ac:grpSpMkLst>
            <pc:docMk/>
            <pc:sldMk cId="519287054" sldId="273"/>
            <ac:grpSpMk id="72" creationId="{8D205DE3-D5AD-12E2-8DD0-60046BB3940F}"/>
          </ac:grpSpMkLst>
        </pc:grpChg>
        <pc:grpChg chg="mod">
          <ac:chgData name="Theoneste Murangira" userId="1020c2ec896d7adc" providerId="LiveId" clId="{FBD64558-EA0A-4A91-8C63-35D8645F1D42}" dt="2024-03-14T09:25:56.995" v="3619"/>
          <ac:grpSpMkLst>
            <pc:docMk/>
            <pc:sldMk cId="519287054" sldId="273"/>
            <ac:grpSpMk id="73" creationId="{742A1FEE-E3CF-A146-D7FB-DC3F5CFB142F}"/>
          </ac:grpSpMkLst>
        </pc:grpChg>
        <pc:grpChg chg="mod">
          <ac:chgData name="Theoneste Murangira" userId="1020c2ec896d7adc" providerId="LiveId" clId="{FBD64558-EA0A-4A91-8C63-35D8645F1D42}" dt="2024-03-14T09:26:08.267" v="3626"/>
          <ac:grpSpMkLst>
            <pc:docMk/>
            <pc:sldMk cId="519287054" sldId="273"/>
            <ac:grpSpMk id="80" creationId="{7EB394F0-C179-6D94-291D-0D07FB01AC5D}"/>
          </ac:grpSpMkLst>
        </pc:grpChg>
        <pc:grpChg chg="del mod">
          <ac:chgData name="Theoneste Murangira" userId="1020c2ec896d7adc" providerId="LiveId" clId="{FBD64558-EA0A-4A91-8C63-35D8645F1D42}" dt="2024-03-14T09:26:13.560" v="3631"/>
          <ac:grpSpMkLst>
            <pc:docMk/>
            <pc:sldMk cId="519287054" sldId="273"/>
            <ac:grpSpMk id="83" creationId="{842A4290-BDEE-67B7-4CAA-252DBCA8E69B}"/>
          </ac:grpSpMkLst>
        </pc:grpChg>
        <pc:grpChg chg="del mod">
          <ac:chgData name="Theoneste Murangira" userId="1020c2ec896d7adc" providerId="LiveId" clId="{FBD64558-EA0A-4A91-8C63-35D8645F1D42}" dt="2024-03-14T09:26:14.755" v="3633"/>
          <ac:grpSpMkLst>
            <pc:docMk/>
            <pc:sldMk cId="519287054" sldId="273"/>
            <ac:grpSpMk id="85" creationId="{31A78193-5B70-B0E9-721A-E67B941A758C}"/>
          </ac:grpSpMkLst>
        </pc:grpChg>
        <pc:grpChg chg="mod">
          <ac:chgData name="Theoneste Murangira" userId="1020c2ec896d7adc" providerId="LiveId" clId="{FBD64558-EA0A-4A91-8C63-35D8645F1D42}" dt="2024-03-14T09:26:14.755" v="3633"/>
          <ac:grpSpMkLst>
            <pc:docMk/>
            <pc:sldMk cId="519287054" sldId="273"/>
            <ac:grpSpMk id="87" creationId="{C9D60017-1B41-C3F6-F7F4-6ED9E2B502B3}"/>
          </ac:grpSpMkLst>
        </pc:grpChg>
        <pc:grpChg chg="mod">
          <ac:chgData name="Theoneste Murangira" userId="1020c2ec896d7adc" providerId="LiveId" clId="{FBD64558-EA0A-4A91-8C63-35D8645F1D42}" dt="2024-03-14T09:26:52.570" v="3640"/>
          <ac:grpSpMkLst>
            <pc:docMk/>
            <pc:sldMk cId="519287054" sldId="273"/>
            <ac:grpSpMk id="94" creationId="{3E84BB0A-BB4B-EA8F-6C2D-8AC3A9C300D2}"/>
          </ac:grpSpMkLst>
        </pc:grpChg>
        <pc:grpChg chg="del mod">
          <ac:chgData name="Theoneste Murangira" userId="1020c2ec896d7adc" providerId="LiveId" clId="{FBD64558-EA0A-4A91-8C63-35D8645F1D42}" dt="2024-03-14T09:27:03.119" v="3648"/>
          <ac:grpSpMkLst>
            <pc:docMk/>
            <pc:sldMk cId="519287054" sldId="273"/>
            <ac:grpSpMk id="100" creationId="{B5CC988A-BFA0-5951-4231-C75D0B436262}"/>
          </ac:grpSpMkLst>
        </pc:grpChg>
        <pc:grpChg chg="del mod">
          <ac:chgData name="Theoneste Murangira" userId="1020c2ec896d7adc" providerId="LiveId" clId="{FBD64558-EA0A-4A91-8C63-35D8645F1D42}" dt="2024-03-14T09:27:04.840" v="3651"/>
          <ac:grpSpMkLst>
            <pc:docMk/>
            <pc:sldMk cId="519287054" sldId="273"/>
            <ac:grpSpMk id="102" creationId="{503ECE2E-FD85-EC86-033A-7A83657A6FA1}"/>
          </ac:grpSpMkLst>
        </pc:grpChg>
        <pc:grpChg chg="del mod">
          <ac:chgData name="Theoneste Murangira" userId="1020c2ec896d7adc" providerId="LiveId" clId="{FBD64558-EA0A-4A91-8C63-35D8645F1D42}" dt="2024-03-14T09:27:09.324" v="3655"/>
          <ac:grpSpMkLst>
            <pc:docMk/>
            <pc:sldMk cId="519287054" sldId="273"/>
            <ac:grpSpMk id="105" creationId="{84537CA8-BF43-8532-AD40-49D8FDFE126D}"/>
          </ac:grpSpMkLst>
        </pc:grpChg>
        <pc:grpChg chg="del mod">
          <ac:chgData name="Theoneste Murangira" userId="1020c2ec896d7adc" providerId="LiveId" clId="{FBD64558-EA0A-4A91-8C63-35D8645F1D42}" dt="2024-03-14T09:27:25.883" v="3660"/>
          <ac:grpSpMkLst>
            <pc:docMk/>
            <pc:sldMk cId="519287054" sldId="273"/>
            <ac:grpSpMk id="109" creationId="{3C54EBE0-D644-F2B1-1968-4ED518ED545B}"/>
          </ac:grpSpMkLst>
        </pc:grpChg>
        <pc:grpChg chg="mod">
          <ac:chgData name="Theoneste Murangira" userId="1020c2ec896d7adc" providerId="LiveId" clId="{FBD64558-EA0A-4A91-8C63-35D8645F1D42}" dt="2024-03-14T09:27:25.883" v="3660"/>
          <ac:grpSpMkLst>
            <pc:docMk/>
            <pc:sldMk cId="519287054" sldId="273"/>
            <ac:grpSpMk id="114" creationId="{3DDDEF76-86B0-BF11-9AD4-83127426A83B}"/>
          </ac:grpSpMkLst>
        </pc:grpChg>
        <pc:grpChg chg="del mod">
          <ac:chgData name="Theoneste Murangira" userId="1020c2ec896d7adc" providerId="LiveId" clId="{FBD64558-EA0A-4A91-8C63-35D8645F1D42}" dt="2024-03-14T09:28:26.102" v="3679"/>
          <ac:grpSpMkLst>
            <pc:docMk/>
            <pc:sldMk cId="519287054" sldId="273"/>
            <ac:grpSpMk id="120" creationId="{CDAA8146-61E9-E492-6A92-369B3A2F1E73}"/>
          </ac:grpSpMkLst>
        </pc:grpChg>
        <pc:grpChg chg="del mod">
          <ac:chgData name="Theoneste Murangira" userId="1020c2ec896d7adc" providerId="LiveId" clId="{FBD64558-EA0A-4A91-8C63-35D8645F1D42}" dt="2024-03-14T09:28:12.556" v="3673"/>
          <ac:grpSpMkLst>
            <pc:docMk/>
            <pc:sldMk cId="519287054" sldId="273"/>
            <ac:grpSpMk id="124" creationId="{6A5DD320-BE89-EF5F-9401-E18F2B485C62}"/>
          </ac:grpSpMkLst>
        </pc:grpChg>
        <pc:grpChg chg="del mod">
          <ac:chgData name="Theoneste Murangira" userId="1020c2ec896d7adc" providerId="LiveId" clId="{FBD64558-EA0A-4A91-8C63-35D8645F1D42}" dt="2024-03-14T09:28:26.102" v="3679"/>
          <ac:grpSpMkLst>
            <pc:docMk/>
            <pc:sldMk cId="519287054" sldId="273"/>
            <ac:grpSpMk id="127" creationId="{C5260B68-4368-7D64-8AF2-E840318BE5E6}"/>
          </ac:grpSpMkLst>
        </pc:grpChg>
        <pc:grpChg chg="del mod">
          <ac:chgData name="Theoneste Murangira" userId="1020c2ec896d7adc" providerId="LiveId" clId="{FBD64558-EA0A-4A91-8C63-35D8645F1D42}" dt="2024-03-14T09:28:26.102" v="3679"/>
          <ac:grpSpMkLst>
            <pc:docMk/>
            <pc:sldMk cId="519287054" sldId="273"/>
            <ac:grpSpMk id="130" creationId="{9485115A-8DBD-A781-2ADB-F452B5278ED0}"/>
          </ac:grpSpMkLst>
        </pc:grpChg>
        <pc:grpChg chg="mod">
          <ac:chgData name="Theoneste Murangira" userId="1020c2ec896d7adc" providerId="LiveId" clId="{FBD64558-EA0A-4A91-8C63-35D8645F1D42}" dt="2024-03-14T09:28:26.102" v="3679"/>
          <ac:grpSpMkLst>
            <pc:docMk/>
            <pc:sldMk cId="519287054" sldId="273"/>
            <ac:grpSpMk id="133" creationId="{076FDFCA-0DA0-B7A7-8AE2-48EB93DB8C81}"/>
          </ac:grpSpMkLst>
        </pc:grpChg>
        <pc:grpChg chg="mod">
          <ac:chgData name="Theoneste Murangira" userId="1020c2ec896d7adc" providerId="LiveId" clId="{FBD64558-EA0A-4A91-8C63-35D8645F1D42}" dt="2024-03-14T09:28:36.057" v="3682"/>
          <ac:grpSpMkLst>
            <pc:docMk/>
            <pc:sldMk cId="519287054" sldId="273"/>
            <ac:grpSpMk id="136" creationId="{7C8E5D87-3044-6B94-68DD-BF4514A307F0}"/>
          </ac:grpSpMkLst>
        </pc:grpChg>
        <pc:grpChg chg="mod">
          <ac:chgData name="Theoneste Murangira" userId="1020c2ec896d7adc" providerId="LiveId" clId="{FBD64558-EA0A-4A91-8C63-35D8645F1D42}" dt="2024-03-14T09:28:47.131" v="3689"/>
          <ac:grpSpMkLst>
            <pc:docMk/>
            <pc:sldMk cId="519287054" sldId="273"/>
            <ac:grpSpMk id="143" creationId="{2E9CCB89-05F5-F405-513B-E25CC3403EF0}"/>
          </ac:grpSpMkLst>
        </pc:grp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2" creationId="{DB302802-2780-A1AC-DAFA-22F1F0295F42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3" creationId="{66EF9C8D-D492-9678-F940-B850F872708F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4" creationId="{6E546627-A11B-5EA9-89EE-7E2AC8C3C8DC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5" creationId="{57294EC3-A85F-C20C-47ED-432A3FD9391F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6" creationId="{BEC7578B-1CF0-2E6B-F62C-59F07BD24FB1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7" creationId="{C71A2DDA-2E97-D491-8637-59D7F37FEF53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8" creationId="{80D03903-978D-5C90-5CB1-27E0A9398275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9" creationId="{0A4F75DE-981E-3CAD-68FC-8A42017AFC8F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10" creationId="{33C08249-F175-BA0F-78BC-4CEF2809842B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11" creationId="{96C1F22C-C562-9B00-0D7C-4A842047BAAD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12" creationId="{35DB631F-A5A2-FA2A-F34D-3B228844FB68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13" creationId="{11D5F9A4-DDDC-57E1-0AF5-7E848D77FCD9}"/>
          </ac:inkMkLst>
        </pc:inkChg>
        <pc:inkChg chg="add mod">
          <ac:chgData name="Theoneste Murangira" userId="1020c2ec896d7adc" providerId="LiveId" clId="{FBD64558-EA0A-4A91-8C63-35D8645F1D42}" dt="2024-03-14T09:24:49.475" v="3568"/>
          <ac:inkMkLst>
            <pc:docMk/>
            <pc:sldMk cId="519287054" sldId="273"/>
            <ac:inkMk id="14" creationId="{0C4E6ACB-4277-67D3-685E-BA5DD6312E84}"/>
          </ac:inkMkLst>
        </pc:inkChg>
        <pc:inkChg chg="add">
          <ac:chgData name="Theoneste Murangira" userId="1020c2ec896d7adc" providerId="LiveId" clId="{FBD64558-EA0A-4A91-8C63-35D8645F1D42}" dt="2024-03-14T09:24:48.869" v="3567" actId="9405"/>
          <ac:inkMkLst>
            <pc:docMk/>
            <pc:sldMk cId="519287054" sldId="273"/>
            <ac:inkMk id="15" creationId="{1409B997-D8FD-1A56-B21B-1CFA47B4CD3E}"/>
          </ac:inkMkLst>
        </pc:inkChg>
        <pc:inkChg chg="add mod">
          <ac:chgData name="Theoneste Murangira" userId="1020c2ec896d7adc" providerId="LiveId" clId="{FBD64558-EA0A-4A91-8C63-35D8645F1D42}" dt="2024-03-14T09:24:52.224" v="3572"/>
          <ac:inkMkLst>
            <pc:docMk/>
            <pc:sldMk cId="519287054" sldId="273"/>
            <ac:inkMk id="19" creationId="{B0AC1CAD-586D-95D8-9B23-AB491DD9CAF2}"/>
          </ac:inkMkLst>
        </pc:inkChg>
        <pc:inkChg chg="add mod">
          <ac:chgData name="Theoneste Murangira" userId="1020c2ec896d7adc" providerId="LiveId" clId="{FBD64558-EA0A-4A91-8C63-35D8645F1D42}" dt="2024-03-14T09:24:52.224" v="3572"/>
          <ac:inkMkLst>
            <pc:docMk/>
            <pc:sldMk cId="519287054" sldId="273"/>
            <ac:inkMk id="20" creationId="{0254B6C3-4EAC-43FC-48B6-F4845B5DA232}"/>
          </ac:inkMkLst>
        </pc:inkChg>
        <pc:inkChg chg="add mod">
          <ac:chgData name="Theoneste Murangira" userId="1020c2ec896d7adc" providerId="LiveId" clId="{FBD64558-EA0A-4A91-8C63-35D8645F1D42}" dt="2024-03-14T09:24:52.224" v="3572"/>
          <ac:inkMkLst>
            <pc:docMk/>
            <pc:sldMk cId="519287054" sldId="273"/>
            <ac:inkMk id="21" creationId="{5C405B18-A820-27A4-FB14-F597B6C239D2}"/>
          </ac:inkMkLst>
        </pc:inkChg>
        <pc:inkChg chg="add">
          <ac:chgData name="Theoneste Murangira" userId="1020c2ec896d7adc" providerId="LiveId" clId="{FBD64558-EA0A-4A91-8C63-35D8645F1D42}" dt="2024-03-14T09:24:52.266" v="3573" actId="9405"/>
          <ac:inkMkLst>
            <pc:docMk/>
            <pc:sldMk cId="519287054" sldId="273"/>
            <ac:inkMk id="23" creationId="{6C38BC8C-FAED-408C-F050-80CDE77B700B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24" creationId="{C0894B96-FDBE-6E97-28D8-2B80BBB8E95F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25" creationId="{344D7479-DF36-76E4-78E0-F12CAF8B2539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26" creationId="{322D7BD5-F6EA-737A-4568-6D70DA920CDB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27" creationId="{5730AFAB-ED26-2574-8C23-88CE53FA1723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28" creationId="{A13DD7BE-606D-7411-793F-73F8A2B6D845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29" creationId="{41477395-D4D3-5911-3BEB-39621737A4A3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30" creationId="{BD647CD0-5A9A-5972-F7AD-8314D11BB6B4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31" creationId="{E6B1235D-9EA1-3C4A-2E12-F7700BBA6B41}"/>
          </ac:inkMkLst>
        </pc:inkChg>
        <pc:inkChg chg="add mod">
          <ac:chgData name="Theoneste Murangira" userId="1020c2ec896d7adc" providerId="LiveId" clId="{FBD64558-EA0A-4A91-8C63-35D8645F1D42}" dt="2024-03-14T09:25:15.484" v="3583"/>
          <ac:inkMkLst>
            <pc:docMk/>
            <pc:sldMk cId="519287054" sldId="273"/>
            <ac:inkMk id="32" creationId="{C56ABFFE-5431-E790-BFB1-4F872A153F0E}"/>
          </ac:inkMkLst>
        </pc:inkChg>
        <pc:inkChg chg="add">
          <ac:chgData name="Theoneste Murangira" userId="1020c2ec896d7adc" providerId="LiveId" clId="{FBD64558-EA0A-4A91-8C63-35D8645F1D42}" dt="2024-03-14T09:25:20.229" v="3584" actId="9405"/>
          <ac:inkMkLst>
            <pc:docMk/>
            <pc:sldMk cId="519287054" sldId="273"/>
            <ac:inkMk id="35" creationId="{0572E29D-6F79-6F7E-5BFA-0B4D744E3DF5}"/>
          </ac:inkMkLst>
        </pc:inkChg>
        <pc:inkChg chg="add mod">
          <ac:chgData name="Theoneste Murangira" userId="1020c2ec896d7adc" providerId="LiveId" clId="{FBD64558-EA0A-4A91-8C63-35D8645F1D42}" dt="2024-03-14T09:25:27.543" v="3593"/>
          <ac:inkMkLst>
            <pc:docMk/>
            <pc:sldMk cId="519287054" sldId="273"/>
            <ac:inkMk id="36" creationId="{FE1F9A28-0173-FC55-1E0F-B0EC8C47A7EF}"/>
          </ac:inkMkLst>
        </pc:inkChg>
        <pc:inkChg chg="add mod">
          <ac:chgData name="Theoneste Murangira" userId="1020c2ec896d7adc" providerId="LiveId" clId="{FBD64558-EA0A-4A91-8C63-35D8645F1D42}" dt="2024-03-14T09:25:27.543" v="3593"/>
          <ac:inkMkLst>
            <pc:docMk/>
            <pc:sldMk cId="519287054" sldId="273"/>
            <ac:inkMk id="37" creationId="{CA8BEDEF-71A8-A997-6A18-545E6D717355}"/>
          </ac:inkMkLst>
        </pc:inkChg>
        <pc:inkChg chg="add mod">
          <ac:chgData name="Theoneste Murangira" userId="1020c2ec896d7adc" providerId="LiveId" clId="{FBD64558-EA0A-4A91-8C63-35D8645F1D42}" dt="2024-03-14T09:25:28.129" v="3595"/>
          <ac:inkMkLst>
            <pc:docMk/>
            <pc:sldMk cId="519287054" sldId="273"/>
            <ac:inkMk id="38" creationId="{9A1131CB-2954-C41E-1717-20FC731F7227}"/>
          </ac:inkMkLst>
        </pc:inkChg>
        <pc:inkChg chg="add mod">
          <ac:chgData name="Theoneste Murangira" userId="1020c2ec896d7adc" providerId="LiveId" clId="{FBD64558-EA0A-4A91-8C63-35D8645F1D42}" dt="2024-03-14T09:25:28.129" v="3595"/>
          <ac:inkMkLst>
            <pc:docMk/>
            <pc:sldMk cId="519287054" sldId="273"/>
            <ac:inkMk id="39" creationId="{928C5677-8E36-DE90-E80E-79062F40FB38}"/>
          </ac:inkMkLst>
        </pc:inkChg>
        <pc:inkChg chg="add mod">
          <ac:chgData name="Theoneste Murangira" userId="1020c2ec896d7adc" providerId="LiveId" clId="{FBD64558-EA0A-4A91-8C63-35D8645F1D42}" dt="2024-03-14T09:25:28.129" v="3595"/>
          <ac:inkMkLst>
            <pc:docMk/>
            <pc:sldMk cId="519287054" sldId="273"/>
            <ac:inkMk id="40" creationId="{27BC452D-3AEB-3057-B4C3-0AA1751FF951}"/>
          </ac:inkMkLst>
        </pc:inkChg>
        <pc:inkChg chg="add mod">
          <ac:chgData name="Theoneste Murangira" userId="1020c2ec896d7adc" providerId="LiveId" clId="{FBD64558-EA0A-4A91-8C63-35D8645F1D42}" dt="2024-03-14T09:25:28.129" v="3595"/>
          <ac:inkMkLst>
            <pc:docMk/>
            <pc:sldMk cId="519287054" sldId="273"/>
            <ac:inkMk id="41" creationId="{B902E9C7-6870-DD1C-924E-EEA9BA61605C}"/>
          </ac:inkMkLst>
        </pc:inkChg>
        <pc:inkChg chg="add mod">
          <ac:chgData name="Theoneste Murangira" userId="1020c2ec896d7adc" providerId="LiveId" clId="{FBD64558-EA0A-4A91-8C63-35D8645F1D42}" dt="2024-03-14T09:25:28.129" v="3595"/>
          <ac:inkMkLst>
            <pc:docMk/>
            <pc:sldMk cId="519287054" sldId="273"/>
            <ac:inkMk id="42" creationId="{DEFBD110-AF5E-FF0F-0ABB-9D85629F8419}"/>
          </ac:inkMkLst>
        </pc:inkChg>
        <pc:inkChg chg="add mod">
          <ac:chgData name="Theoneste Murangira" userId="1020c2ec896d7adc" providerId="LiveId" clId="{FBD64558-EA0A-4A91-8C63-35D8645F1D42}" dt="2024-03-14T09:25:28.129" v="3595"/>
          <ac:inkMkLst>
            <pc:docMk/>
            <pc:sldMk cId="519287054" sldId="273"/>
            <ac:inkMk id="43" creationId="{AED2D63E-3DF6-C961-9D34-AF42D46F05A8}"/>
          </ac:inkMkLst>
        </pc:inkChg>
        <pc:inkChg chg="add mod">
          <ac:chgData name="Theoneste Murangira" userId="1020c2ec896d7adc" providerId="LiveId" clId="{FBD64558-EA0A-4A91-8C63-35D8645F1D42}" dt="2024-03-14T09:25:28.129" v="3595"/>
          <ac:inkMkLst>
            <pc:docMk/>
            <pc:sldMk cId="519287054" sldId="273"/>
            <ac:inkMk id="46" creationId="{F9D60537-A132-FFED-6793-D0D485918065}"/>
          </ac:inkMkLst>
        </pc:inkChg>
        <pc:inkChg chg="add">
          <ac:chgData name="Theoneste Murangira" userId="1020c2ec896d7adc" providerId="LiveId" clId="{FBD64558-EA0A-4A91-8C63-35D8645F1D42}" dt="2024-03-14T09:25:30.369" v="3596" actId="9405"/>
          <ac:inkMkLst>
            <pc:docMk/>
            <pc:sldMk cId="519287054" sldId="273"/>
            <ac:inkMk id="48" creationId="{1A792E7B-FD58-07EC-3F72-66F4DB440BA0}"/>
          </ac:inkMkLst>
        </pc:inkChg>
        <pc:inkChg chg="add mod">
          <ac:chgData name="Theoneste Murangira" userId="1020c2ec896d7adc" providerId="LiveId" clId="{FBD64558-EA0A-4A91-8C63-35D8645F1D42}" dt="2024-03-14T09:25:35.231" v="3602"/>
          <ac:inkMkLst>
            <pc:docMk/>
            <pc:sldMk cId="519287054" sldId="273"/>
            <ac:inkMk id="49" creationId="{7FC79062-536D-9885-789B-BC3DD26622FF}"/>
          </ac:inkMkLst>
        </pc:inkChg>
        <pc:inkChg chg="add mod">
          <ac:chgData name="Theoneste Murangira" userId="1020c2ec896d7adc" providerId="LiveId" clId="{FBD64558-EA0A-4A91-8C63-35D8645F1D42}" dt="2024-03-14T09:25:35.231" v="3602"/>
          <ac:inkMkLst>
            <pc:docMk/>
            <pc:sldMk cId="519287054" sldId="273"/>
            <ac:inkMk id="50" creationId="{BEDEAF0E-CCFD-D4FB-8DCA-B876D86288B0}"/>
          </ac:inkMkLst>
        </pc:inkChg>
        <pc:inkChg chg="add">
          <ac:chgData name="Theoneste Murangira" userId="1020c2ec896d7adc" providerId="LiveId" clId="{FBD64558-EA0A-4A91-8C63-35D8645F1D42}" dt="2024-03-14T09:25:32.631" v="3599" actId="9405"/>
          <ac:inkMkLst>
            <pc:docMk/>
            <pc:sldMk cId="519287054" sldId="273"/>
            <ac:inkMk id="51" creationId="{FB2D7537-D7B9-D994-65D1-7662A0830ACC}"/>
          </ac:inkMkLst>
        </pc:inkChg>
        <pc:inkChg chg="add mod">
          <ac:chgData name="Theoneste Murangira" userId="1020c2ec896d7adc" providerId="LiveId" clId="{FBD64558-EA0A-4A91-8C63-35D8645F1D42}" dt="2024-03-14T09:25:36.668" v="3604"/>
          <ac:inkMkLst>
            <pc:docMk/>
            <pc:sldMk cId="519287054" sldId="273"/>
            <ac:inkMk id="52" creationId="{96537F8C-25CA-DA51-DC2C-B74257605CFD}"/>
          </ac:inkMkLst>
        </pc:inkChg>
        <pc:inkChg chg="add mod">
          <ac:chgData name="Theoneste Murangira" userId="1020c2ec896d7adc" providerId="LiveId" clId="{FBD64558-EA0A-4A91-8C63-35D8645F1D42}" dt="2024-03-14T09:25:36.668" v="3604"/>
          <ac:inkMkLst>
            <pc:docMk/>
            <pc:sldMk cId="519287054" sldId="273"/>
            <ac:inkMk id="53" creationId="{30BFCE30-5CF6-D99F-9B96-30A218C7C311}"/>
          </ac:inkMkLst>
        </pc:inkChg>
        <pc:inkChg chg="add mod">
          <ac:chgData name="Theoneste Murangira" userId="1020c2ec896d7adc" providerId="LiveId" clId="{FBD64558-EA0A-4A91-8C63-35D8645F1D42}" dt="2024-03-14T09:25:36.668" v="3604"/>
          <ac:inkMkLst>
            <pc:docMk/>
            <pc:sldMk cId="519287054" sldId="273"/>
            <ac:inkMk id="56" creationId="{BD270715-8FF6-FA8D-2653-D431561A2E8B}"/>
          </ac:inkMkLst>
        </pc:inkChg>
        <pc:inkChg chg="add mod">
          <ac:chgData name="Theoneste Murangira" userId="1020c2ec896d7adc" providerId="LiveId" clId="{FBD64558-EA0A-4A91-8C63-35D8645F1D42}" dt="2024-03-14T09:25:44.584" v="3611"/>
          <ac:inkMkLst>
            <pc:docMk/>
            <pc:sldMk cId="519287054" sldId="273"/>
            <ac:inkMk id="58" creationId="{D2D25CF0-93C3-BF82-DC63-664FE0FD87A6}"/>
          </ac:inkMkLst>
        </pc:inkChg>
        <pc:inkChg chg="add mod">
          <ac:chgData name="Theoneste Murangira" userId="1020c2ec896d7adc" providerId="LiveId" clId="{FBD64558-EA0A-4A91-8C63-35D8645F1D42}" dt="2024-03-14T09:25:44.584" v="3611"/>
          <ac:inkMkLst>
            <pc:docMk/>
            <pc:sldMk cId="519287054" sldId="273"/>
            <ac:inkMk id="59" creationId="{8568E78E-D85D-2A1B-50ED-0AF81C35AFBB}"/>
          </ac:inkMkLst>
        </pc:inkChg>
        <pc:inkChg chg="add mod">
          <ac:chgData name="Theoneste Murangira" userId="1020c2ec896d7adc" providerId="LiveId" clId="{FBD64558-EA0A-4A91-8C63-35D8645F1D42}" dt="2024-03-14T09:25:44.584" v="3611"/>
          <ac:inkMkLst>
            <pc:docMk/>
            <pc:sldMk cId="519287054" sldId="273"/>
            <ac:inkMk id="60" creationId="{8473D3C3-41DC-85B8-6A21-63D0E9E34639}"/>
          </ac:inkMkLst>
        </pc:inkChg>
        <pc:inkChg chg="add mod">
          <ac:chgData name="Theoneste Murangira" userId="1020c2ec896d7adc" providerId="LiveId" clId="{FBD64558-EA0A-4A91-8C63-35D8645F1D42}" dt="2024-03-14T09:25:44.584" v="3611"/>
          <ac:inkMkLst>
            <pc:docMk/>
            <pc:sldMk cId="519287054" sldId="273"/>
            <ac:inkMk id="61" creationId="{629979E3-4BD5-EA6D-DC34-8F48C4CACD5F}"/>
          </ac:inkMkLst>
        </pc:inkChg>
        <pc:inkChg chg="add mod">
          <ac:chgData name="Theoneste Murangira" userId="1020c2ec896d7adc" providerId="LiveId" clId="{FBD64558-EA0A-4A91-8C63-35D8645F1D42}" dt="2024-03-14T09:25:44.584" v="3611"/>
          <ac:inkMkLst>
            <pc:docMk/>
            <pc:sldMk cId="519287054" sldId="273"/>
            <ac:inkMk id="63" creationId="{704D1382-4874-2947-D99D-3572F7524458}"/>
          </ac:inkMkLst>
        </pc:inkChg>
        <pc:inkChg chg="add mod">
          <ac:chgData name="Theoneste Murangira" userId="1020c2ec896d7adc" providerId="LiveId" clId="{FBD64558-EA0A-4A91-8C63-35D8645F1D42}" dt="2024-03-14T09:25:56.995" v="3619"/>
          <ac:inkMkLst>
            <pc:docMk/>
            <pc:sldMk cId="519287054" sldId="273"/>
            <ac:inkMk id="65" creationId="{BB3B65E7-88C5-FF7A-45F9-B4A634664407}"/>
          </ac:inkMkLst>
        </pc:inkChg>
        <pc:inkChg chg="add mod">
          <ac:chgData name="Theoneste Murangira" userId="1020c2ec896d7adc" providerId="LiveId" clId="{FBD64558-EA0A-4A91-8C63-35D8645F1D42}" dt="2024-03-14T09:25:56.995" v="3619"/>
          <ac:inkMkLst>
            <pc:docMk/>
            <pc:sldMk cId="519287054" sldId="273"/>
            <ac:inkMk id="66" creationId="{C1554211-2E50-04B0-8E33-CD7F13FC77A2}"/>
          </ac:inkMkLst>
        </pc:inkChg>
        <pc:inkChg chg="add mod">
          <ac:chgData name="Theoneste Murangira" userId="1020c2ec896d7adc" providerId="LiveId" clId="{FBD64558-EA0A-4A91-8C63-35D8645F1D42}" dt="2024-03-14T09:25:56.995" v="3619"/>
          <ac:inkMkLst>
            <pc:docMk/>
            <pc:sldMk cId="519287054" sldId="273"/>
            <ac:inkMk id="67" creationId="{8D982732-166C-9B28-B203-6AAC4F2FA131}"/>
          </ac:inkMkLst>
        </pc:inkChg>
        <pc:inkChg chg="add mod">
          <ac:chgData name="Theoneste Murangira" userId="1020c2ec896d7adc" providerId="LiveId" clId="{FBD64558-EA0A-4A91-8C63-35D8645F1D42}" dt="2024-03-14T09:25:56.995" v="3619"/>
          <ac:inkMkLst>
            <pc:docMk/>
            <pc:sldMk cId="519287054" sldId="273"/>
            <ac:inkMk id="68" creationId="{EFFD82C7-6AC5-82DA-A3F1-91D51816A723}"/>
          </ac:inkMkLst>
        </pc:inkChg>
        <pc:inkChg chg="add mod">
          <ac:chgData name="Theoneste Murangira" userId="1020c2ec896d7adc" providerId="LiveId" clId="{FBD64558-EA0A-4A91-8C63-35D8645F1D42}" dt="2024-03-14T09:25:56.995" v="3619"/>
          <ac:inkMkLst>
            <pc:docMk/>
            <pc:sldMk cId="519287054" sldId="273"/>
            <ac:inkMk id="69" creationId="{2197F5CC-7143-D216-E92B-7C9153B18333}"/>
          </ac:inkMkLst>
        </pc:inkChg>
        <pc:inkChg chg="add mod">
          <ac:chgData name="Theoneste Murangira" userId="1020c2ec896d7adc" providerId="LiveId" clId="{FBD64558-EA0A-4A91-8C63-35D8645F1D42}" dt="2024-03-14T09:25:56.995" v="3619"/>
          <ac:inkMkLst>
            <pc:docMk/>
            <pc:sldMk cId="519287054" sldId="273"/>
            <ac:inkMk id="70" creationId="{EAA393B3-962C-9678-B155-63B47FD2FCFD}"/>
          </ac:inkMkLst>
        </pc:inkChg>
        <pc:inkChg chg="add mod">
          <ac:chgData name="Theoneste Murangira" userId="1020c2ec896d7adc" providerId="LiveId" clId="{FBD64558-EA0A-4A91-8C63-35D8645F1D42}" dt="2024-03-14T09:25:56.995" v="3619"/>
          <ac:inkMkLst>
            <pc:docMk/>
            <pc:sldMk cId="519287054" sldId="273"/>
            <ac:inkMk id="71" creationId="{4B6225A7-6BB7-F3FB-0EAB-1EE7D0F0209B}"/>
          </ac:inkMkLst>
        </pc:inkChg>
        <pc:inkChg chg="add">
          <ac:chgData name="Theoneste Murangira" userId="1020c2ec896d7adc" providerId="LiveId" clId="{FBD64558-EA0A-4A91-8C63-35D8645F1D42}" dt="2024-03-14T09:26:00.044" v="3620" actId="9405"/>
          <ac:inkMkLst>
            <pc:docMk/>
            <pc:sldMk cId="519287054" sldId="273"/>
            <ac:inkMk id="74" creationId="{A568C830-87D0-D689-FEEA-5C7644514A35}"/>
          </ac:inkMkLst>
        </pc:inkChg>
        <pc:inkChg chg="add mod">
          <ac:chgData name="Theoneste Murangira" userId="1020c2ec896d7adc" providerId="LiveId" clId="{FBD64558-EA0A-4A91-8C63-35D8645F1D42}" dt="2024-03-14T09:26:08.267" v="3626"/>
          <ac:inkMkLst>
            <pc:docMk/>
            <pc:sldMk cId="519287054" sldId="273"/>
            <ac:inkMk id="75" creationId="{8F77721A-9D4B-B4B4-C818-9E8526B2D84C}"/>
          </ac:inkMkLst>
        </pc:inkChg>
        <pc:inkChg chg="add mod">
          <ac:chgData name="Theoneste Murangira" userId="1020c2ec896d7adc" providerId="LiveId" clId="{FBD64558-EA0A-4A91-8C63-35D8645F1D42}" dt="2024-03-14T09:26:08.267" v="3626"/>
          <ac:inkMkLst>
            <pc:docMk/>
            <pc:sldMk cId="519287054" sldId="273"/>
            <ac:inkMk id="76" creationId="{2E4EBA2E-1439-4D0C-0528-8C55330CCE49}"/>
          </ac:inkMkLst>
        </pc:inkChg>
        <pc:inkChg chg="add mod">
          <ac:chgData name="Theoneste Murangira" userId="1020c2ec896d7adc" providerId="LiveId" clId="{FBD64558-EA0A-4A91-8C63-35D8645F1D42}" dt="2024-03-14T09:26:08.267" v="3626"/>
          <ac:inkMkLst>
            <pc:docMk/>
            <pc:sldMk cId="519287054" sldId="273"/>
            <ac:inkMk id="77" creationId="{91B835B6-1A2D-6774-A56D-C97A3C0ED348}"/>
          </ac:inkMkLst>
        </pc:inkChg>
        <pc:inkChg chg="add mod">
          <ac:chgData name="Theoneste Murangira" userId="1020c2ec896d7adc" providerId="LiveId" clId="{FBD64558-EA0A-4A91-8C63-35D8645F1D42}" dt="2024-03-14T09:26:08.267" v="3626"/>
          <ac:inkMkLst>
            <pc:docMk/>
            <pc:sldMk cId="519287054" sldId="273"/>
            <ac:inkMk id="78" creationId="{AFFC9081-4E01-D0E9-26F4-4ED18BA9588E}"/>
          </ac:inkMkLst>
        </pc:inkChg>
        <pc:inkChg chg="add mod">
          <ac:chgData name="Theoneste Murangira" userId="1020c2ec896d7adc" providerId="LiveId" clId="{FBD64558-EA0A-4A91-8C63-35D8645F1D42}" dt="2024-03-14T09:26:08.267" v="3626"/>
          <ac:inkMkLst>
            <pc:docMk/>
            <pc:sldMk cId="519287054" sldId="273"/>
            <ac:inkMk id="79" creationId="{7441D564-AD7D-38D4-91BE-8A0577CD80C4}"/>
          </ac:inkMkLst>
        </pc:inkChg>
        <pc:inkChg chg="add mod">
          <ac:chgData name="Theoneste Murangira" userId="1020c2ec896d7adc" providerId="LiveId" clId="{FBD64558-EA0A-4A91-8C63-35D8645F1D42}" dt="2024-03-14T09:26:14.755" v="3633"/>
          <ac:inkMkLst>
            <pc:docMk/>
            <pc:sldMk cId="519287054" sldId="273"/>
            <ac:inkMk id="81" creationId="{507FFD84-5694-A913-0D8E-4282BB2781F1}"/>
          </ac:inkMkLst>
        </pc:inkChg>
        <pc:inkChg chg="add mod">
          <ac:chgData name="Theoneste Murangira" userId="1020c2ec896d7adc" providerId="LiveId" clId="{FBD64558-EA0A-4A91-8C63-35D8645F1D42}" dt="2024-03-14T09:26:14.755" v="3633"/>
          <ac:inkMkLst>
            <pc:docMk/>
            <pc:sldMk cId="519287054" sldId="273"/>
            <ac:inkMk id="82" creationId="{6DE4316A-E24B-CEE8-211C-46AFA4178919}"/>
          </ac:inkMkLst>
        </pc:inkChg>
        <pc:inkChg chg="add mod">
          <ac:chgData name="Theoneste Murangira" userId="1020c2ec896d7adc" providerId="LiveId" clId="{FBD64558-EA0A-4A91-8C63-35D8645F1D42}" dt="2024-03-14T09:26:14.755" v="3633"/>
          <ac:inkMkLst>
            <pc:docMk/>
            <pc:sldMk cId="519287054" sldId="273"/>
            <ac:inkMk id="84" creationId="{A3FC0CE6-F741-F689-019D-0CD05F449A88}"/>
          </ac:inkMkLst>
        </pc:inkChg>
        <pc:inkChg chg="add mod">
          <ac:chgData name="Theoneste Murangira" userId="1020c2ec896d7adc" providerId="LiveId" clId="{FBD64558-EA0A-4A91-8C63-35D8645F1D42}" dt="2024-03-14T09:26:14.755" v="3633"/>
          <ac:inkMkLst>
            <pc:docMk/>
            <pc:sldMk cId="519287054" sldId="273"/>
            <ac:inkMk id="86" creationId="{8B6CC9FA-C632-8D85-40BA-D4BD7E8A7ACD}"/>
          </ac:inkMkLst>
        </pc:inkChg>
        <pc:inkChg chg="add mod">
          <ac:chgData name="Theoneste Murangira" userId="1020c2ec896d7adc" providerId="LiveId" clId="{FBD64558-EA0A-4A91-8C63-35D8645F1D42}" dt="2024-03-14T09:26:52.570" v="3640"/>
          <ac:inkMkLst>
            <pc:docMk/>
            <pc:sldMk cId="519287054" sldId="273"/>
            <ac:inkMk id="88" creationId="{4E5F04CD-F508-1BE2-F29F-5ED1F5FA7F37}"/>
          </ac:inkMkLst>
        </pc:inkChg>
        <pc:inkChg chg="add mod">
          <ac:chgData name="Theoneste Murangira" userId="1020c2ec896d7adc" providerId="LiveId" clId="{FBD64558-EA0A-4A91-8C63-35D8645F1D42}" dt="2024-03-14T09:26:52.570" v="3640"/>
          <ac:inkMkLst>
            <pc:docMk/>
            <pc:sldMk cId="519287054" sldId="273"/>
            <ac:inkMk id="89" creationId="{FD38B51F-3BCE-2F42-755C-BF58F4045A12}"/>
          </ac:inkMkLst>
        </pc:inkChg>
        <pc:inkChg chg="add mod">
          <ac:chgData name="Theoneste Murangira" userId="1020c2ec896d7adc" providerId="LiveId" clId="{FBD64558-EA0A-4A91-8C63-35D8645F1D42}" dt="2024-03-14T09:26:52.570" v="3640"/>
          <ac:inkMkLst>
            <pc:docMk/>
            <pc:sldMk cId="519287054" sldId="273"/>
            <ac:inkMk id="90" creationId="{D661567D-40CA-2316-4314-E86799BA3845}"/>
          </ac:inkMkLst>
        </pc:inkChg>
        <pc:inkChg chg="add mod">
          <ac:chgData name="Theoneste Murangira" userId="1020c2ec896d7adc" providerId="LiveId" clId="{FBD64558-EA0A-4A91-8C63-35D8645F1D42}" dt="2024-03-14T09:26:52.570" v="3640"/>
          <ac:inkMkLst>
            <pc:docMk/>
            <pc:sldMk cId="519287054" sldId="273"/>
            <ac:inkMk id="91" creationId="{32341374-52BA-5085-9598-400C897CF3BA}"/>
          </ac:inkMkLst>
        </pc:inkChg>
        <pc:inkChg chg="add mod">
          <ac:chgData name="Theoneste Murangira" userId="1020c2ec896d7adc" providerId="LiveId" clId="{FBD64558-EA0A-4A91-8C63-35D8645F1D42}" dt="2024-03-14T09:26:52.570" v="3640"/>
          <ac:inkMkLst>
            <pc:docMk/>
            <pc:sldMk cId="519287054" sldId="273"/>
            <ac:inkMk id="92" creationId="{43767773-D4E7-596B-8BB5-895421C4AACD}"/>
          </ac:inkMkLst>
        </pc:inkChg>
        <pc:inkChg chg="add mod">
          <ac:chgData name="Theoneste Murangira" userId="1020c2ec896d7adc" providerId="LiveId" clId="{FBD64558-EA0A-4A91-8C63-35D8645F1D42}" dt="2024-03-14T09:26:52.570" v="3640"/>
          <ac:inkMkLst>
            <pc:docMk/>
            <pc:sldMk cId="519287054" sldId="273"/>
            <ac:inkMk id="93" creationId="{C94587A3-CB70-CF28-53DC-D224456D1997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95" creationId="{C52DCE88-CC94-E5FC-7CC4-6839B7CB2D1B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96" creationId="{0EF0A32B-5E18-039B-76FB-42504503223B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97" creationId="{78C87105-9E39-EE7D-B3C2-759AF322D542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98" creationId="{F243DFAE-C9D4-B13A-0B2F-4CFFE122D6DC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99" creationId="{B6D8EC12-FBE1-7CBF-7D29-AA296DA63E84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01" creationId="{F5B3663E-7409-DF84-4618-A1C989FE714D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03" creationId="{83667B0A-B1DA-B3BC-D8BE-52E35B6DFC4F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04" creationId="{ADFE5039-52F6-31D9-8CF9-893DC7B69D71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06" creationId="{F047C477-AE29-3833-3647-4CF6F1996ED0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07" creationId="{B7E84124-144C-D1CC-F977-B5F9764448C7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08" creationId="{6B3E709C-BCF0-1211-C1E3-6471406764BC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10" creationId="{5BA6D324-2C2F-2B02-EE87-0238FCE65C74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11" creationId="{DB8C0B91-03AE-8D26-DE48-86D6BF8A0EB3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12" creationId="{169C2B6C-F440-43CB-DB74-E46ADE98F9CF}"/>
          </ac:inkMkLst>
        </pc:inkChg>
        <pc:inkChg chg="add mod">
          <ac:chgData name="Theoneste Murangira" userId="1020c2ec896d7adc" providerId="LiveId" clId="{FBD64558-EA0A-4A91-8C63-35D8645F1D42}" dt="2024-03-14T09:27:25.883" v="3660"/>
          <ac:inkMkLst>
            <pc:docMk/>
            <pc:sldMk cId="519287054" sldId="273"/>
            <ac:inkMk id="113" creationId="{740965EF-B5D7-0C61-F35B-9350C952D346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15" creationId="{144A62EF-FE0C-6532-8CFE-5A65307EC630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16" creationId="{D3F78355-7CC4-475B-8E40-63E16FD6582B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17" creationId="{A4F0A33B-96CB-34A4-5DFC-151647D69E03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18" creationId="{99417DAF-017E-ABB8-5F94-E46E75042734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19" creationId="{84A58D83-F81E-61E0-660F-15B19FA02398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21" creationId="{4051EE54-5558-D75B-1292-6E4B8CD0B142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22" creationId="{EDF21BF1-9137-FDA6-E489-BB4E4225C473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23" creationId="{EC5137A2-D518-4726-C124-6DAEB7047BF0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25" creationId="{22CAE1DD-33F5-A0DB-5074-00D42FEDF207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26" creationId="{9D69F02A-3955-7BBF-2D7A-21C03B90AABB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28" creationId="{3E3B3F9B-C1B5-EFFE-B354-A0325C9329EA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29" creationId="{0ECE35A8-4100-0E49-C239-060CC10984FD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31" creationId="{C17F20EC-B617-B85E-801C-AEED26A18DD7}"/>
          </ac:inkMkLst>
        </pc:inkChg>
        <pc:inkChg chg="add mod">
          <ac:chgData name="Theoneste Murangira" userId="1020c2ec896d7adc" providerId="LiveId" clId="{FBD64558-EA0A-4A91-8C63-35D8645F1D42}" dt="2024-03-14T09:28:26.102" v="3679"/>
          <ac:inkMkLst>
            <pc:docMk/>
            <pc:sldMk cId="519287054" sldId="273"/>
            <ac:inkMk id="132" creationId="{DF327799-D2D4-9583-EDF3-BF0687888888}"/>
          </ac:inkMkLst>
        </pc:inkChg>
        <pc:inkChg chg="add mod">
          <ac:chgData name="Theoneste Murangira" userId="1020c2ec896d7adc" providerId="LiveId" clId="{FBD64558-EA0A-4A91-8C63-35D8645F1D42}" dt="2024-03-14T09:28:36.057" v="3682"/>
          <ac:inkMkLst>
            <pc:docMk/>
            <pc:sldMk cId="519287054" sldId="273"/>
            <ac:inkMk id="134" creationId="{49E9A148-F860-1A85-27CE-0E00CE8451AF}"/>
          </ac:inkMkLst>
        </pc:inkChg>
        <pc:inkChg chg="add mod">
          <ac:chgData name="Theoneste Murangira" userId="1020c2ec896d7adc" providerId="LiveId" clId="{FBD64558-EA0A-4A91-8C63-35D8645F1D42}" dt="2024-03-14T09:28:36.057" v="3682"/>
          <ac:inkMkLst>
            <pc:docMk/>
            <pc:sldMk cId="519287054" sldId="273"/>
            <ac:inkMk id="135" creationId="{E6098FCE-4B9B-6D84-0F84-94D49A2AB6ED}"/>
          </ac:inkMkLst>
        </pc:inkChg>
        <pc:inkChg chg="add">
          <ac:chgData name="Theoneste Murangira" userId="1020c2ec896d7adc" providerId="LiveId" clId="{FBD64558-EA0A-4A91-8C63-35D8645F1D42}" dt="2024-03-14T09:28:36.138" v="3683" actId="9405"/>
          <ac:inkMkLst>
            <pc:docMk/>
            <pc:sldMk cId="519287054" sldId="273"/>
            <ac:inkMk id="137" creationId="{11481676-701C-7BCC-A2FC-64B5C5A55A33}"/>
          </ac:inkMkLst>
        </pc:inkChg>
        <pc:inkChg chg="add">
          <ac:chgData name="Theoneste Murangira" userId="1020c2ec896d7adc" providerId="LiveId" clId="{FBD64558-EA0A-4A91-8C63-35D8645F1D42}" dt="2024-03-14T09:28:36.661" v="3684" actId="9405"/>
          <ac:inkMkLst>
            <pc:docMk/>
            <pc:sldMk cId="519287054" sldId="273"/>
            <ac:inkMk id="138" creationId="{81715FB5-C82E-7BB2-6534-725B6A017FEA}"/>
          </ac:inkMkLst>
        </pc:inkChg>
        <pc:inkChg chg="add mod">
          <ac:chgData name="Theoneste Murangira" userId="1020c2ec896d7adc" providerId="LiveId" clId="{FBD64558-EA0A-4A91-8C63-35D8645F1D42}" dt="2024-03-14T09:28:47.131" v="3689"/>
          <ac:inkMkLst>
            <pc:docMk/>
            <pc:sldMk cId="519287054" sldId="273"/>
            <ac:inkMk id="139" creationId="{4C0A33CD-9396-AFDB-A4C4-05B4F1FDC68B}"/>
          </ac:inkMkLst>
        </pc:inkChg>
        <pc:inkChg chg="add mod">
          <ac:chgData name="Theoneste Murangira" userId="1020c2ec896d7adc" providerId="LiveId" clId="{FBD64558-EA0A-4A91-8C63-35D8645F1D42}" dt="2024-03-14T09:28:47.131" v="3689"/>
          <ac:inkMkLst>
            <pc:docMk/>
            <pc:sldMk cId="519287054" sldId="273"/>
            <ac:inkMk id="140" creationId="{DA0BF94E-8CB8-4121-428A-8994AF452556}"/>
          </ac:inkMkLst>
        </pc:inkChg>
        <pc:inkChg chg="add mod">
          <ac:chgData name="Theoneste Murangira" userId="1020c2ec896d7adc" providerId="LiveId" clId="{FBD64558-EA0A-4A91-8C63-35D8645F1D42}" dt="2024-03-14T09:28:47.131" v="3689"/>
          <ac:inkMkLst>
            <pc:docMk/>
            <pc:sldMk cId="519287054" sldId="273"/>
            <ac:inkMk id="141" creationId="{75810877-5C5B-11F7-9374-28CBEAF8C22F}"/>
          </ac:inkMkLst>
        </pc:inkChg>
        <pc:inkChg chg="add mod">
          <ac:chgData name="Theoneste Murangira" userId="1020c2ec896d7adc" providerId="LiveId" clId="{FBD64558-EA0A-4A91-8C63-35D8645F1D42}" dt="2024-03-14T09:28:47.131" v="3689"/>
          <ac:inkMkLst>
            <pc:docMk/>
            <pc:sldMk cId="519287054" sldId="273"/>
            <ac:inkMk id="142" creationId="{349D8593-DE4B-AE5C-CF54-4B5946A1ED1A}"/>
          </ac:inkMkLst>
        </pc:inkChg>
      </pc:sldChg>
      <pc:sldChg chg="addSp modSp new mod">
        <pc:chgData name="Theoneste Murangira" userId="1020c2ec896d7adc" providerId="LiveId" clId="{FBD64558-EA0A-4A91-8C63-35D8645F1D42}" dt="2024-03-14T09:42:03.294" v="4093" actId="1076"/>
        <pc:sldMkLst>
          <pc:docMk/>
          <pc:sldMk cId="760706009" sldId="274"/>
        </pc:sldMkLst>
        <pc:spChg chg="add mod">
          <ac:chgData name="Theoneste Murangira" userId="1020c2ec896d7adc" providerId="LiveId" clId="{FBD64558-EA0A-4A91-8C63-35D8645F1D42}" dt="2024-03-14T09:33:01.001" v="3706" actId="255"/>
          <ac:spMkLst>
            <pc:docMk/>
            <pc:sldMk cId="760706009" sldId="274"/>
            <ac:spMk id="2" creationId="{2465A8CE-F706-35B1-3B99-01954E9F4929}"/>
          </ac:spMkLst>
        </pc:spChg>
        <pc:spChg chg="add mod">
          <ac:chgData name="Theoneste Murangira" userId="1020c2ec896d7adc" providerId="LiveId" clId="{FBD64558-EA0A-4A91-8C63-35D8645F1D42}" dt="2024-03-14T09:40:12.911" v="3985" actId="1076"/>
          <ac:spMkLst>
            <pc:docMk/>
            <pc:sldMk cId="760706009" sldId="274"/>
            <ac:spMk id="3" creationId="{2A1C7741-B31A-3C5B-B295-204483694FB6}"/>
          </ac:spMkLst>
        </pc:spChg>
        <pc:spChg chg="add mod">
          <ac:chgData name="Theoneste Murangira" userId="1020c2ec896d7adc" providerId="LiveId" clId="{FBD64558-EA0A-4A91-8C63-35D8645F1D42}" dt="2024-03-14T09:40:18.683" v="3986" actId="1076"/>
          <ac:spMkLst>
            <pc:docMk/>
            <pc:sldMk cId="760706009" sldId="274"/>
            <ac:spMk id="4" creationId="{5F8F894F-4A4F-8439-7B65-0F4C083EBEAC}"/>
          </ac:spMkLst>
        </pc:spChg>
        <pc:spChg chg="add mod">
          <ac:chgData name="Theoneste Murangira" userId="1020c2ec896d7adc" providerId="LiveId" clId="{FBD64558-EA0A-4A91-8C63-35D8645F1D42}" dt="2024-03-14T09:42:03.294" v="4093" actId="1076"/>
          <ac:spMkLst>
            <pc:docMk/>
            <pc:sldMk cId="760706009" sldId="274"/>
            <ac:spMk id="5" creationId="{30483A0E-B90B-1795-5ED9-4DC999B426EB}"/>
          </ac:spMkLst>
        </pc:spChg>
      </pc:sldChg>
      <pc:sldChg chg="addSp delSp modSp new mod">
        <pc:chgData name="Theoneste Murangira" userId="1020c2ec896d7adc" providerId="LiveId" clId="{FBD64558-EA0A-4A91-8C63-35D8645F1D42}" dt="2024-03-26T11:14:06.258" v="5458" actId="1076"/>
        <pc:sldMkLst>
          <pc:docMk/>
          <pc:sldMk cId="2178293793" sldId="275"/>
        </pc:sldMkLst>
        <pc:spChg chg="add mod">
          <ac:chgData name="Theoneste Murangira" userId="1020c2ec896d7adc" providerId="LiveId" clId="{FBD64558-EA0A-4A91-8C63-35D8645F1D42}" dt="2024-03-26T11:14:06.258" v="5458" actId="1076"/>
          <ac:spMkLst>
            <pc:docMk/>
            <pc:sldMk cId="2178293793" sldId="275"/>
            <ac:spMk id="2" creationId="{4E7D6540-8326-EE3A-7FE8-AE10A5D28C08}"/>
          </ac:spMkLst>
        </pc:spChg>
        <pc:spChg chg="add del mod">
          <ac:chgData name="Theoneste Murangira" userId="1020c2ec896d7adc" providerId="LiveId" clId="{FBD64558-EA0A-4A91-8C63-35D8645F1D42}" dt="2024-03-14T09:46:30.296" v="4114"/>
          <ac:spMkLst>
            <pc:docMk/>
            <pc:sldMk cId="2178293793" sldId="275"/>
            <ac:spMk id="2" creationId="{63BAF8AA-1B11-5BBA-A73E-7FFBA0834B6A}"/>
          </ac:spMkLst>
        </pc:spChg>
        <pc:spChg chg="add mod">
          <ac:chgData name="Theoneste Murangira" userId="1020c2ec896d7adc" providerId="LiveId" clId="{FBD64558-EA0A-4A91-8C63-35D8645F1D42}" dt="2024-03-14T09:48:41.281" v="4240" actId="207"/>
          <ac:spMkLst>
            <pc:docMk/>
            <pc:sldMk cId="2178293793" sldId="275"/>
            <ac:spMk id="3" creationId="{AE9D00D1-F617-8A02-ECBA-0CF167DBAB47}"/>
          </ac:spMkLst>
        </pc:spChg>
        <pc:spChg chg="add del mod">
          <ac:chgData name="Theoneste Murangira" userId="1020c2ec896d7adc" providerId="LiveId" clId="{FBD64558-EA0A-4A91-8C63-35D8645F1D42}" dt="2024-03-26T10:44:56.229" v="5120"/>
          <ac:spMkLst>
            <pc:docMk/>
            <pc:sldMk cId="2178293793" sldId="275"/>
            <ac:spMk id="4" creationId="{31D680D2-E2D1-DC93-6455-BC82BD06BF60}"/>
          </ac:spMkLst>
        </pc:spChg>
        <pc:spChg chg="add mod">
          <ac:chgData name="Theoneste Murangira" userId="1020c2ec896d7adc" providerId="LiveId" clId="{FBD64558-EA0A-4A91-8C63-35D8645F1D42}" dt="2024-03-26T11:13:54.084" v="5457" actId="14100"/>
          <ac:spMkLst>
            <pc:docMk/>
            <pc:sldMk cId="2178293793" sldId="275"/>
            <ac:spMk id="5" creationId="{1C2B55B1-6A21-734C-EFD8-31BD1E1A9BA3}"/>
          </ac:spMkLst>
        </pc:spChg>
      </pc:sldChg>
      <pc:sldChg chg="addSp modSp new mod">
        <pc:chgData name="Theoneste Murangira" userId="1020c2ec896d7adc" providerId="LiveId" clId="{FBD64558-EA0A-4A91-8C63-35D8645F1D42}" dt="2024-03-14T09:53:49.578" v="4512" actId="255"/>
        <pc:sldMkLst>
          <pc:docMk/>
          <pc:sldMk cId="661452321" sldId="276"/>
        </pc:sldMkLst>
        <pc:spChg chg="add mod">
          <ac:chgData name="Theoneste Murangira" userId="1020c2ec896d7adc" providerId="LiveId" clId="{FBD64558-EA0A-4A91-8C63-35D8645F1D42}" dt="2024-03-14T09:53:49.578" v="4512" actId="255"/>
          <ac:spMkLst>
            <pc:docMk/>
            <pc:sldMk cId="661452321" sldId="276"/>
            <ac:spMk id="2" creationId="{8C51DFBE-6BB0-9C33-5397-C10CCD9954BA}"/>
          </ac:spMkLst>
        </pc:spChg>
      </pc:sldChg>
      <pc:sldChg chg="addSp modSp new mod">
        <pc:chgData name="Theoneste Murangira" userId="1020c2ec896d7adc" providerId="LiveId" clId="{FBD64558-EA0A-4A91-8C63-35D8645F1D42}" dt="2024-03-14T09:53:30.836" v="4511" actId="14100"/>
        <pc:sldMkLst>
          <pc:docMk/>
          <pc:sldMk cId="2307965845" sldId="277"/>
        </pc:sldMkLst>
        <pc:spChg chg="add mod">
          <ac:chgData name="Theoneste Murangira" userId="1020c2ec896d7adc" providerId="LiveId" clId="{FBD64558-EA0A-4A91-8C63-35D8645F1D42}" dt="2024-03-14T09:53:30.836" v="4511" actId="14100"/>
          <ac:spMkLst>
            <pc:docMk/>
            <pc:sldMk cId="2307965845" sldId="277"/>
            <ac:spMk id="2" creationId="{60A9E721-A72B-3702-54E0-DECCED016581}"/>
          </ac:spMkLst>
        </pc:spChg>
      </pc:sldChg>
      <pc:sldChg chg="addSp delSp modSp new mod">
        <pc:chgData name="Theoneste Murangira" userId="1020c2ec896d7adc" providerId="LiveId" clId="{FBD64558-EA0A-4A91-8C63-35D8645F1D42}" dt="2024-03-14T09:56:19.529" v="4629"/>
        <pc:sldMkLst>
          <pc:docMk/>
          <pc:sldMk cId="3194746783" sldId="278"/>
        </pc:sldMkLst>
        <pc:spChg chg="add mod">
          <ac:chgData name="Theoneste Murangira" userId="1020c2ec896d7adc" providerId="LiveId" clId="{FBD64558-EA0A-4A91-8C63-35D8645F1D42}" dt="2024-03-14T09:56:15.711" v="4626" actId="255"/>
          <ac:spMkLst>
            <pc:docMk/>
            <pc:sldMk cId="3194746783" sldId="278"/>
            <ac:spMk id="2" creationId="{9B0FC3AD-2EA8-148C-539C-F5BC1E4B5935}"/>
          </ac:spMkLst>
        </pc:spChg>
        <pc:spChg chg="add del mod">
          <ac:chgData name="Theoneste Murangira" userId="1020c2ec896d7adc" providerId="LiveId" clId="{FBD64558-EA0A-4A91-8C63-35D8645F1D42}" dt="2024-03-14T09:56:19.529" v="4629"/>
          <ac:spMkLst>
            <pc:docMk/>
            <pc:sldMk cId="3194746783" sldId="278"/>
            <ac:spMk id="3" creationId="{B431D88C-F800-2A41-9A0F-5089DCEB9BFD}"/>
          </ac:spMkLst>
        </pc:spChg>
      </pc:sldChg>
      <pc:sldChg chg="addSp modSp new mod">
        <pc:chgData name="Theoneste Murangira" userId="1020c2ec896d7adc" providerId="LiveId" clId="{FBD64558-EA0A-4A91-8C63-35D8645F1D42}" dt="2024-03-14T09:58:35.661" v="4790" actId="255"/>
        <pc:sldMkLst>
          <pc:docMk/>
          <pc:sldMk cId="3563183369" sldId="279"/>
        </pc:sldMkLst>
        <pc:spChg chg="add mod">
          <ac:chgData name="Theoneste Murangira" userId="1020c2ec896d7adc" providerId="LiveId" clId="{FBD64558-EA0A-4A91-8C63-35D8645F1D42}" dt="2024-03-14T09:58:35.661" v="4790" actId="255"/>
          <ac:spMkLst>
            <pc:docMk/>
            <pc:sldMk cId="3563183369" sldId="279"/>
            <ac:spMk id="2" creationId="{84B927D9-780D-501A-110D-8F726FB9C2AB}"/>
          </ac:spMkLst>
        </pc:spChg>
      </pc:sldChg>
      <pc:sldChg chg="addSp modSp add mod setBg replTag">
        <pc:chgData name="Theoneste Murangira" userId="1020c2ec896d7adc" providerId="LiveId" clId="{FBD64558-EA0A-4A91-8C63-35D8645F1D42}" dt="2024-03-14T10:06:39.180" v="4829"/>
        <pc:sldMkLst>
          <pc:docMk/>
          <pc:sldMk cId="1723144119" sldId="280"/>
        </pc:sldMkLst>
        <pc:spChg chg="add mod replST">
          <ac:chgData name="Theoneste Murangira" userId="1020c2ec896d7adc" providerId="LiveId" clId="{FBD64558-EA0A-4A91-8C63-35D8645F1D42}" dt="2024-03-14T10:06:38.635" v="4815"/>
          <ac:spMkLst>
            <pc:docMk/>
            <pc:sldMk cId="1723144119" sldId="280"/>
            <ac:spMk id="6" creationId="{F020FB1C-D558-0081-C049-1E1BF69911CD}"/>
          </ac:spMkLst>
        </pc:spChg>
        <pc:spChg chg="add mod replST">
          <ac:chgData name="Theoneste Murangira" userId="1020c2ec896d7adc" providerId="LiveId" clId="{FBD64558-EA0A-4A91-8C63-35D8645F1D42}" dt="2024-03-14T10:06:38.709" v="4825"/>
          <ac:spMkLst>
            <pc:docMk/>
            <pc:sldMk cId="1723144119" sldId="280"/>
            <ac:spMk id="7" creationId="{58B5D24A-390D-C714-2FA1-B85BD1EE9389}"/>
          </ac:spMkLst>
        </pc:spChg>
        <pc:picChg chg="add mod replST">
          <ac:chgData name="Theoneste Murangira" userId="1020c2ec896d7adc" providerId="LiveId" clId="{FBD64558-EA0A-4A91-8C63-35D8645F1D42}" dt="2024-03-14T10:06:38.015" v="4802"/>
          <ac:picMkLst>
            <pc:docMk/>
            <pc:sldMk cId="1723144119" sldId="280"/>
            <ac:picMk id="3" creationId="{322BE74B-8CE5-5288-6841-2867AF155768}"/>
          </ac:picMkLst>
        </pc:picChg>
        <pc:picChg chg="add mod replST">
          <ac:chgData name="Theoneste Murangira" userId="1020c2ec896d7adc" providerId="LiveId" clId="{FBD64558-EA0A-4A91-8C63-35D8645F1D42}" dt="2024-03-14T10:06:38.519" v="4806"/>
          <ac:picMkLst>
            <pc:docMk/>
            <pc:sldMk cId="1723144119" sldId="280"/>
            <ac:picMk id="5" creationId="{C6F5640D-9242-E5A2-D1D0-60C19C6859DB}"/>
          </ac:picMkLst>
        </pc:picChg>
      </pc:sldChg>
      <pc:sldChg chg="addSp modSp add mod setBg replTag">
        <pc:chgData name="Theoneste Murangira" userId="1020c2ec896d7adc" providerId="LiveId" clId="{FBD64558-EA0A-4A91-8C63-35D8645F1D42}" dt="2024-03-14T10:24:32.274" v="4864"/>
        <pc:sldMkLst>
          <pc:docMk/>
          <pc:sldMk cId="664994240" sldId="281"/>
        </pc:sldMkLst>
        <pc:spChg chg="add mod replST">
          <ac:chgData name="Theoneste Murangira" userId="1020c2ec896d7adc" providerId="LiveId" clId="{FBD64558-EA0A-4A91-8C63-35D8645F1D42}" dt="2024-03-14T10:24:32.071" v="4850"/>
          <ac:spMkLst>
            <pc:docMk/>
            <pc:sldMk cId="664994240" sldId="281"/>
            <ac:spMk id="6" creationId="{B803F04E-E44D-B2B5-9467-EBA0D4CA210C}"/>
          </ac:spMkLst>
        </pc:spChg>
        <pc:spChg chg="add mod replST">
          <ac:chgData name="Theoneste Murangira" userId="1020c2ec896d7adc" providerId="LiveId" clId="{FBD64558-EA0A-4A91-8C63-35D8645F1D42}" dt="2024-03-14T10:24:32.130" v="4860"/>
          <ac:spMkLst>
            <pc:docMk/>
            <pc:sldMk cId="664994240" sldId="281"/>
            <ac:spMk id="7" creationId="{28429D4F-5CD1-DC28-1E14-E5CC827C2BAB}"/>
          </ac:spMkLst>
        </pc:spChg>
        <pc:picChg chg="add mod replST">
          <ac:chgData name="Theoneste Murangira" userId="1020c2ec896d7adc" providerId="LiveId" clId="{FBD64558-EA0A-4A91-8C63-35D8645F1D42}" dt="2024-03-14T10:24:31.692" v="4837"/>
          <ac:picMkLst>
            <pc:docMk/>
            <pc:sldMk cId="664994240" sldId="281"/>
            <ac:picMk id="3" creationId="{244963E6-DE83-831E-8568-21EEBD07FF96}"/>
          </ac:picMkLst>
        </pc:picChg>
        <pc:picChg chg="add mod replST">
          <ac:chgData name="Theoneste Murangira" userId="1020c2ec896d7adc" providerId="LiveId" clId="{FBD64558-EA0A-4A91-8C63-35D8645F1D42}" dt="2024-03-14T10:24:32.010" v="4841"/>
          <ac:picMkLst>
            <pc:docMk/>
            <pc:sldMk cId="664994240" sldId="281"/>
            <ac:picMk id="5" creationId="{1C0B2D2A-7BA6-866D-43A0-BE30FE683BD4}"/>
          </ac:picMkLst>
        </pc:picChg>
      </pc:sldChg>
      <pc:sldChg chg="addSp delSp modSp add mod modAnim">
        <pc:chgData name="Theoneste Murangira" userId="1020c2ec896d7adc" providerId="LiveId" clId="{FBD64558-EA0A-4A91-8C63-35D8645F1D42}" dt="2024-03-26T12:58:45.705" v="5981"/>
        <pc:sldMkLst>
          <pc:docMk/>
          <pc:sldMk cId="3083494128" sldId="282"/>
        </pc:sldMkLst>
        <pc:spChg chg="add del mod">
          <ac:chgData name="Theoneste Murangira" userId="1020c2ec896d7adc" providerId="LiveId" clId="{FBD64558-EA0A-4A91-8C63-35D8645F1D42}" dt="2024-03-26T12:34:43.795" v="5978" actId="20577"/>
          <ac:spMkLst>
            <pc:docMk/>
            <pc:sldMk cId="3083494128" sldId="282"/>
            <ac:spMk id="4" creationId="{E2B40618-BD6B-E35C-7F66-01BD97806F83}"/>
          </ac:spMkLst>
        </pc:spChg>
        <pc:spChg chg="del">
          <ac:chgData name="Theoneste Murangira" userId="1020c2ec896d7adc" providerId="LiveId" clId="{FBD64558-EA0A-4A91-8C63-35D8645F1D42}" dt="2024-03-26T11:24:56.032" v="5460" actId="478"/>
          <ac:spMkLst>
            <pc:docMk/>
            <pc:sldMk cId="3083494128" sldId="282"/>
            <ac:spMk id="5" creationId="{1C2B55B1-6A21-734C-EFD8-31BD1E1A9BA3}"/>
          </ac:spMkLst>
        </pc:spChg>
        <pc:spChg chg="add del mod">
          <ac:chgData name="Theoneste Murangira" userId="1020c2ec896d7adc" providerId="LiveId" clId="{FBD64558-EA0A-4A91-8C63-35D8645F1D42}" dt="2024-03-26T11:51:43" v="5664" actId="478"/>
          <ac:spMkLst>
            <pc:docMk/>
            <pc:sldMk cId="3083494128" sldId="282"/>
            <ac:spMk id="6" creationId="{B04290E3-106D-BFC0-134A-CFF2D665C056}"/>
          </ac:spMkLst>
        </pc:spChg>
        <pc:spChg chg="add mod">
          <ac:chgData name="Theoneste Murangira" userId="1020c2ec896d7adc" providerId="LiveId" clId="{FBD64558-EA0A-4A91-8C63-35D8645F1D42}" dt="2024-03-26T11:56:48.281" v="5816" actId="20577"/>
          <ac:spMkLst>
            <pc:docMk/>
            <pc:sldMk cId="3083494128" sldId="282"/>
            <ac:spMk id="7" creationId="{2F59F3DD-CA16-84E0-CC11-A6115B613395}"/>
          </ac:spMkLst>
        </pc:spChg>
      </pc:sldChg>
      <pc:sldChg chg="delSp modSp add mod modAnim">
        <pc:chgData name="Theoneste Murangira" userId="1020c2ec896d7adc" providerId="LiveId" clId="{FBD64558-EA0A-4A91-8C63-35D8645F1D42}" dt="2024-03-26T12:59:06.093" v="5983"/>
        <pc:sldMkLst>
          <pc:docMk/>
          <pc:sldMk cId="3365099764" sldId="283"/>
        </pc:sldMkLst>
        <pc:spChg chg="mod">
          <ac:chgData name="Theoneste Murangira" userId="1020c2ec896d7adc" providerId="LiveId" clId="{FBD64558-EA0A-4A91-8C63-35D8645F1D42}" dt="2024-03-26T12:06:00.528" v="5973" actId="14100"/>
          <ac:spMkLst>
            <pc:docMk/>
            <pc:sldMk cId="3365099764" sldId="283"/>
            <ac:spMk id="2" creationId="{4E7D6540-8326-EE3A-7FE8-AE10A5D28C08}"/>
          </ac:spMkLst>
        </pc:spChg>
        <pc:spChg chg="del">
          <ac:chgData name="Theoneste Murangira" userId="1020c2ec896d7adc" providerId="LiveId" clId="{FBD64558-EA0A-4A91-8C63-35D8645F1D42}" dt="2024-03-26T11:59:10.667" v="5818" actId="478"/>
          <ac:spMkLst>
            <pc:docMk/>
            <pc:sldMk cId="3365099764" sldId="283"/>
            <ac:spMk id="4" creationId="{E2B40618-BD6B-E35C-7F66-01BD97806F83}"/>
          </ac:spMkLst>
        </pc:spChg>
        <pc:spChg chg="mod">
          <ac:chgData name="Theoneste Murangira" userId="1020c2ec896d7adc" providerId="LiveId" clId="{FBD64558-EA0A-4A91-8C63-35D8645F1D42}" dt="2024-03-26T12:06:37.825" v="5976" actId="255"/>
          <ac:spMkLst>
            <pc:docMk/>
            <pc:sldMk cId="3365099764" sldId="283"/>
            <ac:spMk id="7" creationId="{2F59F3DD-CA16-84E0-CC11-A6115B61339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43:49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80 209 3680 0 0,'0'0'5322'0'0,"-2"0"-4671"0"0,-21 2 776 0 0,20-1-966 0 0,2-3-398 0 0,-9 1 463 0 0,-9-12 2368 0 0,-3-5 2507 0 0,61 21-4875 0 0,-15-3-305 0 0,-3-1 228 0 0,36 5 0 0 0,-42-3-190 0 0,30 0 0 0 0,-30-1-106 0 0,28 2 1 0 0,-25 0-31 0 0,1-1 0 0 0,20-1 0 0 0,-20 0-45 0 0,31 2 1 0 0,50 13 299 0 0,-81-13-203 0 0,27 0-1 0 0,-27-2-231 0 0,26 4 0 0 0,-26-2 11 0 0,30-1-1 0 0,-29-1 20 0 0,32 4 0 0 0,-48-4 33 0 0,0 0 0 0 0,0 0-1 0 0,0 0 1 0 0,0-1 0 0 0,8-1 0 0 0,14-1 38 0 0,-5 3 18 0 0,0 0-1 0 0,0 0-1 0 0,29-5 1 0 0,55-6 5 0 0,4-1-15 0 0,-98 11-51 0 0,1 0 0 0 0,11 0 0 0 0,14 0 0 0 0,-12-2 0 0 0,0 1 0 0 0,48 3 0 0 0,2 2 0 0 0,-60-2 27 0 0,26-2 0 0 0,9 1 37 0 0,93 2-118 0 0,-75-4 30 0 0,295 2 152 0 0,-348 1-125 0 0,9-1-16 0 0,-19 0 6 0 0,-1 0 1 0 0,1 0 0 0 0,0 0-1 0 0,-1 0 1 0 0,1 1 0 0 0,8 2-1 0 0,9 1-2 0 0,8 0 9 0 0,-1-2 0 0 0,1-1 0 0 0,30-3 0 0 0,112 0 49 0 0,-92 3-34 0 0,40-8 113 0 0,-116 7-128 0 0,50 0 54 0 0,-31-1-52 0 0,0 0 1 0 0,0 2 0 0 0,38 6-1 0 0,-16-4-2 0 0,-6-2 0 0 0,49 2 0 0 0,84-1 38 0 0,-90-3-12 0 0,24-6 46 0 0,21-1 72 0 0,54 3-90 0 0,-37 5-104 0 0,-44-3 38 0 0,75 0 76 0 0,16-2 0 0 0,150 13 0 0 0,17-8 0 0 0,-216 3-65 0 0,-41 5-14 0 0,-65-7 57 0 0,-3-1 1 0 0,39-3 0 0 0,31-2-49 0 0,-16 2 72 0 0,1-1 10 0 0,-88 4-74 0 0,124-12-200 0 0,-58 8 474 0 0,-47 2-297 0 0,7 0 331 0 0,43-10 1 0 0,-54 8-303 0 0,2 1-1 0 0,23 0 1 0 0,-15 1-7 0 0,47-9-121 0 0,-44 6-35 0 0,52-2 0 0 0,26 2 380 0 0,3-1-140 0 0,21 1 43 0 0,-89 4-128 0 0,-22 0-62 0 0,37 3 0 0 0,-8 0-161 0 0,-34-3 192 0 0,24 4 1 0 0,-10 1 30 0 0,49 0 0 0 0,16 4 0 0 0,-59-7 11 0 0,-24 0 18 0 0,0 0 1 0 0,0-1-1 0 0,0 0 0 0 0,12-3 1 0 0,-18 3-4 0 0,0 0-1 0 0,0 0 1 0 0,0 0 0 0 0,0 0 0 0 0,0 1 0 0 0,4 0 0 0 0,-4 0-19 0 0,0 0-1 0 0,1-1 1 0 0,-1 0-1 0 0,0 0 0 0 0,0 0 1 0 0,5 0-1 0 0,53-8 186 0 0,-40 5-160 0 0,1 0 0 0 0,24-7 0 0 0,-41 9-32 0 0,-1 0 1 0 0,1 0-1 0 0,10 0 0 0 0,-12 1-2 0 0,1 0 0 0 0,-1-1-1 0 0,1 1 1 0 0,0-1 0 0 0,-1 0 0 0 0,7-3 0 0 0,-3 2-3 0 0,1-1 1 0 0,0 1-1 0 0,0 1 1 0 0,-1 0-1 0 0,1 0 1 0 0,0 1 0 0 0,11 0-1 0 0,-11 1 10 0 0,1-1-1 0 0,0-1 0 0 0,0 0 1 0 0,-1 0-1 0 0,14-4 0 0 0,-14 2-4 0 0,-1 0 0 0 0,1 1 0 0 0,0 0 0 0 0,0 0 0 0 0,0 1 0 0 0,9 0 0 0 0,5 0 0 0 0,42-8 0 0 0,-4 0 0 0 0,-32 3 0 0 0,-24 4 0 0 0,0 0 0 0 0,0 1 0 0 0,1 0 0 0 0,9 0 0 0 0,18 0 0 0 0,56-9 0 0 0,-69 9 0 0 0,-17 1 0 0 0,0 0 0 0 0,0 0 0 0 0,-1 0 0 0 0,1-1 0 0 0,0 1 0 0 0,4-2 0 0 0,0 0 0 0 0,0 1 0 0 0,-1 0 0 0 0,1 0 0 0 0,0 1 0 0 0,-1 0 0 0 0,1 0 0 0 0,0 1 0 0 0,7 1 0 0 0,18 0 0 0 0,32 1 0 0 0,-41 0 0 0 0,-18-2 0 0 0,-1 0 0 0 0,0 0 0 0 0,1-1 0 0 0,-1 0 0 0 0,9 0 0 0 0,-6-1-1 0 0,0 1 0 0 0,1 0 0 0 0,8 2 1 0 0,11-1-61 0 0,-18-2 62 0 0,-7 1-1 0 0,0 0 1 0 0,0-1 0 0 0,1 1 0 0 0,-1 0 0 0 0,1 0-1 0 0,-1 1 1 0 0,0-1 0 0 0,0 0 0 0 0,1 1 0 0 0,-1-1-1 0 0,0 1 1 0 0,4 1 0 0 0,7-1 55 0 0,-3-1-59 0 0,-7 1 3 0 0,1 0 0 0 0,-1 0 0 0 0,0 0 0 0 0,1-1 0 0 0,-1 1 0 0 0,0-1 0 0 0,1 0 0 0 0,4 0 0 0 0,15-1 0 0 0,-15 2 0 0 0,-1-1 0 0 0,1 1 0 0 0,8 2 0 0 0,24 3 0 0 0,-28-5 0 0 0,-3-1 0 0 0,0 0 11 0 0,0 2 26 0 0,5-1-25 0 0,2-1 67 0 0,-13 0-66 0 0,1 0 6 0 0,9 4 13 0 0,-6-3 11 0 0,34-1 98 0 0,-32-1-72 0 0,-7 0-60 0 0,-1-1-7 0 0,12 1 59 0 0,-6 0-12 0 0,-1-1-18 0 0,0 1 0 0 0,-1 0-1 0 0,1 0 1 0 0,0 0 0 0 0,0 1-1 0 0,9 1 1 0 0,-8-2-31 0 0,-2-2 11 0 0,-4 2 17 0 0,0 2-76 0 0,4 2 17 0 0,-3-2-49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21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127 273 6912 0 0,'0'0'528'0'0,"-14"3"982"0"0,6-3 376 0 0,5 0-1250 0 0,0-1-1 0 0,0 1 1 0 0,0 0 0 0 0,0 1 0 0 0,1-1-1 0 0,-6 1 1 0 0,6-1-468 0 0,-1 0-1 0 0,1 0 1 0 0,0 0 0 0 0,-1 0-1 0 0,1 0 1 0 0,0-1 0 0 0,-1 1-1 0 0,1-1 1 0 0,0 0 0 0 0,0 0-1 0 0,-1 0 1 0 0,1 0-1 0 0,-4-2 1 0 0,3 1-18 0 0,-11-13 674 0 0,-4-1-312 0 0,16 10 451 0 0,1 4-943 0 0,0 1 0 0 0,0 0-1 0 0,1-1 1 0 0,-1 1 0 0 0,1-1 0 0 0,-1 1 0 0 0,1-1-1 0 0,-1 0 1 0 0,1 1 0 0 0,0-1 0 0 0,0 0-1 0 0,0 1 1 0 0,0-1 0 0 0,0 1 0 0 0,0-1 0 0 0,0 0-1 0 0,1-1 1 0 0,0 0 46 0 0,0 0 0 0 0,0 1 1 0 0,0-1-1 0 0,0 1 0 0 0,1-1 0 0 0,-1 1 0 0 0,1-1 0 0 0,0 1 0 0 0,2-3 0 0 0,6-4 221 0 0,0 1-1 0 0,0 0 0 0 0,20-11 0 0 0,-19 12-235 0 0,14-8-6 0 0,2 1-1 0 0,0 1 1 0 0,0 1 0 0 0,1 1-1 0 0,1 2 1 0 0,43-9-1 0 0,-36 11-31 0 0,-2 0-15 0 0,1 1 1 0 0,54-1-1 0 0,-60 8 2 0 0,0 1 0 0 0,0 2 0 0 0,0 1 0 0 0,-1 1 0 0 0,0 1 0 0 0,0 2 0 0 0,35 16 0 0 0,-54-21 0 0 0,0 1-1 0 0,0 0 0 0 0,-1 1 0 0 0,11 9 0 0 0,-15-13 3 0 0,-1 1-1 0 0,0 0 1 0 0,0 1-1 0 0,0-1 1 0 0,0 0 0 0 0,0 1-1 0 0,-1 0 1 0 0,1-1-1 0 0,-1 1 1 0 0,0 0-1 0 0,0 0 1 0 0,1 5-1 0 0,-3-5 14 0 0,1 0 0 0 0,-1 0 0 0 0,0 1-1 0 0,-1-1 1 0 0,1 0 0 0 0,-1 0 0 0 0,0 0 0 0 0,0 0-1 0 0,0 0 1 0 0,0 0 0 0 0,-3 5 0 0 0,0-1 12 0 0,0-1 1 0 0,0 1-1 0 0,-1-1 1 0 0,-7 9-1 0 0,-14 13 159 0 0,-2-2 0 0 0,-49 38-1 0 0,53-48 68 0 0,-1-1 0 0 0,-39 18 0 0 0,50-28-151 0 0,0 0 1 0 0,-1-1-1 0 0,-21 5 0 0 0,22-8-67 0 0,-2-3 5 0 0,14 0 3 0 0,1-3-33 0 0,4 1-23 0 0,1 0-1 0 0,0 0 1 0 0,0 0 0 0 0,0 0-1 0 0,0 1 1 0 0,1 0 0 0 0,-1 0-1 0 0,1 0 1 0 0,5-1-1 0 0,2-1-14 0 0,79-26-54 0 0,-47 17 78 0 0,-20 6 6 0 0,0 2-1 0 0,0 0 0 0 0,35-1 1 0 0,72 6-68 0 0,-118 0 55 0 0,0 2 0 0 0,-1 0 0 0 0,1 0 0 0 0,-1 1 0 0 0,1 0 0 0 0,-1 2 0 0 0,0-1 0 0 0,-1 1-1 0 0,1 1 1 0 0,-1 0 0 0 0,0 0 0 0 0,0 1 0 0 0,-1 1 0 0 0,0 0 0 0 0,18 18 0 0 0,-25-22-3 0 0,0 0 0 0 0,-1 0 0 0 0,1 0 0 0 0,-1 0 0 0 0,0 1 0 0 0,0-1 0 0 0,0 1 0 0 0,0 0 0 0 0,-1-1 0 0 0,0 1 0 0 0,0 0 1 0 0,0 0-1 0 0,-1 0 0 0 0,0 0 0 0 0,0 0 0 0 0,0 0 0 0 0,0 0 0 0 0,-1-1 0 0 0,1 1 0 0 0,-1 0 0 0 0,-1 0 0 0 0,1 0 0 0 0,-1-1 0 0 0,1 1 0 0 0,-4 4 0 0 0,-4 12 18 0 0,-12 23 25 0 0,19-40-24 0 0,0 0 1 0 0,-1-1 0 0 0,0 1 0 0 0,0-1-1 0 0,0 1 1 0 0,0-1 0 0 0,0 0 0 0 0,-7 4-1 0 0,-1 0 23 0 0,-10 8 88 0 0,-1-2 0 0 0,0 0 0 0 0,-1-1 0 0 0,-1-2 0 0 0,-31 11 0 0 0,20-12 87 0 0,-103 23-49 0 0,115-28 39 0 0,-1-1 0 0 0,0-1-1 0 0,-44-2 1 0 0,38-2 36 0 0,11 1-121 0 0,1-1 0 0 0,-1 0 0 0 0,0-1-1 0 0,-18-6 1 0 0,-32-14 252 0 0,35 9-241 0 0,24 11-110 0 0,-1-1 1 0 0,1 0 0 0 0,1-1-1 0 0,-14-8 1 0 0,15 9-82 0 0,0-3-903 0 0,8 6 83 0 0,12 1-14391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47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16 9760 0 0,'0'0'1986'0'0,"1"-1"-1476"0"0,1-2-2032 0 0,3-8 11276 0 0,-8 16-8024 0 0,-14 24-1203 0 0,-2 0 1 0 0,-1-1-1 0 0,-37 40 0 0 0,33-44-338 0 0,-2-1 0 0 0,-35 24 0 0 0,43-35-219 0 0,-1-1-1 0 0,1 0 1 0 0,-2-2-1 0 0,-37 13 1 0 0,-16 2-3065 0 0,55-20 1599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48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20 3224 0 0,'-1'0'28'0'0,"-1"0"0"0"0,0 0-1 0 0,0 0 1 0 0,1-1 0 0 0,-1 1 0 0 0,0 0 0 0 0,1-1-1 0 0,-1 0 1 0 0,-2-1 0 0 0,-2-4 3314 0 0,6 5-3023 0 0,0 1-1 0 0,-1-1 1 0 0,1 1 0 0 0,0 0 0 0 0,0-1 0 0 0,-1 1 0 0 0,1 0-1 0 0,0-1 1 0 0,0 1 0 0 0,-1-1 0 0 0,1 1 0 0 0,0 0 0 0 0,-7-3 8213 0 0,8 42-4131 0 0,2 4-3286 0 0,2 56-879 0 0,18 262 1488 0 0,26-2-687 0 0,-33-254-967 0 0,27 147-1167 0 0,-34-189 657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5:2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7638 1045 12528 0 0,'0'0'572'0'0,"0"-4"186"0"0,-1-17-1083 0 0,-4-27 0 0 0,3 37 325 0 0,-1 0 1 0 0,0-1 0 0 0,0 1 0 0 0,-2 1 0 0 0,1-1 0 0 0,-7-10-1 0 0,-40-55 2140 0 0,36 55-1682 0 0,0 1-1 0 0,-2 0 1 0 0,-37-33-1 0 0,-135-87-22 0 0,119 97-181 0 0,-108-47 0 0 0,123 63-213 0 0,18 9-20 0 0,-81-39 477 0 0,-149-51-1 0 0,157 72-120 0 0,-222-41 0 0 0,-102 30-92 0 0,281 36-101 0 0,-88-1 81 0 0,197 12-257 0 0,-374-8 336 0 0,143-1 20 0 0,27 2-50 0 0,-201 2 326 0 0,263 6-490 0 0,-374 19-138 0 0,454-12-12 0 0,-150 18 0 0 0,-41 18 14 0 0,217-33 34 0 0,-100 21 66 0 0,175-30-114 0 0,-222 54 14 0 0,-30 21 90 0 0,137-37-78 0 0,25-4-26 0 0,-148 76 0 0 0,165-73 0 0 0,25-11-14 0 0,1 2-1 0 0,-53 42 0 0 0,-85 87-29 0 0,21-24 44 0 0,75-63 0 0 0,23-21 24 0 0,-16 14 28 0 0,24-18 25 0 0,-5 4 0 0 0,42-28 53 0 0,-32 39 1 0 0,47-49 7 0 0,1 1-1 0 0,1 0 1 0 0,0 0 0 0 0,1 1 0 0 0,-7 17 0 0 0,7-12-137 0 0,0 1 1 0 0,1 0 0 0 0,2 0-1 0 0,0 0 1 0 0,1 1 0 0 0,1 0-1 0 0,1 0 1 0 0,1 0 0 0 0,1 0 0 0 0,4 33-1 0 0,18 55 42 0 0,14 41-267 0 0,-27-115 239 0 0,12 34-17 0 0,-3-10 70 0 0,-13-39-27 0 0,1-1 0 0 0,1 0 0 0 0,14 26 0 0 0,31 60-41 0 0,37 53-14 0 0,-68-124-52 0 0,23 43 112 0 0,-15-26-40 0 0,61 81 0 0 0,-38-60-8 0 0,-9-12 59 0 0,25 37 54 0 0,-38-54-197 0 0,48 54 0 0 0,-42-56 58 0 0,-11-15 69 0 0,1-1 0 0 0,2-1 1 0 0,0-2-1 0 0,34 22 0 0 0,-21-15-11 0 0,6 0 7 0 0,1-1 0 0 0,93 40 0 0 0,-121-61-18 0 0,38 18 25 0 0,1-3 1 0 0,73 18 0 0 0,-17-11 44 0 0,239 52 128 0 0,-114-50-7 0 0,-55-12-92 0 0,-121-13-90 0 0,44 4 18 0 0,21-2-86 0 0,-35-2-8 0 0,279 10 115 0 0,-209-10-105 0 0,97 0 161 0 0,-174-7-106 0 0,247 4-130 0 0,-109 0 113 0 0,-21-3 58 0 0,17 1-116 0 0,-5-13 229 0 0,-132 3-171 0 0,410-54-191 0 0,-236 6 590 0 0,-118 23-300 0 0,-33 5 63 0 0,-11 1 30 0 0,32-10-93 0 0,-46 11-102 0 0,3 0 63 0 0,-2-4 0 0 0,0-4 0 0 0,88-50 0 0 0,-91 41-43 0 0,80-47-7 0 0,-100 53 52 0 0,-19 14 22 0 0,-2-3-1 0 0,72-59 1 0 0,100-139 94 0 0,-172 181-164 0 0,23-30 54 0 0,26-33-68 0 0,20-17 64 0 0,-93 105-39 0 0,0 0 0 0 0,-1-1 0 0 0,0-1 0 0 0,-2 0 0 0 0,15-34 0 0 0,7-14-91 0 0,36-87 715 0 0,-64 138-609 0 0,-1 0 1 0 0,0-1-1 0 0,-1 0 1 0 0,-1 0 0 0 0,-1 0-1 0 0,0 0 1 0 0,-2-22-1 0 0,-4-3-185 0 0,-2-1-1 0 0,-18-63 0 0 0,5 8 73 0 0,7 34 60 0 0,8 39-14 0 0,-1-38 0 0 0,5 64 27 0 0,-13-89 0 0 0,1-27-88 0 0,12 80-36 0 0,1 29 105 0 0,-1 0-1 0 0,0 0 1 0 0,0 0 0 0 0,-2-8 0 0 0,0 3 112 0 0,0 0 0 0 0,-2 0 0 0 0,1 0 0 0 0,-1 1 0 0 0,-1-1-1 0 0,0 1 1 0 0,-1 0 0 0 0,-11-17 0 0 0,-9-5-285 0 0,-1 1-1 0 0,-57-52 1 0 0,-32-11-118 0 0,88 74 328 0 0,-1 2 0 0 0,-42-21 0 0 0,51 31-306 0 0,-38-12 1 0 0,3 6-7119 0 0,16 6-883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26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837 427 1840 0 0,'-5'-3'133'0'0,"1"-1"347"0"0,-2-6 9373 0 0,0-7-5980 0 0,0 1-3321 0 0,2 2-122 0 0,4 12-389 0 0,0 0-1 0 0,-1 1 1 0 0,1-1 0 0 0,-1 0 0 0 0,1 1-1 0 0,-1-1 1 0 0,1 1 0 0 0,-2-3-1 0 0,-3-4 99 0 0,-1 0 0 0 0,1 1-1 0 0,-1-1 1 0 0,-10-8 0 0 0,5 5 28 0 0,8 8-120 0 0,1 1 1 0 0,-1-1-1 0 0,0 1 1 0 0,1 0-1 0 0,-1 0 1 0 0,0 0-1 0 0,-4-2 0 0 0,-12-5 381 0 0,0 1 0 0 0,-1 1 0 0 0,0 0 0 0 0,-28-4 0 0 0,37 9-319 0 0,0 1-1 0 0,0 0 1 0 0,-1 1 0 0 0,1 0-1 0 0,0 1 1 0 0,0 0 0 0 0,0 0 0 0 0,-1 1-1 0 0,-19 7 1 0 0,18-4-65 0 0,0 1-1 0 0,0 1 1 0 0,0-1 0 0 0,1 2-1 0 0,0 0 1 0 0,1 0 0 0 0,-17 16-1 0 0,6-4-43 0 0,-36 43 0 0 0,48-51 0 0 0,1 1 0 0 0,0 0 0 0 0,1 0 0 0 0,1 0 0 0 0,-9 22 0 0 0,8-15-29 0 0,2 0 0 0 0,0 1 0 0 0,1 0 0 0 0,1 0-1 0 0,1 1 1 0 0,1-1 0 0 0,2 37 0 0 0,3-32-7 0 0,1-1 0 0 0,1 1-1 0 0,2-1 1 0 0,0 0 0 0 0,14 30 0 0 0,-10-30-20 0 0,2 0-1 0 0,0-2 1 0 0,19 25 0 0 0,12 23-63 0 0,-21-29 88 0 0,-1 1-1 0 0,26 81 1 0 0,-42-101 94 0 0,-2-1 0 0 0,0 1 0 0 0,-2 0 1 0 0,0 0-1 0 0,-2 0 0 0 0,-2 24 0 0 0,0-33-45 0 0,0 1 1 0 0,-2 0-1 0 0,1-1 1 0 0,-2 0-1 0 0,-9 21 1 0 0,6-14-25 0 0,5-15 56 0 0,0 0 0 0 0,0-1-1 0 0,0 1 1 0 0,-1-1 0 0 0,0 1 0 0 0,0-1 0 0 0,-7 7-1 0 0,-38 30 527 0 0,32-29-343 0 0,10-9-139 0 0,1 0 1 0 0,-1 0 0 0 0,1-1 0 0 0,-11 4 0 0 0,-11 6 221 0 0,20-8-207 0 0,0-1-1 0 0,-1 0 0 0 0,0-1 0 0 0,0 0 1 0 0,0 0-1 0 0,0-1 0 0 0,0 0 1 0 0,0-1-1 0 0,0 0 0 0 0,-1 0 1 0 0,1-1-1 0 0,-14-2 0 0 0,5 1 66 0 0,14 1-140 0 0,0 0-1 0 0,0-1 1 0 0,0 1 0 0 0,0-1 0 0 0,0 0 0 0 0,0 0 0 0 0,0 0 0 0 0,0-1-1 0 0,-5-2 1 0 0,0-2-2 0 0,-1-1 0 0 0,-9-8 0 0 0,18 14-40 0 0,0 0 0 0 0,0 0 0 0 0,1 0-1 0 0,-1 0 1 0 0,0 0 0 0 0,1-1 0 0 0,-1 1 0 0 0,1 0-1 0 0,0 0 1 0 0,-1-1 0 0 0,1 1 0 0 0,0 0 0 0 0,0-1-1 0 0,0 1 1 0 0,0 0 0 0 0,0-1 0 0 0,0 1 0 0 0,0 0-1 0 0,0 0 1 0 0,0-1 0 0 0,1 1 0 0 0,-1 0-1 0 0,0-1 1 0 0,2 0 0 0 0,-1-2-50 0 0,0 0 1 0 0,1 0-1 0 0,0 0 0 0 0,0 0 0 0 0,0 1 1 0 0,5-7-1 0 0,0 4-59 0 0,0-1 0 0 0,0 1-1 0 0,1 0 1 0 0,-1 0 0 0 0,1 0 0 0 0,15-6 0 0 0,57-22-471 0 0,-55 24 479 0 0,133-59-432 0 0,-23 9 88 0 0,74-44 244 0 0,-9-16 1 0 0,-127 75 185 0 0,21-17 23 0 0,119-100 0 0 0,-178 132 11 0 0,-1-2 1 0 0,-1-1-1 0 0,-2-1 0 0 0,-2-2 0 0 0,45-70 0 0 0,-52 69 13 0 0,14-24 40 0 0,-2 0 0 0 0,36-96 0 0 0,-58 123-32 0 0,-2-1 1 0 0,-1 0-1 0 0,9-72 0 0 0,-18 98-5 0 0,0 0-1 0 0,0 0 1 0 0,0 0-1 0 0,-1 0 1 0 0,-3-15-1 0 0,2 19-14 0 0,1 0 0 0 0,-1 0 0 0 0,0 0-1 0 0,0 1 1 0 0,-1-1 0 0 0,1 0 0 0 0,-1 1-1 0 0,0 0 1 0 0,0-1 0 0 0,0 1 0 0 0,-5-4-1 0 0,5 7-10 0 0,1-1 0 0 0,0 1 1 0 0,0 0-1 0 0,-1 0 0 0 0,1 0 0 0 0,-1 0 0 0 0,1 0 0 0 0,-1 1 0 0 0,1-1 0 0 0,-1 1 0 0 0,1-1 0 0 0,-1 1 1 0 0,0 0-1 0 0,1 0 0 0 0,-1 0 0 0 0,-2 1 0 0 0,-1-1 3 0 0,1 1 1 0 0,0 0-1 0 0,0 0 0 0 0,0 1 1 0 0,0-1-1 0 0,0 1 0 0 0,-6 4 1 0 0,-1 2-30 0 0,0 0 1 0 0,0 2 0 0 0,1-1 0 0 0,0 1-1 0 0,1 1 1 0 0,0 0 0 0 0,-12 17 0 0 0,-51 94-166 0 0,57-94 163 0 0,-40 80-98 0 0,46-85 88 0 0,0 1 1 0 0,-10 43-1 0 0,7-13 13 0 0,3 0 0 0 0,-4 73 0 0 0,11-93 24 0 0,-10 45 0 0 0,4-25 0 0 0,0-6 0 0 0,-3 28 0 0 0,3-14 0 0 0,-17 62 0 0 0,-2 6 0 0 0,26-115 0 0 0,-1 4 0 0 0,-1 1 0 0 0,-11 35 0 0 0,6-30 0 0 0,3-8 0 0 0,-1 0 0 0 0,-17 29 0 0 0,12-23 11 0 0,9-17-3 0 0,0 0 0 0 0,-1-1 0 0 0,1 1 0 0 0,-1-1 0 0 0,0 0 0 0 0,-6 6 0 0 0,7-9 3 0 0,-10 14 91 0 0,12-14 182 0 0,1-7-274 0 0,1 0-1 0 0,0 0 0 0 0,0 0 0 0 0,0 0 1 0 0,0 1-1 0 0,1-1 0 0 0,0 0 0 0 0,3-6 1 0 0,23-35 48 0 0,-22 37-56 0 0,56-92-2 0 0,-56 92 0 0 0,0 2 0 0 0,1-1 0 0 0,0 1 0 0 0,0 0 0 0 0,1 0 0 0 0,0 1 0 0 0,0 0 0 0 0,1 1 0 0 0,-1-1 0 0 0,14-4 0 0 0,-9 7-14 0 0,-10 3 5 0 0,1 1 1 0 0,-1-1-1 0 0,1 1 1 0 0,-1 0 0 0 0,0 1-1 0 0,1-1 1 0 0,-1 0 0 0 0,0 1-1 0 0,0 0 1 0 0,0 0-1 0 0,0 0 1 0 0,0 0 0 0 0,0 0-1 0 0,-1 0 1 0 0,1 1 0 0 0,-1-1-1 0 0,4 5 1 0 0,2 4-27 0 0,0 1 1 0 0,13 23-1 0 0,-1 4 10 0 0,32 52-25 0 0,-41-73 50 0 0,-6-11 0 0 0,-1 1 0 0 0,1-1 0 0 0,1 0 0 0 0,-1 0 0 0 0,1 0 0 0 0,9 7 0 0 0,-7-8-4 0 0,-6-4-1 0 0,0 0 0 0 0,0 0 0 0 0,0-1 0 0 0,0 1 0 0 0,1-1 0 0 0,-1 0 1 0 0,1 0-1 0 0,-1 1 0 0 0,6 0 0 0 0,-4-1-9 0 0,3 1-14 0 0,1-1 0 0 0,-1 0 0 0 0,8 0-1 0 0,-12-1 6 0 0,0 0 1 0 0,0 0-1 0 0,0-1 0 0 0,-1 0 0 0 0,1 1 0 0 0,0-1 0 0 0,0 0 0 0 0,-1 0 0 0 0,1 0 0 0 0,0-1 1 0 0,2-1-1 0 0,14-10-294 0 0,-1-1 0 0 0,0-1-1 0 0,-1-1 1 0 0,25-30 0 0 0,15-32-627 0 0,-44 60 731 0 0,16-29-1 0 0,-21 32 121 0 0,1 1 0 0 0,1 0 0 0 0,14-18-1 0 0,9-3 408 0 0,-32 34 1080 0 0,-1 9-1249 0 0,-1-1 0 0 0,0 1 0 0 0,0-1 0 0 0,-1 1 0 0 0,0-1 0 0 0,0 0 0 0 0,-1 0-1 0 0,-5 12 1 0 0,6-14-142 0 0,0 1-1 0 0,0-1 1 0 0,1 1-1 0 0,0 0 1 0 0,-1 5-1 0 0,1-5-2 0 0,0 0-1 0 0,0-1 1 0 0,0 1-1 0 0,-4 8 0 0 0,2-7 0 0 0,0 1 0 0 0,0-1 0 0 0,1 0 0 0 0,0 1-1 0 0,0-1 1 0 0,1 1 0 0 0,0 0 0 0 0,1-1 0 0 0,0 13-1 0 0,0-11-32 0 0,-1-5-21 0 0,1 1 1 0 0,0-1 0 0 0,0 1 0 0 0,1-1 0 0 0,-1 1 0 0 0,1-1 0 0 0,3 8-1 0 0,-4-11 40 0 0,1-1-1 0 0,0 1 0 0 0,0-1 1 0 0,0 1-1 0 0,-1-1 0 0 0,1 0 1 0 0,0 0-1 0 0,0 1 0 0 0,0-1 1 0 0,0 0-1 0 0,0 0 0 0 0,0 0 1 0 0,0 0-1 0 0,0 0 0 0 0,-1 0 1 0 0,1 0-1 0 0,0 0 0 0 0,0 0 1 0 0,0 0-1 0 0,0-1 0 0 0,0 1 1 0 0,1-1-1 0 0,20-6-178 0 0,-19 5 198 0 0,1-1 1 0 0,0 0 0 0 0,-1 0-1 0 0,1 0 1 0 0,-1 0-1 0 0,0 0 1 0 0,0 0 0 0 0,0-1-1 0 0,0 0 1 0 0,-1 0 0 0 0,1 1-1 0 0,-1-1 1 0 0,0-1-1 0 0,0 1 1 0 0,0 0 0 0 0,1-6-1 0 0,3-11 144 0 0,-4 17-118 0 0,-1 0 0 0 0,0 0-1 0 0,0 0 1 0 0,0 1 0 0 0,-1-1 0 0 0,1-7-1 0 0,-1 3 52 0 0,0-1 0 0 0,-1 1 0 0 0,0-1 0 0 0,0 1 0 0 0,-1-1 0 0 0,0 1 0 0 0,0 0 0 0 0,-1-1 0 0 0,0 1 0 0 0,-1 1 0 0 0,1-1 0 0 0,-1 0 0 0 0,-1 1 0 0 0,0 0 0 0 0,-7-9 0 0 0,10 14-14 0 0,1 2-34 0 0,1-1 1 0 0,-1 1 0 0 0,1-1 0 0 0,-1 0 0 0 0,1 1-1 0 0,-1-1 1 0 0,1 0 0 0 0,-1 1 0 0 0,1-1 0 0 0,0 0-1 0 0,-1 1 1 0 0,1-1 0 0 0,0 0 0 0 0,-1-1 0 0 0,1 1-43 0 0,0 0 1 0 0,0 0-1 0 0,0 0 0 0 0,0 0 1 0 0,0 0-1 0 0,0 0 1 0 0,1 0-1 0 0,-1 0 1 0 0,0 0-1 0 0,1 0 1 0 0,-1 0-1 0 0,0 0 1 0 0,1 0-1 0 0,-1 0 1 0 0,1 0-1 0 0,0 0 1 0 0,-1 0-1 0 0,1 0 0 0 0,0 1 1 0 0,-1-1-1 0 0,1 0 1 0 0,0 0-1 0 0,1 0 1 0 0,0-1-15 0 0,3-1-3 0 0,-1-1 1 0 0,1 1 0 0 0,0-1-1 0 0,1 1 1 0 0,-1 1 0 0 0,1-1 0 0 0,-1 1-1 0 0,8-2 1 0 0,7-1 33 0 0,22-3 0 0 0,-8 2-67 0 0,-24 5 19 0 0,0 0-1 0 0,-1 0 1 0 0,1 1 0 0 0,0 0-1 0 0,0 1 1 0 0,0 0 0 0 0,12 4-1 0 0,-14-3-9 0 0,-1 1-1 0 0,-1 0 1 0 0,1 0-1 0 0,0 1 1 0 0,-1-1 0 0 0,1 1-1 0 0,-1 1 1 0 0,-1 0-1 0 0,1-1 1 0 0,0 2-1 0 0,-1-1 1 0 0,7 10-1 0 0,-5-5 4 0 0,0 1 0 0 0,-1-1 0 0 0,-1 1 0 0 0,8 22-1 0 0,11 49-132 0 0,-22-73 180 0 0,1 0 0 0 0,1 0 0 0 0,5 9 0 0 0,0 2 0 0 0,8 0 0 0 0,-15-20 14 0 0,0 0-1 0 0,-1 1 1 0 0,1-1-1 0 0,0 0 1 0 0,-1 0-1 0 0,1 0 0 0 0,0 0 1 0 0,0 0-1 0 0,-1 0 1 0 0,1-1-1 0 0,0 1 1 0 0,-1-1-1 0 0,1 1 0 0 0,0-1 1 0 0,-1 1-1 0 0,1-1 1 0 0,-1 0-1 0 0,1 0 1 0 0,-1 0-1 0 0,1 0 0 0 0,-1 0 1 0 0,0 0-1 0 0,2-2 1 0 0,3-3 94 0 0,0 0 0 0 0,0-1 0 0 0,6-8 0 0 0,-9 10-80 0 0,36-56 160 0 0,-27 42-145 0 0,0 0-1 0 0,22-26 1 0 0,-13 29-30 0 0,-20 15-13 0 0,-1 1 0 0 0,1 0 0 0 0,-1-1 0 0 0,1 1 0 0 0,-1 0 0 0 0,1 0 0 0 0,0-1 0 0 0,-1 1 0 0 0,1 0 0 0 0,-1 0 0 0 0,1 0 0 0 0,0 0 0 0 0,-1 0 0 0 0,1 0 0 0 0,-1 0 0 0 0,1 0 0 0 0,0 0 0 0 0,-1 0 0 0 0,1 0 0 0 0,-1 0 0 0 0,1 0 0 0 0,-1 0 0 0 0,1 0 0 0 0,0 1 0 0 0,-1-1 0 0 0,1 0 0 0 0,-1 1 0 0 0,1-1 0 0 0,-1 0 0 0 0,1 1 0 0 0,12 11 0 0 0,-13-11 0 0 0,5 6 0 0 0,0 1 0 0 0,-1-1 0 0 0,0 1 0 0 0,-1 0 0 0 0,0 1 0 0 0,3 8 0 0 0,0 0 0 0 0,5 20-11 0 0,-6-19-12 0 0,1-1 1 0 0,13 28-1 0 0,-16-40 18 0 0,0-1 0 0 0,0 1 0 0 0,0 0 0 0 0,1-1 0 0 0,-1 1 0 0 0,1-1 0 0 0,0 0 0 0 0,1 0 0 0 0,-1 0 0 0 0,1-1 0 0 0,-1 0 0 0 0,11 5 0 0 0,-12-6-4 0 0,1-1 0 0 0,0 0-1 0 0,-1 0 1 0 0,1 0 0 0 0,0 0 0 0 0,0-1-1 0 0,0 1 1 0 0,-1-1 0 0 0,1 0-1 0 0,0 0 1 0 0,0-1 0 0 0,0 1 0 0 0,0-1-1 0 0,-1 0 1 0 0,1 0 0 0 0,0 0-1 0 0,-1 0 1 0 0,1-1 0 0 0,-1 1 0 0 0,1-1-1 0 0,-1 0 1 0 0,0 0 0 0 0,1 0-1 0 0,-1-1 1 0 0,0 1 0 0 0,-1-1 0 0 0,1 0-1 0 0,0 1 1 0 0,-1-1 0 0 0,3-4-1 0 0,19-22 39 0 0,-17 20-5 0 0,0 1 1 0 0,0-1 0 0 0,10-18 0 0 0,3-13 111 0 0,-2-2 0 0 0,-2 0 0 0 0,13-51 0 0 0,-26 85-97 0 0,1-8 96 0 0,4-31 1 0 0,-7 42-106 0 0,-1 1 0 0 0,0 0-1 0 0,0-1 1 0 0,0 1 0 0 0,0 0 0 0 0,-1-1 0 0 0,0 1-1 0 0,0 0 1 0 0,0 0 0 0 0,0-1 0 0 0,-1 1 0 0 0,-2-5 0 0 0,4 8-6 0 0,-1 0 0 0 0,1 0 0 0 0,-1 1 1 0 0,1-1-1 0 0,-1 0 0 0 0,1 0 0 0 0,-1 1 1 0 0,0-1-1 0 0,1 0 0 0 0,-1 1 0 0 0,0-1 0 0 0,0 0 1 0 0,1 1-1 0 0,-1-1 0 0 0,0 1 0 0 0,0 0 1 0 0,0-1-1 0 0,0 1 0 0 0,1-1 0 0 0,-1 1 1 0 0,0 0-1 0 0,0 0 0 0 0,0 0 0 0 0,0 0 1 0 0,0 0-1 0 0,0 0 0 0 0,-1 0 0 0 0,-6 0-21 0 0,6 0-67 0 0,0 6-57 0 0,2-6 113 0 0,0 1 0 0 0,0-1 1 0 0,-1 1-1 0 0,1-1 0 0 0,0 1 1 0 0,0-1-1 0 0,-1 1 0 0 0,1-1 1 0 0,0 1-1 0 0,0 0 1 0 0,0-1-1 0 0,0 1 0 0 0,0-1 1 0 0,0 1-1 0 0,0 0 0 0 0,0-1 1 0 0,0 1-1 0 0,0 0 0 0 0,1 2-1 0 0,1-1 0 0 0,-1 1 0 0 0,0 0-1 0 0,1-1 1 0 0,-1 1 0 0 0,1-1 0 0 0,0 1-1 0 0,0-1 1 0 0,0 0 0 0 0,0 0 0 0 0,0 0-1 0 0,1 0 1 0 0,-1 0 0 0 0,0-1 0 0 0,1 1-1 0 0,0-1 1 0 0,-1 1 0 0 0,1-1 0 0 0,0 0-1 0 0,-1 0 1 0 0,1 0 0 0 0,0 0 0 0 0,5 0-1 0 0,3 1-21 0 0,0 0 0 0 0,0-1 0 0 0,0-1 0 0 0,0 0 0 0 0,13-1 0 0 0,27-8-90 0 0,-36 6 55 0 0,0 0-1 0 0,27-1 1 0 0,-12 3 14 0 0,-15 1-173 0 0,28 1 0 0 0,5 0-1348 0 0,-12-1-3963 0 0,-5 2-1116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26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2 17879 0 0,'0'0'874'0'0,"-9"-1"48"0"0,8 1-914 0 0,0 0 0 0 0,0 0 0 0 0,0 0 0 0 0,0 0 0 0 0,0 0 0 0 0,0 0 0 0 0,0 0 0 0 0,-1 0 0 0 0,1 0 0 0 0,0 0 0 0 0,0 1 0 0 0,0-1 0 0 0,0 1 0 0 0,0-1 0 0 0,0 0-1 0 0,0 1 1 0 0,0 0 0 0 0,0-1 0 0 0,0 1 0 0 0,1 0 0 0 0,-1-1 0 0 0,0 1 0 0 0,0 0 0 0 0,0 0 0 0 0,1 0 0 0 0,-1-1 0 0 0,0 3 0 0 0,-2 1 37 0 0,1-3-31 0 0,1 1-1 0 0,-1-1 1 0 0,1 1-1 0 0,0 0 0 0 0,0 0 1 0 0,0 0-1 0 0,0-1 1 0 0,0 1-1 0 0,0 0 1 0 0,1 0-1 0 0,-1 0 0 0 0,1 0 1 0 0,-1 1-1 0 0,1-1 1 0 0,-1 2-1 0 0,-4 18 67 0 0,-4 3-63 0 0,3-11-17 0 0,1 1 0 0 0,1-1 0 0 0,-4 20 0 0 0,-20 175-73 0 0,21-114 55 0 0,0-10 21 0 0,4-66-1 0 0,-15 145 98 0 0,8-56 67 0 0,-2 26 230 0 0,12-119-251 0 0,-5 27 0 0 0,2-28-41 0 0,0 24 0 0 0,3-28-54 0 0,1-9-63 0 0,-1 1-1 0 0,0-1 0 0 0,0 0 1 0 0,0 1-1 0 0,0-1 0 0 0,0 1 0 0 0,0-1 1 0 0,-1 0-1 0 0,1 1 0 0 0,0-1 0 0 0,-1 0 1 0 0,1 1-1 0 0,-1-1 0 0 0,1 0 0 0 0,-1 0 1 0 0,-1 2-1 0 0,1-1-351 0 0,5-15-12042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27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1284 19807 0 0,'-9'1'336'0'0,"-4"0"-39"0"0,13-1-257 0 0,0 0 0 0 0,0 0 0 0 0,0 1 0 0 0,0-1 0 0 0,1 0 0 0 0,-1 0 0 0 0,0 0 1 0 0,0 0-1 0 0,0 0 0 0 0,0 0 0 0 0,0 0 0 0 0,0 0 0 0 0,0 0 0 0 0,0 0 0 0 0,0 0 0 0 0,0 0 0 0 0,0 0 1 0 0,0 0-1 0 0,0 0 0 0 0,0 1 0 0 0,0-1 0 0 0,0 0 0 0 0,0 0 0 0 0,0 0 0 0 0,0 0 0 0 0,0 0 0 0 0,-1 0 0 0 0,1 0 1 0 0,0 0-1 0 0,0 0 0 0 0,0 0 0 0 0,0 0 0 0 0,0 0 0 0 0,0 0 0 0 0,0 0 0 0 0,0 0 0 0 0,1 1-38 0 0,1-1 0 0 0,-1 0 0 0 0,0 0 0 0 0,0 0 0 0 0,0 1 0 0 0,1-1 0 0 0,-1 1 0 0 0,0-1 0 0 0,0 1 0 0 0,0 0 0 0 0,0-1 0 0 0,0 1 0 0 0,0 0 0 0 0,1 0 0 0 0,3 2-25 0 0,1-2-44 0 0,0 0 1 0 0,0 0-1 0 0,0-1 1 0 0,0 0-1 0 0,0 0 1 0 0,0-1-1 0 0,0 1 1 0 0,8-3-1 0 0,47-15-413 0 0,-25 3 243 0 0,-1-2-1 0 0,-1-1 0 0 0,50-36 1 0 0,-34 22-137 0 0,50-40-323 0 0,-18 12 194 0 0,-23 21 247 0 0,113-79-453 0 0,-8-14 1044 0 0,-87 65 224 0 0,-33 31 349 0 0,47-52-1 0 0,-67 61-544 0 0,2 0 128 0 0,-2-1 1 0 0,-1-2-1 0 0,26-42 0 0 0,-37 52-366 0 0,-3 5 5 0 0,-1-1 0 0 0,0 1 0 0 0,0-2 0 0 0,9-32 0 0 0,-11 23-23 0 0,5-26 92 0 0,-10 48-183 0 0,-1-1-1 0 0,0 1 1 0 0,0 0 0 0 0,0-1-1 0 0,0 1 1 0 0,-1 0 0 0 0,0-1-1 0 0,0 1 1 0 0,-2-7 0 0 0,-2 0-12 0 0,-14-31 191 0 0,17 39-175 0 0,1 0 0 0 0,-1 0-1 0 0,0 1 1 0 0,-1-1-1 0 0,1 1 1 0 0,0-1-1 0 0,-1 1 1 0 0,1 0 0 0 0,-1 0-1 0 0,0 0 1 0 0,-3-2-1 0 0,3 3 2 0 0,-1 0-1 0 0,0 1 1 0 0,0-1-1 0 0,0 1 0 0 0,0 0 1 0 0,0 0-1 0 0,0 0 1 0 0,1 0-1 0 0,-1 1 1 0 0,0-1-1 0 0,0 1 1 0 0,0 0-1 0 0,0 1 0 0 0,-4 1 1 0 0,2 0-19 0 0,-1 1 0 0 0,1-1-1 0 0,0 1 1 0 0,0 1 0 0 0,1-1 0 0 0,-1 1 0 0 0,1 0-1 0 0,0 0 1 0 0,0 1 0 0 0,-4 5 0 0 0,-6 11-61 0 0,-16 31 1 0 0,29-50 46 0 0,-20 47-111 0 0,7-15 60 0 0,10-23 46 0 0,-5 9-21 0 0,0 2 0 0 0,-6 24-1 0 0,-14 57-18 0 0,-20 80-14 0 0,1 34 71 0 0,36-133 0 0 0,3-18 0 0 0,-11 61-10 0 0,17-102-15 0 0,-17 51 0 0 0,12-51 21 0 0,8-14 11 0 0,0-10-3 0 0,1 0 0 0 0,0 0 0 0 0,0 0-1 0 0,-1 0 1 0 0,1 0 0 0 0,-1 0 0 0 0,0 0 0 0 0,1 0-1 0 0,-1-1 1 0 0,0 1 0 0 0,0 0 0 0 0,0-1 0 0 0,0 1-1 0 0,-2 2 1 0 0,2-3 252 0 0,3-2-252 0 0,0 0 0 0 0,0 1 0 0 0,0-1 0 0 0,0 0-1 0 0,-1 0 1 0 0,1 0 0 0 0,0 0 0 0 0,0-1 0 0 0,-1 1-1 0 0,1 0 1 0 0,-1-1 0 0 0,1 1 0 0 0,-1-1 0 0 0,1 0-1 0 0,1-2 1 0 0,5-6 10 0 0,0 1 9 0 0,0 0 0 0 0,11-20 0 0 0,-12 17 1 0 0,19-22 0 0 0,-13 15-12 0 0,-11 16-7 0 0,0 0 1 0 0,0 0-1 0 0,1 0 0 0 0,-1 0 0 0 0,0 0 0 0 0,1 0 0 0 0,5-4 1 0 0,25-19 4 0 0,-32 26-10 0 0,0-1 0 0 0,0 1 0 0 0,-1-1 0 0 0,1 1 0 0 0,0-1 0 0 0,0 1 0 0 0,0-1 0 0 0,0 1 0 0 0,-1 0 0 0 0,1-1 0 0 0,0 1 0 0 0,0 0 0 0 0,0 0 0 0 0,0 0 0 0 0,0 0 0 0 0,0 0 0 0 0,0 0 0 0 0,0 0 0 0 0,0 0 0 0 0,0 0 0 0 0,0 0 0 0 0,-1 0 0 0 0,1 1 0 0 0,0-1 0 0 0,0 0 0 0 0,0 1 0 0 0,0-1 0 0 0,0 0 0 0 0,-1 1 0 0 0,1-1 0 0 0,0 1 0 0 0,0 0 0 0 0,-1-1 0 0 0,1 1 0 0 0,0-1 0 0 0,-1 1 0 0 0,1 0 0 0 0,0 0 0 0 0,-1-1 0 0 0,1 1 0 0 0,0 2 0 0 0,12 24 17 0 0,-10-23-10 0 0,-1 0 0 0 0,0 1 1 0 0,0-1-1 0 0,3 9 1 0 0,-2-3-1 0 0,0-1 0 0 0,1 1 0 0 0,0-1 0 0 0,1-1 1 0 0,0 1-1 0 0,0-1 0 0 0,0 1 0 0 0,1-2 0 0 0,8 9 0 0 0,11 16 4 0 0,1-4-11 0 0,-20-24 0 0 0,-1 1 0 0 0,-1 0 0 0 0,1 1 0 0 0,7 11 0 0 0,-9-14-23 0 0,0 0 0 0 0,0 1 0 0 0,0-1 0 0 0,0-1 0 0 0,0 1 0 0 0,1 0-1 0 0,-1-1 1 0 0,1 1 0 0 0,0-1 0 0 0,0 0 0 0 0,7 2 0 0 0,-1 0-77 0 0,0-1-1 0 0,0 0 1 0 0,0-1 0 0 0,11 2 0 0 0,-11-3-215 0 0,0-1 0 0 0,0-1 1 0 0,0 1-1 0 0,-1-1 0 0 0,1-1 1 0 0,11-3-1 0 0,56-21-3121 0 0,76-40-3478 0 0,-3 3 3191 0 0,-122 48 4268 0 0,-20 11-231 0 0,-1 1-1 0 0,0-1 0 0 0,9-2 1 0 0,-12 6-11 0 0,0-1 1 0 0,0-1-1 0 0,0 1 1 0 0,0 0-1 0 0,0-1 0 0 0,-1 0 1 0 0,1 0-1 0 0,0 0 1 0 0,-1-1-1 0 0,0 1 1 0 0,1-1-1 0 0,-1 1 1 0 0,0-1-1 0 0,0 0 1 0 0,-1-1-1 0 0,1 1 0 0 0,-1 0 1 0 0,1-1-1 0 0,-1 1 1 0 0,0-1-1 0 0,-1 0 1 0 0,1 1-1 0 0,0-1 1 0 0,-1 0-1 0 0,0 0 1 0 0,0 0-1 0 0,0 0 1 0 0,-1-1-1 0 0,1-3 0 0 0,-1 5-196 0 0,1 0-1 0 0,-1 1 1 0 0,0-1-1 0 0,0 0 0 0 0,0 0 1 0 0,-1 1-1 0 0,1-1 1 0 0,-1 0-1 0 0,1 0 0 0 0,-1 1 1 0 0,0-1-1 0 0,0 0 0 0 0,0 1 1 0 0,0-1-1 0 0,-1 1 1 0 0,1 0-1 0 0,-1-1 0 0 0,0 1 1 0 0,1 0-1 0 0,-1 0 1 0 0,0 0-1 0 0,0 0 0 0 0,0 0 1 0 0,0 0-1 0 0,-1 1 1 0 0,1-1-1 0 0,0 1 0 0 0,-1-1 1 0 0,1 1-1 0 0,-1 0 0 0 0,-4-1 1 0 0,2 0-11 0 0,0 1 0 0 0,0 0 0 0 0,0 0 1 0 0,-1 0-1 0 0,1 1 0 0 0,0 0 0 0 0,0 0 0 0 0,-1 0 1 0 0,1 0-1 0 0,0 1 0 0 0,0 0 0 0 0,0 0 0 0 0,-1 1 1 0 0,1-1-1 0 0,0 1 0 0 0,-5 3 0 0 0,1 1-47 0 0,0 1 0 0 0,0 0 0 0 0,0 1 0 0 0,1 0 0 0 0,0 0 0 0 0,1 1 0 0 0,-9 13 0 0 0,0-1-17 0 0,7-10-41 0 0,1 0 0 0 0,1 0 0 0 0,0 1 0 0 0,0 0 0 0 0,1 0 0 0 0,1 1 0 0 0,0 0 0 0 0,-3 14 0 0 0,8-26-7 0 0,0 0 1 0 0,0 0-1 0 0,0 0 0 0 0,0 0 1 0 0,0 0-1 0 0,0 0 0 0 0,1 0 1 0 0,-1 0-1 0 0,0 0 0 0 0,1 0 1 0 0,-1 0-1 0 0,0 0 0 0 0,1 0 0 0 0,-1 0 1 0 0,1 0-1 0 0,0 0 0 0 0,-1 0 1 0 0,1 0-1 0 0,0-1 0 0 0,-1 1 1 0 0,1 0-1 0 0,0 0 0 0 0,0-1 1 0 0,0 1-1 0 0,0-1 0 0 0,0 1 1 0 0,0-1-1 0 0,0 1 0 0 0,0-1 1 0 0,0 1-1 0 0,0-1 0 0 0,0 0 1 0 0,0 1-1 0 0,0-1 0 0 0,1 0 1 0 0,1 1-34 0 0,1 0 0 0 0,-1-1 0 0 0,0 0 0 0 0,1 1 0 0 0,-1-1 0 0 0,1 0 0 0 0,-1 0 0 0 0,1-1 0 0 0,-1 1 0 0 0,6-2 0 0 0,2-3 126 0 0,-1 0 1 0 0,16-11-1 0 0,-15 9 60 0 0,23-11 0 0 0,-28 16-36 0 0,0-1 1 0 0,0 0 0 0 0,9-6-1 0 0,-14 8-75 0 0,1 1 0 0 0,-1 0 0 0 0,1 0 0 0 0,-1 0 0 0 0,1-1 0 0 0,0 1 0 0 0,-1 1 0 0 0,1-1 0 0 0,-1 0 0 0 0,1 0 0 0 0,-1 0 0 0 0,1 1 0 0 0,-1-1 0 0 0,1 1-1 0 0,-1 0 1 0 0,1-1 0 0 0,1 2 0 0 0,-1-1 41 0 0,4 2-40 0 0,0 0 0 0 0,-1 1-1 0 0,1 0 1 0 0,-1 0 0 0 0,1 0 0 0 0,-1 1 0 0 0,-1 0 0 0 0,9 10 0 0 0,-2 3-27 0 0,-10-15 0 0 0,1 0 0 0 0,-1-1 0 0 0,1 1 0 0 0,-1-1 0 0 0,1 1 0 0 0,3 2 0 0 0,-1 0 0 0 0,-1-1-4 0 0,1-1 0 0 0,-1 1 0 0 0,1-1 0 0 0,-1 0 0 0 0,1 0 0 0 0,0 0-1 0 0,0 0 1 0 0,0-1 0 0 0,0 0 0 0 0,0 1 0 0 0,1-1 0 0 0,-1-1 0 0 0,1 1 0 0 0,0-1 0 0 0,6 2 0 0 0,0-2-59 0 0,-1 0 0 0 0,1-1-1 0 0,0 0 1 0 0,-1-1 0 0 0,1 0 0 0 0,-1-1 0 0 0,1 0 0 0 0,-1 0 0 0 0,0-1-1 0 0,11-4 1 0 0,7-7-144 0 0,10-4-429 0 0,63-40 1 0 0,139-133-1863 0 0,-110 68 1570 0 0,-101 92 909 0 0,-1-2 1 0 0,27-40-1 0 0,-36 44 71 0 0,-2 4 56 0 0,27-51 0 0 0,64-191 1016 0 0,-98 239-950 0 0,29-74 684 0 0,-34 87-308 0 0,-10 28 276 0 0,-46 214-526 0 0,11-39-404 0 0,-53 261 44 0 0,75-308-32 0 0,17-117 20 0 0,1-22-2 0 0,-1-3-387 0 0,0 1 450 0 0,0-1-1 0 0,0 0 1 0 0,0 1 0 0 0,0-1-1 0 0,0 0 1 0 0,0 0 0 0 0,0 0 0 0 0,0 0-1 0 0,0 0 1 0 0,0 0 0 0 0,0 0-1 0 0,1 0 1 0 0,-1 0 0 0 0,0 0-1 0 0,1-1 1 0 0,-1 1 0 0 0,1 0-1 0 0,-1-3 1 0 0,-3-4-5 0 0,-10-14-58 0 0,-20-43 1 0 0,26 50 58 0 0,-1 0-1 0 0,0 0 1 0 0,-1 1-1 0 0,-14-16 1 0 0,-51-48 35 0 0,18 21 500 0 0,57 56-509 0 0,0 1 1 0 0,0 0 0 0 0,-1 0 0 0 0,1-1 0 0 0,0 1-1 0 0,0 0 1 0 0,0 0 0 0 0,-1 0 0 0 0,1-1 0 0 0,0 1-1 0 0,0 0 1 0 0,0-1 0 0 0,0 1 0 0 0,0 0 0 0 0,0 0-1 0 0,0-1 1 0 0,0 1 0 0 0,0 0 0 0 0,0-1 0 0 0,0 1-1 0 0,0 0 1 0 0,0-1 0 0 0,0 1 0 0 0,0 0 0 0 0,0 0-1 0 0,0-1 1 0 0,0 1 0 0 0,0 0 0 0 0,0-1 0 0 0,1 1-1 0 0,8-7 665 0 0,18-2 465 0 0,-24 8-1101 0 0,147-24-241 0 0,-4 0 29 0 0,-48 3 259 0 0,16-4-358 0 0,-38 4-5913 0 0,-28 7-1266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2:53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26 177 16328 0 0,'-3'3'245'0'0,"-1"0"-109"0"0,-13-1 1284 0 0,15-2-684 0 0,4 1-1179 0 0,12 2 280 0 0,0-1-1 0 0,0 0 1 0 0,0-1 0 0 0,0 0-1 0 0,22-2 1 0 0,-19 0 121 0 0,23 1-1 0 0,14-1 100 0 0,45-17 360 0 0,-80 14-313 0 0,34-10 8 0 0,0-2 0 0 0,59-28 0 0 0,-77 26-24 0 0,-25 12-16 0 0,22-9 0 0 0,80-36 448 0 0,-110 50 248 0 0,0-3-320 0 0,-1 3 202 0 0,-1 7-437 0 0,0-2-216 0 0,-1 0 0 0 0,1-1 0 0 0,-1 1 0 0 0,0-1 0 0 0,-2 6 0 0 0,1-5 3 0 0,1 0 1 0 0,0 0 0 0 0,0 0-1 0 0,0 0 1 0 0,0 7-1 0 0,-7 67 0 0 0,17 73 0 0 0,9-12 0 0 0,-14-101 0 0 0,1 24 0 0 0,3 56 0 0 0,-1-28 0 0 0,-5 102 0 0 0,-3-104 0 0 0,0-43 34 0 0,-11 67 0 0 0,-18 42 34 0 0,7-76 254 0 0,6-24-52 0 0,14-45-222 0 0,-1-1-1 0 0,-8 17 1 0 0,9-20-38 0 0,1 0 1 0 0,-1 0-1 0 0,1 0 1 0 0,0 0-1 0 0,0 1 1 0 0,0-1 0 0 0,1 1-1 0 0,0-1 1 0 0,-1 9-1 0 0,2 4 2 0 0,-1-16 35 0 0,0 0 0 0 0,0 0 0 0 0,0 0 0 0 0,-1 0 0 0 0,1-1 0 0 0,-1 1 0 0 0,1 0 0 0 0,-1-1 0 0 0,0 0 0 0 0,-2 3 0 0 0,1-2-32 0 0,2-1 136 0 0,-3-1 24 0 0,0-1 0 0 0,0-1 1 0 0,0 1-1 0 0,1-1 0 0 0,-1 1 0 0 0,1-1 0 0 0,-1 0 0 0 0,1 0 1 0 0,-1-1-1 0 0,1 1 0 0 0,-5-6 0 0 0,-14-8 56 0 0,7 7-145 0 0,-24-21-1 0 0,28 21-40 0 0,0 1 0 0 0,0 0 0 0 0,0 1 0 0 0,-14-7 0 0 0,3 3 103 0 0,16 8-114 0 0,0 0 0 0 0,-1 0 0 0 0,1 0 0 0 0,-1 1 0 0 0,0 0 0 0 0,1 0 0 0 0,-1 0 0 0 0,-12 0 0 0 0,-4 1 48 0 0,-19 1 166 0 0,31 1-196 0 0,8-1-59 0 0,1 0 1 0 0,0 0 0 0 0,0 0-1 0 0,0 1 1 0 0,-1-1 0 0 0,1 1-1 0 0,0-1 1 0 0,0 1 0 0 0,-2 1-1 0 0,-3-1-117 0 0,-11 5 69 0 0,12-5-2720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2:54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31 133 14336 0 0,'0'0'1097'0'0,"-3"-7"-632"0"0,-1 3-326 0 0,1 3 969 0 0,2 0-1036 0 0,1 1-1 0 0,-1 0 1 0 0,0 0-1 0 0,1-1 0 0 0,-1 1 1 0 0,1-1-1 0 0,-1 1 0 0 0,0 0 1 0 0,1-1-1 0 0,-1 1 1 0 0,1-1-1 0 0,0 1 0 0 0,-1-1 1 0 0,1 0-1 0 0,-1 1 0 0 0,1-1 1 0 0,0 1-1 0 0,-1-1 1 0 0,1 0-1 0 0,0 1 0 0 0,0-1 1 0 0,0 0-1 0 0,-1 1 1 0 0,1-1-1 0 0,0 0 0 0 0,0 1 1 0 0,0-1-1 0 0,0-1 0 0 0,0 2-74 0 0,0 0 0 0 0,0-1 0 0 0,0 1 0 0 0,0 0 0 0 0,0 0 0 0 0,0 0 0 0 0,0 0 0 0 0,0-1 0 0 0,0 1 0 0 0,-1 0 0 0 0,1 0 0 0 0,0 0 0 0 0,0 0 0 0 0,0 0 0 0 0,0 0 0 0 0,0-1 0 0 0,0 1 0 0 0,-1 0 0 0 0,1 0 0 0 0,0 0-1 0 0,0 0 1 0 0,0 0 0 0 0,0 0 0 0 0,0 0 0 0 0,-1 0 0 0 0,1 0 0 0 0,0 0 0 0 0,0 0 0 0 0,0 0 0 0 0,0 0 0 0 0,-1 0 0 0 0,1 0 0 0 0,0 0 0 0 0,0 0 0 0 0,-1 0 0 0 0,1 0 41 0 0,0 0 1 0 0,0 0-1 0 0,0 0 1 0 0,0 0-1 0 0,-1 0 0 0 0,1 0 1 0 0,0 0-1 0 0,0 0 1 0 0,0 0-1 0 0,0 0 1 0 0,-1 0-1 0 0,1 0 1 0 0,0 0-1 0 0,0 0 1 0 0,0 0-1 0 0,0 0 0 0 0,-1 0 1 0 0,1-1-1 0 0,0 1 1 0 0,0 0-1 0 0,0 0 1 0 0,0 0-1 0 0,0 0 1 0 0,0 0-1 0 0,-1 0 1 0 0,1 0-1 0 0,0-1 0 0 0,0 1 1 0 0,0 0-1 0 0,0 0 1 0 0,0 0-1 0 0,0 0 1 0 0,0 0-1 0 0,0-1 1 0 0,0 1-1 0 0,0-2-8 0 0,0 0 0 0 0,1 1 0 0 0,0-1 0 0 0,-1 0 1 0 0,1 1-1 0 0,0-1 0 0 0,0 0 0 0 0,0 1 0 0 0,0-1 0 0 0,0 1 0 0 0,0 0 0 0 0,0-1 0 0 0,0 1 0 0 0,1 0 1 0 0,-1-1-1 0 0,1 1 0 0 0,-1 0 0 0 0,3-1 0 0 0,1-1-18 0 0,-1 0 0 0 0,1 1 1 0 0,0-1-1 0 0,0 1 0 0 0,8-2 0 0 0,-2 1 22 0 0,-1-1-1 0 0,14-6 0 0 0,-15 6-14 0 0,-1 1-1 0 0,1-1 1 0 0,-1 2-1 0 0,13-3 0 0 0,127-11 50 0 0,-129 16-56 0 0,0 0-1 0 0,0 1 0 0 0,0 1 1 0 0,0 1-1 0 0,32 10 0 0 0,71 25 597 0 0,-111-35-853 0 0,-1-1 0 0 0,1 0 0 0 0,-1-1 0 0 0,1-1-1 0 0,-1 1 1 0 0,1-2 0 0 0,0 1 0 0 0,-1-1-1 0 0,1-1 1 0 0,15-4 0 0 0,18-12-746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2:55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1052 469 7832 0 0,'0'0'7649'0'0,"11"4"-6515"0"0,-10-3-1045 0 0,0 0-1 0 0,0-1 1 0 0,0 1-1 0 0,1-1 1 0 0,-1 1-1 0 0,0-1 0 0 0,0 0 1 0 0,0 1-1 0 0,1-1 1 0 0,-1 0-1 0 0,0 0 0 0 0,1 0 1 0 0,-1 0-1 0 0,0 0 1 0 0,0 0-1 0 0,1 0 0 0 0,-1 0 1 0 0,0 0-1 0 0,3-1 1 0 0,-1 0-16 0 0,-1-1-1 0 0,1 1 1 0 0,-1 0 0 0 0,1-1 0 0 0,-1 0 0 0 0,0 1 0 0 0,1-1 0 0 0,2-4 0 0 0,1 0 108 0 0,-1-1 0 0 0,0 0 1 0 0,0 0-1 0 0,-1 0 0 0 0,6-12 0 0 0,-7 10-65 0 0,0 0-1 0 0,-1 0 0 0 0,0 0 0 0 0,-1 0 0 0 0,1-1 1 0 0,-2 1-1 0 0,1-1 0 0 0,-1 1 0 0 0,-1-1 0 0 0,0 1 1 0 0,0 0-1 0 0,-1-1 0 0 0,0 1 0 0 0,0 0 0 0 0,-1 0 1 0 0,0 0-1 0 0,-1 1 0 0 0,0-1 0 0 0,-10-14 0 0 0,0 2 108 0 0,-2 0 0 0 0,0 1 0 0 0,-1 1 0 0 0,-1 1 0 0 0,-1 1-1 0 0,-33-24 1 0 0,41 34-183 0 0,0 1 0 0 0,-1 0 0 0 0,1 0 0 0 0,-1 1 0 0 0,-1 1 0 0 0,1 0 0 0 0,-1 1 0 0 0,1 0 0 0 0,-27-1 0 0 0,23 2-40 0 0,-4 1 0 0 0,-32 0 0 0 0,45 2 0 0 0,-5-1 0 0 0,1 1 0 0 0,-1 1 0 0 0,-15 3 0 0 0,-57 17 0 0 0,54-13-18 0 0,10-4-26 0 0,1 1-1 0 0,-32 14 0 0 0,-3 4-73 0 0,-27 15 162 0 0,-54 47-98 0 0,82-44 54 0 0,38-29 34 0 0,0 1 0 0 0,-12 15 0 0 0,2-3 14 0 0,18-18-42 0 0,1 0 0 0 0,1 0 1 0 0,-1 1-1 0 0,1 0 0 0 0,1 0 1 0 0,0 0-1 0 0,0 0 1 0 0,-3 13-1 0 0,1-7-9 0 0,3-2-9 0 0,1-1 0 0 0,0 1 0 0 0,1-1 0 0 0,0 22 0 0 0,9 53 24 0 0,-8-66 30 0 0,1 1-1 0 0,6 36 0 0 0,-5-50-41 0 0,-1 0 0 0 0,-1 15 0 0 0,3 12 0 0 0,-1-21 0 0 0,0 1 0 0 0,0 22 0 0 0,-2-30 0 0 0,1-1 0 0 0,0 0 0 0 0,0 0 0 0 0,1 0 0 0 0,0 0 0 0 0,2 6 0 0 0,6 18 0 0 0,-5-9 0 0 0,14 34 0 0 0,-4-14 0 0 0,28 62 0 0 0,-38-93 0 0 0,7 15 18 0 0,0-1 0 0 0,29 39 0 0 0,-30-46 8 0 0,-8-12-14 0 0,0 0 0 0 0,1 1 0 0 0,6 5 0 0 0,9 14-12 0 0,-16-20 0 0 0,0 0 0 0 0,1 0 0 0 0,-1 0 0 0 0,6 4 0 0 0,-1-1 0 0 0,15 17 0 0 0,6 7 0 0 0,-17-21 23 0 0,-10-8-10 0 0,0-1 0 0 0,0 0 0 0 0,0-1 0 0 0,0 1 0 0 0,1 0-1 0 0,-1-1 1 0 0,1 1 0 0 0,4 1 0 0 0,6 2 36 0 0,1 0 1 0 0,-1-1-1 0 0,1 0 1 0 0,0-1 0 0 0,0-1-1 0 0,0 0 1 0 0,1-1-1 0 0,-1-1 1 0 0,0 0-1 0 0,0-1 1 0 0,1 0-1 0 0,-1-1 1 0 0,15-5-1 0 0,-19 5-11 0 0,20-4 219 0 0,0-2 0 0 0,57-22-1 0 0,-43 12-144 0 0,-31 13-77 0 0,0 0 0 0 0,0-1-1 0 0,12-7 1 0 0,-16 7 19 0 0,1 1 1 0 0,-1 0-1 0 0,1 0 0 0 0,17-5 1 0 0,-25 10 149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2:58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7368 0 0,'0'0'7762'0'0,"1"2"-7207"0"0,0 0-518 0 0,1 1-20 0 0,-1 14 6 0 0,-1 214 1582 0 0,-5-92-938 0 0,0-10-406 0 0,3-100-326 0 0,1-19 731 0 0,1-18 2327 0 0,-1-39-2949 0 0,0 19-67 0 0,1-1-1 0 0,1 1 1 0 0,8-43-1 0 0,-6 31 52 0 0,-3 31-19 0 0,1 1 0 0 0,-1-1 0 0 0,4-14 0 0 0,1 6-9 0 0,7-20 0 0 0,-5 23-3 0 0,1-4-25 0 0,17-27-1 0 0,-9 23-18 0 0,4-7-43 0 0,-18 26 89 0 0,-1 0-1 0 0,2 1 1 0 0,-1-1 0 0 0,0 1 0 0 0,0 0-1 0 0,1 0 1 0 0,-1 0 0 0 0,1 0-1 0 0,6-3 1 0 0,11-10 3 0 0,-18 13 8 0 0,0 0-1 0 0,0 1 0 0 0,1 0 1 0 0,-1-1-1 0 0,1 1 0 0 0,-1 0 1 0 0,1 0-1 0 0,-1 0 0 0 0,1 0 1 0 0,0 1-1 0 0,3-1 0 0 0,-4 1-145 0 0,-2 0-9 0 0,0 1 134 0 0,0-1-1 0 0,1 0 1 0 0,-1 1-1 0 0,0-1 1 0 0,0 1-1 0 0,1-1 0 0 0,-1 0 1 0 0,0 1-1 0 0,1-1 1 0 0,-1 0-1 0 0,0 1 0 0 0,1-1 1 0 0,-1 0-1 0 0,0 0 1 0 0,1 1-1 0 0,-1-1 1 0 0,1 0-1 0 0,-1 0 0 0 0,1 1 1 0 0,0-1 1 0 0,0 0-1 0 0,0 0 1 0 0,-1 1 0 0 0,1-1-1 0 0,0 1 1 0 0,-1-1 0 0 0,1 1-1 0 0,0-1 1 0 0,-1 1 0 0 0,1-1-1 0 0,-1 1 1 0 0,1 0 0 0 0,-1-1-1 0 0,1 1 1 0 0,-1 0 0 0 0,1 0-1 0 0,10 29 237 0 0,3 13 116 0 0,17 62-388 0 0,-26-86 78 0 0,1 0 1 0 0,1 0-1 0 0,9 17 1 0 0,12 36 158 0 0,-13-36-48 0 0,-10-26-85 0 0,-1 0 0 0 0,6 19 0 0 0,1 6-49 0 0,-9-29-1 0 0,1 1 0 0 0,-1 0 0 0 0,-1 0-1 0 0,1 0 1 0 0,-1 0 0 0 0,0 0 0 0 0,-1 0 0 0 0,0 12 0 0 0,0-8 43 0 0,0 1 0 0 0,0 0 0 0 0,1-1-1 0 0,1 1 1 0 0,4 21 0 0 0,-2-15-41 0 0,-3-14-5 0 0,7 13-118 0 0,3 6-1827 0 0,-10-21 785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23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 8752 0 0,'-5'-5'11982'0'0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2:59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121 157 9216 0 0,'0'0'706'0'0,"-1"0"-463"0"0,-14 0 4760 0 0,14 0-4682 0 0,-13 4 215 0 0,9 0-245 0 0,-1 1 0 0 0,1 0-1 0 0,0 1 1 0 0,1-1 0 0 0,-1 1 0 0 0,1 0 0 0 0,0 0 0 0 0,0 0 0 0 0,1 1-1 0 0,0-1 1 0 0,0 1 0 0 0,-3 11 0 0 0,-6 24 196 0 0,7-17-312 0 0,1-4-37 0 0,1-10-58 0 0,0 1-1 0 0,1-1 1 0 0,0 1-1 0 0,1 0 1 0 0,1 0-1 0 0,0-1 1 0 0,0 1-1 0 0,1 0 1 0 0,0 0-1 0 0,1-1 1 0 0,1 1-1 0 0,0-1 1 0 0,6 17-1 0 0,-7-25-44 0 0,-1-1 0 0 0,0 1-1 0 0,1-1 1 0 0,-1 0 0 0 0,1 1-1 0 0,2 1 1 0 0,7 7 12 0 0,-8-11-35 0 0,2 3-122 0 0,-2-1 81 0 0,0 0 0 0 0,0-1 0 0 0,1 1 0 0 0,-1-1 0 0 0,0 1 0 0 0,0-1 0 0 0,1 0 0 0 0,-1 0 0 0 0,1 0 0 0 0,-1-1 0 0 0,1 1 0 0 0,-1-1 0 0 0,1 0 0 0 0,0 0 0 0 0,-1 0 0 0 0,1 0 0 0 0,-1-1 0 0 0,7-1 0 0 0,4-1-2 0 0,-2-1 0 0 0,1-1 0 0 0,22-11-1 0 0,-19 9-6 0 0,-8 3 9 0 0,-1 1 0 0 0,1-1-1 0 0,-1-1 1 0 0,0 1 0 0 0,9-9 0 0 0,17-14 184 0 0,-22 18-129 0 0,-1 0 0 0 0,0 0-1 0 0,0-1 1 0 0,12-15 0 0 0,-3-12 57 0 0,-7 11-22 0 0,-9 20 16 0 0,-1 0-1 0 0,1 0 1 0 0,-2-1 0 0 0,1 1-1 0 0,-1-1 1 0 0,2-11 0 0 0,-1 0-1 0 0,-2 13-71 0 0,0-1-1 0 0,0 1 1 0 0,-1-1-1 0 0,1 1 1 0 0,-1-1 0 0 0,0 1-1 0 0,-1 0 1 0 0,-1-6-1 0 0,-5-21 33 0 0,7 21-5 0 0,0 6-18 0 0,1 0 1 0 0,-1-1 0 0 0,0 1-1 0 0,-1 0 1 0 0,-2-8 0 0 0,-6-11 13 0 0,4 9-1 0 0,-12-21 0 0 0,14 29-33 0 0,2 3 4 0 0,0 0 0 0 0,0-1 0 0 0,-1 1 0 0 0,1 1 0 0 0,-1-1 0 0 0,0 0 0 0 0,0 1 0 0 0,-5-5 0 0 0,3 6 17 0 0,0 0 0 0 0,0 1 0 0 0,-1 0-1 0 0,1 0 1 0 0,0 0 0 0 0,0 1-1 0 0,-1 0 1 0 0,1 0 0 0 0,0 0 0 0 0,0 1-1 0 0,-1-1 1 0 0,1 1 0 0 0,0 0 0 0 0,0 1-1 0 0,0-1 1 0 0,0 1 0 0 0,0 0 0 0 0,-7 4-1 0 0,9-3-22 0 0,0-1 0 0 0,1 0 0 0 0,-1 0-1 0 0,1 1 1 0 0,0 0 0 0 0,-1-1 0 0 0,-1 5-1 0 0,-8 7-33 0 0,9-10 37 0 0,0 0 1 0 0,0 0-1 0 0,1 0 0 0 0,-1 0 0 0 0,1 1 0 0 0,0-1 0 0 0,0 0 1 0 0,-3 10-1 0 0,2 0-632 0 0,-3 23 0 0 0,5-30 178 0 0,1 9-4608 0 0,4-1-1661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00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13128 0 0,'0'0'1186'0'0,"8"-12"-898"0"0,-6 9-246 0 0,-1 2 26 0 0,-1 0 0 0 0,1 0 0 0 0,0 0 0 0 0,0 0 0 0 0,-1 0 0 0 0,1 1 0 0 0,0-1 0 0 0,0 0 0 0 0,0 1 0 0 0,0-1 0 0 0,0 1 0 0 0,0-1 0 0 0,0 1 0 0 0,0-1 0 0 0,0 1 0 0 0,1-1 0 0 0,0 0-86 0 0,0 1 0 0 0,0-1 1 0 0,1 0-1 0 0,-1 1 0 0 0,0-1 1 0 0,0 1-1 0 0,0-1 1 0 0,1 1-1 0 0,-1 0 0 0 0,0 0 1 0 0,0 0-1 0 0,1 0 1 0 0,-1 1-1 0 0,0-1 0 0 0,0 1 1 0 0,1-1-1 0 0,-1 1 0 0 0,0 0 1 0 0,0 0-1 0 0,0 0 1 0 0,3 2-1 0 0,-1-1 48 0 0,0 1 0 0 0,0 0-1 0 0,-1 0 1 0 0,0 0 0 0 0,1 0 0 0 0,-1 1 0 0 0,0-1 0 0 0,-1 1-1 0 0,5 7 1 0 0,1 6 180 0 0,0 0 0 0 0,-1 0-1 0 0,6 23 1 0 0,9 57 487 0 0,-1-7-22 0 0,36 111-179 0 0,-51-182-318 0 0,12 30-1 0 0,-5-17-56 0 0,16 32 94 0 0,-18-42-68 0 0,8 23 0 0 0,-6-14 53 0 0,0-2 0 0 0,27 43 0 0 0,-30-56-197 0 0,49 100 7 0 0,-50-100 6 0 0,7 21 0 0 0,-1 1 36 0 0,135 281 744 0 0,-139-294-722 0 0,13 51-1 0 0,-6-25 4 0 0,-14-40-64 0 0,1 7 28 0 0,-5-14-75 0 0,0-2-199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01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0 10592 0 0,'0'0'7051'0'0,"-1"8"-6655"0"0,-5 16-331 0 0,-18 61 30 0 0,17-62 6 0 0,1 1 0 0 0,1 1 0 0 0,-4 44 0 0 0,5-31-1 0 0,-17 173 1262 0 0,17-180-1339 0 0,-5 58 64 0 0,-10 65 115 0 0,10-97-164 0 0,-13 67-38 0 0,-3-6 43 0 0,-6 39 40 0 0,13-48-13 0 0,5-22-26 0 0,-3 20 0 0 0,-2 41 80 0 0,17-144-124 0 0,1 0 0 0 0,0 0 0 0 0,0 0 0 0 0,0-1 0 0 0,1 1 0 0 0,-1 0 0 0 0,1 0 0 0 0,1 4 0 0 0,1 5-162 0 0,-4-10-654 0 0,0 0-1176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01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166 125 6912 0 0,'-11'4'383'0'0,"0"-1"0"0"0,0-1 0 0 0,-23 3 0 0 0,-13-3 3489 0 0,35-2-3457 0 0,7 1-320 0 0,1-1 1 0 0,0 0 0 0 0,-1-1 0 0 0,1 1 0 0 0,-1-1-1 0 0,1 0 1 0 0,-5-3 3366 0 0,9 4-3409 0 0,8-2 1245 0 0,15-4-1630 0 0,-11 4 669 0 0,1-1-298 0 0,-1 2 0 0 0,20-2 0 0 0,18-2 80 0 0,-18 1 39 0 0,37 0 0 0 0,-13 0 45 0 0,169-10 313 0 0,146-2 589 0 0,-264 11-817 0 0,44-2 132 0 0,-13-1 93 0 0,64-8-52 0 0,-182 14-490 0 0,-2 0 109 0 0,0-1 0 0 0,21-6-1 0 0,-24 5 87 0 0,27-3 0 0 0,0 0 69 0 0,-40 6-140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03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8 119 11056 0 0,'0'0'852'0'0,"-1"-1"-371"0"0,-1-3 145 0 0,1 4-523 0 0,1 0 0 0 0,0 0 0 0 0,0-1 0 0 0,-1 1 0 0 0,1 0 0 0 0,0-1 0 0 0,-1 1 0 0 0,1 0 0 0 0,0-1-1 0 0,0 1 1 0 0,-1 0 0 0 0,1-1 0 0 0,0 1 0 0 0,0-1 0 0 0,0 1 0 0 0,0 0 0 0 0,0-1 0 0 0,0 1 0 0 0,0-1 0 0 0,-1 1 0 0 0,1 0 0 0 0,0-1 0 0 0,0 1 0 0 0,0-1 0 0 0,1 1 0 0 0,-1-1 0 0 0,0 1 0 0 0,0 0 0 0 0,0-1 0 0 0,0 1 0 0 0,0-1 0 0 0,0 1 0 0 0,1 0 0 0 0,-1-1 0 0 0,0 1 0 0 0,0 0 0 0 0,1-1 0 0 0,-1 1 0 0 0,0 0 0 0 0,1-1 0 0 0,1 0 81 0 0,-1 0-163 0 0,-1 0 0 0 0,1 1 0 0 0,-1-1 0 0 0,1 1-1 0 0,-1-1 1 0 0,1 0 0 0 0,-1 1 0 0 0,0-1-1 0 0,1 0 1 0 0,-1 0 0 0 0,0 1 0 0 0,0-1 0 0 0,1 0-1 0 0,-1 0 1 0 0,0 1 0 0 0,0-1 0 0 0,0-2-1 0 0,1 1 10 0 0,-1 1-9 0 0,12-10-4 0 0,-12 10-16 0 0,1 1 0 0 0,-1-1 0 0 0,0 1-1 0 0,1 0 1 0 0,-1 0 0 0 0,1-1 0 0 0,-1 1-1 0 0,1 0 1 0 0,-1 0 0 0 0,1-1 0 0 0,-1 1-1 0 0,1 0 1 0 0,-1 0 0 0 0,1 0 0 0 0,-1 0-1 0 0,1 0 1 0 0,-1 0 0 0 0,1 0 0 0 0,-1 0-1 0 0,1 0 1 0 0,-1 0 0 0 0,1 0-1 0 0,0 0 1 0 0,-1 0 0 0 0,1 0 0 0 0,0 0-1 0 0,15 11 44 0 0,-10-6-28 0 0,-1 1 0 0 0,0-1 0 0 0,6 11 0 0 0,-4-4-20 0 0,-1 0 0 0 0,8 21-1 0 0,3 8 37 0 0,-12-30 23 0 0,0 0 0 0 0,-2 0 0 0 0,1 1-1 0 0,-1-1 1 0 0,-1 1 0 0 0,0 0 0 0 0,-1 0 0 0 0,0 23-1 0 0,0-21 88 0 0,5 30-1 0 0,-3-30 98 0 0,0 26-1 0 0,-3-38 572 0 0,0-4-641 0 0,-1-1-119 0 0,0 1 1 0 0,0-1-1 0 0,0 0 0 0 0,1 0 0 0 0,-1 0 1 0 0,1 0-1 0 0,0 0 0 0 0,0 0 0 0 0,0 0 1 0 0,0 0-1 0 0,0 1 0 0 0,1-1 0 0 0,1-5 1 0 0,0-15 38 0 0,-1 10-85 0 0,1 0-1 0 0,0 0 0 0 0,7-22 0 0 0,-5 18-4 0 0,2-6 20 0 0,1-1 0 0 0,1 2 0 0 0,1-1 0 0 0,1 1 0 0 0,1 0-1 0 0,17-26 1 0 0,-18 34-81 0 0,27-43 512 0 0,-36 56-288 0 0,0 0 4 0 0,15-11 2 0 0,10 1-168 0 0,-19 8 0 0 0,-6 3 0 0 0,0-1 0 0 0,0 1 0 0 0,0-1 0 0 0,0 1 0 0 0,0 0 0 0 0,0 0 0 0 0,0 0 0 0 0,0 0 0 0 0,0-1 0 0 0,0 1 0 0 0,0 1 0 0 0,1-1 0 0 0,-1 0 0 0 0,0 0 0 0 0,1 1 0 0 0,2-1 0 0 0,-3 0 0 0 0,1 0 0 0 0,0 0 0 0 0,-1 0 0 0 0,1 0 0 0 0,0 0 0 0 0,-1 0 0 0 0,1 0 0 0 0,0 0 0 0 0,-1 1 0 0 0,1-1 0 0 0,-1 1 0 0 0,1-1 0 0 0,0 1 0 0 0,-1-1 0 0 0,2 2 0 0 0,3 1 0 0 0,2 1-9 0 0,0 0 0 0 0,0 0 0 0 0,0 1-1 0 0,-1 0 1 0 0,1 0 0 0 0,-1 1 0 0 0,0 0 0 0 0,-1 0-1 0 0,1 1 1 0 0,7 11 0 0 0,-6-4-192 0 0,2 3 41 0 0,-5-11 235 0 0,0 1 1 0 0,0 0-1 0 0,-1 0 1 0 0,7 15 0 0 0,-1-1-18 0 0,-1-7-45 0 0,-7-12-14 0 0,0 0 1 0 0,0 1 0 0 0,-1-1-1 0 0,1 1 1 0 0,-1 0 0 0 0,1 3-1 0 0,1-1-4 0 0,-1 1-1 0 0,1-1 0 0 0,0 0 0 0 0,0 0 0 0 0,0 0 0 0 0,1 0 1 0 0,5 6-1 0 0,10 12-12 0 0,-5-5 58 0 0,-12-15-25 0 0,1-1 0 0 0,-1 1 1 0 0,0 0-1 0 0,0 0 0 0 0,0 0 0 0 0,0 0 1 0 0,0 1-1 0 0,-1-1 0 0 0,2 4 0 0 0,10 49 87 0 0,-10-39-11 0 0,1 0 0 0 0,1 0 0 0 0,9 23 0 0 0,-11-33-5 0 0,1 0 0 0 0,1 0 0 0 0,-1 0 0 0 0,1-1 0 0 0,0 1 0 0 0,1-1 0 0 0,-1 0 0 0 0,1-1 0 0 0,0 1 0 0 0,1-1 0 0 0,-1-1 0 0 0,1 1 0 0 0,0-1 0 0 0,0 0 0 0 0,1 0 0 0 0,14 4 0 0 0,-7-4-105 0 0,30 7-312 0 0,-40-10 250 0 0,-1-1 1 0 0,0 0-1 0 0,0 0 1 0 0,0 0-1 0 0,1 0 0 0 0,-1-1 1 0 0,0 0-1 0 0,0 1 1 0 0,5-3-1 0 0,8-3-1251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03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31 17135 0 0,'0'0'1298'0'0,"-9"-7"-724"0"0,-4-10 991 0 0,5 10 2190 0 0,38 31-3691 0 0,-24-19-64 0 0,0 0 0 0 0,0 0 0 0 0,1-1 0 0 0,-1 1 0 0 0,1-1 0 0 0,12 4 0 0 0,15 11 0 0 0,2 3 0 0 0,0-1 0 0 0,72 29 0 0 0,84 12 0 0 0,-192-62 0 0 0,98 24 0 0 0,-12-8-73 0 0,-65-13 21 0 0,10 1 64 0 0,-29-4 509 0 0,-11 1-371 0 0,-15 4-47 0 0,0 1 0 0 0,1 1 1 0 0,0 1-1 0 0,-24 12 1 0 0,4 2-47 0 0,-46 25-321 0 0,79-40 279 0 0,1-1 1 0 0,-1 1-1 0 0,2 1 0 0 0,-1 0 0 0 0,1 0 1 0 0,-11 14-1 0 0,-29 38-86 0 0,13-18-1339 0 0,27-31 109 0 0,-2 3-4597 0 0,2 1-1300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04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707 0 7832 0 0,'-7'6'494'0'0,"0"-1"0"0"0,0 0 0 0 0,-9 4 0 0 0,10-6 911 0 0,1-1 0 0 0,-1 0 1 0 0,0 0-1 0 0,0 0 0 0 0,-7 1 0 0 0,-13 5-523 0 0,3 1-1017 0 0,8-4 40 0 0,0 1 1 0 0,0 0-1 0 0,-27 17 1 0 0,7-4 5 0 0,17-9 421 0 0,-21 15 0 0 0,-14 8 438 0 0,-2-5-179 0 0,19-11-295 0 0,1 1 0 0 0,-50 36 1 0 0,-28 21-604 0 0,101-63-2516 0 0,9-8-334 0 0,-5 4-3357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05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3224 0 0,'0'3'5974'0'0,"2"39"541"0"0,4 2-5415 0 0,-2-14-1540 0 0,0 32 0 0 0,-3-40 481 0 0,7 37 0 0 0,-4-37 11 0 0,1 38 1 0 0,-4-37 37 0 0,0-1 0 0 0,2 0 1 0 0,6 26-1 0 0,23 62 432 0 0,-30-102-502 0 0,6 23 359 0 0,5 13 10 0 0,-11-39-336 0 0,1 2-34 0 0,0 0 0 0 0,0 1 0 0 0,-1 0 0 0 0,0 0 0 0 0,1 11 0 0 0,-3-18 1120 0 0,1-1-1077 0 0,0-1-1 0 0,0 0 1 0 0,0 0 0 0 0,-1 0 0 0 0,1 0 0 0 0,0 1-1 0 0,-1-1 1 0 0,1 0 0 0 0,-1 0 0 0 0,1 0 0 0 0,-1-1-1 0 0,1 1 1 0 0,-1-1 0 0 0,1 1 14 0 0,2-9 10 0 0,0 1 0 0 0,-1 0 1 0 0,0-1-1 0 0,-1 0 0 0 0,1 0 0 0 0,-2 1 0 0 0,0-11 0 0 0,0 5 62 0 0,5-29 0 0 0,8-45-64 0 0,-11 66-28 0 0,1-36 0 0 0,-1 9 10 0 0,-3 9-26 0 0,1 33-33 0 0,-1 0 0 0 0,1 0 0 0 0,0 0 0 0 0,1 0 0 0 0,1-8 0 0 0,15-34-112 0 0,-7 22 18 0 0,4-5 20 0 0,2-4 38 0 0,-13 29 63 0 0,0 0 0 0 0,1 0 1 0 0,0 0-1 0 0,0 0 0 0 0,0 1 0 0 0,1 0 0 0 0,1 0 0 0 0,6-7 0 0 0,-11 13-32 0 0,0-1 0 0 0,0 1-1 0 0,0-1 1 0 0,1 1 0 0 0,-1 0 0 0 0,0 0-1 0 0,1-1 1 0 0,-1 1 0 0 0,4-1 0 0 0,-1-2-48 0 0,-2 3 27 0 0,-1 0 0 0 0,0 0-1 0 0,0 0 1 0 0,1 0 0 0 0,-1 1 0 0 0,0-1-1 0 0,1 0 1 0 0,-1 1 0 0 0,1-1 0 0 0,-1 1 0 0 0,1-1-1 0 0,-1 1 1 0 0,1 0 0 0 0,-1 0 0 0 0,1-1 0 0 0,0 1-1 0 0,2 1 1 0 0,23 2-210 0 0,-24-3 215 0 0,0 1 0 0 0,1 0-1 0 0,-1 1 1 0 0,0-1-1 0 0,0 0 1 0 0,0 1-1 0 0,0 0 1 0 0,0 0-1 0 0,0 0 1 0 0,-1 0 0 0 0,1 0-1 0 0,3 5 1 0 0,-1-1-23 0 0,-1 0-1 0 0,0 1 1 0 0,0-1 0 0 0,3 8 0 0 0,-2-3 26 0 0,-1-2 11 0 0,-1 0-1 0 0,0 1 1 0 0,3 9-1 0 0,2 12 14 0 0,34 127 157 0 0,-14-45-79 0 0,-25-100-82 0 0,24 92 342 0 0,-15-62-195 0 0,2 4 0 0 0,-9-28-204 0 0,0 0-1 0 0,2-1 1 0 0,0 0-1 0 0,1 0 0 0 0,1 0 1 0 0,21 31-1 0 0,-22-37-875 0 0,0-4-292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06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348 49 16703 0 0,'0'0'2936'0'0,"-1"2"-2736"0"0,-3 11 394 0 0,0-1 0 0 0,1 1 0 0 0,-3 17 0 0 0,2 52 222 0 0,3-75-726 0 0,1 1-1 0 0,0-1 1 0 0,1 1-1 0 0,0-1 1 0 0,0 1 0 0 0,0-1-1 0 0,1 1 1 0 0,0-1-1 0 0,4 8 1 0 0,2 12 78 0 0,-7-21-182 0 0,1-1 0 0 0,-1 0 0 0 0,1-1 0 0 0,-1 1-1 0 0,1 0 1 0 0,1 0 0 0 0,-1-1 0 0 0,1 1 0 0 0,0-1-1 0 0,0 0 1 0 0,0 1 0 0 0,0-2 0 0 0,7 7 0 0 0,1-2-248 0 0,-6-4 127 0 0,2 0-1 0 0,-1 0 1 0 0,7 3 0 0 0,-10-6 119 0 0,0 0 0 0 0,-1 0 1 0 0,1 0-1 0 0,0-1 0 0 0,0 1 1 0 0,-1-1-1 0 0,1 0 0 0 0,0 0 1 0 0,0 0-1 0 0,0 0 1 0 0,3-1-1 0 0,7-1-15 0 0,0-2 1 0 0,0 1 0 0 0,-1-2-1 0 0,0 0 1 0 0,0 0-1 0 0,22-14 1 0 0,-29 15 22 0 0,0 0-1 0 0,0 0 1 0 0,-1 0 0 0 0,7-8 0 0 0,8-8-5 0 0,-14 16 78 0 0,-1 0 0 0 0,0-1 0 0 0,0 1 0 0 0,0-1-1 0 0,0 0 1 0 0,-1 0 0 0 0,0-1 0 0 0,0 1-1 0 0,-1-1 1 0 0,1 1 0 0 0,-1-1 0 0 0,0 0 0 0 0,-1 0-1 0 0,1 0 1 0 0,-1 0 0 0 0,0 0 0 0 0,-1 0 0 0 0,1 0-1 0 0,-2-8 1 0 0,-1 1 189 0 0,2 3-130 0 0,-2 0 1 0 0,0 1-1 0 0,0-1 0 0 0,0 1 1 0 0,-5-10-1 0 0,1 5 45 0 0,0 1 167 0 0,0 0 0 0 0,-13-19 0 0 0,16 28-287 0 0,0 0 0 0 0,0 0 0 0 0,0 0 1 0 0,-1 1-1 0 0,1 0 0 0 0,-1-1 0 0 0,0 1 0 0 0,0 1 0 0 0,-1-1 1 0 0,1 1-1 0 0,-7-4 0 0 0,4 4-32 0 0,1 0-1 0 0,-1 1 1 0 0,0-1 0 0 0,1 1 0 0 0,-1 1 0 0 0,0-1 0 0 0,0 1-1 0 0,0 0 1 0 0,-10 2 0 0 0,-8 2 23 0 0,-30 10 0 0 0,51-13-39 0 0,-17 6 14 0 0,-1 1-1 0 0,2 1 0 0 0,-1 0 1 0 0,-32 22-1 0 0,-70 60-1206 0 0,104-75 429 0 0,0-2 0 0 0,-35 19 0 0 0,3-10-412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5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98 130 2760 0 0,'0'0'125'0'0,"-2"0"-3"0"0,-7 1-559 0 0,-14-1 2745 0 0,21 0-1465 0 0,1 0 0 0 0,-1 0 0 0 0,0 0 0 0 0,0 0 0 0 0,1 0 0 0 0,-1-1 0 0 0,0 1 0 0 0,1-1 0 0 0,-4-1 3235 0 0,3 1-3917 0 0,0 1-1 0 0,0-1 0 0 0,0 0 0 0 0,0 0 0 0 0,0-1 0 0 0,1 1 0 0 0,-1 0 0 0 0,0-1 1 0 0,0 1-1 0 0,1-1 0 0 0,-3-2 0 0 0,2 2-39 0 0,-14-9 87 0 0,15 10 1729 0 0,2 0-1782 0 0,1-2-121 0 0,1-1 1 0 0,0 1-1 0 0,0 0 0 0 0,0 1 1 0 0,0-1-1 0 0,0 1 0 0 0,1-1 1 0 0,-1 1-1 0 0,1 0 0 0 0,-1 0 1 0 0,7-2-1 0 0,9-3-1 0 0,19-5-1 0 0,-31 10-6 0 0,29-9-16 0 0,-16 5-10 0 0,0 0 0 0 0,0 1 0 0 0,34-3 0 0 0,-34 7 0 0 0,1-1 0 0 0,-1 1 0 0 0,1 1 0 0 0,20 3 0 0 0,-34-2 0 0 0,0 0 0 0 0,-1 1 0 0 0,1 0 0 0 0,0 0 0 0 0,-1 0 0 0 0,0 1 0 0 0,1 0 0 0 0,-1 0 0 0 0,0 1 0 0 0,-1 0 0 0 0,1 0 0 0 0,-1 0 0 0 0,6 6 0 0 0,-5-4 5 0 0,1 1 0 0 0,-1-1 1 0 0,-1 1-1 0 0,1 1 0 0 0,-1-1 0 0 0,0 1 0 0 0,-1 0 0 0 0,0 0 0 0 0,0 0 0 0 0,-1 0 0 0 0,0 1 0 0 0,0-1 0 0 0,-1 1 0 0 0,1 10 0 0 0,-2-11 18 0 0,0 1 1 0 0,-1 0-1 0 0,0-1 0 0 0,-1 1 0 0 0,0 0 0 0 0,0-1 0 0 0,-1 1 0 0 0,0-1 0 0 0,-1 1 0 0 0,0-1 0 0 0,0 0 0 0 0,0 0 0 0 0,-1 0 1 0 0,-1-1-1 0 0,1 1 0 0 0,-1-1 0 0 0,0 0 0 0 0,-9 9 0 0 0,0 1 174 0 0,11-13-111 0 0,0 1 0 0 0,-1-1 0 0 0,1-1 0 0 0,-1 1 1 0 0,0 0-1 0 0,-8 5 0 0 0,-2 0 555 0 0,-27 12 1 0 0,39-20-728 0 0,4-2 124 0 0,2-1-49 0 0,1 1 1 0 0,-1-1-1 0 0,1 1 1 0 0,0 0-1 0 0,-1 0 1 0 0,1 1 0 0 0,8-1-1 0 0,5 0-63 0 0,-13 1 58 0 0,0 0-1 0 0,0 0 0 0 0,0 0 0 0 0,-1 1 1 0 0,1 0-1 0 0,0 0 0 0 0,0 0 0 0 0,-1 0 1 0 0,1 1-1 0 0,-1 0 0 0 0,1 0 0 0 0,-1 0 1 0 0,0 1-1 0 0,0-1 0 0 0,7 6 0 0 0,10 5-235 0 0,-12-7 163 0 0,0 1 0 0 0,0 0 0 0 0,13 15 0 0 0,-1-1-27 0 0,-10-11-8 0 0,17 24 0 0 0,-10-12 52 0 0,-6-2 75 0 0,-11-17-5 0 0,1-1 1 0 0,-1 1-1 0 0,0-1 0 0 0,1 1 1 0 0,0-1-1 0 0,-1 0 0 0 0,3 2 1 0 0,-4-3 0 0 0,1-1 0 0 0,-1 0 0 0 0,0 1 0 0 0,0-1 0 0 0,1 0 0 0 0,-1 1 0 0 0,0-1 0 0 0,0 1 0 0 0,0-1 0 0 0,1 0 0 0 0,-1 1 0 0 0,0-1 0 0 0,0 1 0 0 0,0-1 0 0 0,0 0 0 0 0,0 1 0 0 0,0-1 0 0 0,0 1 0 0 0,0-1 0 0 0,0 0 0 0 0,0 1 0 0 0,0-1 0 0 0,0 1 0 0 0,0-1 0 0 0,-1 1 0 0 0,1-1 0 0 0,0 0 0 0 0,0 1 0 0 0,0-1 0 0 0,0 0 0 0 0,-1 1 0 0 0,-6 9-20 0 0,6-10 20 0 0,-1 3 12 0 0,0-1 0 0 0,0 0 0 0 0,-1 0 0 0 0,1 0 0 0 0,0 0 0 0 0,-1 0 0 0 0,0 0 0 0 0,1-1 0 0 0,-1 1 0 0 0,0-1 0 0 0,0 0 0 0 0,0 1 0 0 0,-3-1 0 0 0,-43 10 224 0 0,43-10-214 0 0,-98 6 816 0 0,91-6-707 0 0,-1-1 1 0 0,0 0-1 0 0,-15-3 1 0 0,1 0-20 0 0,-57-7 60 0 0,82 10-168 0 0,0-1 1 0 0,0 1-1 0 0,0-1 0 0 0,0 1 1 0 0,0 0-1 0 0,0 0 1 0 0,-6 1-1 0 0,4-1-113 0 0,4 0-227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25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2304 0 0,'0'0'101'0'0,"2"-1"1"0"0,-1 1-112 0 0,0-1 0 0 0,1 0 0 0 0,-1 0 0 0 0,0 1 0 0 0,0-1 0 0 0,0 0 0 0 0,0 0 0 0 0,0 0 1 0 0,2-3-1 0 0,-1 1 896 0 0,0 0 0 0 0,0 0 1 0 0,0-1-1 0 0,-1 1 1 0 0,1-1-1 0 0,1-5 0 0 0,-2 6 28 0 0,0-1 0 0 0,-1 0 0 0 0,1 0 0 0 0,-1 1 0 0 0,1-1 0 0 0,-2-5 0 0 0,1 7-892 0 0,0 1 1 0 0,0-1-1 0 0,0 1 0 0 0,-1 0 0 0 0,1-1 0 0 0,-1 1 0 0 0,1 0 1 0 0,-1 0-1 0 0,1-1 0 0 0,-2 0 0 0 0,1-1 97 0 0,1 1 1 0 0,-1 0-1 0 0,1-1 0 0 0,0 1 0 0 0,0-1 1 0 0,0 1-1 0 0,0-1 0 0 0,0 1 0 0 0,1-4 0 0 0,-1 1-16 0 0,0-25 1230 0 0,0 28-1064 0 0,2-8 900 0 0,-1 9-1139 0 0,-1 1 0 0 0,0 0 0 0 0,0-1 0 0 0,0 1 0 0 0,0 0 0 0 0,0-1 0 0 0,0 1 1 0 0,1-1-1 0 0,-1 1 0 0 0,0 0 0 0 0,0-1 0 0 0,1 1 0 0 0,-1 0 0 0 0,0 0 0 0 0,0-1 0 0 0,1 1 0 0 0,-1 0 0 0 0,0-1 1 0 0,1 1-1 0 0,-1 0 0 0 0,0 0 0 0 0,1 0 0 0 0,-1-1 0 0 0,0 1 0 0 0,1 0 0 0 0,-1 0 0 0 0,1 0 0 0 0,-1 0 0 0 0,0 0 0 0 0,1 0 1 0 0,-1 0-1 0 0,1 0 0 0 0,2 1 39 0 0,1 1 0 0 0,-1 0 0 0 0,0 0 0 0 0,0 0 0 0 0,0 0 0 0 0,-1 0 0 0 0,1 1 0 0 0,-1-1 0 0 0,1 1 0 0 0,-1 0 0 0 0,0 0 0 0 0,0 0 0 0 0,0 0 0 0 0,0 0 0 0 0,0 0 0 0 0,-1 0 0 0 0,3 7 0 0 0,1 7 138 0 0,-1-1 1 0 0,4 28-1 0 0,-3-18-129 0 0,8 78 85 0 0,-5-47-104 0 0,5 19-138 0 0,-7-48 91 0 0,-2 0 0 0 0,1 46 1 0 0,-3-28-1 0 0,-2-30-3 0 0,0-1-1 0 0,-3 18 0 0 0,-1 21 45 0 0,2-40-25 0 0,1-8 120 0 0,0 0 1 0 0,0 1 0 0 0,1 11-1 0 0,0-20-89 0 0,-1 1 0 0 0,1 0 0 0 0,0 0 0 0 0,0-1 0 0 0,-1 1 0 0 0,1 0 0 0 0,0 0 1 0 0,-1 0-1 0 0,1 0 0 0 0,-1 0 0 0 0,1 0 0 0 0,-2-2 0 0 0,1 2-9 0 0,0-1 0 0 0,0 1 0 0 0,0 0 0 0 0,1-1 1 0 0,-1 1-1 0 0,1 0 0 0 0,-1-1 0 0 0,1 1 0 0 0,-1-1 1 0 0,1 1-1 0 0,0-1 0 0 0,0-2 0 0 0,-4-18 75 0 0,0-5-52 0 0,9-39-63 0 0,-2 36-10 0 0,1 7-75 0 0,9-36-1 0 0,0 0 11 0 0,4-9 65 0 0,-7 27 0 0 0,-3 18 0 0 0,1 1 0 0 0,1 1 0 0 0,1-1 0 0 0,1 1 0 0 0,17-25 0 0 0,-22 37-11 0 0,0 0-1 0 0,1 0 0 0 0,0 1 0 0 0,0 0 1 0 0,1 0-1 0 0,0 1 0 0 0,0 0 0 0 0,0 1 1 0 0,17-10-1 0 0,-23 15 11 0 0,1 0 1 0 0,-1 0-1 0 0,1 0 1 0 0,0 0-1 0 0,-1 1 1 0 0,1-1-1 0 0,0 1 1 0 0,-1 0-1 0 0,1 0 1 0 0,0 0-1 0 0,-1 0 0 0 0,1 0 1 0 0,0 0-1 0 0,-1 1 1 0 0,1-1-1 0 0,0 1 1 0 0,-1 0-1 0 0,1 0 1 0 0,3 1-1 0 0,-1 2-23 0 0,0-1 0 0 0,0 0 0 0 0,0 1 0 0 0,0 0 0 0 0,-1 0 0 0 0,0 1 0 0 0,7 8 0 0 0,-5-4 35 0 0,-1 0-1 0 0,-1 0 1 0 0,0 0-1 0 0,0 0 1 0 0,4 16-1 0 0,-3-10-1 0 0,2 6-33 0 0,-1-3-57 0 0,7 28 0 0 0,-4-2 186 0 0,-3-18-67 0 0,-2 0 0 0 0,3 49-1 0 0,-12 94 457 0 0,6-158-441 0 0,2-4-26 0 0,-1-6-9 0 0,-1 1 0 0 0,0-1 0 0 0,1 1 0 0 0,-1-1 0 0 0,1 0 0 0 0,0 0 0 0 0,-1 0 0 0 0,1 1 0 0 0,0-2 0 0 0,0 1 0 0 0,-1 0 0 0 0,1 0 0 0 0,0-1 0 0 0,0 1 0 0 0,3 0 0 0 0,28 3 11 0 0,-29-4-385 0 0,32-2 1133 0 0,-20-3-2279 0 0,-3-5-4621 0 0,-4-1-1627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54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23 6448 0 0,'-3'1'15123'0'0,"3"3"-17265"0"0,0-2 2147 0 0,1 0 0 0 0,-1 0 1 0 0,0 0-1 0 0,1 0 0 0 0,0 0 1 0 0,-1 0-1 0 0,1 0 0 0 0,0 0 1 0 0,0 0-1 0 0,2 3 0 0 0,6 15 41 0 0,6 27 77 0 0,-9-31-70 0 0,7 31 0 0 0,-9-22 21 0 0,-1 0 0 0 0,0 33-1 0 0,-1-33 14 0 0,-2-20-69 0 0,1 0 1 0 0,-1 0-1 0 0,0 0 1 0 0,0 0-1 0 0,-1 8 1 0 0,-2-3 40 0 0,2 1 0 0 0,-2 19 0 0 0,-2 11 148 0 0,5-40-205 0 0,0-1 0 0 0,0 1 0 0 0,-1-1 1 0 0,1 1-1 0 0,0-1 0 0 0,0 1 0 0 0,-1-1 0 0 0,1 1 1 0 0,0-1-1 0 0,-1 0 0 0 0,1 1 0 0 0,0-1 0 0 0,-1 0 1 0 0,1 1-1 0 0,-1-1 0 0 0,1 0 0 0 0,-1 1 0 0 0,1-1 1 0 0,-1 0-1 0 0,1 0 0 0 0,-1 1 0 0 0,0-1 0 0 0,-3 3 1108 0 0,2-18-848 0 0,2 13-243 0 0,-1 0 0 0 0,1 0 0 0 0,0 0 0 0 0,0 0 0 0 0,0 0 0 0 0,0 0 0 0 0,0 0 0 0 0,0 0 0 0 0,0 0 0 0 0,1 0 0 0 0,-1 0 0 0 0,1 0 1 0 0,-1 0-1 0 0,2-2 0 0 0,2-7-10 0 0,-1 1 0 0 0,4-20 1 0 0,3-10-16 0 0,-4 20 6 0 0,3-22 0 0 0,0 1 0 0 0,-8 37 0 0 0,21-74 0 0 0,-18 65 0 0 0,1 1 0 0 0,0-1 0 0 0,14-22 0 0 0,-13 26-6 0 0,-4 5 0 0 0,0 1 1 0 0,0 0-1 0 0,1 0 0 0 0,-1 0 0 0 0,1 0 0 0 0,-1 0 1 0 0,1 0-1 0 0,0 1 0 0 0,5-4 0 0 0,-5 3-6 0 0,1 1-1 0 0,0 0 1 0 0,0 0-1 0 0,0 0 1 0 0,0 1-1 0 0,0-1 0 0 0,0 1 1 0 0,1 0-1 0 0,-1 0 1 0 0,0 0-1 0 0,1 0 1 0 0,-1 1-1 0 0,0 0 0 0 0,1 0 1 0 0,-1 0-1 0 0,1 1 1 0 0,-1-1-1 0 0,5 2 1 0 0,1 1-84 0 0,1 0 0 0 0,-1 0 1 0 0,0 1-1 0 0,1 1 0 0 0,15 9 1 0 0,-14-8 13 0 0,-9-4 68 0 0,-1-1 0 0 0,0 1 0 0 0,0 0 0 0 0,0 0 0 0 0,-1-1 0 0 0,1 1 0 0 0,0 0 1 0 0,-1 0-1 0 0,1 1 0 0 0,-1-1 0 0 0,1 0 0 0 0,-1 0 0 0 0,0 1 0 0 0,0-1 0 0 0,0 1 1 0 0,0 2-1 0 0,0-1-4 0 0,1-1-1 0 0,-1 1 1 0 0,1 0 0 0 0,0-1 0 0 0,0 1 0 0 0,3 3 0 0 0,-3-5 5 0 0,1 1 1 0 0,0 0 1 0 0,-1 1 0 0 0,1-1 0 0 0,-1 1-1 0 0,0-1 1 0 0,0 1 0 0 0,0-1 0 0 0,0 1-1 0 0,-1 0 1 0 0,2 6 0 0 0,-2-6 3 0 0,1 0 0 0 0,0 0 1 0 0,0 0-1 0 0,0-1 0 0 0,0 1 1 0 0,6 6-1 0 0,-5-6 4 0 0,-1-1-1 0 0,1 1 1 0 0,-1 0-1 0 0,0 0 0 0 0,0 0 1 0 0,3 6-1 0 0,11 30 85 0 0,-13-35-59 0 0,0 0 1 0 0,-1 1-1 0 0,1-1 0 0 0,-1 1 1 0 0,-1 0-1 0 0,1 0 1 0 0,-1 0-1 0 0,1 9 0 0 0,-2-12 0 0 0,1 0 0 0 0,-1 0 0 0 0,0-1 0 0 0,1 1 0 0 0,0 0 0 0 0,1 4 0 0 0,-1-5-4 0 0,0 0 1 0 0,0 0 0 0 0,-1 0 0 0 0,1 0 0 0 0,-1 0 0 0 0,0 0-1 0 0,1 0 1 0 0,-1 0 0 0 0,0 0 0 0 0,0 0 0 0 0,-1 4-1 0 0,1-4 6 0 0,0 1 0 0 0,0-1 0 0 0,0 0 0 0 0,0 1 0 0 0,0-1 0 0 0,1 1 0 0 0,0 2 0 0 0,0-2 21 0 0,0 0 0 0 0,-1-1 0 0 0,1 1 0 0 0,-1 0 0 0 0,0-1 0 0 0,0 1 0 0 0,0 3 0 0 0,-1 3-122 0 0,0 1 0 0 0,1-1-1 0 0,0 0 1 0 0,2 15-1 0 0,-1-22 18 0 0,0 0-534 0 0,-4 10-11428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55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9216 0 0,'0'0'706'0'0,"0"-1"-463"0"0,6-6 887 0 0,0 0 0 0 0,1 0 0 0 0,-1 1 1 0 0,1 0-1 0 0,1 0 0 0 0,14-9 0 0 0,-5 4-545 0 0,-5 2-621 0 0,24-10 1 0 0,-1 0-246 0 0,-26 14 125 0 0,0 0 0 0 0,1 1 1 0 0,-1 0-1 0 0,1 0 0 0 0,0 1 0 0 0,0 1 1 0 0,0 0-1 0 0,0 0 0 0 0,13 0 0 0 0,-20 2 132 0 0,1 0-1 0 0,0 1 1 0 0,-1 0-1 0 0,1 0 1 0 0,-1 0-1 0 0,0 0 0 0 0,1 0 1 0 0,-1 1-1 0 0,0-1 1 0 0,0 1-1 0 0,0 0 0 0 0,0 0 1 0 0,0 0-1 0 0,0 1 1 0 0,0-1-1 0 0,-1 0 1 0 0,1 1-1 0 0,2 3 0 0 0,-2-2 48 0 0,-1 0-1 0 0,1 0 0 0 0,0 0 0 0 0,-1 0 0 0 0,0 0 1 0 0,0 0-1 0 0,0 1 0 0 0,-1-1 0 0 0,1 1 1 0 0,-1 0-1 0 0,0-1 0 0 0,0 1 0 0 0,-1 4 0 0 0,0 7 114 0 0,-1-1-1 0 0,-1 1 1 0 0,-1-1-1 0 0,0 0 0 0 0,-1 0 1 0 0,-1 0-1 0 0,0 0 1 0 0,-1-1-1 0 0,-10 18 0 0 0,0-5 429 0 0,-1 0 1 0 0,-1-2-1 0 0,-34 38 0 0 0,4-9 808 0 0,38-37-1030 0 0,6-11-223 0 0,4-5-115 0 0,0-1 0 0 0,0 1 0 0 0,0-1 0 0 0,0 1 0 0 0,0-1 0 0 0,0 1 0 0 0,0-1 0 0 0,0 1 0 0 0,0-1 0 0 0,1 1 0 0 0,-1-1 0 0 0,0 1 0 0 0,0-1 0 0 0,0 1 0 0 0,0-1 0 0 0,1 1 0 0 0,-1-1 0 0 0,0 1 0 0 0,1-1 0 0 0,-1 0 0 0 0,0 1 0 0 0,1-1 0 0 0,-1 1 0 0 0,9 8 28 0 0,-9-9-32 0 0,3 2-2 0 0,0 0 1 0 0,0 1-1 0 0,0-1 0 0 0,0-1 0 0 0,1 1 0 0 0,-1 0 0 0 0,1-1 0 0 0,0 1 0 0 0,-1-1 1 0 0,1 0-1 0 0,0-1 0 0 0,-1 1 0 0 0,1-1 0 0 0,7 1 0 0 0,4-2-9 0 0,-1 0-1 0 0,24-6 0 0 0,-6 2 15 0 0,59-14-300 0 0,-42 7-1582 0 0,0 4-3912 0 0,-19 4-317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56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1 308 13360 0 0,'0'0'4169'0'0,"1"0"-3283"0"0,4 0-730 0 0,-1-1 0 0 0,1 0-1 0 0,-1-1 1 0 0,0 1 0 0 0,1-1-1 0 0,-1 0 1 0 0,0 0 0 0 0,0 0-1 0 0,0 0 1 0 0,5-5 0 0 0,22-10 143 0 0,29-5-215 0 0,-46 16-84 0 0,-12 5 0 0 0,1 0 0 0 0,-1 0 0 0 0,1 0 0 0 0,0 0 0 0 0,-1 0 0 0 0,1 1 0 0 0,0-1 0 0 0,3 1 0 0 0,15-1 0 0 0,-10 1 0 0 0,0 0 0 0 0,-1 0 0 0 0,1 1 0 0 0,16 3 0 0 0,-14 0-26 0 0,-6-3-37 0 0,0 1-1 0 0,0 0 0 0 0,0 1 1 0 0,0-1-1 0 0,11 7 0 0 0,39 22-1686 0 0,-48-29-673 0 0</inkml:trace>
  <inkml:trace contextRef="#ctx0" brushRef="#br0" timeOffset="1">229 0 18023 0 0,'-3'1'118'0'0,"1"-1"-1"0"0,-1 0 0 0 0,0 1 0 0 0,0-1 0 0 0,1 1 0 0 0,-1 0 0 0 0,0 0 0 0 0,1 0 0 0 0,-1 0 0 0 0,1 0 0 0 0,-1 1 1 0 0,-3 2-1 0 0,-18 10 336 0 0,23-13-463 0 0,0-1-1 0 0,0 1 1 0 0,0-1-1 0 0,0 1 1 0 0,0 0-1 0 0,0 0 1 0 0,0 0-1 0 0,0 0 0 0 0,0 0 1 0 0,-1 1-1 0 0,2-1-87 0 0,0 1-936 0 0,2 2 968 0 0,-2-1-1 0 0,1 1 0 0 0,0-1 1 0 0,-1 1-1 0 0,1-1 0 0 0,-1 5 0 0 0,3 20 5 0 0,2-8 344 0 0,-2 1-1 0 0,3 40 1 0 0,-6 45 733 0 0,-1-45-788 0 0,0-47-230 0 0,1-1 1 0 0,1 1 0 0 0,0 0-1 0 0,1 0 1 0 0,0-1 0 0 0,1 1-1 0 0,8 19 1 0 0,5-13-1470 0 0,-11-14 565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56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49 172 6912 0 0,'0'0'314'0'0,"-1"0"-6"0"0,-1-1-112 0 0,0 0-1 0 0,0 0 0 0 0,0 0 0 0 0,0 0 0 0 0,0 0 1 0 0,1 0-1 0 0,-1 0 0 0 0,0-1 0 0 0,1 1 0 0 0,-1 0 0 0 0,1-1 1 0 0,-1 1-1 0 0,1-1 0 0 0,0 0 0 0 0,0 0 0 0 0,0 1 1 0 0,0-1-1 0 0,0 0 0 0 0,0 0 0 0 0,0 0 0 0 0,1 0 0 0 0,-2-4 1 0 0,1-3 1088 0 0,0 0 0 0 0,0 0 1 0 0,1 0-1 0 0,1-11 1 0 0,-1-2-420 0 0,2 9-870 0 0,2-9 33 0 0,-4 21-15 0 0,0 0 1 0 0,1 0-1 0 0,-1 0 0 0 0,0 0 1 0 0,1 0-1 0 0,-1 0 1 0 0,1 1-1 0 0,-1-1 0 0 0,1 0 1 0 0,-1 0-1 0 0,1 0 0 0 0,0 1 1 0 0,-1-1-1 0 0,1 0 0 0 0,0 1 1 0 0,0-1-1 0 0,-1 1 0 0 0,1-1 1 0 0,0 1-1 0 0,0-1 0 0 0,0 1 1 0 0,0-1-1 0 0,0 1 0 0 0,1-1 1 0 0,2 1 46 0 0,-1-1 0 0 0,1 0 0 0 0,0 1-1 0 0,7-1 1 0 0,-8 2-60 0 0,0-1 0 0 0,0 0 0 0 0,0 1 0 0 0,0 0 0 0 0,0 0 0 0 0,0 0 0 0 0,0 0 0 0 0,0 0 0 0 0,0 1 0 0 0,0-1 0 0 0,3 4 0 0 0,-1-2 0 0 0,0 1 0 0 0,0 1 0 0 0,-1-1 0 0 0,8 9 0 0 0,-6-5-28 0 0,-1-1-1 0 0,0 1 1 0 0,-1 0-1 0 0,0 1 1 0 0,0-1 0 0 0,-1 1-1 0 0,0 0 1 0 0,0-1-1 0 0,-1 1 1 0 0,0 1-1 0 0,-1-1 1 0 0,0 0-1 0 0,0 0 1 0 0,-1 0-1 0 0,0 1 1 0 0,-1-1-1 0 0,0 0 1 0 0,0 0-1 0 0,-1 0 1 0 0,0 0-1 0 0,-1 0 1 0 0,0 0-1 0 0,0 0 1 0 0,-8 13-1 0 0,-3 1 317 0 0,-1-1-1 0 0,-31 36 0 0 0,-1 0 222 0 0,45-56-387 0 0,-1 1-1 0 0,1 0 1 0 0,-1-1 0 0 0,1 1 0 0 0,-1-1-1 0 0,0 0 1 0 0,-3 2 0 0 0,4-3-43 0 0,2 0 913 0 0,6 7-1266 0 0,20-3 258 0 0,-10-3 18 0 0,-9-1-10 0 0,-1-1-1 0 0,1 1 1 0 0,-1-2-1 0 0,1 1 1 0 0,11-3-1 0 0,-12 2-2 0 0,1 0 0 0 0,-1 1 0 0 0,0 0 0 0 0,1-1 0 0 0,11 3 0 0 0,-8-1 16 0 0,0 0 1 0 0,0-1-1 0 0,1 0 1 0 0,15-3-1 0 0,16 0-1121 0 0,-41 3 197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57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17015 0 0,'0'0'2688'0'0,"1"0"-2448"0"0,2 1-246 0 0,-1 0-1 0 0,0 0 1 0 0,0 0-1 0 0,1 0 1 0 0,-1 1 0 0 0,0-1-1 0 0,0 1 1 0 0,0-1-1 0 0,0 1 1 0 0,-1-1-1 0 0,1 1 1 0 0,0 0-1 0 0,-1 0 1 0 0,1 0-1 0 0,-1 0 1 0 0,1 0-1 0 0,-1 1 1 0 0,0-1-1 0 0,0 0 1 0 0,1 3-1 0 0,1 7 13 0 0,1-1-1 0 0,-2 1 0 0 0,1 0 0 0 0,-2 0 1 0 0,0 0-1 0 0,0 0 0 0 0,-1 0 0 0 0,-1 15 0 0 0,0 10-140 0 0,-7 88 423 0 0,8-20-384 0 0,0-103 94 0 0,0-1 3 0 0,0 0 0 0 0,0-1 0 0 0,0 1-1 0 0,0-1 1 0 0,0 1 0 0 0,0 0 0 0 0,0-1 0 0 0,0 1 0 0 0,0-1-1 0 0,0 1 1 0 0,0 0 0 0 0,-1-1 0 0 0,1 1 0 0 0,0-1 0 0 0,-1 1-1 0 0,1-1 1 0 0,0 1 0 0 0,-1-1 0 0 0,1 1 0 0 0,0-1 0 0 0,-1 2-1 0 0,0-1 1624 0 0,1-3-1555 0 0,1 0-1 0 0,-1 0 0 0 0,1 0 1 0 0,-1 0-1 0 0,1 0 0 0 0,0 1 1 0 0,0-1-1 0 0,2-2 0 0 0,1-5-21 0 0,4-14-7 0 0,9-45 0 0 0,-12 45-23 0 0,1 0 0 0 0,11-28-1 0 0,-2 18-49 0 0,1 0-1 0 0,24-36 0 0 0,-37 66 22 0 0,-1 0-1 0 0,1 1 1 0 0,0 0 0 0 0,0-1-1 0 0,-1 1 1 0 0,1 0 0 0 0,1 0-1 0 0,-1 1 1 0 0,6-3 0 0 0,-2 0-22 0 0,-5 4 20 0 0,0-1 0 0 0,0 1 0 0 0,0-1 0 0 0,0 1 0 0 0,0 0 1 0 0,0-1-1 0 0,0 1 0 0 0,2 1 0 0 0,7-2-89 0 0,-10 1 88 0 0,0 0 0 0 0,0 0 0 0 0,1 0 0 0 0,-1 0 0 0 0,0 0 0 0 0,0 1 0 0 0,0-1 0 0 0,0 0 1 0 0,1 1-1 0 0,-1-1 0 0 0,0 1 0 0 0,0-1 0 0 0,0 1 0 0 0,2 1 0 0 0,5 2-83 0 0,-5-3 84 0 0,-1 0 0 0 0,1 0 0 0 0,-1 0 0 0 0,0 0 0 0 0,1 0 0 0 0,-1 0 0 0 0,0 1 0 0 0,0-1 0 0 0,0 1 0 0 0,0 0 0 0 0,0-1 0 0 0,0 1 0 0 0,2 3 0 0 0,19 30-156 0 0,-22-33 168 0 0,14 26 46 0 0,18 54 0 0 0,-15-36-8 0 0,4 17 56 0 0,-19-55-92 0 0,0-1 0 0 0,2 15 0 0 0,-3-14 0 0 0,0 0 0 0 0,5 13 0 0 0,3-1 0 0 0,0 0 0 0 0,20 26 0 0 0,3-8-1576 0 0,-23-29-160 0 0</inkml:trace>
  <inkml:trace contextRef="#ctx0" brushRef="#br0" timeOffset="1">824 367 16184 0 0,'0'0'1621'0'0,"3"0"-1483"0"0,30-2 73 0 0,54-10 0 0 0,-53 7-10 0 0,58-4 0 0 0,-69 9-30 0 0,23 3-1 0 0,-12 5-1138 0 0,-28-7-272 0 0,-1 2-1 0 0,0-1 1 0 0,10 6-1 0 0,-2 0-4425 0 0</inkml:trace>
  <inkml:trace contextRef="#ctx0" brushRef="#br0" timeOffset="2">1562 17 4144 0 0,'1'-2'7789'0'0,"6"-4"-119"0"0,-2 0-6400 0 0,-4 6-1286 0 0,-1 0 1 0 0,0 0-1 0 0,1-1 0 0 0,-1 1 1 0 0,0 0-1 0 0,1 0 1 0 0,-1-1-1 0 0,1 1 0 0 0,-1 0 1 0 0,0 0-1 0 0,1 0 1 0 0,-1-1-1 0 0,1 1 0 0 0,-1 0 1 0 0,0 0-1 0 0,1 0 1 0 0,-1 0-1 0 0,1 0 0 0 0,-1 0 1 0 0,1 0-1 0 0,-1 0 1 0 0,0 0-1 0 0,1 0 0 0 0,-1 0 1 0 0,1 0-1 0 0,-1 1 1 0 0,1-1-1 0 0,-1 0 0 0 0,0 0 1 0 0,1 1-1 0 0,0 0 13 0 0,1 0 0 0 0,-1 0 0 0 0,0 0 0 0 0,-1 0 0 0 0,1 0 0 0 0,0 0 0 0 0,0 0 0 0 0,0 0-1 0 0,1 3 1 0 0,9 33 340 0 0,-7-16-179 0 0,-2 0-1 0 0,-1 0 1 0 0,0 1-1 0 0,-2-1 1 0 0,-4 36-1 0 0,-1 33-82 0 0,6-73-147 0 0,-1 10-349 0 0,2-1-1 0 0,1 1 1 0 0,5 26 0 0 0,2-24-6745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4:00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373 1 16352 0 0,'-3'0'123'0'0,"0"0"1"0"0,0 1 0 0 0,0-1 0 0 0,0 1 0 0 0,0 0 0 0 0,0 0 0 0 0,1 0 0 0 0,-1 1 0 0 0,0-1 0 0 0,0 1 0 0 0,-3 2 0 0 0,-30 26 1692 0 0,20-15-1480 0 0,-33 28-309 0 0,-1-5 326 0 0,-58 48 487 0 0,81-64-362 0 0,19-17-423 0 0,1 1 1 0 0,0 0 0 0 0,0 1 0 0 0,-7 8-1 0 0,13-14 192 0 0,1 0-550 0 0,-4 5 207 0 0,3-5 3 0 0,4 1 24 0 0,5 2 93 0 0,0 1 0 0 0,1-1 0 0 0,0-1 0 0 0,0 1 0 0 0,0-1 1 0 0,0-1-1 0 0,0 0 0 0 0,0 0 0 0 0,1-1 0 0 0,-1 0 0 0 0,1 0 0 0 0,-1-1 1 0 0,1-1-1 0 0,12-1 0 0 0,-19 1-24 0 0,107-17-66 0 0,3 7-102 0 0,6 7 466 0 0,-111 4-299 0 0,0 1-1 0 0,0 0 0 0 0,0 0 0 0 0,0 1 0 0 0,0 0 1 0 0,-1 1-1 0 0,1-1 0 0 0,13 8 0 0 0,26 10-254 0 0,-32-12-325 0 0,24 11 0 0 0,-2-2-6312 0 0,-23-9 957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4:01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35 9672 0 0,'0'0'440'0'0,"-1"0"-6"0"0,-3 0-278 0 0,0-4 54 0 0,-1 2 1898 0 0,5 2-2001 0 0,-1-1 1 0 0,1 1-1 0 0,-1 0 1 0 0,1 0-1 0 0,-1 0 0 0 0,1-1 1 0 0,0 1-1 0 0,-1 0 1 0 0,1 0-1 0 0,-1-1 1 0 0,1 1-1 0 0,0 0 1 0 0,-1-1-1 0 0,1 1 1 0 0,0 0-1 0 0,-1-1 1 0 0,1 1-1 0 0,0-1 1 0 0,0 1-1 0 0,-1-1 1 0 0,1 1-1 0 0,0-1 0 0 0,0 1 1 0 0,0 0-1 0 0,0-1 1 0 0,-1 1-1 0 0,1-1 1 0 0,0 1-1 0 0,0-1 1 0 0,0 1-1 0 0,0-1 1 0 0,0-2 2622 0 0,14-3-96 0 0,-7 4-2512 0 0,0 0-1 0 0,0 1 1 0 0,0 0-1 0 0,0 0 0 0 0,0 0 1 0 0,0 1-1 0 0,1 0 1 0 0,7 2-1 0 0,10-1 66 0 0,63 5 277 0 0,4-1-116 0 0,135 3 256 0 0,-140 0-380 0 0,-76-8-164 0 0,-8 0-25 0 0,0 0 1 0 0,0 0 0 0 0,0 0 0 0 0,1 0 0 0 0,-1 0-1 0 0,0 1 1 0 0,0-1 0 0 0,0 1 0 0 0,5 2 0 0 0,-6-3 1065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4:02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920 497 11976 0 0,'0'0'10047'0'0,"1"-1"-9851"0"0,11-8 59 0 0,-9 7-203 0 0,-1 0-1 0 0,1 0 1 0 0,-1 0-1 0 0,1-1 1 0 0,-1 1-1 0 0,0 0 1 0 0,3-5-1 0 0,2-3 59 0 0,-6 8-93 0 0,0 1-1 0 0,0 0 1 0 0,-1 0-1 0 0,1 0 1 0 0,0 0-1 0 0,-1-1 1 0 0,1 1-1 0 0,0 0 1 0 0,-1-1-1 0 0,0 1 1 0 0,1 0-1 0 0,-1-1 0 0 0,0 1 1 0 0,0 0-1 0 0,1-1 1 0 0,-1 1-1 0 0,0-1 1 0 0,-1 1-1 0 0,1-1 1 0 0,0 1-1 0 0,0 0 1 0 0,-1-2-1 0 0,1 0 22 0 0,0 1 1 0 0,0 0-1 0 0,0-1 0 0 0,0 1 0 0 0,0-1 1 0 0,0 1-1 0 0,2-5 0 0 0,0-8 168 0 0,-2 10-134 0 0,-1 0 1 0 0,0 0-1 0 0,0 0 0 0 0,0 0 0 0 0,-1 0 0 0 0,0 1 1 0 0,0-1-1 0 0,0 0 0 0 0,-4-5 0 0 0,-7-18 94 0 0,11 23-157 0 0,1 1 1 0 0,-2 0-1 0 0,1 0 0 0 0,0 0 0 0 0,-1 0 1 0 0,-5-5-1 0 0,-6-11 1 0 0,4 6 12 0 0,-1 1 1 0 0,0-1-1 0 0,0 2 0 0 0,-2 0 1 0 0,-17-14-1 0 0,-13-13 143 0 0,32 29-164 0 0,-2 0 0 0 0,1 1 1 0 0,-1 0-1 0 0,0 1 0 0 0,-1 0 1 0 0,0 1-1 0 0,-27-9 0 0 0,12 8 1 0 0,-47-8 1 0 0,19 6-81 0 0,38 7 76 0 0,0 1 0 0 0,0 1 0 0 0,0 1 0 0 0,0 1-1 0 0,-1 0 1 0 0,-22 5 0 0 0,28-3-6 0 0,0 1-1 0 0,0 0 1 0 0,1 1-1 0 0,-1 0 1 0 0,1 1-1 0 0,0 1 1 0 0,1 0-1 0 0,0 1 0 0 0,-17 13 1 0 0,24-17-7 0 0,1 0 0 0 0,0-1 0 0 0,0 2 0 0 0,0-1 0 0 0,1 0 1 0 0,0 1-1 0 0,-5 7 0 0 0,-15 38-60 0 0,18-38 66 0 0,-2 10-5 0 0,0 0 1 0 0,2 0-1 0 0,1 1 0 0 0,-3 32 1 0 0,-3 17 17 0 0,-2 0 60 0 0,3 6-117 0 0,-27 144 282 0 0,31-176-186 0 0,-3 9-22 0 0,5-33-6 0 0,1-1-1 0 0,0 1 1 0 0,3 35 0 0 0,0-15 52 0 0,0-24-64 0 0,1 0 1 0 0,6 27-1 0 0,-1-9-3 0 0,-2-10 0 0 0,1 1 0 0 0,14 39 0 0 0,-1-19 0 0 0,27 52 0 0 0,-37-83 0 0 0,-5-8 0 0 0,0 0 0 0 0,1 0 0 0 0,5 7 0 0 0,14 17 0 0 0,-18-23 30 0 0,0 0-1 0 0,1 0 1 0 0,0-1-1 0 0,1 1 1 0 0,0-2-1 0 0,14 12 1 0 0,-9-12-23 0 0,0 0-1 0 0,0-1 1 0 0,1 0 0 0 0,0-1 0 0 0,0 0 0 0 0,1-1-1 0 0,0-1 1 0 0,-1 0 0 0 0,1-1 0 0 0,0-1-1 0 0,18 0 1 0 0,-2-3-34 0 0,0-2 0 0 0,0 0 0 0 0,38-12 0 0 0,-60 14-23 0 0,30-10 322 0 0,64-26 0 0 0,-35 10 70 0 0,-61 24-370 0 0,-1-1 518 0 0,13 3-7214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4:0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96 14568 0 0,'0'0'3503'0'0,"1"2"-3021"0"0,3 12-4 0 0,0 0 1 0 0,4 27 0 0 0,-5-6-292 0 0,-3-25-129 0 0,1 1-1 0 0,0-1 1 0 0,3 13 0 0 0,0-6 15 0 0,3 26 0 0 0,0 2-15 0 0,19 68-46 0 0,-23-95-12 0 0,0 24 0 0 0,0-5 0 0 0,-1 9 46 0 0,-2-30-11 0 0,1 0 1 0 0,4 20-1 0 0,-4-34-13 0 0,0 2-41 0 0,-7 9 2744 0 0,6-33-1894 0 0,5-8-542 0 0,0 2-257 0 0,9-46 37 0 0,-7 43-74 0 0,-3 14 5 0 0,0 0 0 0 0,10-19 0 0 0,3-10 0 0 0,-10 23 0 0 0,15-28-1 0 0,-2 5 13 0 0,-14 32 1 0 0,1 0 0 0 0,-1 0 0 0 0,11-11 0 0 0,-1-1-12 0 0,50-61-139 0 0,-10 12 60 0 0,-52 67 78 0 0,4-6 0 0 0,20-21 0 0 0,-23 25 0 0 0,-2 1-12 0 0,-3 7 11 0 0,0 0 1 0 0,0 0-1 0 0,0 0 0 0 0,0 1 0 0 0,0-1 0 0 0,0 0 0 0 0,0 0 1 0 0,0 0-1 0 0,0 0 0 0 0,0 0 0 0 0,0 0 0 0 0,0 0 0 0 0,0 0 1 0 0,0 0-1 0 0,1 0 0 0 0,-1 0 0 0 0,0 0 0 0 0,0 0 0 0 0,0 0 0 0 0,0 0 1 0 0,0 0-1 0 0,0 0 0 0 0,0 0 0 0 0,0 0 0 0 0,0 0 0 0 0,0 0 1 0 0,0 0-1 0 0,0 0 0 0 0,0 0 0 0 0,0 0 0 0 0,0 0 0 0 0,0 0 1 0 0,0 0-1 0 0,0 0 0 0 0,0 0 0 0 0,0 0 0 0 0,0 0 0 0 0,0 0 1 0 0,1 0-1 0 0,-1 0 0 0 0,0 0 0 0 0,0 0 0 0 0,0 0 0 0 0,0 0 1 0 0,0 0-1 0 0,0 0 0 0 0,0 0 0 0 0,0 0 0 0 0,0 0 0 0 0,0 0 1 0 0,0 0-1 0 0,0 0 0 0 0,0 0 0 0 0,0 0 0 0 0,0 0 0 0 0,0 0 0 0 0,0 0 1 0 0,0 0-1 0 0,0 0 0 0 0,0 0 0 0 0,0 0 0 0 0,0 0 0 0 0,0 0 1 0 0,0 0-1 0 0,0 0 0 0 0,0 0 0 0 0,0-1 0 0 0,0 1 0 0 0,0 0 1 0 0,5 4-5 0 0,-1 0 1 0 0,0 0 0 0 0,0 0 0 0 0,0 0-1 0 0,-1 1 1 0 0,0-1 0 0 0,0 1 0 0 0,0 0-1 0 0,0 0 1 0 0,-1 0 0 0 0,1 0 0 0 0,-2 1-1 0 0,1-1 1 0 0,2 10 0 0 0,0 1 2 0 0,0-1 2 0 0,3 30 0 0 0,0 0 0 0 0,-2-18-122 0 0,4 35-1 0 0,-7-43 119 0 0,2-1 0 0 0,11 34-1 0 0,-3-11 7 0 0,27 90 214 0 0,-34-105-205 0 0,-4-23-7 0 0,-1 1-1 0 0,0-1 0 0 0,1 0 0 0 0,-1 0 1 0 0,1 0-1 0 0,0-1 0 0 0,0 1 0 0 0,0 0 1 0 0,1 0-1 0 0,-1 0 0 0 0,1-1 0 0 0,2 4 1 0 0,6 7 48 0 0,-8-10-18 0 0,-1-1 0 0 0,1 0 0 0 0,0 1 0 0 0,0-1 0 0 0,0 0 0 0 0,0 0 0 0 0,0 0 0 0 0,0 0 0 0 0,1-1 0 0 0,4 4 0 0 0,25 15 270 0 0,-27-18-265 0 0,16 2 52 0 0,-15-3-61 0 0,31 0-58 0 0,-36-1-196 0 0,2 0-60 0 0,14-1-1482 0 0,2-2-3542 0 0,-1-5-2321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4:06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137 100 10592 0 0,'0'0'488'0'0,"-5"-5"157"0"0,-3-4-641 0 0,0 4 991 0 0,-1-18 2887 0 0,14 6-3131 0 0,-2 7-431 0 0,-2 8 434 0 0,7-2-126 0 0,-2 0-531 0 0,-1 1-1 0 0,1 0 0 0 0,0 0 0 0 0,0 1 1 0 0,1 0-1 0 0,-1 0 0 0 0,0 0 0 0 0,1 1 1 0 0,-1 0-1 0 0,1 0 0 0 0,8 1 0 0 0,10 0 11 0 0,43 7 0 0 0,-25-2-14 0 0,-17-1-14 0 0,38 10-1 0 0,-21-4 14 0 0,-35-8-56 0 0,0 0 1 0 0,0 1-1 0 0,0 1 1 0 0,-1-1-1 0 0,1 1 1 0 0,8 6-1 0 0,42 33 262 0 0,-41-29-214 0 0,-13-11-25 0 0,0 0 0 0 0,-1 0 0 0 0,0 0 0 0 0,0 0 0 0 0,0 0 0 0 0,0 1 0 0 0,0-1 0 0 0,0 1 0 0 0,-1 0 0 0 0,0 0 0 0 0,0 0 0 0 0,0 0 0 0 0,0 0 0 0 0,-1 0 0 0 0,0 0-1 0 0,1 1 1 0 0,-2-1 0 0 0,2 9 0 0 0,-2-10-32 0 0,0 1-1 0 0,0-1 1 0 0,0 0-1 0 0,-1 1 0 0 0,1-1 1 0 0,-1 0-1 0 0,0 0 1 0 0,0 1-1 0 0,0-1 0 0 0,0 0 1 0 0,-1 0-1 0 0,1 0 1 0 0,-1 0-1 0 0,1-1 0 0 0,-1 1 1 0 0,0 0-1 0 0,0-1 1 0 0,-1 1-1 0 0,-2 2 0 0 0,-3 4 40 0 0,3-4 80 0 0,0 1 0 0 0,0-1 0 0 0,-11 8 0 0 0,6-6 27 0 0,3-2-38 0 0,0-1 1 0 0,0 1-1 0 0,-14 5 0 0 0,-16 5 104 0 0,26-10-125 0 0,-1 0 0 0 0,0 0-1 0 0,-18 3 1 0 0,22-7-125 0 0,6-1-110 0 0,5 0-3 0 0,30 10-13 0 0,-22-8 82 0 0,-1 1 0 0 0,0 0 0 0 0,0 1 0 0 0,1 0 0 0 0,-2 1 0 0 0,13 7 0 0 0,-19-10 55 0 0,40 32-144 0 0,-39-31 124 0 0,-1 1-1 0 0,1 0 0 0 0,-1 0 1 0 0,0 0-1 0 0,0 0 1 0 0,0 1-1 0 0,0-1 1 0 0,2 6-1 0 0,20 45-227 0 0,-13-28 596 0 0,-12-25-338 0 0,-1 1 0 0 0,0 0 0 0 0,0 0 0 0 0,0 0 0 0 0,0 0 0 0 0,0-1 0 0 0,0 1 0 0 0,-1 0 0 0 0,-2 3 0 0 0,1-4 14 0 0,1-1 1 0 0,0 1-1 0 0,-1-1 0 0 0,0 1 1 0 0,1-1-1 0 0,-1 0 0 0 0,0 0 1 0 0,0 0-1 0 0,-4 0 0 0 0,-32 4 292 0 0,17-3-188 0 0,-57 5 499 0 0,-96-3 0 0 0,167-4-583 0 0,-243-7-393 0 0,207 6-454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2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1 194 10592 0 0,'0'0'3918'0'0,"3"-7"-1015"0"0,6-15-1897 0 0,-8 19-931 0 0,1-1 0 0 0,-1 0 0 0 0,1 1 0 0 0,0-1 0 0 0,3-4 0 0 0,5-9 47 0 0,-9 14-100 0 0,1 0 0 0 0,0 0-1 0 0,0 0 1 0 0,0 0 0 0 0,0 0 0 0 0,5-5-1 0 0,3-2-21 0 0,1 0 0 0 0,0 1 0 0 0,1 0 0 0 0,0 0 0 0 0,1 1 0 0 0,-1 1 0 0 0,1 0 0 0 0,15-5 0 0 0,-13 7-7 0 0,-11 3 2 0 0,0 1 0 0 0,0-1 0 0 0,0 1 0 0 0,0 0 0 0 0,0 0 0 0 0,1 1 0 0 0,-1-1 0 0 0,0 1 0 0 0,0 0 0 0 0,0 0 0 0 0,1 0 0 0 0,4 2 0 0 0,-2-1 5 0 0,50 14-34 0 0,-51-13 29 0 0,0 1 1 0 0,0-1 0 0 0,0 1 0 0 0,0 0 0 0 0,-1 1 0 0 0,10 6-1 0 0,10 9-13 0 0,-20-16 12 0 0,0 0 0 0 0,0 0 1 0 0,-1 1-1 0 0,1 0 0 0 0,-1 0 1 0 0,0 0-1 0 0,5 7 0 0 0,-5-5-7 0 0,-1 0-1 0 0,0-1 1 0 0,0 1-1 0 0,0 0 1 0 0,-1 0-1 0 0,0 1 1 0 0,0-1-1 0 0,-1 0 1 0 0,0 1-1 0 0,0-1 1 0 0,0 1-1 0 0,-1 12 0 0 0,0-11 74 0 0,-1 0 0 0 0,0 0 0 0 0,0 0-1 0 0,0 0 1 0 0,-1 0 0 0 0,-1-1-1 0 0,-4 11 1 0 0,-1 1 270 0 0,-21 29 0 0 0,20-35 17 0 0,-2-1 1 0 0,1 0 0 0 0,-2 0-1 0 0,0-1 1 0 0,-17 13 0 0 0,-2 1 211 0 0,-21 23 18 0 0,52-48-577 0 0,0 0 0 0 0,0 0 0 0 0,0 0 0 0 0,0 0 0 0 0,-1 0 0 0 0,1 1 0 0 0,0-1 0 0 0,0 0 0 0 0,0 0 0 0 0,0 0 0 0 0,0 0 0 0 0,0 1 0 0 0,0-1 0 0 0,0 0 0 0 0,0 0 0 0 0,0 0 0 0 0,0 1 0 0 0,0-1 0 0 0,0 0 0 0 0,0 0 0 0 0,0 0 0 0 0,0 1 0 0 0,0-1 0 0 0,0 0 0 0 0,0 0 0 0 0,0 0 0 0 0,0 1 0 0 0,0-1 0 0 0,0 0 0 0 0,0 0 0 0 0,0 0 0 0 0,0 0 0 0 0,0 1 0 0 0,1-1 0 0 0,-1 0 0 0 0,0 0 0 0 0,0 0 0 0 0,0 0 0 0 0,0 0 0 0 0,0 1 0 0 0,1-1 0 0 0,-1 0 0 0 0,0 0 0 0 0,7 4 0 0 0,-6-4 0 0 0,5 3 18 0 0,1 0-1 0 0,0 0 1 0 0,0-1-1 0 0,1 0 0 0 0,-1-1 1 0 0,0 1-1 0 0,1-1 1 0 0,12 0-1 0 0,65-5 218 0 0,-63 2-203 0 0,74-11 116 0 0,20 0-1949 0 0,-83 12 790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38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9 13360 0 0,'0'0'1209'0'0,"-9"-4"-970"0"0,5 2-90 0 0,-4 0 1712 0 0,7 10 339 0 0,2 4-1675 0 0,-11 132-711 0 0,-10 23 484 0 0,16-134-238 0 0,-6 61 362 0 0,9-77-350 0 0,1 1-1 0 0,1-1 1 0 0,3 23-1 0 0,5-19-85 0 0,-5-11-45 0 0,5-1 44 0 0,-5-6 49 0 0,0 0-1 0 0,1-1 1 0 0,0 1-1 0 0,0-1 0 0 0,-1 0 1 0 0,1 0-1 0 0,1 0 0 0 0,-1-1 1 0 0,0 0-1 0 0,0 0 1 0 0,0 0-1 0 0,1 0 0 0 0,-1-1 1 0 0,10 0-1 0 0,6-2 233 0 0,0-1 0 0 0,30-8 0 0 0,-18 3-101 0 0,204-39 419 0 0,-183 34-497 0 0,-34 8-97 0 0,29-4 0 0 0,-39 9-27 0 0,-6 0 30 0 0,0-1 0 0 0,0 1 1 0 0,0-1-1 0 0,0 0 0 0 0,8-2 1 0 0,-4 1 6 0 0,-6 1-54 0 0,-1 1-617 0 0,0 1 634 0 0,-1-1-1 0 0,1 0 1 0 0,-1 0-1 0 0,1 0 1 0 0,-1 1-1 0 0,1-1 1 0 0,-1 0-1 0 0,1 0 1 0 0,-1 1-1 0 0,0-1 1 0 0,1 1-1 0 0,-1-1 0 0 0,1 0 1 0 0,-1 1-1 0 0,0-1 1 0 0,1 1-1 0 0,-1-1 1 0 0,0 1-1 0 0,1-1 1 0 0,-1 1-1 0 0,0-1 1 0 0,0 1-1 0 0,0-1 1 0 0,1 1-1 0 0,-1 0 0 0 0,2 14-884 0 0,-2-12 514 0 0,0-1 1 0 0,-1 0-1 0 0,1 0 0 0 0,-1 1 1 0 0,1-1-1 0 0,-1 0 0 0 0,0 0 1 0 0,0 0-1 0 0,0 0 0 0 0,0 0 1 0 0,-1 0-1 0 0,1 0 0 0 0,0 0 0 0 0,-1-1 1 0 0,0 1-1 0 0,1 0 0 0 0,-1-1 1 0 0,0 0-1 0 0,1 1 0 0 0,-1-1 1 0 0,-3 2-1 0 0,3-2-1717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39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83 222 2304 0 0,'0'-8'200'0'0,"-1"-1"704"0"0,0 0 0 0 0,-4-17 1 0 0,0 1 2840 0 0,2 9-2890 0 0,0 1-1 0 0,-1 0 1 0 0,0 1-1 0 0,-1-1 1 0 0,-1 1-1 0 0,-9-18 1 0 0,13 30-484 0 0,0-1 1 0 0,-1 1-1 0 0,1-1 1 0 0,0 1-1 0 0,-1 0 1 0 0,1 0-1 0 0,-1 0 1 0 0,-6-4 3223 0 0,9 8-3572 0 0,-1 0 0 0 0,1 0 0 0 0,0 1 1 0 0,0-1-1 0 0,-1 0 0 0 0,1 0 0 0 0,0 0 0 0 0,1 0 0 0 0,-1 2 0 0 0,1 14 204 0 0,-3 79 699 0 0,2-72-603 0 0,1-1-1 0 0,4 28 1 0 0,0-3 117 0 0,8 174 0 0 0,-11-124-440 0 0,2 24 0 0 0,10 14-872 0 0,-7-79-5926 0 0,-2-31-555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42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612 57 11056 0 0,'-13'0'505'0'0,"10"0"-9"0"0,-2-7-297 0 0,-2-9 795 0 0,6 14-765 0 0,0 0 1 0 0,1 1-1 0 0,-1-1 1 0 0,0 1-1 0 0,1-1 1 0 0,-1 1-1 0 0,0-1 1 0 0,0 1 0 0 0,0-1-1 0 0,-1 1 1 0 0,1 0-1 0 0,0 0 1 0 0,0-1-1 0 0,-3 0 1 0 0,2 1 159 0 0,-3 0 130 0 0,-1-2-322 0 0,5 2-163 0 0,1 0-1 0 0,-1 1 1 0 0,0-1-1 0 0,0 1 1 0 0,0-1 0 0 0,0 1-1 0 0,0 0 1 0 0,0-1-1 0 0,-1 1 1 0 0,1 0 0 0 0,0 0-1 0 0,0-1 1 0 0,0 1-1 0 0,0 0 1 0 0,0 0 0 0 0,0 0-1 0 0,0 0 1 0 0,0 1-1 0 0,0-1 1 0 0,-1 0 0 0 0,1 0-1 0 0,0 1 1 0 0,0-1-1 0 0,0 1 1 0 0,0-1-1 0 0,0 1 1 0 0,0-1 0 0 0,1 1-1 0 0,-1-1 1 0 0,-2 2-1 0 0,-2 2 18 0 0,0 0-1 0 0,0 1 0 0 0,-7 8 0 0 0,-4 4-103 0 0,10-11 35 0 0,0 0 0 0 0,-9 13-1 0 0,-8 10-10 0 0,-111 116 224 0 0,-35 36 174 0 0,97-98 422 0 0,41-47-324 0 0,29-33-417 0 0,0-1 0 0 0,0 1 0 0 0,0 0 0 0 0,1-1 0 0 0,0 1 0 0 0,-1 0 0 0 0,0 5 0 0 0,-3 4 142 0 0,5-11-193 0 0,-1 0 0 0 0,1-1 0 0 0,0 1 0 0 0,0 0 0 0 0,-1-1 0 0 0,1 1 0 0 0,0 0 0 0 0,0-1 0 0 0,0 1 0 0 0,-1 0 0 0 0,1 0 0 0 0,0-1 0 0 0,0 1 0 0 0,0 0 0 0 0,0 0 0 0 0,1-1-1 0 0,-1 1 1 0 0,0 0 0 0 0,0-1 0 0 0,0 1 0 0 0,0 0 0 0 0,1 0 0 0 0,-1-1 0 0 0,0 1 0 0 0,1-1 0 0 0,-1 1 0 0 0,1 0 0 0 0,-1-1 0 0 0,1 1 0 0 0,0 0 0 0 0,0 0-4 0 0,0 0 0 0 0,1-1 0 0 0,-1 1-1 0 0,0 0 1 0 0,1-1 0 0 0,-1 1 0 0 0,1-1 0 0 0,-1 0-1 0 0,3 1 1 0 0,-1-1-15 0 0,5 2 9 0 0,0-1 0 0 0,1 0 0 0 0,-1 0 1 0 0,1-1-1 0 0,-1-1 0 0 0,0 1 0 0 0,1-1 1 0 0,13-4-1 0 0,13 0 169 0 0,49-8 189 0 0,-55 7-208 0 0,0 2 1 0 0,36-1-1 0 0,-28 4-1040 0 0,0 3 0 0 0,0 0 0 0 0,0 3 0 0 0,-1 1 0 0 0,55 16 0 0 0,-61-11-5260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4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32 5984 0 0,'-4'0'174'0'0,"-23"-2"831"0"0,26 2-653 0 0,0 0 0 0 0,0 0 0 0 0,-1 0 0 0 0,1-1 0 0 0,0 1 0 0 0,0 0 0 0 0,0-1 0 0 0,-1 1 0 0 0,1-1 0 0 0,0 1 0 0 0,0-1 0 0 0,0 0 0 0 0,0 1 1 0 0,0-1-1 0 0,0 0 0 0 0,-1-2 3004 0 0,1 3-3255 0 0,0 0 0 0 0,1 0 1 0 0,-1 0-1 0 0,1 0 0 0 0,-1 0 1 0 0,1 0-1 0 0,-1 0 0 0 0,1-1 1 0 0,-1 1-1 0 0,1 0 0 0 0,-1 0 1 0 0,1-1-1 0 0,-1 1 0 0 0,1 0 1 0 0,-1-1-1 0 0,1 1 1 0 0,-1 0-1 0 0,0-1 0 0 0,1 0-17 0 0,0 1 0 0 0,0 0-1 0 0,0 0 1 0 0,0-1 0 0 0,0 1-1 0 0,0 0 1 0 0,0 0 0 0 0,0-1-1 0 0,0 1 1 0 0,0 0 0 0 0,0 0-1 0 0,0-1 1 0 0,1 1 0 0 0,-1 0-1 0 0,0 0 1 0 0,0-1 0 0 0,0 1-1 0 0,0 0 1 0 0,0 0 0 0 0,0-1-1 0 0,1 1 1 0 0,-1 0 0 0 0,0 0-1 0 0,0 0 1 0 0,0-1 0 0 0,1 1-1 0 0,-1 0 1 0 0,0 0 0 0 0,0 0-1 0 0,1 0 1 0 0,-1 0 0 0 0,0-1-1 0 0,0 1 1 0 0,1 0 0 0 0,-1 0-1 0 0,0 0 1 0 0,0 0 0 0 0,1 0-1 0 0,-1 0 1 0 0,0 0 0 0 0,0 0-1 0 0,1 0 1 0 0,-1 0 0 0 0,0 0-1 0 0,1 0 1 0 0,18-3 102 0 0,1 1-1 0 0,-1 0 1 0 0,1 1 0 0 0,-1 2-1 0 0,28 3 1 0 0,32 0 141 0 0,-17-3-263 0 0,51-2-424 0 0,-10-3-1258 0 0,-49 0-12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47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249 138 8896 0 0,'0'0'200'0'0,"3"-1"33"0"0,5 0 21 0 0,-6 0-223 0 0,1 1 1 0 0,-1-1-1 0 0,0 1 0 0 0,1-1 0 0 0,-1 0 1 0 0,1 0-1 0 0,-1 0 0 0 0,0 0 0 0 0,4-2 1 0 0,-5 2 801 0 0,7 0 6603 0 0,-13 0-7334 0 0,0 1 0 0 0,0-1-1 0 0,0 1 1 0 0,0-1 0 0 0,0 1 0 0 0,0 1 0 0 0,-1-1 0 0 0,1 1 0 0 0,-8 2-1 0 0,-14 1 230 0 0,0 1 35 0 0,18-3-166 0 0,-1 0 0 0 0,-15 0-1 0 0,18-1-60 0 0,0-1-1 0 0,0-1 1 0 0,0 1-1 0 0,0-1 1 0 0,0 0-1 0 0,0-1 1 0 0,0 1-1 0 0,0-1 1 0 0,0-1-1 0 0,1 1 1 0 0,-1-1-1 0 0,1-1 1 0 0,0 1-1 0 0,0-1 1 0 0,-7-5-1 0 0,10 7-95 0 0,1 0-1 0 0,-1 0 0 0 0,1-1 0 0 0,-1 1 1 0 0,1-1-1 0 0,0 0 0 0 0,0 0 0 0 0,0 0 1 0 0,-2-4-1 0 0,4 6-35 0 0,1 0 0 0 0,-1 0 0 0 0,0 0 0 0 0,1-1 0 0 0,-1 1 0 0 0,0 0 0 0 0,1 0 0 0 0,-1 0 0 0 0,1 0 0 0 0,0 0 0 0 0,-1 0 0 0 0,1 0 0 0 0,0 0 0 0 0,-1 1 0 0 0,1-1 0 0 0,0 0 0 0 0,0 0 0 0 0,0 0 0 0 0,1 0 0 0 0,-2 1-6 0 0,8-6-33 0 0,0 0-1 0 0,0 1 1 0 0,0 0-1 0 0,1 0 0 0 0,-1 1 1 0 0,1 0-1 0 0,0 1 1 0 0,1 0-1 0 0,-1 0 0 0 0,11-1 1 0 0,8 0-74 0 0,-1 2 0 0 0,35 0 0 0 0,-44 2-18 0 0,1 2-1 0 0,-1-1 0 0 0,0 2 1 0 0,1 1-1 0 0,-2 0 0 0 0,33 12 1 0 0,-37-10-7 0 0,0 0-1 0 0,0 1 1 0 0,0 0 0 0 0,-1 1 0 0 0,0 1 0 0 0,0 0 0 0 0,-1 0 0 0 0,-1 1 0 0 0,11 12-1 0 0,-9-8 37 0 0,-1 1 0 0 0,0 1-1 0 0,-1 0 1 0 0,-1 0 0 0 0,-1 1-1 0 0,0 0 1 0 0,-1 0-1 0 0,-1 1 1 0 0,0 0 0 0 0,-1 0-1 0 0,-2 0 1 0 0,1 1 0 0 0,-2 0-1 0 0,-1-1 1 0 0,0 1-1 0 0,-3 29 1 0 0,0-30 111 0 0,0 0 0 0 0,-1 0-1 0 0,-1-1 1 0 0,0 1 0 0 0,-1-1-1 0 0,-2 0 1 0 0,1 0 0 0 0,-2-1 0 0 0,-18 30-1 0 0,14-29 150 0 0,0-1 0 0 0,-1 0 0 0 0,-1-1 0 0 0,-1 0-1 0 0,0-2 1 0 0,-1 1 0 0 0,0-2 0 0 0,-1 0-1 0 0,0-1 1 0 0,-1-1 0 0 0,-22 10 0 0 0,21-12 122 0 0,0-1 0 0 0,0-1 0 0 0,-22 5 0 0 0,34-9-187 0 0,-1-1 1 0 0,0 0-1 0 0,1 0 1 0 0,-1-1-1 0 0,0 0 1 0 0,0 0-1 0 0,1-1 1 0 0,-1 0-1 0 0,0-1 1 0 0,-14-4-1 0 0,12 2-12 0 0,3 2-10 0 0,0-1 0 0 0,0 0 1 0 0,0 0-1 0 0,0-1 0 0 0,1 0 0 0 0,0 0 0 0 0,-8-7 0 0 0,5 5 24 0 0,7 5-86 0 0,1 1 0 0 0,0-1 0 0 0,-1 0 0 0 0,1 0 0 0 0,-1 0 0 0 0,1 0-1 0 0,0 0 1 0 0,0 0 0 0 0,0 0 0 0 0,0 0 0 0 0,0-1 0 0 0,0 1 0 0 0,0 0 0 0 0,0-1 0 0 0,0 1 0 0 0,0-1-1 0 0,1 1 1 0 0,-1-2 0 0 0,1 2-19 0 0,0 1 0 0 0,0-1 0 0 0,0 1 1 0 0,0-1-1 0 0,0 1 0 0 0,1-1 0 0 0,-1 1 0 0 0,0-1 0 0 0,0 1 0 0 0,1-1 0 0 0,-1 1 0 0 0,0 0 0 0 0,1-1 0 0 0,-1 1 0 0 0,0-1 1 0 0,1 1-1 0 0,-1 0 0 0 0,1-1 0 0 0,-1 1 0 0 0,1 0 0 0 0,-1 0 0 0 0,1-1 0 0 0,-1 1 0 0 0,1 0 0 0 0,-1 0 0 0 0,1 0 0 0 0,-1-1 1 0 0,1 1-1 0 0,-1 0 0 0 0,1 0 0 0 0,-1 0 0 0 0,1 0 0 0 0,-1 0 0 0 0,1 0 0 0 0,-1 0 0 0 0,1 0 0 0 0,-1 0 0 0 0,1 1 0 0 0,-1-1 0 0 0,1 0 1 0 0,0 0-1 0 0,5 3-122 0 0,0-1 0 0 0,-1 1 0 0 0,1 0 0 0 0,-1 0 0 0 0,0 1 0 0 0,0-1 0 0 0,6 7 1 0 0,11 6-96 0 0,-4-3 187 0 0,-3-2-2 0 0,1 0 1 0 0,1-1-1 0 0,0-1 0 0 0,27 11 0 0 0,-15-10 39 0 0,1-2-1 0 0,59 8 1 0 0,-63-13 19 0 0,9 1 76 0 0,63-2 0 0 0,-70-3-52 0 0,-9 0 67 0 0,0 0 0 0 0,-1-1 0 0 0,1-1 1 0 0,19-5-1 0 0,-17 1 67 0 0,1 1 75 0 0,0-2 0 0 0,33-15 0 0 0,-50 20-235 0 0,0 1 0 0 0,0-1 1 0 0,-1 0-1 0 0,0 0 1 0 0,1 0-1 0 0,-1-1 1 0 0,-1 1-1 0 0,1-1 0 0 0,0 0 1 0 0,-1 0-1 0 0,0 0 1 0 0,0-1-1 0 0,0 1 1 0 0,0-1-1 0 0,-1 0 0 0 0,0 1 1 0 0,2-6-1 0 0,-3 5-210 0 0,0-1 0 0 0,-1 1 0 0 0,0 0 1 0 0,0 0-1 0 0,0 0 0 0 0,-1 0 0 0 0,1 0 0 0 0,-1 0 0 0 0,-3-9 0 0 0,-3-13-8065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7:47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32 169 17191 0 0,'-2'0'787'0'0,"-1"1"-340"0"0,2-1-413 0 0,-1 0 0 0 0,1 1-1 0 0,0-1 1 0 0,0 0-1 0 0,0 0 1 0 0,-1 0 0 0 0,1 0-1 0 0,0 0 1 0 0,0 0 0 0 0,0-1-1 0 0,0 1 1 0 0,-1 0 0 0 0,1-1-1 0 0,0 1 1 0 0,0 0 0 0 0,0-1-1 0 0,0 1 1 0 0,0-1-1 0 0,-2-1 1 0 0,2 1 983 0 0,1 0-927 0 0,0 0-90 0 0,0 0 1 0 0,-1 1-1 0 0,1-1 0 0 0,0 0 1 0 0,0 1-1 0 0,0-1 1 0 0,0 1-1 0 0,0-1 0 0 0,0 0 1 0 0,0 1-1 0 0,0-1 1 0 0,1 0-1 0 0,-1 1 0 0 0,0-1 1 0 0,0 1-1 0 0,0-1 1 0 0,1 1-1 0 0,-1-1 0 0 0,0 0 1 0 0,1 1-1 0 0,-1-1 1 0 0,0 1-1 0 0,1-1 1 0 0,-1 1-1 0 0,1 0 0 0 0,-1-1 1 0 0,1 1-1 0 0,0-1 1 0 0,1-1-3 0 0,6-10-42 0 0,-7 11 35 0 0,0-1 0 0 0,0 1 0 0 0,0-1-1 0 0,0 0 1 0 0,0 1 0 0 0,0 0 0 0 0,1-1-1 0 0,-1 1 1 0 0,0 0 0 0 0,1 0 0 0 0,-1 0-1 0 0,1-1 1 0 0,-1 2 0 0 0,1-1 0 0 0,3-1-1 0 0,7-4 7 0 0,-9 4 6 0 0,1 1 0 0 0,-1-1-1 0 0,0 1 1 0 0,0 0 0 0 0,1 0 0 0 0,-1 0-1 0 0,0 1 1 0 0,7-1 0 0 0,122-7 639 0 0,-113 8-560 0 0,283 8 607 0 0,-121-2-631 0 0,-20-1 99 0 0,-95 0-108 0 0,252 9 212 0 0,-141-5-76 0 0,-61-1-34 0 0,-51-6-60 0 0,251 7 348 0 0,-163-8-253 0 0,363-13 848 0 0,-66-12-994 0 0,-255 17-46 0 0,247-4 22 0 0,-188 4 133 0 0,-4 1-26 0 0,94-5-33 0 0,-155 3-41 0 0,29 11 58 0 0,168-10 31 0 0,-187 0-110 0 0,-104 2 19 0 0,-18 0 2 0 0,51-1-45 0 0,61-5 183 0 0,-44 1 42 0 0,-21 0-4 0 0,29 1 126 0 0,-32 9 195 0 0,-120 0-505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7:49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298 351 16416 0 0,'0'0'1746'0'0,"-8"0"-2762"0"0,3-1 1123 0 0,0 1-1 0 0,0-1 1 0 0,0 0-1 0 0,1 0 1 0 0,-1 0-1 0 0,0-1 1 0 0,-8-3 0 0 0,-14-3 912 0 0,16 5-591 0 0,0-1-1 0 0,0 1 1 0 0,1-2-1 0 0,0 1 1 0 0,-17-11-1 0 0,21 11-274 0 0,1 0-1 0 0,0 0 1 0 0,0-1-1 0 0,-6-6 1 0 0,-6-5 68 0 0,9 10-70 0 0,1-1 0 0 0,-1 0-1 0 0,2-1 1 0 0,-1 1 0 0 0,1-2-1 0 0,0 1 1 0 0,0 0 0 0 0,1-1-1 0 0,0 0 1 0 0,1 0 0 0 0,-6-17-1 0 0,8 18-115 0 0,1 5-8 0 0,0 0 1 0 0,0 0 0 0 0,0 0 0 0 0,0 0 0 0 0,1 0-1 0 0,-1 0 1 0 0,1 0 0 0 0,0 0 0 0 0,0 0 0 0 0,0-1-1 0 0,0 1 1 0 0,0 0 0 0 0,1 0 0 0 0,0 0 0 0 0,-1 0-1 0 0,1 0 1 0 0,0 0 0 0 0,2-4 0 0 0,5-7-21 0 0,-6 10-18 0 0,-1 1-1 0 0,1 0 1 0 0,0-1 0 0 0,0 1 0 0 0,1 0 0 0 0,-1 0 0 0 0,1 0-1 0 0,-1 0 1 0 0,1 1 0 0 0,3-3 0 0 0,-2 2-36 0 0,0 1 0 0 0,-1 0-1 0 0,1 0 1 0 0,0 0 0 0 0,0 0 0 0 0,0 1 0 0 0,1 0 0 0 0,-1 0 0 0 0,0 0-1 0 0,0 0 1 0 0,1 0 0 0 0,-1 1 0 0 0,0 0 0 0 0,1 0 0 0 0,-1 0-1 0 0,0 1 1 0 0,1-1 0 0 0,-1 1 0 0 0,0 0 0 0 0,1 0 0 0 0,-1 0 0 0 0,0 1-1 0 0,0 0 1 0 0,0 0 0 0 0,0 0 0 0 0,-1 0 0 0 0,1 0 0 0 0,0 1-1 0 0,5 4 1 0 0,1 4-63 0 0,1 1-1 0 0,-1 0 1 0 0,-1 0 0 0 0,13 22-1 0 0,-14-19 5 0 0,-1-1 1 0 0,0 2-1 0 0,-1-1 0 0 0,4 19 0 0 0,-2-2-122 0 0,24 128-333 0 0,-28-134 533 0 0,-2 1-1 0 0,0-1 1 0 0,-2 1 0 0 0,-4 30-1 0 0,-14 54-159 0 0,14-94 212 0 0,-1 0 0 0 0,0 0 0 0 0,-1-1 0 0 0,-13 24 0 0 0,15-34 49 0 0,0 1 0 0 0,-1 0 0 0 0,0-1-1 0 0,0 0 1 0 0,0 0 0 0 0,-1-1-1 0 0,0 1 1 0 0,0-1 0 0 0,0 0 0 0 0,-1-1-1 0 0,1 0 1 0 0,-1 0 0 0 0,0 0-1 0 0,-1-1 1 0 0,1 0 0 0 0,-1 0 0 0 0,1-1-1 0 0,-1 0 1 0 0,0 0 0 0 0,1-1 0 0 0,-15 1-1 0 0,9-1 57 0 0,8-1 0 0 0,1 0-1 0 0,-1 0 1 0 0,0 0-1 0 0,0 0 0 0 0,1-1 1 0 0,-1 1-1 0 0,0-1 1 0 0,1 0-1 0 0,-9-4 1 0 0,12 4-101 0 0,0 1 1 0 0,0-1 0 0 0,0 0-1 0 0,0 0 1 0 0,0 1 0 0 0,0-1-1 0 0,0 0 1 0 0,1 0 0 0 0,-1 0-1 0 0,0 0 1 0 0,1 0 0 0 0,-1 0-1 0 0,1 0 1 0 0,-1 0 0 0 0,1 0-1 0 0,-1 0 1 0 0,1-1 0 0 0,0 1-1 0 0,-1 0 1 0 0,1 0 0 0 0,0 0-1 0 0,0 0 1 0 0,0-1-1 0 0,0 1 1 0 0,0 0 0 0 0,0 0-1 0 0,0 0 1 0 0,1-1 0 0 0,-1 0-1 0 0,2-3 10 0 0,0-1 0 0 0,0 1-1 0 0,0 0 1 0 0,5-8 0 0 0,-4 8 12 0 0,-1-1-61 0 0,1 1 0 0 0,1-1 0 0 0,-1 0-1 0 0,1 1 1 0 0,0-1 0 0 0,0 1 0 0 0,1 0-1 0 0,-1 1 1 0 0,1-1 0 0 0,0 1 0 0 0,7-5 0 0 0,11-5-69 0 0,-16 9 66 0 0,1 0-1 0 0,0 0 1 0 0,0 1 0 0 0,0 0-1 0 0,0 1 1 0 0,10-3 0 0 0,-5 2-65 0 0,0 2 0 0 0,1-1-1 0 0,-1 2 1 0 0,1-1 0 0 0,-1 2 0 0 0,1 0 0 0 0,-1 1 0 0 0,1 0 0 0 0,-1 1 0 0 0,18 4 0 0 0,-14 0-51 0 0,0 0-1 0 0,-1 1 0 0 0,0 0 1 0 0,0 1-1 0 0,0 1 0 0 0,14 12 1 0 0,30 16-31 0 0,-45-30 114 0 0,-2 1 1 0 0,1 0 0 0 0,-1 1-1 0 0,0 1 1 0 0,-1 0 0 0 0,19 20-1 0 0,-13-10 58 0 0,-17-19 16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7:50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18575 0 0,'0'0'2003'0'0,"0"1"-2034"0"0,1 5 49 0 0,0-1 0 0 0,0 1-1 0 0,0-1 1 0 0,0 0 0 0 0,1 1-1 0 0,3 6 1 0 0,4 16 114 0 0,2 14-40 0 0,6 30 44 0 0,-6-3-61 0 0,6 64 162 0 0,-7-46-69 0 0,-2-7-18 0 0,-2-28-146 0 0,-2-31 93 0 0,0 38 0 0 0,-4-58 1566 0 0,-1-3-1298 0 0,-2-14-223 0 0,1 0-1 0 0,0 0 1 0 0,2 0-1 0 0,0-1 1 0 0,3-29-1 0 0,-1 19-38 0 0,-1 16-82 0 0,1 0 1 0 0,4-14-1 0 0,2-14-21 0 0,-5 17-26 0 0,1-1 0 0 0,1 1 0 0 0,1 0 0 0 0,0 0-1 0 0,2 0 1 0 0,1 1 0 0 0,0 0 0 0 0,2 1 0 0 0,0 0-1 0 0,26-33 1 0 0,7 10-134 0 0,-37 35 134 0 0,1 1-1 0 0,0-1 1 0 0,1 1 0 0 0,0 1-1 0 0,0-1 1 0 0,0 2-1 0 0,1-1 1 0 0,0 1 0 0 0,16-5-1 0 0,-3 5 11 0 0,-20 5 4 0 0,-1 0 0 0 0,1 0 0 0 0,-1-1 0 0 0,1 1 0 0 0,-1 1 0 0 0,1-1-1 0 0,-1 0 1 0 0,1 1 0 0 0,-1-1 0 0 0,0 1 0 0 0,1 0 0 0 0,-1 0 0 0 0,0-1 0 0 0,1 2-1 0 0,-1-1 1 0 0,0 0 0 0 0,0 0 0 0 0,0 1 0 0 0,0-1 0 0 0,0 1 0 0 0,0 0 0 0 0,-1-1-1 0 0,1 1 1 0 0,0 0 0 0 0,-1 0 0 0 0,0 0 0 0 0,1 0 0 0 0,-1 0 0 0 0,0 1 0 0 0,2 3 0 0 0,1 7-97 0 0,0-1 1 0 0,-1 1 0 0 0,0 0-1 0 0,2 22 1 0 0,-2-7 41 0 0,2-2 67 0 0,21 139 0 0 0,-16-102 226 0 0,2 0 0 0 0,4-1 0 0 0,34 89 0 0 0,-48-144-398 0 0,2 0 0 0 0,-1 0-1 0 0,1 0 1 0 0,0-1 0 0 0,0 1 0 0 0,0-1-1 0 0,1 0 1 0 0,0 0 0 0 0,1-1 0 0 0,-1 1-1 0 0,1-1 1 0 0,0 0 0 0 0,0-1 0 0 0,9 6-1 0 0,-2-6-1275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7:51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11 116 18255 0 0,'0'0'1654'0'0,"-10"-13"-917"0"0,10 11-727 0 0,0 0 0 0 0,0-1 1 0 0,0 1-1 0 0,0 0 0 0 0,0-1 0 0 0,1 1 0 0 0,-1 0 1 0 0,1-1-1 0 0,0 1 0 0 0,-1 0 0 0 0,1 0 0 0 0,0 0 1 0 0,0 0-1 0 0,0-1 0 0 0,1 2 0 0 0,1-4 0 0 0,8-10-76 0 0,5-5 124 0 0,-12 17 63 0 0,1 1 0 0 0,-1-1 1 0 0,1 1-1 0 0,0 0 0 0 0,0 0 0 0 0,0 0 0 0 0,0 1 0 0 0,0 0 0 0 0,6-1 0 0 0,7-2-218 0 0,-10 3 85 0 0,-1 0 1 0 0,1 0-1 0 0,-1 1 1 0 0,1 0-1 0 0,0 0 1 0 0,13 3-1 0 0,4 0 7 0 0,-8-2-6 0 0,-1 2 1 0 0,0 0-1 0 0,0 0 0 0 0,0 2 0 0 0,0 0 0 0 0,-1 0 0 0 0,0 2 0 0 0,0 0 0 0 0,0 1 0 0 0,-1 0 1 0 0,25 20-1 0 0,-8-3 126 0 0,-22-18-72 0 0,-1 0-1 0 0,0 0 1 0 0,0 0-1 0 0,-1 1 1 0 0,13 17-1 0 0,-17-21-13 0 0,-1-1-1 0 0,0 1 1 0 0,0-1 0 0 0,0 1-1 0 0,-1 0 1 0 0,1 0-1 0 0,-1 0 1 0 0,0 0-1 0 0,0 0 1 0 0,0 0 0 0 0,-1 0-1 0 0,0 0 1 0 0,1 0-1 0 0,-1 0 1 0 0,-1 0-1 0 0,1 0 1 0 0,-1 1 0 0 0,1-1-1 0 0,-1 0 1 0 0,0 0-1 0 0,0 0 1 0 0,-1-1-1 0 0,1 1 1 0 0,-1 0 0 0 0,0 0-1 0 0,0-1 1 0 0,-3 5-1 0 0,-1-2 143 0 0,-1 1-1 0 0,1-1 0 0 0,-1 0 1 0 0,0 0-1 0 0,-1-1 0 0 0,-13 7 1 0 0,-1-1 292 0 0,-30 11 1 0 0,48-21-421 0 0,0 0 0 0 0,0 0 0 0 0,0-1 0 0 0,0 1 0 0 0,0-1 1 0 0,-7 0-1 0 0,7 0-21 0 0,15 11-442 0 0,8 1 175 0 0,26 15-1 0 0,-26-17 192 0 0,-2 0 0 0 0,22 17 0 0 0,-23-14 44 0 0,-5-5 2 0 0,-1 0-1 0 0,1 1 1 0 0,-1 0 0 0 0,-1 1 0 0 0,0 0 0 0 0,0 1 0 0 0,10 16 0 0 0,-16-20 10 0 0,3 3 34 0 0,0 2 1 0 0,5 14-1 0 0,-10-23-27 0 0,0 1 1 0 0,0-1 0 0 0,-1 0 0 0 0,1 0 0 0 0,-1 1 0 0 0,1-1-1 0 0,-1 1 1 0 0,0-1 0 0 0,-1 0 0 0 0,1 1 0 0 0,-1-1 0 0 0,1 0-1 0 0,-2 5 1 0 0,1-5 75 0 0,0 0 0 0 0,-1 0 0 0 0,1-1 0 0 0,0 1 0 0 0,-1 0 0 0 0,0-1 0 0 0,0 1 0 0 0,0-1 0 0 0,0 1 0 0 0,0-1 0 0 0,0 0-1 0 0,0 0 1 0 0,-1 0 0 0 0,1 0 0 0 0,-1 0 0 0 0,0-1 0 0 0,-3 3 0 0 0,0-1 30 0 0,-3 2-8 0 0,0 0 0 0 0,0-1 1 0 0,-1 0-1 0 0,1-1 0 0 0,-1 0 0 0 0,-12 2 0 0 0,-3-1 252 0 0,-33 1 0 0 0,18-2-77 0 0,20-1-208 0 0,1-1 0 0 0,-34-2 0 0 0,32-1-38 0 0,-101-15-1136 0 0,90 9 684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10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874 819 10880 0 0,'0'0'248'0'0,"1"-1"34"0"0,47-56 416 0 0,-39 42-496 0 0,-1 1 0 0 0,10-23 1 0 0,0-1 171 0 0,-11 23-219 0 0,-1 0 1 0 0,0 0 0 0 0,-1-1-1 0 0,-1 1 1 0 0,3-18-1 0 0,-6 24 46 0 0,0 0 0 0 0,-1 0 0 0 0,0-1-1 0 0,0 1 1 0 0,-1 0 0 0 0,0 0 0 0 0,-1 0 0 0 0,0 1 0 0 0,0-1-1 0 0,-1 0 1 0 0,0 1 0 0 0,-7-15 0 0 0,7 16 147 0 0,0 0 0 0 0,-4-15 0 0 0,5 16-206 0 0,1 0 1 0 0,-1 0 0 0 0,-1 1 0 0 0,1-1 0 0 0,-5-7 0 0 0,0 1 76 0 0,1 1 0 0 0,-8-23-1 0 0,8 20 43 0 0,-10-20-1 0 0,-16-25 492 0 0,29 54-689 0 0,0 0 0 0 0,0 1 0 0 0,-1-1-1 0 0,1 1 1 0 0,-1 0 0 0 0,0 0 0 0 0,-7-6 0 0 0,-8-7 152 0 0,6 4-170 0 0,-1 1 0 0 0,0 1 0 0 0,0 0 0 0 0,-1 1 0 0 0,-1 1 0 0 0,0 1-1 0 0,0 0 1 0 0,-1 0 0 0 0,1 2 0 0 0,-28-7 0 0 0,28 10-63 0 0,0 0 0 0 0,0 2 0 0 0,0 0 0 0 0,1 0 0 0 0,-1 2 0 0 0,0 0 0 0 0,0 1 0 0 0,0 0 0 0 0,0 1 0 0 0,1 1 0 0 0,-30 11 0 0 0,18-5 1 0 0,-30 14-27 0 0,51-21 41 0 0,1 0 1 0 0,0 0-1 0 0,0 0 0 0 0,0 1 0 0 0,0 0 0 0 0,0 0 0 0 0,-7 8 0 0 0,-37 55-18 0 0,42-56 14 0 0,1-1-1 0 0,1 1 0 0 0,0 0 0 0 0,-7 21 0 0 0,7-18 2 0 0,0 0 0 0 0,-10 17 0 0 0,8-17-21 0 0,-11 29 0 0 0,-14 91 5 0 0,15-71-5 0 0,-11 99 0 0 0,10-76 53 0 0,-2 18 23 0 0,-1 96 172 0 0,16-150-97 0 0,3 0 0 0 0,1 1 0 0 0,3-1 0 0 0,2 1 0 0 0,11 55 0 0 0,-12-94-91 0 0,0 1-1 0 0,1-1 0 0 0,1-1 1 0 0,7 17-1 0 0,29 43 224 0 0,-30-54-186 0 0,-2-3-20 0 0,2 0-1 0 0,0 0 1 0 0,0-1-1 0 0,1-1 1 0 0,16 14-1 0 0,-8-10 23 0 0,1-1 0 0 0,44 24-1 0 0,-41-28-9 0 0,1-1-1 0 0,0-1 0 0 0,50 11 1 0 0,-54-17-29 0 0,0-1 0 0 0,0-1 1 0 0,0 0-1 0 0,35-5 0 0 0,-6 1-122 0 0,118-16-1654 0 0,-92 5-4988 0 0,-37 6 235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26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2760 0 0,'0'0'15810'0'0,"9"0"-15431"0"0,150-12 468 0 0,-126 8-662 0 0,55 0 572 0 0,0-2 211 0 0,-36 3-587 0 0,-8 1-383 0 0,-12 0 10 0 0,49-8 0 0 0,25-6 234 0 0,-100 15-230 0 0,13-1-89 0 0,-18 2-266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11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181 258 3224 0 0,'-10'-9'273'0'0,"0"1"1"0"0,1-2-1 0 0,1 1 1 0 0,-1-1-1 0 0,2-1 1 0 0,-1 0-1 0 0,1 0 1 0 0,-5-12-1 0 0,-19-19 3026 0 0,1 4-654 0 0,11 19-1032 0 0,17 18-1397 0 0,-1-1 0 0 0,1 0 0 0 0,0 1 0 0 0,1-1 0 0 0,-1 0-1 0 0,0 0 1 0 0,1 0 0 0 0,-1-1 0 0 0,-1-3 2325 0 0,8 1-911 0 0,-4 3-1561 0 0,0 1 0 0 0,1-1 0 0 0,-1 1 0 0 0,1-1 0 0 0,-1 1 0 0 0,1 0 0 0 0,-1 0 0 0 0,1 0 0 0 0,-1 0 0 0 0,1 0 1 0 0,0 0-1 0 0,0 0 0 0 0,0 1 0 0 0,-1-1 0 0 0,5 0 0 0 0,23-3-57 0 0,-13 1-13 0 0,26-1 0 0 0,24 5-327 0 0,122 17-1 0 0,-154-14-188 0 0,-24-3-345 0 0,-1 0 0 0 0,1 1 0 0 0,-1 0 0 0 0,1 0 0 0 0,14 6 0 0 0,-6 0-943 0 0</inkml:trace>
  <inkml:trace contextRef="#ctx0" brushRef="#br0" timeOffset="0.99">75 608 10592 0 0,'0'0'5444'0'0,"2"-1"-3055"0"0,91-29 635 0 0,-64 19-3443 0 0,0 2 1 0 0,49-10-1 0 0,-39 12-208 0 0,-31 4 189 0 0,1 1 1 0 0,0 0-1 0 0,0 1 1 0 0,0 0-1 0 0,1 1 1 0 0,-1 0 0 0 0,13 1-1 0 0,0 5-1787 0 0,5-2-3008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12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321 278 3224 0 0,'0'0'11008'0'0,"0"-1"-10863"0"0,0 0-144 0 0,-1 1-1 0 0,1 0 1 0 0,0-1 0 0 0,0 1-1 0 0,0 0 1 0 0,0-1 0 0 0,0 1-1 0 0,-1-1 1 0 0,1 1 0 0 0,0 0 0 0 0,0-1-1 0 0,0 1 1 0 0,-1 0 0 0 0,1 0-1 0 0,0-1 1 0 0,0 1 0 0 0,-1 0-1 0 0,1 0 1 0 0,0-1 0 0 0,-1 1-1 0 0,1 0 1 0 0,0 0 0 0 0,-1 0 0 0 0,1 0-1 0 0,-1-1 1 0 0,1 1 0 0 0,0 0-1 0 0,-1 0 1 0 0,1 0 0 0 0,0 0-1 0 0,-1 0 1 0 0,1 0 0 0 0,-1 0 0 0 0,1 0-1 0 0,0 0 1 0 0,-1 0 0 0 0,0 0-1 0 0,0 0 10 0 0,-46-13 1155 0 0,30 11-616 0 0,-63-5 2711 0 0,70 7-2908 0 0,1-1-1 0 0,0 0 0 0 0,-1 0 1 0 0,1-1-1 0 0,-11-4 0 0 0,-23-14 695 0 0,39 18-996 0 0,0-1 0 0 0,0 1 1 0 0,0-1-1 0 0,1 0 1 0 0,-1 0-1 0 0,1 0 0 0 0,-1-1 1 0 0,1 1-1 0 0,0-1 1 0 0,-3-4-1 0 0,4 5 14 0 0,1 0 0 0 0,-1 0 0 0 0,1-1-1 0 0,0 1 1 0 0,0 0 0 0 0,0 0 0 0 0,0-1 0 0 0,1 1 0 0 0,-1-1-1 0 0,1 1 1 0 0,0-1 0 0 0,0 1 0 0 0,0 0 0 0 0,2-7 0 0 0,-1-1-43 0 0,1 1-10 0 0,0 0-1 0 0,5-14 1 0 0,-6 20-12 0 0,1 1 0 0 0,0-1 0 0 0,0 0-1 0 0,0 1 1 0 0,0-1 0 0 0,1 1 0 0 0,-1-1 0 0 0,1 1 0 0 0,4-4 0 0 0,-4 4-62 0 0,0 0 1 0 0,1 1-1 0 0,-1-1 0 0 0,1 1 0 0 0,0-1 0 0 0,0 1 0 0 0,0 0 0 0 0,0 0 1 0 0,0 1-1 0 0,6-2 0 0 0,-7 2 24 0 0,-1 1 0 0 0,1 0 1 0 0,-1 0-1 0 0,1 0 0 0 0,-1 0 0 0 0,0 0 1 0 0,1 1-1 0 0,-1-1 0 0 0,1 1 0 0 0,-1-1 1 0 0,1 1-1 0 0,-1 0 0 0 0,0 0 0 0 0,0 0 0 0 0,0 0 1 0 0,1 1-1 0 0,-1-1 0 0 0,0 1 0 0 0,3 2 1 0 0,3 4-80 0 0,0 1 0 0 0,0 0 0 0 0,-1 0 0 0 0,0 1 1 0 0,-1 0-1 0 0,0 0 0 0 0,0 0 0 0 0,-1 1 0 0 0,-1 0 0 0 0,6 18 1 0 0,-3-2-15 0 0,-1 0 1 0 0,-1 1 0 0 0,2 36-1 0 0,-6-20 75 0 0,-1-1 1 0 0,-3 1-1 0 0,-1-1 0 0 0,-2 0 0 0 0,-21 76 0 0 0,24-108 119 0 0,-1 1 0 0 0,0-1 0 0 0,-1 0 0 0 0,0 0 0 0 0,-1-1 0 0 0,0 0 0 0 0,0 0 0 0 0,-1 0 0 0 0,-1-1 0 0 0,1 0 0 0 0,-16 13 0 0 0,13-13 56 0 0,-21 17 328 0 0,29-25-399 0 0,0 1 1 0 0,-1-1-1 0 0,1 1 1 0 0,-1-1-1 0 0,1 0 0 0 0,-1 0 1 0 0,0 0-1 0 0,0-1 1 0 0,1 1-1 0 0,-1 0 1 0 0,-3-1-1 0 0,3 0 1579 0 0,6 0-2280 0 0,5 1 625 0 0,-1 0 0 0 0,1 0 0 0 0,-1 0 0 0 0,0 1 0 0 0,1 0 0 0 0,-1 1 0 0 0,11 5 0 0 0,50 29-98 0 0,-56-30 112 0 0,42 23-3 0 0,1-2 0 0 0,65 22 0 0 0,-78-37 18 0 0,64 12 0 0 0,-97-23 0 0 0,17 3 157 0 0,1-1 0 0 0,-1-2 0 0 0,1 0-1 0 0,39-3 1 0 0,-52 0-85 0 0,-1-1-1 0 0,0 0 0 0 0,1-1 0 0 0,-1 0 1 0 0,0-1-1 0 0,0-1 0 0 0,-1 0 0 0 0,1 0 1 0 0,-1-1-1 0 0,20-14 0 0 0,-16 7-861 0 0,20-20-1 0 0,-14 6-7371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27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64 288 10224 0 0,'0'0'1546'0'0,"-9"0"776"0"0,6 0-2239 0 0,2 0 38 0 0,-1 0 0 0 0,1 0-1 0 0,-1 0 1 0 0,1 0 0 0 0,-1 0 0 0 0,1 0-1 0 0,-1 0 1 0 0,1-1 0 0 0,-1 1 0 0 0,1-1-1 0 0,0 1 1 0 0,-1-1 0 0 0,1 1 0 0 0,0-1-1 0 0,-1 0 1 0 0,1 1 0 0 0,0-1 0 0 0,0 0-1 0 0,0 0 1 0 0,-1 0 0 0 0,0-2-1 0 0,0 0 27 0 0,0 1 0 0 0,0-1 0 0 0,0 1 0 0 0,0-1 0 0 0,1 0 0 0 0,-1 0 0 0 0,1 0-1 0 0,0 0 1 0 0,0 0 0 0 0,0 0 0 0 0,0 0 0 0 0,0-5 0 0 0,1 1-59 0 0,-1 0 0 0 0,1 0 0 0 0,0-1 0 0 0,1 1 0 0 0,-1 0 0 0 0,2 0 1 0 0,-1 0-1 0 0,1 0 0 0 0,0 0 0 0 0,4-11 0 0 0,3 0 179 0 0,1-1 0 0 0,17-22 0 0 0,-24 36-267 0 0,0 1 0 0 0,1 0 0 0 0,0 1 0 0 0,0-1 0 0 0,0 1 0 0 0,0 0 0 0 0,5-3 0 0 0,13-11 0 0 0,-20 15-8 0 0,1 0 0 0 0,-1 1-1 0 0,0-1 1 0 0,0 1-1 0 0,1-1 1 0 0,-1 1-1 0 0,1 0 1 0 0,-1 0-1 0 0,1 0 1 0 0,0 0 0 0 0,-1 0-1 0 0,1 0 1 0 0,0 1-1 0 0,0 0 1 0 0,-1-1-1 0 0,1 1 1 0 0,0 0 0 0 0,0 0-1 0 0,0 0 1 0 0,-1 1-1 0 0,1-1 1 0 0,0 1-1 0 0,0 0 1 0 0,-1-1 0 0 0,1 1-1 0 0,-1 0 1 0 0,1 1-1 0 0,0-1 1 0 0,-1 0-1 0 0,0 1 1 0 0,1-1 0 0 0,-1 1-1 0 0,0 0 1 0 0,0 0-1 0 0,0 0 1 0 0,2 2-1 0 0,1 3-39 0 0,-1-1-1 0 0,0 1 1 0 0,-1 0-1 0 0,1 0 1 0 0,-1 1-1 0 0,-1-1 1 0 0,1 1-1 0 0,1 13 1 0 0,4 6-56 0 0,1 9 190 0 0,0 1 0 0 0,3 43 0 0 0,0 76-18 0 0,-10-111-119 0 0,-2-22-61 0 0,-1 1 1 0 0,-4 28-1 0 0,1-22 87 0 0,-4 5 201 0 0,6-29-109 0 0,0 0 1 0 0,1 1-1 0 0,-1-1 1 0 0,0 10-1 0 0,2-14 1255 0 0,-1-8-1168 0 0,0-1 0 0 0,0 1 1 0 0,0 0-1 0 0,0 0 1 0 0,1-1-1 0 0,0 1 0 0 0,2-12 1 0 0,-1 13-92 0 0,0-12-61 0 0,2-1-1 0 0,1 0 1 0 0,0 1-1 0 0,1 0 1 0 0,0 0-1 0 0,2 1 0 0 0,0-1 1 0 0,1 1-1 0 0,0 0 1 0 0,2 1-1 0 0,19-25 1 0 0,-21 30-38 0 0,0 1 1 0 0,1 0-1 0 0,1 1 1 0 0,-1 0-1 0 0,1 1 1 0 0,0 0-1 0 0,14-7 1 0 0,-22 13 21 0 0,-1 0 0 0 0,1 1 0 0 0,0-1 1 0 0,0 0-1 0 0,0 1 0 0 0,0 0 1 0 0,0-1-1 0 0,0 1 0 0 0,0 0 0 0 0,0 0 1 0 0,0 0-1 0 0,0 0 0 0 0,0 1 1 0 0,0-1-1 0 0,0 0 0 0 0,0 1 0 0 0,2 0 1 0 0,-1 0-3 0 0,0 1 0 0 0,0 0 1 0 0,-1-1-1 0 0,1 1 1 0 0,-1 0-1 0 0,1 0 0 0 0,-1 0 1 0 0,0 0-1 0 0,4 6 1 0 0,0-1-15 0 0,-2 0 1 0 0,1 1 0 0 0,-1 0 0 0 0,0 0-1 0 0,-1 0 1 0 0,4 14 0 0 0,16 88 7 0 0,-5-14 26 0 0,-10-64-14 0 0,-3-8-42 0 0,1 0 0 0 0,1-1-1 0 0,12 26 1 0 0,-16-43 22 0 0,0 0 1 0 0,0 0-1 0 0,1 0 1 0 0,0-1-1 0 0,0 1 0 0 0,0-1 1 0 0,0 0-1 0 0,1 0 1 0 0,0-1-1 0 0,0 1 0 0 0,0-1 1 0 0,1 0-1 0 0,0-1 1 0 0,-1 1-1 0 0,1-1 0 0 0,9 3 1 0 0,28 5-2687 0 0,-21-7 1114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27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2304 0 0,'0'0'12461'0'0,"2"-1"-12272"0"0,3-3-41 0 0,1 1 0 0 0,0 0 1 0 0,1 0-1 0 0,-1 0 0 0 0,0 1 0 0 0,1 0 0 0 0,0 0 0 0 0,-1 1 0 0 0,14-2 0 0 0,6 2 678 0 0,31-6-1 0 0,-32 4-481 0 0,30-1 0 0 0,34 6-79 0 0,-3 0-3182 0 0,-63-2-2989 0 0</inkml:trace>
  <inkml:trace contextRef="#ctx0" brushRef="#br0" timeOffset="1">5 483 17303 0 0,'0'1'55'0'0,"0"-1"-1"0"0,0 1 0 0 0,-1-1 0 0 0,1 1 0 0 0,0-1 0 0 0,0 0 0 0 0,0 1 0 0 0,0-1 0 0 0,-1 1 0 0 0,1-1 0 0 0,0 1 0 0 0,0-1 0 0 0,0 1 0 0 0,0-1 0 0 0,0 1 0 0 0,0-1 0 0 0,0 1 0 0 0,1-1 0 0 0,-1 1 0 0 0,0-1 0 0 0,0 1 0 0 0,0-1 0 0 0,0 1 1 0 0,1-1-1 0 0,-1 0 0 0 0,0 1 0 0 0,0-1 0 0 0,1 1 0 0 0,-1-1 0 0 0,0 0 0 0 0,1 1 0 0 0,-1 0 0 0 0,1-1-31 0 0,1 1 0 0 0,-1-1 0 0 0,0 1 1 0 0,0-1-1 0 0,1 0 0 0 0,-1 1 0 0 0,0-1 0 0 0,1 0 1 0 0,-1 0-1 0 0,0 0 0 0 0,3 0 0 0 0,4-1-78 0 0,-1 0 1 0 0,1 0-1 0 0,12-4 0 0 0,41-13 5 0 0,87-11-1 0 0,-91 18 104 0 0,-14 5-37 0 0,0 1 1 0 0,0 2-1 0 0,43 3 0 0 0,129 22-1213 0 0,-69-7-2876 0 0,-89-13 2556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6:28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16871 0 0,'0'0'1528'0'0,"0"2"-1254"0"0,13 34-331 0 0,-2 0 1 0 0,-2 1 0 0 0,-1 0 0 0 0,3 47-1 0 0,-2 35-19 0 0,-3-39 180 0 0,15 334 320 0 0,-12-198-936 0 0,-4-114-124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13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50 136 10136 0 0,'0'0'7591'0'0,"-4"9"-6476"0"0,1-3-904 0 0,0 0-1 0 0,1-1 1 0 0,-3 10 0 0 0,-4 10 39 0 0,7-20-196 0 0,0-1-1 0 0,1 1 1 0 0,0 0-1 0 0,0 0 1 0 0,-1 5-1 0 0,-2 12 162 0 0,0-2-89 0 0,1 0-1 0 0,1 0 1 0 0,0 0-1 0 0,3 27 0 0 0,-1-18-62 0 0,1-9-54 0 0,6 33 0 0 0,0-2-13 0 0,-6-45 4 0 0,0 0 0 0 0,1 0 0 0 0,3 11 0 0 0,2 6 0 0 0,-4-13 1 0 0,1 1-1 0 0,0-1 0 0 0,6 11 1 0 0,-5-10 8 0 0,-3-8 6 0 0,-1 0 0 0 0,1 0 0 0 0,0 0 0 0 0,0 0 0 0 0,0-1 0 0 0,0 1-1 0 0,1 0 1 0 0,-1-1 0 0 0,1 0 0 0 0,-1 0 0 0 0,1 1 0 0 0,0-2 0 0 0,0 1 0 0 0,0 0 0 0 0,0 0 0 0 0,0-1 0 0 0,0 0-1 0 0,1 0 1 0 0,-1 0 0 0 0,0 0 0 0 0,1 0 0 0 0,-1 0 0 0 0,0-1 0 0 0,1 0 0 0 0,-1 0 0 0 0,6 0 0 0 0,-2-1 17 0 0,0 0 0 0 0,1 0 0 0 0,-1 0 1 0 0,0-1-1 0 0,0-1 0 0 0,0 1 0 0 0,-1-1 0 0 0,1 0 1 0 0,0 0-1 0 0,-1-1 0 0 0,10-7 0 0 0,19-14-57 0 0,27-24-38 0 0,-28 19 143 0 0,-15 14 46 0 0,0-1-1 0 0,23-28 0 0 0,-40 42-113 0 0,38-51 282 0 0,-35 47-251 0 0,-1 0-1 0 0,0 0 0 0 0,0-1 1 0 0,-1 0-1 0 0,4-14 0 0 0,-5 14 75 0 0,0 0-1 0 0,0 0 0 0 0,-1 0 1 0 0,-1 0-1 0 0,1 0 0 0 0,-1 0 1 0 0,-1 0-1 0 0,1 0 0 0 0,-1 0 1 0 0,-1 0-1 0 0,-2-8 0 0 0,-1 0-47 0 0,-1 0 1 0 0,-1 0-1 0 0,0 0 0 0 0,-1 1 0 0 0,-1 0 0 0 0,0 0 1 0 0,-1 1-1 0 0,0 1 0 0 0,-2 0 0 0 0,1 0 0 0 0,-1 1 1 0 0,-1 0-1 0 0,0 1 0 0 0,-1 1 0 0 0,0 0 0 0 0,-1 1 1 0 0,0 0-1 0 0,-31-12 0 0 0,39 18-38 0 0,-1 1-1 0 0,0 0 1 0 0,1 0 0 0 0,-10 0 0 0 0,13 2-26 0 0,1-1 1 0 0,-1 1 0 0 0,0 0 0 0 0,1 1-1 0 0,-1-1 1 0 0,0 1 0 0 0,1 0 0 0 0,-1-1 0 0 0,1 2-1 0 0,-6 1 1 0 0,6-1-23 0 0,0 1-1 0 0,0 0 0 0 0,0 0 1 0 0,0 0-1 0 0,0 0 1 0 0,1 0-1 0 0,0 1 1 0 0,-1-1-1 0 0,1 1 0 0 0,-2 4 1 0 0,0 3-246 0 0,1 0 0 0 0,0 1 0 0 0,0 0 0 0 0,2-1 0 0 0,-1 1 0 0 0,1 0 0 0 0,1 0 0 0 0,0 0 0 0 0,1 0 0 0 0,3 19 0 0 0,4 1-1379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14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190 184 9184 0 0,'-1'0'421'0'0,"-31"-1"1132"0"0,-37-6-1 0 0,-5-7 2233 0 0,74 14-3713 0 0,-1 0 0 0 0,0-1-1 0 0,1 1 1 0 0,-1 0-1 0 0,0 0 1 0 0,0 0-1 0 0,1 0 1 0 0,-1 0-1 0 0,0 0 1 0 0,1 0-1 0 0,-1 0 1 0 0,0 0-1 0 0,0 0 1 0 0,1 0-1 0 0,-1 1 1 0 0,0-1-1 0 0,0 0 1 0 0,8 7 1479 0 0,21 5-972 0 0,37-1-782 0 0,10 1 401 0 0,-26-4-184 0 0,68 3 231 0 0,16-11-181 0 0,-7 0-66 0 0,-2 1 15 0 0,52 5 40 0 0,-152-5-53 0 0,26-3 0 0 0,0-1 0 0 0,309-7 352 0 0,-75-2-440 0 0,-165 3 88 0 0,125-5 0 0 0,-22 1 0 0 0,-52 1 0 0 0,-69 8 18 0 0,91-3 28 0 0,26-10 46 0 0,-84 3-48 0 0,118-10-9 0 0,-25 1-6 0 0,119-8 46 0 0,-279 25-26 0 0,45-4-26 0 0,4 1 219 0 0,40-1-319 0 0,-153 10 76 0 0,51-1 303 0 0,-1 3 0 0 0,82 13-1 0 0,-108-11-234 0 0,-21-4-36 0 0,0 1 0 0 0,0 0 0 0 0,-1 0 0 0 0,1 1 0 0 0,0-1 0 0 0,0 1 0 0 0,8 5 0 0 0,12 12 77 0 0,-24-18-267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16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0 920 0 0,'0'0'80'0'0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16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0 161 2760 0 0,'0'0'248'0'0,"8"-5"-248"0"0,-3-6 0 0 0</inkml:trace>
  <inkml:trace contextRef="#ctx0" brushRef="#br0" timeOffset="1">88 3 6768 0 0,'0'0'1720'0'0,"13"-3"-432"0"0,-5 6-2936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17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299 120 1376 0 0,'0'0'13528'0'0,"-6"5"-11922"0"0,3-2-1323 0 0,-1 0 0 0 0,1 0 0 0 0,-1-1 0 0 0,0 1 0 0 0,0-1 0 0 0,0 0-1 0 0,0 0 1 0 0,0 0 0 0 0,-1 0 0 0 0,-7 1 0 0 0,-15 6 827 0 0,23-7-982 0 0,0-1 1 0 0,0 1-1 0 0,0-1 1 0 0,0 0-1 0 0,0 0 0 0 0,-1 0 1 0 0,-4 0-1 0 0,-21 0 729 0 0,20-1-696 0 0,0 1 0 0 0,0-2 1 0 0,0 1-1 0 0,0-1 0 0 0,-11-3 0 0 0,6 1 27 0 0,11 2-106 0 0,-1 0 0 0 0,0-1 0 0 0,0 1 0 0 0,1-1 0 0 0,-8-3 0 0 0,4 0 22 0 0,7 5-79 0 0,0 0 0 0 0,0-1-1 0 0,0 1 1 0 0,0-1 0 0 0,0 1-1 0 0,0-1 1 0 0,1 1 0 0 0,-1-1 0 0 0,0 0-1 0 0,0 1 1 0 0,0-1 0 0 0,1 0 0 0 0,-1 0-1 0 0,0 1 1 0 0,1-1 0 0 0,-1 0 0 0 0,1 0-1 0 0,-1 0 1 0 0,1 0 0 0 0,-1 0-1 0 0,1 0 1 0 0,0 0 0 0 0,-1 0 0 0 0,1 0-1 0 0,0 0 1 0 0,0 0 0 0 0,0 0 0 0 0,0 0-1 0 0,0 0 1 0 0,0 0 0 0 0,0 0-1 0 0,0-2 1 0 0,0 0-1 0 0,0 0 0 0 0,0 0 0 0 0,1 0 0 0 0,-1 0-1 0 0,1 0 1 0 0,0 0 0 0 0,0 0 0 0 0,0 0 0 0 0,0 0 0 0 0,0 0 0 0 0,0 0-1 0 0,3-3 1 0 0,-1 2-29 0 0,1-1-1 0 0,0 1 0 0 0,0 0 1 0 0,0 0-1 0 0,10-6 0 0 0,-8 5-34 0 0,0 0-1 0 0,1 1 1 0 0,0 0-1 0 0,0 0 1 0 0,0 1-1 0 0,0 0 1 0 0,14-5-1 0 0,-4 5-31 0 0,-14 1 44 0 0,0 1-1 0 0,1 0 1 0 0,-1 1 0 0 0,0-1 0 0 0,1 0 0 0 0,-1 1-1 0 0,0 0 1 0 0,1 0 0 0 0,-1 0 0 0 0,1 0 0 0 0,-1 1 0 0 0,0-1-1 0 0,1 1 1 0 0,-1 0 0 0 0,0 0 0 0 0,1 0 0 0 0,-1 0-1 0 0,5 3 1 0 0,-1 1-66 0 0,-1-1-1 0 0,1 1 1 0 0,-1 1 0 0 0,0-1-1 0 0,-1 1 1 0 0,1 0-1 0 0,-1 1 1 0 0,0-1 0 0 0,-1 1-1 0 0,0 0 1 0 0,6 13-1 0 0,-2-3-127 0 0,-1 2-1 0 0,-1-1 0 0 0,6 36 0 0 0,-9-27 203 0 0,-1 0 0 0 0,-1 1 0 0 0,-1-1 0 0 0,-2 0 0 0 0,-1 0 0 0 0,-1 0 0 0 0,-10 36 0 0 0,12-51 78 0 0,-2-1-1 0 0,0 1 1 0 0,0-1-1 0 0,-1 0 1 0 0,0 0-1 0 0,-1 0 1 0 0,0 0-1 0 0,-1-1 1 0 0,0 0-1 0 0,-1-1 1 0 0,0 0-1 0 0,0 0 1 0 0,-1 0-1 0 0,0-1 1 0 0,-13 8-1 0 0,18-13-1 0 0,0 0-1 0 0,0 0 1 0 0,-1-1-1 0 0,1 0 0 0 0,0 0 1 0 0,-1 0-1 0 0,0-1 1 0 0,1 1-1 0 0,-1-1 1 0 0,0 0-1 0 0,0 0 0 0 0,0-1 1 0 0,-6 1-1 0 0,-3-3 180 0 0,11 2-194 0 0,0 0 0 0 0,1 0 0 0 0,-1 0 0 0 0,0-1 0 0 0,0 1-1 0 0,1-1 1 0 0,-1 1 0 0 0,0-1 0 0 0,1 0 0 0 0,-1 0 0 0 0,1 0 0 0 0,-1-1 0 0 0,1 1-1 0 0,-5-4 1 0 0,6 4-26 0 0,-1-1-1 0 0,1 1 1 0 0,0-1-1 0 0,0 0 0 0 0,0 0 1 0 0,0 0-1 0 0,0 0 1 0 0,0 1-1 0 0,0-1 0 0 0,1 0 1 0 0,-1-1-1 0 0,0 1 1 0 0,1-3-1 0 0,0 2-6 0 0,1-1 0 0 0,-1 1 0 0 0,1 0-1 0 0,0-1 1 0 0,0 1 0 0 0,0 0 0 0 0,1 0-1 0 0,1-4 1 0 0,0 1-20 0 0,0 1 0 0 0,1-1 1 0 0,-1 1-1 0 0,1 0 0 0 0,1 0 0 0 0,-1 0 0 0 0,1 0 0 0 0,-1 1 0 0 0,1 0 0 0 0,0 0 0 0 0,1 0 0 0 0,-1 0 1 0 0,1 1-1 0 0,0 0 0 0 0,-1 0 0 0 0,12-3 0 0 0,-11 5 5 0 0,-1-1-1 0 0,1 1 1 0 0,0 0 0 0 0,0 0 0 0 0,-1 0-1 0 0,1 1 1 0 0,0 0 0 0 0,0 0 0 0 0,0 1-1 0 0,0 0 1 0 0,0 0 0 0 0,-1 0 0 0 0,1 0-1 0 0,0 1 1 0 0,-1 0 0 0 0,1 1 0 0 0,-1-1-1 0 0,8 6 1 0 0,65 47-65 0 0,-64-44 59 0 0,-1 0-1 0 0,20 20 1 0 0,-22-19 4 0 0,1-1 0 0 0,1 0 0 0 0,14 10 0 0 0,-14-13 9 0 0,-7-3 0 0 0,0-1 0 0 0,0-1 0 0 0,1 1 0 0 0,9 3 0 0 0,9 3 2 0 0,14 4-84 0 0,-37-14 64 0 0,0 0-1 0 0,1 0 0 0 0,-1 0 1 0 0,0-1-1 0 0,0 1 0 0 0,0 0 1 0 0,0-1-1 0 0,0 1 1 0 0,3-2-1 0 0,7-1-187 0 0,-6 2-4 0 0,0 0 0 0 0,0-1 0 0 0,0 0 0 0 0,0 0 1 0 0,0 0-1 0 0,0 0 0 0 0,-1-1 0 0 0,8-5 0 0 0,4-3-617 0 0,19-18 0 0 0,0 1-350 0 0,-17 13 429 0 0,-1-1-1 0 0,24-26 0 0 0,-7 6-141 0 0,45-49-460 0 0,-37 38 965 0 0,-13 6 362 0 0,-2 4 86 0 0,-16 22 411 0 0,-1-1 0 0 0,16-30 0 0 0,-12 18 550 0 0,-13 25-798 0 0,0-1 0 0 0,0 1 1 0 0,-1-1-1 0 0,0 0 0 0 0,1 0 0 0 0,-1 1 0 0 0,-1-1 0 0 0,1 0 1 0 0,0 0-1 0 0,-1 0 0 0 0,0 0 0 0 0,0 0 0 0 0,0 0 0 0 0,0 0 0 0 0,-1 1 1 0 0,0-1-1 0 0,0 0 0 0 0,0 0 0 0 0,0 0 0 0 0,-3-6 0 0 0,1 5 246 0 0,-4-4 616 0 0,-10 7-150 0 0,9 4-912 0 0,5 1-26 0 0,-1 0 0 0 0,0 1 0 0 0,1-1 0 0 0,0 1 0 0 0,0-1 0 0 0,0 1 0 0 0,0 0 0 0 0,1 0 0 0 0,-1 0 0 0 0,1 1 0 0 0,0-1 0 0 0,0 1 0 0 0,-1 4 0 0 0,-2 9 0 0 0,-6 35 0 0 0,-3 53 0 0 0,8-63 0 0 0,-2 70 0 0 0,9-103-33 0 0,-1 1 0 0 0,1-1-1 0 0,1 1 1 0 0,0-1 0 0 0,0 0-1 0 0,1 1 1 0 0,1-1 0 0 0,5 12-1 0 0,-8-20 24 0 0,0 1-1 0 0,1-1 0 0 0,-1 0 0 0 0,1 0 1 0 0,0 0-1 0 0,0 0 0 0 0,0 0 0 0 0,0 0 1 0 0,0 0-1 0 0,0 0 0 0 0,0-1 0 0 0,1 1 1 0 0,-1-1-1 0 0,0 0 0 0 0,1 0 0 0 0,-1 0 1 0 0,1 0-1 0 0,0 0 0 0 0,-1 0 0 0 0,1 0 1 0 0,0-1-1 0 0,-1 0 0 0 0,1 1 0 0 0,0-1 1 0 0,0 0-1 0 0,3-1 0 0 0,1 1 8 0 0,-1-1 0 0 0,1 0 0 0 0,-1-1 0 0 0,0 0 0 0 0,1 1 0 0 0,-1-2 0 0 0,0 1 0 0 0,0-1-1 0 0,-1 0 1 0 0,9-5 0 0 0,1-3 55 0 0,-1 1 34 0 0,18-15 0 0 0,16-14-13 0 0,-32 27-49 0 0,0 0-1 0 0,21-23 1 0 0,-10 5 113 0 0,-2-1-1 0 0,33-52 1 0 0,-56 80-50 0 0,0-1 1 0 0,-1 1-1 0 0,1-1 1 0 0,-1 1-1 0 0,0-1 0 0 0,0 1 1 0 0,0-1-1 0 0,0 0 1 0 0,-1 0-1 0 0,1 1 1 0 0,-1-1-1 0 0,0-4 1 0 0,-1 5-17 0 0,1 1 1 0 0,-1-1-1 0 0,1 1 0 0 0,-1-1 1 0 0,0 0-1 0 0,0 1 1 0 0,0 0-1 0 0,0-1 1 0 0,0 1-1 0 0,-1 0 0 0 0,1 0 1 0 0,-1-1-1 0 0,1 1 1 0 0,-1 0-1 0 0,0 1 0 0 0,0-1 1 0 0,-2-2-1 0 0,-1 1 8 0 0,1-1 16 0 0,-1 0 0 0 0,0 1 0 0 0,1 0 1 0 0,-1 0-1 0 0,-1 0 0 0 0,1 1 1 0 0,0-1-1 0 0,-6-1 0 0 0,-16-4 135 0 0,-41-10-212 0 0,-46-10-501 0 0,81 16-828 0 0,13 1-6299 0 0,7 3-449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27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16559 0 0,'0'0'6683'0'0,"0"10"-5750"0"0,1 2-860 0 0,0 0-1 0 0,1 1 1 0 0,6 19 0 0 0,1 2-20 0 0,1 16-53 0 0,10 45 0 0 0,-8-36 1 0 0,6 75 0 0 0,-7-48 93 0 0,-3-28-54 0 0,22 75 0 0 0,-26-121-56 0 0,0-1 0 0 0,0 0 0 0 0,1 0 0 0 0,11 18 0 0 0,-14-27-168 0 0,0 0-1 0 0,0 0 1 0 0,0 0-1 0 0,0 0 1 0 0,0 0-1 0 0,0 0 1 0 0,1-1-1 0 0,-1 1 1 0 0,4 1-1 0 0,7 5-7969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20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3664 380 8752 0 0,'-4'-2'155'0'0,"-1"0"-1"0"0,0 0 1 0 0,1 1 0 0 0,-1-1 0 0 0,-6 0 0 0 0,-9-4 22 0 0,-7-3 875 0 0,-34-20 0 0 0,40 19-345 0 0,0 0 1 0 0,0 1-1 0 0,-38-10 1 0 0,15 9-546 0 0,-1 3 0 0 0,-85-6 0 0 0,90 13-100 0 0,-29 0 32 0 0,-19 3 131 0 0,-31 2 84 0 0,52 1-104 0 0,-98 11 27 0 0,70-1-98 0 0,1 3 0 0 0,-158 56 0 0 0,12 33-537 0 0,7 19-297 0 0,85-46 452 0 0,-203 116-57 0 0,260-145 282 0 0,-31 19 127 0 0,-147 80 360 0 0,125-74-241 0 0,21-9-214 0 0,-26 17 176 0 0,52-27-98 0 0,69-41-87 0 0,0 2 0 0 0,-26 24 0 0 0,45-35 0 0 0,4-4 8 0 0,0 0 0 0 0,0 1 1 0 0,0 0-1 0 0,1-1 1 0 0,-1 2-1 0 0,1-1 1 0 0,1 0-1 0 0,-1 1 1 0 0,1 0-1 0 0,0 0 0 0 0,-3 8 1 0 0,-7 19 100 0 0,7-19-52 0 0,1-1 0 0 0,0 1 0 0 0,2-1 0 0 0,-4 21 1 0 0,0 4-46 0 0,5-28-5 0 0,0 1-1 0 0,0-1 1 0 0,1 0-1 0 0,0 0 0 0 0,1 0 1 0 0,0 1-1 0 0,3 14 0 0 0,3-5 18 0 0,2 0-1 0 0,0 0 1 0 0,1-1-1 0 0,17 27 1 0 0,-12-25 5 0 0,1-1 0 0 0,1 0 1 0 0,1-1-1 0 0,27 23 0 0 0,-24-23-10 0 0,18 14 48 0 0,1-2 0 0 0,81 48 0 0 0,-81-55-7 0 0,3 0 197 0 0,73 29 0 0 0,-39-19 69 0 0,-26-13-171 0 0,72 19 0 0 0,0 1 39 0 0,-94-30-147 0 0,58 19 68 0 0,159 41-33 0 0,202 46 74 0 0,-321-94-156 0 0,0-7 0 0 0,238 2 0 0 0,65-45 0 0 0,-2-23 0 0 0,-402 46 0 0 0,349-36 0 0 0,51-1 0 0 0,-111 12 0 0 0,143-28 0 0 0,-178 25 0 0 0,-128 17 0 0 0,31-2 0 0 0,-44 6 0 0 0,332-32 0 0 0,-164 5 127 0 0,-91 9-30 0 0,-3 1 228 0 0,133-14-282 0 0,-221 30-99 0 0,64-6 388 0 0,111-13-525 0 0,-154 15 304 0 0,74-12 34 0 0,39-12 169 0 0,-112 14-300 0 0,-27 3 122 0 0,24-4 69 0 0,10 3 70 0 0,-109 15-136 0 0,62-21-1 0 0,20-6 274 0 0,-73 22-168 0 0,-10-1-116 0 0,0-1 0 0 0,46-25-1 0 0,-8 4 145 0 0,-49 21-107 0 0,-1-2 1 0 0,35-24-1 0 0,-20 12 10 0 0,-32 20-143 0 0,1-1 0 0 0,-2 0 0 0 0,20-21 0 0 0,32-44 234 0 0,-56 63-180 0 0,-1 0 0 0 0,-1-1 0 0 0,1 0 0 0 0,-2 0 0 0 0,0-1 1 0 0,7-26-1 0 0,6-16 110 0 0,-9 26-119 0 0,-2 0-1 0 0,6-35 1 0 0,-8 36-55 0 0,-3 8-9 0 0,-1-1 0 0 0,-1 0-1 0 0,-2-23 1 0 0,1 11-11 0 0,-2 6 70 0 0,-1-1-1 0 0,-10-46 0 0 0,5 36 55 0 0,5 27-106 0 0,-1 0 0 0 0,0 0 1 0 0,-8-15-1 0 0,-1-7 65 0 0,-4-6 348 0 0,-24-41 0 0 0,23 49-399 0 0,2 4-128 0 0,-1 1 0 0 0,-2 1 0 0 0,-1 1 0 0 0,-30-31 0 0 0,16 25 68 0 0,-1 2-1 0 0,-2 1 0 0 0,-41-25 0 0 0,74 52 28 0 0,-73-46-79 0 0,-3 4 1 0 0,-1 3 0 0 0,-120-42-1 0 0,-41 12 78 0 0,-7 22 0 0 0,1 22-136 0 0,194 22 80 0 0,-61 1-7 0 0,22 1 62 0 0,-227-2-66 0 0,226 5 70 0 0,-332 8-3 0 0,53-5-10 0 0,81 6-74 0 0,88-1 50 0 0,-6 4 34 0 0,16 0 0 0 0,-67 2 0 0 0,215-13 2 0 0,-490-13-68 0 0,113 4-106 0 0,317 8 152 0 0,-54-1-18 0 0,-366 10-244 0 0,439-5 143 0 0,-6 1-389 0 0,-159 26-1 0 0,-64 55-1431 0 0,266-68 1100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25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1351 1 16871 0 0,'0'0'2463'0'0,"-1"2"-2512"0"0,-10 9-116 0 0,-19 16 1 0 0,0 0 15 0 0,13-11 149 0 0,-93 96 0 0 0,-111 123 338 0 0,-12-11 260 0 0,57-55-355 0 0,0 11-231 0 0,-35 33 627 0 0,168-175-510 0 0,24-23-116 0 0,-28 30-1 0 0,45-42-408 0 0,-1-1 1 0 0,1 0-1 0 0,-1 0 0 0 0,1 0 0 0 0,-1 0 0 0 0,-3 2 0 0 0,2-2-2787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25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15200 0 0,'0'0'1171'0'0,"-5"0"-501"0"0,5 0-467 0 0,0 0 1 0 0,-1 0-1 0 0,1 0 0 0 0,0 0 1 0 0,-1 0-1 0 0,1 0 0 0 0,0 0 1 0 0,-1 1-1 0 0,1-1 1 0 0,0 0-1 0 0,-1 0 0 0 0,1 0 1 0 0,0 1-1 0 0,-1-1 1 0 0,1 0-1 0 0,0 0 0 0 0,0 1 1 0 0,0-1-1 0 0,-1 0 0 0 0,1 1 1 0 0,0-1-1 0 0,0 0 1 0 0,0 1-1 0 0,-1-1 0 0 0,1 0 1 0 0,0 1-1 0 0,0 0 0 0 0,-2 15 706 0 0,4 19-1584 0 0,-1-6 293 0 0,-1 1 0 0 0,-7 54 0 0 0,7-83 373 0 0,-70 417-915 0 0,35-267 1031 0 0,27-124-59 0 0,5-15 78 0 0,-1 0 1 0 0,-1 12-1 0 0,5-21-73 0 0,-1 0 0 0 0,1-1 0 0 0,0 1-1 0 0,0 0 1 0 0,0 0 0 0 0,0-1 0 0 0,1 1 0 0 0,-1 0 0 0 0,1 0-1 0 0,0-1 1 0 0,-1 1 0 0 0,1-1 0 0 0,0 1 0 0 0,3 3 0 0 0,-3-4-11 0 0,1 0 1 0 0,0-1-1 0 0,0 1 1 0 0,0-1-1 0 0,0 1 1 0 0,0-1-1 0 0,0 0 1 0 0,0 0 0 0 0,1 0-1 0 0,-1 0 1 0 0,0 0-1 0 0,1 0 1 0 0,-1 0-1 0 0,1-1 1 0 0,-1 0-1 0 0,0 1 1 0 0,1-1-1 0 0,-1 0 1 0 0,3 0-1 0 0,6 0 103 0 0,0-1 0 0 0,-1 0 0 0 0,13-2 0 0 0,1-4 61 0 0,0-1 0 0 0,-1 0 0 0 0,39-21-1 0 0,-24 11-109 0 0,346-175 106 0 0,-162 79-2476 0 0,-161 83 1347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29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58 719 16439 0 0,'0'0'29'0'0,"1"0"0"0"0,-1 1 0 0 0,0-1-1 0 0,1 0 1 0 0,-1 0 0 0 0,0 0-1 0 0,0 0 1 0 0,1 0 0 0 0,-1 1-1 0 0,0-1 1 0 0,0 0 0 0 0,0 0-1 0 0,1 0 1 0 0,-1 1 0 0 0,0-1 0 0 0,0 0-1 0 0,0 0 1 0 0,0 1 0 0 0,0-1-1 0 0,1 0 1 0 0,-1 1 0 0 0,0-1-1 0 0,0 0 1 0 0,0 0 0 0 0,0 1-1 0 0,0-1 1 0 0,0 0 0 0 0,0 1 0 0 0,0-1-1 0 0,0 0 1 0 0,0 0 0 0 0,0 1-1 0 0,-9 6 532 0 0,7-7-525 0 0,1 1 0 0 0,-1-1 1 0 0,0 1-1 0 0,0-1 0 0 0,0 0 0 0 0,0 0 1 0 0,0 0-1 0 0,0 0 0 0 0,1 0 0 0 0,-1 0 1 0 0,0 0-1 0 0,0 0 0 0 0,-4-2 0 0 0,6 2-28 0 0,-1 0 3 0 0,0-1 1 0 0,0 1 0 0 0,0-1 0 0 0,0 1 0 0 0,0-1 0 0 0,0 1 0 0 0,0-1-1 0 0,0 1 1 0 0,1-1 0 0 0,-1 0 0 0 0,0 1 0 0 0,0-1 0 0 0,1 0-1 0 0,-1 0 1 0 0,0 1 0 0 0,1-1 0 0 0,-1 0 0 0 0,1 0 0 0 0,-1 0-1 0 0,1 0 1 0 0,0 0 0 0 0,-1 0 0 0 0,1 0 0 0 0,0 0 0 0 0,-1-1-1 0 0,1-1 70 0 0,-1 1-74 0 0,0 0 0 0 0,0 0-1 0 0,0 0 1 0 0,1 0-1 0 0,-1 0 1 0 0,1 0-1 0 0,-1 0 1 0 0,1 0-1 0 0,0 0 1 0 0,0 0 0 0 0,0 0-1 0 0,0 0 1 0 0,0 0-1 0 0,1 0 1 0 0,-1 0-1 0 0,1 0 1 0 0,-1 0-1 0 0,1 0 1 0 0,1-3 0 0 0,1-10 170 0 0,-3 12-143 0 0,0 0-1 0 0,1 0 0 0 0,-1 0 0 0 0,0 1 0 0 0,1-1 0 0 0,0 0 0 0 0,-1 0 0 0 0,1 1 0 0 0,0-1 0 0 0,1 1 0 0 0,-1-1 1 0 0,0 1-1 0 0,3-5 0 0 0,-3 6-10 0 0,0-1-1 0 0,0 1 1 0 0,0-1 0 0 0,-1 0 0 0 0,1 0 0 0 0,-1 1 0 0 0,1-1-1 0 0,-1 0 1 0 0,0 0 0 0 0,0 0 0 0 0,1 0 0 0 0,-1 1-1 0 0,-1-5 1 0 0,1 4-4 0 0,0 1-1 0 0,0-1 0 0 0,0 0 1 0 0,0 0-1 0 0,0 0 0 0 0,0 1 0 0 0,1-1 1 0 0,-1 0-1 0 0,1 0 0 0 0,0-2 1 0 0,9-12 100 0 0,-8 13-92 0 0,1 0 1 0 0,-1 0-1 0 0,-1-1 1 0 0,1 1-1 0 0,0 0 0 0 0,-1-1 1 0 0,0 1-1 0 0,0-1 1 0 0,1-6-1 0 0,-1 3 9 0 0,-1 2-7 0 0,1-1 0 0 0,0 1-1 0 0,0-1 1 0 0,0 1 0 0 0,0-1-1 0 0,1 1 1 0 0,0 0 0 0 0,0 0 0 0 0,6-10-1 0 0,2-2 55 0 0,0 0 0 0 0,9-22 0 0 0,-16 33-72 0 0,0 0 0 0 0,0 0 0 0 0,1 0 0 0 0,0 1 1 0 0,0 0-1 0 0,7-7 0 0 0,12-17 32 0 0,-11 13-7 0 0,0 1-1 0 0,1 1 1 0 0,1 0-1 0 0,0 1 0 0 0,25-18 1 0 0,-19 14-6 0 0,-5 7-20 0 0,1 0 0 0 0,-1 1 0 0 0,2 1 0 0 0,-1 1-1 0 0,24-8 1 0 0,-39 15-9 0 0,17-7 47 0 0,36-8 0 0 0,-48 14-31 0 0,0 0-1 0 0,1 0 1 0 0,-1 1-1 0 0,1-1 1 0 0,-1 1-1 0 0,0 1 1 0 0,1 0 0 0 0,-1 0-1 0 0,12 3 1 0 0,-13-3 10 0 0,0 1 6 0 0,-1-1 0 0 0,1 1 1 0 0,-1-1-1 0 0,1 1 0 0 0,-1 1 1 0 0,0-1-1 0 0,0 0 0 0 0,0 1 0 0 0,0 0 1 0 0,6 5-1 0 0,41 51 329 0 0,-49-56-345 0 0,0 0 0 0 0,-1 0 0 0 0,1 1 0 0 0,-1-1 0 0 0,1 0 0 0 0,-1 1 0 0 0,0-1 0 0 0,0 1 0 0 0,-1 0 0 0 0,1-1 0 0 0,-1 1 0 0 0,0 3 0 0 0,1-1 4 0 0,-1 0-1 0 0,1-1 0 0 0,0 1 0 0 0,2 5 0 0 0,-2-7-8 0 0,3 3 13 0 0,-2 1-1 0 0,1-1 1 0 0,-1 0 0 0 0,0 1 0 0 0,-1-1-1 0 0,0 1 1 0 0,0 0 0 0 0,-1-1 0 0 0,0 15-1 0 0,-2-1 70 0 0,3 39 1 0 0,0-37-8 0 0,-2 24 1 0 0,0-32-44 0 0,0-11-22 0 0,0 0-1 0 0,1 1 1 0 0,0-1 0 0 0,0 1-1 0 0,1 5 1 0 0,0-7 15 0 0,-1-1 1 0 0,1 1 0 0 0,-1-1-1 0 0,0 1 1 0 0,1-1-1 0 0,-1 1 1 0 0,0-1-1 0 0,0 1 1 0 0,0-1-1 0 0,-1 1 1 0 0,1-1-1 0 0,-1 1 1 0 0,1-1-1 0 0,-1 0 1 0 0,0 1-1 0 0,0-1 1 0 0,-2 4-1 0 0,3-5 8 0 0,-2 3 34 0 0,11 5 112 0 0,-8-8 538 0 0,-3-4-610 0 0,0 2-111 0 0,1 0 0 0 0,-1-1 1 0 0,1 1-1 0 0,0-1 1 0 0,-1 0-1 0 0,1 1 0 0 0,0-1 1 0 0,0 0-1 0 0,0 0 1 0 0,0 0-1 0 0,1 0 0 0 0,-1 0 1 0 0,0 0-1 0 0,1 0 1 0 0,-1 0-1 0 0,1 0 0 0 0,0 0 1 0 0,0 0-1 0 0,0-4 1 0 0,-5-21 7 0 0,3 22-15 0 0,1 0 0 0 0,0-1 0 0 0,0 1-1 0 0,1-5 1 0 0,0 1 0 0 0,1 1 0 0 0,0 0 0 0 0,1 0 0 0 0,0 0 0 0 0,0 0 0 0 0,5-8 0 0 0,6-28 0 0 0,-10 30 0 0 0,-2 7 0 0 0,0 1 0 0 0,0-1 0 0 0,1 1 0 0 0,0 0 0 0 0,0 0 0 0 0,6-12 0 0 0,6-2 0 0 0,-9 12 4 0 0,0 0-1 0 0,0 0 0 0 0,6-15 1 0 0,-5 8 22 0 0,-4 6-24 0 0,1 1 1 0 0,1-1 0 0 0,0 1 0 0 0,0 0-1 0 0,0 0 1 0 0,1 1 0 0 0,10-14 0 0 0,24-30-188 0 0,-1 1 84 0 0,-29 40 115 0 0,0 1-1 0 0,1-1 0 0 0,0 2 1 0 0,1-1-1 0 0,12-7 0 0 0,-20 15-16 0 0,-1-1 1 0 0,1 1-1 0 0,0 0 0 0 0,0-1 0 0 0,0 1 1 0 0,0 1-1 0 0,0-1 0 0 0,0 0 0 0 0,0 1 0 0 0,0-1 1 0 0,0 1-1 0 0,0 0 0 0 0,0 0 0 0 0,1 0 1 0 0,-1 1-1 0 0,0-1 0 0 0,0 1 0 0 0,5 1 0 0 0,-3 0-5 0 0,0 0 0 0 0,-1 0 0 0 0,0 0-1 0 0,1 1 1 0 0,-1 0 0 0 0,0-1 0 0 0,0 2-1 0 0,-1-1 1 0 0,1 0 0 0 0,-1 1 0 0 0,4 4-1 0 0,4 6 9 0 0,-1 1 0 0 0,0 0 0 0 0,-1 0 0 0 0,-1 1 0 0 0,9 25 0 0 0,-16-40 0 0 0,8 23 0 0 0,-1 1 0 0 0,5 27 0 0 0,22 100 183 0 0,9 70 309 0 0,-27-157-249 0 0,-4-17-45 0 0,6 12-55 0 0,-7-27-66 0 0,-10-27-154 0 0,0 0 0 0 0,0 0 0 0 0,1 0 0 0 0,0-1 0 0 0,0 1 0 0 0,0-1 0 0 0,1 1 0 0 0,-1-1 0 0 0,1 0 0 0 0,1-1 0 0 0,-1 1 0 0 0,1-1 0 0 0,-1 1 0 0 0,1-2 0 0 0,1 1 0 0 0,-1 0 0 0 0,0-1 0 0 0,1 0 0 0 0,0 0 0 0 0,-1-1 0 0 0,1 1 0 0 0,0-1 0 0 0,1-1 0 0 0,8 2 0 0 0,10-2-1006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30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1 920 0 0,'-12'12'17014'0'0,"12"-11"-16245"0"0,3 5 2511 0 0,4 2-3269 0 0,-4-3 24 0 0,1-1 0 0 0,0 0-1 0 0,1 1 1 0 0,-1-1 0 0 0,1-1-1 0 0,-1 1 1 0 0,1-1-1 0 0,0 1 1 0 0,0-1 0 0 0,11 4-1 0 0,15 4 169 0 0,1-1 0 0 0,49 9-1 0 0,-44-12-101 0 0,88 10 166 0 0,-41-9-45 0 0,34 2 100 0 0,-79-6-241 0 0,-23-2-28 0 0,23 1 0 0 0,-38-3 644 0 0,-1 0-671 0 0,0 1-1 0 0,0 0 1 0 0,-1-1 0 0 0,1 1-1 0 0,0 0 1 0 0,-1 0-1 0 0,1-1 1 0 0,-1 1 0 0 0,1-1-1 0 0,-1 1 1 0 0,1 0-1 0 0,-1-1 1 0 0,1 1 0 0 0,-1-1-1 0 0,1 1 1 0 0,-1-1-1 0 0,0 0 1 0 0,1 1 0 0 0,-1-1-1 0 0,-1 1 1 0 0,-18 7 117 0 0,12-5-68 0 0,-31 16 170 0 0,-51 35 0 0 0,43-26-135 0 0,9-1 14 0 0,0 1-1 0 0,-59 59 1 0 0,73-65-75 0 0,-7 8-143 0 0,2 1-1 0 0,1 1 1 0 0,1 2-1 0 0,2 1 1 0 0,2 0-1 0 0,-34 67 1 0 0,50-86-75 0 0,-24 54-1911 0 0,22-41 298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32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5064 0 0,'1'-2'15628'0'0,"-1"1"-15569"0"0,0 1 0 0 0,0 0 0 0 0,0 0 0 0 0,0 0 0 0 0,0-1 1 0 0,0 1-1 0 0,0 0 0 0 0,0 0 0 0 0,0 0 0 0 0,0 0 0 0 0,0-1 0 0 0,0 1 0 0 0,0 0 0 0 0,0 0 0 0 0,0 0 1 0 0,0 0-1 0 0,0-1 0 0 0,1 1 0 0 0,-1 0 0 0 0,0 0 0 0 0,0 0 0 0 0,0 0 0 0 0,0 0 0 0 0,0 0 0 0 0,1-1 0 0 0,-1 1 1 0 0,0 0-1 0 0,0 0 0 0 0,0 0 0 0 0,0 0 0 0 0,1 0 0 0 0,-1 0 0 0 0,0 0 0 0 0,0 0 0 0 0,0 0 0 0 0,0 0 1 0 0,1 0-1 0 0,-1 0 0 0 0,0 0 0 0 0,0 0 0 0 0,0 0 0 0 0,1 0 0 0 0,-1 0 0 0 0,0 0 0 0 0,3 2 0 0 0,0 1 0 0 0,0-1 0 0 0,0 1 0 0 0,0 0 0 0 0,0 0 0 0 0,-1 0 0 0 0,0 0 0 0 0,4 7 0 0 0,16 33 322 0 0,-1 9 243 0 0,25 98-1 0 0,-24-72-228 0 0,115 324 1549 0 0,-104-323-1950 0 0,4-1-1 0 0,90 140 1 0 0,-71-139-905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40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569 348 18775 0 0,'-6'8'314'0'0,"-2"-1"0"0"0,1 0-1 0 0,-1-1 1 0 0,0 0-1 0 0,-12 7 1 0 0,-39 27-140 0 0,56-38-172 0 0,0 0 6 0 0,0 0 0 0 0,0 0 1 0 0,0-1-1 0 0,0 1 0 0 0,0-1 1 0 0,-1 1-1 0 0,1-1 0 0 0,-1 0 1 0 0,1 0-1 0 0,0-1 0 0 0,-5 1 1 0 0,-34 4 68 0 0,34-4 64 0 0,-1 0-1 0 0,1 0 1 0 0,-1 0-1 0 0,-16-2 1 0 0,-63-7 984 0 0,81 7-984 0 0,1 0-1 0 0,0-1 1 0 0,-9-3-1 0 0,-7-1 219 0 0,7 2-248 0 0,1 0-1 0 0,-1-1 0 0 0,1 0 0 0 0,1-1 0 0 0,-1 0 1 0 0,1-1-1 0 0,0-1 0 0 0,-13-10 0 0 0,24 17-110 0 0,0-1 0 0 0,0 1 0 0 0,0-1-1 0 0,1 0 1 0 0,-1 1 0 0 0,0-1 0 0 0,1 0-1 0 0,0 0 1 0 0,-1 0 0 0 0,1 0 0 0 0,0-1 0 0 0,0 1-1 0 0,0 0 1 0 0,0 0 0 0 0,1-1 0 0 0,-1 1-1 0 0,0-4 1 0 0,1 3 1 0 0,0-1 0 0 0,0 0 0 0 0,0 1 0 0 0,1-1 0 0 0,-1 0 0 0 0,1 1 0 0 0,0-1 0 0 0,0 1-1 0 0,1-1 1 0 0,1-4 0 0 0,3-3-26 0 0,1 1 0 0 0,-1 0 0 0 0,2 0 0 0 0,-1 0 0 0 0,18-16 0 0 0,13-6-82 0 0,0 2 0 0 0,2 1-1 0 0,56-30 1 0 0,-94 58 96 0 0,11-7-37 0 0,-1 0-28 0 0,1 1-1 0 0,0 0 1 0 0,21-7 0 0 0,-21 9-17 0 0,2 1 1 0 0,-1 1-1 0 0,19-3 1 0 0,-25 5 56 0 0,0 1 1 0 0,1 0-1 0 0,-1 0 1 0 0,0 1-1 0 0,0 0 0 0 0,0 1 1 0 0,13 3-1 0 0,-13-2 5 0 0,0 0 0 0 0,0 0 0 0 0,0 1-1 0 0,0 0 1 0 0,0 1 0 0 0,-1 0 0 0 0,0 0 0 0 0,0 1-1 0 0,12 11 1 0 0,-10-7-10 0 0,-1 1 0 0 0,0 0-1 0 0,-1 0 1 0 0,0 1 0 0 0,10 22-1 0 0,-10-15 42 0 0,-1 0-1 0 0,0 1 1 0 0,-2 0-1 0 0,0 0 1 0 0,-1 0-1 0 0,-1 0 0 0 0,-1 0 1 0 0,-1 1-1 0 0,-2 21 1 0 0,-5 15 85 0 0,-26 109 1 0 0,19-113 322 0 0,-3-2 0 0 0,-34 74 0 0 0,42-108-319 0 0,-13 31 274 0 0,-31 47 1 0 0,41-75-132 0 0,-10 13 506 0 0,20-31-218 0 0,3-15-456 0 0,1 4-84 0 0,0 0 1 0 0,1 0-1 0 0,0 0 0 0 0,1 1 0 0 0,0-1 0 0 0,0 1 0 0 0,1 0 1 0 0,0 0-1 0 0,8-10 0 0 0,8-6 3 0 0,31-30 0 0 0,-39 41 17 0 0,26-19 0 0 0,-32 28 0 0 0,-1 0 0 0 0,0 0 0 0 0,1 0 0 0 0,0 1 0 0 0,0 0 0 0 0,0 1 0 0 0,10-3 0 0 0,-3 3 3 0 0,0 0 0 0 0,0 1-1 0 0,0 0 1 0 0,0 1 0 0 0,0 0 0 0 0,0 2-1 0 0,1-1 1 0 0,24 8 0 0 0,-20-3 3 0 0,-1 0 1 0 0,0 2-1 0 0,0 0 1 0 0,-1 0 0 0 0,32 23-1 0 0,-14-6-6 0 0,80 53 0 0 0,-91-63 0 0 0,0-2 0 0 0,52 20 0 0 0,-66-30 2 0 0,0 0 1 0 0,0-1-1 0 0,1 0 0 0 0,-1-1 0 0 0,1 0 0 0 0,-1-1 0 0 0,1 0 1 0 0,-1 0-1 0 0,0-1 0 0 0,1-1 0 0 0,-1 1 0 0 0,0-2 0 0 0,1 0 1 0 0,-2 0-1 0 0,1 0 0 0 0,0-2 0 0 0,-1 1 0 0 0,13-8 0 0 0,2-4 30 0 0,0-1-1 0 0,-2-1 0 0 0,0-1 1 0 0,-1 0-1 0 0,29-36 1 0 0,-33 33-93 0 0,0-1 0 0 0,18-33 0 0 0,22-53-480 0 0,-55 106 511 0 0,14-34-1303 0 0,20-58 0 0 0,-14 27-6996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41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581 63 3680 0 0,'0'0'284'0'0,"-1"0"-187"0"0,-2 0 592 0 0,1 0 0 0 0,-1 0 0 0 0,1 0 0 0 0,0 0 0 0 0,-1-1 0 0 0,1 1 1 0 0,-1-1-1 0 0,1 0 0 0 0,0 0 0 0 0,0 0 0 0 0,-1 0 0 0 0,-2-2 0 0 0,3 1-353 0 0,-1 0 1 0 0,1 0-1 0 0,0-1 1 0 0,-1 1-1 0 0,1-1 1 0 0,0 0-1 0 0,0 0 1 0 0,1 1-1 0 0,-3-5 1 0 0,-12-18 5166 0 0,-2 26-3519 0 0,16 1-1902 0 0,-1 0-1 0 0,1 0 0 0 0,-1 0 1 0 0,1 0-1 0 0,0 1 0 0 0,0-1 1 0 0,0 1-1 0 0,0 0 0 0 0,-3 5 1 0 0,2-3 64 0 0,-14 25 307 0 0,11-20-309 0 0,1-1 0 0 0,-10 13-1 0 0,-35 46 501 0 0,-14 17-308 0 0,-63 47-272 0 0,48-58-10 0 0,62-55-252 0 0,-1-1 1 0 0,-1 0 0 0 0,-22 15-1 0 0,39-31-492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42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52 2304 0 0,'-1'2'167'0'0,"0"-1"-120"0"0,0 0 0 0 0,0 0 0 0 0,1 0 0 0 0,-1 0 1 0 0,0 0-1 0 0,0 0 0 0 0,-1 0 0 0 0,1 0 1 0 0,0-1-1 0 0,0 1 0 0 0,-3 1 0 0 0,3-1 832 0 0,-1-1 0 0 0,0 1 0 0 0,0-1 0 0 0,0 1 0 0 0,0-1 0 0 0,0 0 0 0 0,0 1 0 0 0,0-1 0 0 0,0 0 0 0 0,0 0 0 0 0,0-1-1 0 0,0 1 1 0 0,0 0 0 0 0,-4-2 0 0 0,-7-5 1759 0 0,7 2-2487 0 0,-3-4 37 0 0,-1 1 0 0 0,0 0 1 0 0,-19-11-1 0 0,25 18-121 0 0,1-1 1 0 0,0 1 0 0 0,0-1 0 0 0,-1 1-1 0 0,1 0 1 0 0,-1 0 0 0 0,1 1-1 0 0,-1-1 1 0 0,1 1 0 0 0,-1-1-1 0 0,0 1 1 0 0,1 0 0 0 0,-1 1-1 0 0,0-1 1 0 0,1 1 0 0 0,-1-1-1 0 0,1 1 1 0 0,-6 2 0 0 0,0 1 174 0 0,0 1 0 0 0,0 0 0 0 0,1 1 0 0 0,-1 0-1 0 0,1 0 1 0 0,-7 8 0 0 0,5-5-1 0 0,8-7-192 0 0,0 0-1 0 0,0 0 0 0 0,0 1 0 0 0,1-1 1 0 0,-1 0-1 0 0,1 1 0 0 0,-2 2 1 0 0,-6 11 108 0 0,4-8-92 0 0,0-1-1 0 0,1 1 1 0 0,0 0-1 0 0,1 0 1 0 0,0 1-1 0 0,0-1 1 0 0,-3 17-1 0 0,-4 8 59 0 0,7-21-78 0 0,1 0 0 0 0,0 1 0 0 0,1-1 1 0 0,0 1-1 0 0,1 18 0 0 0,1-15-8 0 0,-1-4-18 0 0,0-1 0 0 0,2 1 0 0 0,-1 0 0 0 0,2-1 0 0 0,6 22 0 0 0,-7-26 5 0 0,1 0 0 0 0,1 0 0 0 0,-1 0 0 0 0,1 0 0 0 0,0 0 0 0 0,1-1 0 0 0,0 0 0 0 0,0 0 0 0 0,9 9 1 0 0,-11-12-24 0 0,0-1-1 0 0,-1 0 1 0 0,1 0 0 0 0,0 0 0 0 0,0-1 0 0 0,0 1 0 0 0,1-1 0 0 0,-1 1 0 0 0,0-1 0 0 0,1 0 0 0 0,-1-1 0 0 0,0 1 0 0 0,1 0 0 0 0,-1-1 0 0 0,4 0-1 0 0,-2 0 7 0 0,0 0 0 0 0,0-1 0 0 0,-1 0 0 0 0,1 0 0 0 0,0 0 0 0 0,-1-1 0 0 0,1 1 0 0 0,-1-1 0 0 0,0 0 0 0 0,5-3 0 0 0,-1-1 17 0 0,1 0 0 0 0,-1-1-1 0 0,0 1 1 0 0,-1-2-1 0 0,1 1 1 0 0,-1-1 0 0 0,-1 0-1 0 0,0 0 1 0 0,8-14 0 0 0,-1-1 51 0 0,-4 9-13 0 0,-1-1 0 0 0,-1 0 0 0 0,8-23 1 0 0,-8 16 44 0 0,-2-1 0 0 0,5-32 0 0 0,-9 45-36 0 0,-1 0-1 0 0,1 0 1 0 0,-2 0 0 0 0,1 0-1 0 0,-1 0 1 0 0,-1 0 0 0 0,0 0-1 0 0,-4-11 1 0 0,4 16 1 0 0,0-1 1 0 0,0 1-1 0 0,-1 1 0 0 0,0-1 1 0 0,0 0-1 0 0,0 1 0 0 0,-1-1 1 0 0,0 1-1 0 0,1 0 0 0 0,-2 0 1 0 0,1 1-1 0 0,0-1 0 0 0,-1 1 1 0 0,1 0-1 0 0,-1 0 0 0 0,0 0 1 0 0,0 1-1 0 0,0 0 0 0 0,0 0 1 0 0,-6-2-1 0 0,5 3-31 0 0,0-1-1 0 0,-1 1 0 0 0,1 0 1 0 0,-1 1-1 0 0,1 0 1 0 0,-1 0-1 0 0,1 0 1 0 0,0 1-1 0 0,-1 0 1 0 0,1 0-1 0 0,0 0 1 0 0,-1 1-1 0 0,1 0 1 0 0,0 0-1 0 0,0 1 1 0 0,1-1-1 0 0,-7 5 1 0 0,0 0-43 0 0,1 0 1 0 0,0 1 0 0 0,0 1-1 0 0,1-1 1 0 0,0 2 0 0 0,0-1-1 0 0,-16 23 1 0 0,10-7-307 0 0,-18 38 0 0 0,27-47-2260 0 0,1 0 0 0 0,-5 16 0 0 0,1 10-6179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53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141 149 920 0 0,'-3'2'39'0'0,"-1"1"0"0"0,1 0 0 0 0,-1-1 0 0 0,0 0 0 0 0,1 0 0 0 0,-1 0-1 0 0,-7 2 1 0 0,-5-2 2473 0 0,2 0 2441 0 0,13-2-4549 0 0,0 1-1 0 0,0-1 1 0 0,0 0 0 0 0,0 0 0 0 0,0 0-1 0 0,0 0 1 0 0,-1 0 0 0 0,1 0-1 0 0,0 0 1 0 0,0 0 0 0 0,0 0-1 0 0,0 0 1 0 0,0-1 0 0 0,-2 0 0 0 0,-7-1 211 0 0,8 2-396 0 0,0 0 1 0 0,0-1 0 0 0,0 1 0 0 0,-1-1 0 0 0,1 0-1 0 0,0 0 1 0 0,-4-1 0 0 0,1-1 144 0 0,4 2-282 0 0,0 1 0 0 0,0-1 0 0 0,0 1 1 0 0,0-1-1 0 0,0 1 0 0 0,0-1 0 0 0,0 0 0 0 0,0 1 0 0 0,0-1 1 0 0,0 0-1 0 0,0 0 0 0 0,0 0 0 0 0,0 0 0 0 0,0 1 0 0 0,1-1 1 0 0,-1-1-1 0 0,0 1 0 0 0,1 0 0 0 0,-1 0 0 0 0,1 0 0 0 0,-1 0 1 0 0,1 0-1 0 0,0 0 0 0 0,-1-1 0 0 0,1 1 0 0 0,0 0 1 0 0,0 0-1 0 0,0 0 0 0 0,0-2 0 0 0,1-2-48 0 0,1 1 1 0 0,0 0-1 0 0,0 0 1 0 0,0-1-1 0 0,0 1 0 0 0,1 1 1 0 0,0-1-1 0 0,0 0 0 0 0,0 0 1 0 0,0 1-1 0 0,0 0 1 0 0,1 0-1 0 0,-1 0 0 0 0,1 0 1 0 0,7-4-1 0 0,7-3 17 0 0,-1 2 0 0 0,28-11 0 0 0,-24 11-10 0 0,-9 4-45 0 0,0-1 0 0 0,0 2 0 0 0,0 0 0 0 0,1 0 0 0 0,-1 1 1 0 0,1 0-1 0 0,-1 1 0 0 0,1 1 0 0 0,0 0 0 0 0,-1 1 0 0 0,1 0 0 0 0,0 1 0 0 0,-1 0 0 0 0,0 1 0 0 0,1 0 0 0 0,17 8 0 0 0,-27-10 4 0 0,4 2-6 0 0,-1 0-1 0 0,1 0 1 0 0,0 0 0 0 0,-1 1-1 0 0,0 0 1 0 0,0 0 0 0 0,0 1-1 0 0,0 0 1 0 0,9 10-1 0 0,-8-7 25 0 0,-1 1 0 0 0,0 0-1 0 0,8 15 1 0 0,-12-19-9 0 0,0-1 1 0 0,-1 1-1 0 0,1-1 1 0 0,-1 1-1 0 0,0-1 1 0 0,0 1-1 0 0,-1 0 1 0 0,1 0-1 0 0,-1 0 1 0 0,-1 7-1 0 0,-1 6 120 0 0,0 0 0 0 0,-1-1 1 0 0,-1 1-1 0 0,-1-1 0 0 0,-1 0 0 0 0,0 0 0 0 0,-9 17 0 0 0,-15 27 671 0 0,29-59-726 0 0,6-2-1243 0 0,1 0 1153 0 0,-1 1 0 0 0,0 0 0 0 0,0 0-1 0 0,0 1 1 0 0,0-1 0 0 0,0 1-1 0 0,-1 0 1 0 0,1 0 0 0 0,-1 1 0 0 0,1-1-1 0 0,-1 1 1 0 0,0 0 0 0 0,7 5 0 0 0,2 6 23 0 0,0-1 1 0 0,19 26 0 0 0,-10-12-73 0 0,15 20 59 0 0,61 101 0 0 0,-91-136 22 0 0,10 23-1 0 0,-16-31-3 0 0,1 0 0 0 0,-1 0-1 0 0,0 0 1 0 0,0 0 0 0 0,0 1 0 0 0,-1-1-1 0 0,0 0 1 0 0,0 1 0 0 0,0 7-1 0 0,-1-5 59 0 0,0 0-1 0 0,0-1 1 0 0,-1 1-1 0 0,0-1 0 0 0,0 0 1 0 0,0 0-1 0 0,-1 1 1 0 0,0-2-1 0 0,0 1 0 0 0,-1 0 1 0 0,1-1-1 0 0,-1 1 1 0 0,0-1-1 0 0,-1 0 1 0 0,-7 6-1 0 0,-62 43 1133 0 0,39-30-687 0 0,16-11-104 0 0,-37 16-1 0 0,-7 5-127 0 0,58-31-448 0 0,0 0 1 0 0,0 0-1 0 0,-1 0 0 0 0,1-1 1 0 0,-1 0-1 0 0,0 0 0 0 0,0 0 0 0 0,-9 0 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28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441 244 12896 0 0,'0'0'997'0'0,"-8"0"51"0"0,5-2 2905 0 0,1 0-3787 0 0,1 0-1 0 0,0-1 1 0 0,0 1 0 0 0,0-1-1 0 0,0 1 1 0 0,1 0 0 0 0,-1-1-1 0 0,1 0 1 0 0,-1 1 0 0 0,1-1-1 0 0,0-4 1 0 0,-2-12 199 0 0,2 18-345 0 0,-1 0 0 0 0,1 0 0 0 0,0 0 0 0 0,0 0 0 0 0,0 0 0 0 0,0 0 0 0 0,0 1 0 0 0,0-1 0 0 0,1 0 0 0 0,-1 0 0 0 0,0 0 0 0 0,0 0 0 0 0,2-2 0 0 0,-2 3-6 0 0,0-1 0 0 0,0 0 0 0 0,1 1 0 0 0,-1-1 0 0 0,0 0 0 0 0,0 0 0 0 0,0 1 0 0 0,1-1 0 0 0,-1 0 0 0 0,0 0 0 0 0,0 1 0 0 0,0-1 0 0 0,0 0 0 0 0,-1 0 0 0 0,1-1 0 0 0,-1 0 0 0 0,1 1 0 0 0,0-1 1 0 0,0 0-1 0 0,-1 1 0 0 0,1-1 0 0 0,0 0 0 0 0,0 1 0 0 0,0-1 0 0 0,1 0 0 0 0,-1 1 0 0 0,0-1 0 0 0,1 0 0 0 0,-1 1 0 0 0,2-3 0 0 0,2-16 63 0 0,-4 16-63 0 0,1 0 1 0 0,-1 0-1 0 0,1 0 0 0 0,0 0 0 0 0,0 0 0 0 0,1 0 0 0 0,-1 0 0 0 0,4-4 0 0 0,5-16 51 0 0,-10 22-62 0 0,1 0 0 0 0,0 0 0 0 0,0 0 0 0 0,0 1 0 0 0,0-1-1 0 0,0 0 1 0 0,0 1 0 0 0,1-1 0 0 0,-1 1 0 0 0,1-1 0 0 0,-1 1-1 0 0,1 0 1 0 0,2-2 0 0 0,3-3 11 0 0,-3 4-15 0 0,0-1 0 0 0,0 1 1 0 0,1 0-1 0 0,-1 0 1 0 0,0 0-1 0 0,1 1 0 0 0,-1 0 1 0 0,1 0-1 0 0,0 0 0 0 0,4 0 1 0 0,-3 0-18 0 0,0 0-1 0 0,0 1 1 0 0,0 0 0 0 0,0 0 0 0 0,0 1 0 0 0,0 0-1 0 0,-1 0 1 0 0,8 2 0 0 0,-11-2 10 0 0,1 1 0 0 0,-1-1 1 0 0,1 1-1 0 0,-1 0 0 0 0,0 0 0 0 0,0-1 0 0 0,0 1 0 0 0,0 1 1 0 0,0-1-1 0 0,2 3 0 0 0,10 10-39 0 0,-10-11 46 0 0,0-1 0 0 0,-1 1 0 0 0,1 0 0 0 0,-1 0 0 0 0,0 0 0 0 0,0 1-1 0 0,0-1 1 0 0,0 1 0 0 0,-1 0 0 0 0,0-1 0 0 0,0 1 0 0 0,2 8 0 0 0,10 16 13 0 0,-11-23-6 0 0,0 0 0 0 0,0 1 0 0 0,-1-1 0 0 0,1 1 0 0 0,-1-1 0 0 0,1 8 0 0 0,-2 7 4 0 0,-2 1 1 0 0,0-1 0 0 0,-1 0-1 0 0,-1 0 1 0 0,-1 0 0 0 0,-8 24-1 0 0,8-31-4 0 0,-1 0 0 0 0,-1 0 0 0 0,-1 0-1 0 0,0-1 1 0 0,0 0 0 0 0,-1 0 0 0 0,-11 12 0 0 0,-7 7 38 0 0,-41 37 0 0 0,51-56 152 0 0,0-1 0 0 0,0-1 1 0 0,-1 0-1 0 0,-1-1 0 0 0,-26 11 0 0 0,26-14-5 0 0,0 0 0 0 0,-1-1 0 0 0,0-2 0 0 0,-32 5 0 0 0,37-6-110 0 0,0-2-42 0 0,-1 0 1 0 0,1 0-1 0 0,-1-1 0 0 0,-26-5 0 0 0,14 1 28 0 0,-45-15 0 0 0,68 18-56 0 0,0-1 1 0 0,0 0 0 0 0,0 0-1 0 0,0 0 1 0 0,1-1-1 0 0,-5-4 1 0 0,-9-5 51 0 0,8 5-53 0 0,9 6-8 0 0,-1 0-1 0 0,1 1 1 0 0,0-1 0 0 0,-1 0-1 0 0,1 0 1 0 0,0 1-1 0 0,0-1 1 0 0,0 0-1 0 0,0 0 1 0 0,-1 0 0 0 0,1 1-1 0 0,0-1 1 0 0,1 0-1 0 0,-1 0 1 0 0,0 0 0 0 0,0 1-1 0 0,0-1 1 0 0,0 0-1 0 0,1 0 1 0 0,-1 1-1 0 0,0-1 1 0 0,1 0 0 0 0,-1 0-1 0 0,0 1 1 0 0,1-1-1 0 0,-1 0 1 0 0,1 1-1 0 0,-1-1 1 0 0,1 1 0 0 0,0-1-1 0 0,-1 0 1 0 0,1 1-1 0 0,-1-1 1 0 0,1 1 0 0 0,0 0-1 0 0,0-1 1 0 0,1 0-1 0 0,3-2-27 0 0,0 0 0 0 0,1 1 1 0 0,8-4-1 0 0,-12 6-5 0 0,2-1-2 0 0,1-1 1 0 0,-1 2 0 0 0,1-1 0 0 0,-1 0 0 0 0,1 1 0 0 0,8 0 0 0 0,13-1-25 0 0,-17 0 53 0 0,1 1-1 0 0,-1-1 1 0 0,0 2 0 0 0,1-1-1 0 0,-1 1 1 0 0,1 1-1 0 0,9 2 1 0 0,65 24-29 0 0,-33-10 25 0 0,51 9 8 0 0,-24-7 0 0 0,-7-6-53 0 0,-25-6 26 0 0,-35-6 21 0 0,0-2-1 0 0,0 1 0 0 0,20-3 0 0 0,-4 1-56 0 0,-25 1-71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53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11056 0 0,'0'0'1245'0'0,"8"0"-22"0"0,-4 1-1046 0 0,1-1 0 0 0,-1 1 1 0 0,0-1-1 0 0,0 1 1 0 0,0 0-1 0 0,0 1 0 0 0,0-1 1 0 0,0 1-1 0 0,0 0 0 0 0,0 0 1 0 0,0 0-1 0 0,-1 0 1 0 0,1 1-1 0 0,-1-1 0 0 0,0 1 1 0 0,1 0-1 0 0,-1 0 1 0 0,-1 0-1 0 0,1 1 0 0 0,0-1 1 0 0,2 5-1 0 0,4 7 51 0 0,-2-1 1 0 0,0 1-1 0 0,0 0 0 0 0,4 18 0 0 0,11 54 186 0 0,-10-33-149 0 0,10 54 604 0 0,-17-83-579 0 0,3 31-1 0 0,-7-40 111 0 0,0-12 267 0 0,0-11-153 0 0,1-1-446 0 0,3-43-68 0 0,6 3 0 0 0,6-24 0 0 0,-14 62 0 0 0,0 0 0 0 0,1 0 0 0 0,0 1 0 0 0,1 0 0 0 0,6-10 0 0 0,-8 14 3 0 0,1 0-1 0 0,0 0 0 0 0,0 1 1 0 0,0-1-1 0 0,0 1 0 0 0,1 0 1 0 0,9-7-1 0 0,-12 10-1 0 0,0 0 1 0 0,0 0-1 0 0,0 0 0 0 0,0 0 0 0 0,0 0 1 0 0,1 1-1 0 0,-1 0 0 0 0,0-1 1 0 0,0 1-1 0 0,0 0 0 0 0,0 0 0 0 0,1 0 1 0 0,-1 0-1 0 0,0 0 0 0 0,0 0 1 0 0,0 1-1 0 0,0-1 0 0 0,0 1 0 0 0,0 0 1 0 0,1-1-1 0 0,-1 1 0 0 0,0 0 0 0 0,-1 0 1 0 0,1 0-1 0 0,0 0 0 0 0,3 3 1 0 0,4 3 43 0 0,-1 0 0 0 0,0 1 1 0 0,0 0-1 0 0,-1 0 0 0 0,0 1 1 0 0,11 18-1 0 0,88 175 203 0 0,-68-104 93 0 0,-37-95-339 0 0,-1-2-3 0 0,1 0 0 0 0,-1 0 1 0 0,0 0-1 0 0,1 0 0 0 0,-1 0 0 0 0,1 0 0 0 0,-1 0 0 0 0,1 0 1 0 0,-1-1-1 0 0,1 1 0 0 0,-1 0 0 0 0,1 0 0 0 0,0-1 0 0 0,0 1 1 0 0,-1 0-1 0 0,1-1 0 0 0,1 1 0 0 0,-1 1-75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54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38 293 17015 0 0,'-26'0'1543'0'0,"25"0"-1537"0"0,1 0 0 0 0,0 0-1 0 0,-1 0 1 0 0,1 0 0 0 0,-1 0-1 0 0,1 0 1 0 0,0 0 0 0 0,-1 0-1 0 0,1 0 1 0 0,-1 0 0 0 0,1 0 0 0 0,0 0-1 0 0,-1-1 1 0 0,1 1 0 0 0,-1 0-1 0 0,1 0 1 0 0,0 0 0 0 0,-1-1 0 0 0,1 1-1 0 0,0 0 1 0 0,0-1 0 0 0,-1 1-1 0 0,1 0 1 0 0,0-1 0 0 0,-1 1-1 0 0,1 0 1 0 0,0-1 0 0 0,0 1 0 0 0,0 0-1 0 0,0-1 1 0 0,-1 1 0 0 0,1 0-1 0 0,0-1 1 0 0,0 1 0 0 0,0-1 0 0 0,0 1-1 0 0,0-1 1 0 0,0 1 0 0 0,0 0-1 0 0,0-1 1 0 0,0 1 0 0 0,0-1-1 0 0,0 1 1 0 0,0 0 0 0 0,0-1 0 0 0,1 0-1 0 0,-1 1 7 0 0,2-10-116 0 0,1 1 0 0 0,0-1 1 0 0,0 1-1 0 0,1 0 0 0 0,7-13 0 0 0,-1 2-33 0 0,0 1 117 0 0,0 0 0 0 0,22-29 0 0 0,-25 38-60 0 0,1 0 0 0 0,0 1-1 0 0,1 0 1 0 0,0 1-1 0 0,0 0 1 0 0,13-8-1 0 0,-14 11 54 0 0,0 0 0 0 0,1 0 0 0 0,-1 1 0 0 0,1 0 0 0 0,1 1 0 0 0,11-4-1 0 0,-17 6 61 0 0,0 1 0 0 0,0-1-1 0 0,0 1 1 0 0,0 0 0 0 0,0 0-1 0 0,0 0 1 0 0,0 1 0 0 0,0-1-1 0 0,0 1 1 0 0,0 0 0 0 0,0 0-1 0 0,-1 1 1 0 0,1-1 0 0 0,0 1-1 0 0,0-1 1 0 0,-1 1 0 0 0,1 0-1 0 0,3 3 1 0 0,0 1 77 0 0,0 0-1 0 0,0 0 0 0 0,-1 1 1 0 0,0 0-1 0 0,0 0 1 0 0,0 0-1 0 0,-1 1 0 0 0,0 0 1 0 0,0 0-1 0 0,-1 0 1 0 0,0 0-1 0 0,0 1 1 0 0,-1 0-1 0 0,4 17 0 0 0,-5-10 35 0 0,0 0 0 0 0,-1 0 0 0 0,-1 28 0 0 0,-1-21-9 0 0,-1-1 244 0 0,0 0 0 0 0,-7 32 0 0 0,-1-22 246 0 0,6-22-200 0 0,1 0-1 0 0,0 0 0 0 0,1 0 1 0 0,-2 18-1 0 0,4-27 207 0 0,11 4-977 0 0,-3-5 277 0 0,1-1 0 0 0,0 0 0 0 0,-1-1 0 0 0,1 0 0 0 0,-1 0 0 0 0,0-1 0 0 0,14-6 0 0 0,57-35-211 0 0,-25 13 43 0 0,68-43-3294 0 0,-78 44-3708 0 0</inkml:trace>
  <inkml:trace contextRef="#ctx0" brushRef="#br0" timeOffset="1">1154 912 18887 0 0,'0'0'2748'0'0,"0"-1"-1997"0"0,0-3-639 0 0,1 1 1 0 0,-1 0-1 0 0,1 0 1 0 0,0 0-1 0 0,1 0 0 0 0,-1 0 1 0 0,0 1-1 0 0,1-1 1 0 0,-1 0-1 0 0,1 0 0 0 0,0 1 1 0 0,0-1-1 0 0,3-2 1 0 0,34-33-633 0 0,-34 35 591 0 0,0-2-35 0 0,1 1-1 0 0,0 0 0 0 0,1 0 0 0 0,-1 1 1 0 0,1-1-1 0 0,0 1 0 0 0,-1 1 1 0 0,1 0-1 0 0,0 0 0 0 0,1 0 1 0 0,9-1-1 0 0,-2 2-25 0 0,0 0-1 0 0,0 1 1 0 0,0 0 0 0 0,26 5-1 0 0,-20-2-394 0 0,-1-2-1 0 0,1-1 1 0 0,0 0-1 0 0,0-1 1 0 0,32-7-1 0 0,-15 1-1301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55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10592 0 0,'0'0'818'0'0,"-2"2"-532"0"0,-19 17 8193 0 0,19-18-8433 0 0,1 0 0 0 0,0 0 0 0 0,0 1 0 0 0,-1-1-1 0 0,1 0 1 0 0,0 1 0 0 0,0-1 0 0 0,0 1-1 0 0,0-1 1 0 0,1 1 0 0 0,-1 0 0 0 0,0-1 0 0 0,1 1-1 0 0,-1 0 1 0 0,1 0 0 0 0,-1-1 0 0 0,1 4-1 0 0,-4 40 231 0 0,4-27-274 0 0,-1 5 81 0 0,1 1 1 0 0,6 34 0 0 0,-3-27 42 0 0,41 253 1219 0 0,-36-250-1163 0 0,2-1-1 0 0,0 0 0 0 0,3 0 1 0 0,1-1-1 0 0,20 35 0 0 0,17 17-389 0 0,-44-72-361 0 0,0 0 0 0 0,1 0 0 0 0,14 15 0 0 0,-22-27 458 0 0,1 1-1 0 0,0 0 1 0 0,0 0-1 0 0,0-1 0 0 0,0 1 1 0 0,0-1-1 0 0,0 1 1 0 0,0 0-1 0 0,0-1 1 0 0,0 0-1 0 0,0 1 1 0 0,0-1-1 0 0,0 0 0 0 0,0 1 1 0 0,0-1-1 0 0,0 0 1 0 0,0 0-1 0 0,1 0 1 0 0,-1 0-1 0 0,0 0 0 0 0,0 0 1 0 0,0 0-1 0 0,0-1 1 0 0,0 1-1 0 0,0 0 1 0 0,0-1-1 0 0,2 1 0 0 0,15-14-1488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56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7832 0 0,'0'0'1116'0'0,"5"-18"8441"0"0,-5 18-9541 0 0,0-2 287 0 0,-1 1 0 0 0,1 0 0 0 0,0-1 0 0 0,0 1 0 0 0,0 0 0 0 0,0-1 0 0 0,0 1 0 0 0,0-1 0 0 0,1 1 0 0 0,-1 0 0 0 0,1-3 0 0 0,0 3-303 0 0,1-1 1 0 0,-1 1-1 0 0,0 0 1 0 0,1 0-1 0 0,-1 0 1 0 0,1 0 0 0 0,-1 0-1 0 0,1 0 1 0 0,0 0-1 0 0,-1 1 1 0 0,1-1-1 0 0,0 1 1 0 0,-1-1-1 0 0,1 1 1 0 0,0-1-1 0 0,0 1 1 0 0,0 0 0 0 0,-1 0-1 0 0,1 0 1 0 0,0 0-1 0 0,0 0 1 0 0,0 0-1 0 0,3 1 1 0 0,-1 1-1 0 0,0 0-1 0 0,0 0 1 0 0,1 0 0 0 0,-1 0-1 0 0,0 0 1 0 0,5 5 0 0 0,-5-4-1 0 0,0 1-17 0 0,-1-1-1 0 0,0 1 0 0 0,0-1 1 0 0,0 1-1 0 0,-1 0 0 0 0,1 0 1 0 0,-1 0-1 0 0,0 0 0 0 0,3 8 1 0 0,1 0-17 0 0,-3-2 41 0 0,0 0 0 0 0,0 0 0 0 0,-1 0 1 0 0,0 0-1 0 0,-1 0 0 0 0,1 18 0 0 0,-1-2 4 0 0,0-4 67 0 0,-1 0-1 0 0,0 1 0 0 0,-6 24 1 0 0,5-40 18 0 0,0-1 1 0 0,-1 1 0 0 0,-3 7-1 0 0,-3 13 563 0 0,6-23-337 0 0,1-3-293 0 0,1-1 0 0 0,0 1 0 0 0,-1 0 0 0 0,1 0 0 0 0,0 0 0 0 0,-1 0 0 0 0,1-1 0 0 0,0 1 1 0 0,0 0-1 0 0,0 0 0 0 0,0 0 0 0 0,0 0 0 0 0,0 0 0 0 0,0 0 0 0 0,0-1 0 0 0,1 3 0 0 0,-1-2-27 0 0,0-1 0 0 0,0 1 0 0 0,0 0 0 0 0,0 0 0 0 0,0 0 0 0 0,0-1 1 0 0,1 1-1 0 0,-1 0 0 0 0,0 0 0 0 0,1-1 0 0 0,-1 1 0 0 0,1 0 0 0 0,-1-1 0 0 0,0 1 0 0 0,1 0 0 0 0,-1-1 0 0 0,1 1 0 0 0,0-1 0 0 0,-1 1 0 0 0,1-1 0 0 0,0 1 0 0 0,1 0 0 0 0,0 0 6 0 0,1 0 1 0 0,-1 0-1 0 0,1 0 0 0 0,-1 0 0 0 0,1 0 1 0 0,5 0-1 0 0,1 0 12 0 0,0-1 1 0 0,18-1 0 0 0,-4-2-28 0 0,0-1 0 0 0,-1-2 1 0 0,0 0-1 0 0,0-1 0 0 0,-1-1 1 0 0,36-20-1 0 0,-19 10 8 0 0,26-14 0 0 0,-19 5-581 0 0,92-60-3630 0 0,-122 76 2507 0 0</inkml:trace>
  <inkml:trace contextRef="#ctx0" brushRef="#br0" timeOffset="1">728 25 19295 0 0,'0'0'1936'0'0,"3"1"-1777"0"0,12 0-142 0 0,-12-1-19 0 0,0 0 0 0 0,0 0 0 0 0,1 0 0 0 0,-1 1 0 0 0,0 0 0 0 0,0-1 1 0 0,0 1-1 0 0,1 0 0 0 0,-1 0 0 0 0,5 3 0 0 0,16 9-138 0 0,-19-10 107 0 0,0-1-1 0 0,0 1 1 0 0,0 0 0 0 0,7 5-1 0 0,-4 0 40 0 0,-1 0 0 0 0,0 0-1 0 0,0 1 1 0 0,-1 0-1 0 0,-1 0 1 0 0,1 0 0 0 0,-1 1-1 0 0,4 10 1 0 0,1 7 76 0 0,11 49 0 0 0,-16-55 153 0 0,0 0 0 0 0,-2 0 0 0 0,0 1 0 0 0,-2-1 1 0 0,-2 42-1 0 0,1-49-74 0 0,0-12-45 0 0,0 0 0 0 0,0 0 0 0 0,0-1 1 0 0,0 1-1 0 0,-1 0 0 0 0,1 0 0 0 0,0 0 0 0 0,-1 0 0 0 0,1-1 0 0 0,-1 1 0 0 0,-1 2 0 0 0,10-19-112 0 0,-1-1 0 0 0,0 0-1 0 0,-2 0 1 0 0,7-26 0 0 0,6-21-188 0 0,-7 34 164 0 0,1 0 1 0 0,2 1-1 0 0,27-44 0 0 0,-39 70 17 0 0,-1 0 0 0 0,0 0 0 0 0,1 1-1 0 0,-1-1 1 0 0,1 0 0 0 0,0 1 0 0 0,-1-1 0 0 0,1 0-1 0 0,0 1 1 0 0,0 0 0 0 0,0-1 0 0 0,0 1 0 0 0,0 0-1 0 0,0 0 1 0 0,0 0 0 0 0,1 1 0 0 0,-1-1 0 0 0,0 0-1 0 0,3 0 1 0 0,-3 2 0 0 0,1-1-1 0 0,0 0 0 0 0,-1 0 0 0 0,1 1 0 0 0,0 0 1 0 0,-1-1-1 0 0,1 1 0 0 0,-1 0 0 0 0,1 0 1 0 0,-1 0-1 0 0,0 1 0 0 0,0-1 0 0 0,1 0 1 0 0,-1 1-1 0 0,0 0 0 0 0,2 1 0 0 0,49 49 4 0 0,-12-9 35 0 0,-6-5-6 0 0,-19-23-321 0 0,1-1 0 0 0,25 16 0 0 0,-32-24 84 0 0,0 0-1 0 0,1-1 1 0 0,-1 0 0 0 0,1 0 0 0 0,0-1 0 0 0,13 3 0 0 0,-3-6-2149 0 0,1-1-4752 0 0</inkml:trace>
  <inkml:trace contextRef="#ctx0" brushRef="#br0" timeOffset="2">2106 59 13824 0 0,'-21'12'1630'0'0,"19"-11"-557"0"0,5-1 294 0 0,10-1-801 0 0,-1-1 0 0 0,1 0 0 0 0,-1-1-1 0 0,18-7 1 0 0,19-3-934 0 0,5 1 584 0 0,-17 4 274 0 0,61-7 0 0 0,-67 12-230 0 0,-19 1-146 0 0,0 1-1 0 0,21 1 0 0 0,-3 1-81 0 0,-17 0-272 0 0,27 2 0 0 0,11 3-2560 0 0,-33-5 1855 0 0,-3-1-318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57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14280 0 0,'0'0'4295'0'0,"1"2"-2773"0"0,4 4-1276 0 0,1 0 0 0 0,-2 0 0 0 0,1 1 1 0 0,-1 0-1 0 0,0 0 0 0 0,5 11 0 0 0,15 50-519 0 0,-12-30 472 0 0,14 57 105 0 0,-7-18-112 0 0,20 90-171 0 0,-33-140-21 0 0,18 48 0 0 0,-2-9 0 0 0,-9-16-128 0 0,30 91-857 0 0,-29-104 377 0 0,-1-8-7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58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348 0 20015 0 0,'-19'16'1811'0'0,"12"-9"-1479"0"0,6-6-329 0 0,0 1 0 0 0,-1-1 1 0 0,1 1-1 0 0,0 0 0 0 0,0-1 0 0 0,0 1 0 0 0,0 0 0 0 0,0 0 1 0 0,0 0-1 0 0,1 0 0 0 0,-1 0 0 0 0,0 0 0 0 0,1 0 1 0 0,0 0-1 0 0,-1 0 0 0 0,1 0 0 0 0,0 0 0 0 0,0 3 0 0 0,0 7-112 0 0,-8 39 46 0 0,-3-2 0 0 0,-2 1 0 0 0,-34 85 0 0 0,11-54 954 0 0,-55 91 0 0 0,13-34 263 0 0,72-128-1083 0 0,3-6-35 0 0,1 0 0 0 0,-1 0-1 0 0,1 0 1 0 0,0 0 0 0 0,-2 8 0 0 0,3-2 8 0 0,1-8-152 0 0,1-2-69 0 0,1 1 148 0 0,0 0 1 0 0,-1 0-1 0 0,1-1 1 0 0,0 1-1 0 0,0-1 1 0 0,0 1-1 0 0,0-1 1 0 0,0 0-1 0 0,0 0 1 0 0,0 0-1 0 0,-1 0 1 0 0,1 0-1 0 0,2 0 1 0 0,28-8 59 0 0,-10 3-58 0 0,-2 0 16 0 0,-1-1 0 0 0,0 0 1 0 0,20-11-1 0 0,36-11-6 0 0,14-1-15 0 0,50-12-32 0 0,-55 24 26 0 0,95-22-213 0 0,-101 20-1753 0 0,-43 8-5902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3:5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0 414 17191 0 0,'0'0'1719'0'0,"1"-1"-1562"0"0,2-3-118 0 0,0 0 0 0 0,0 1 0 0 0,0-1 0 0 0,0 1 0 0 0,1 0 0 0 0,-1 0 0 0 0,1 0 0 0 0,0 1 0 0 0,6-4-1 0 0,45-20 673 0 0,-23 13-431 0 0,327-138 1014 0 0,-165 82-1206 0 0,-33 12-1727 0 0,-52 24-891 0 0,-78 25 1908 0 0,31-12-1008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4:01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532 132 6968 0 0,'0'0'16391'0'0,"0"3"-16303"0"0,-1 0-46 0 0,1 0-1 0 0,-1 1 1 0 0,1-1-1 0 0,-1 0 1 0 0,0 0-1 0 0,0 1 1 0 0,-1-1-1 0 0,1 0 0 0 0,0 0 1 0 0,-1 0-1 0 0,0 0 1 0 0,0-1-1 0 0,-4 6 1 0 0,3-4 8 0 0,-1-1 1 0 0,0 1 0 0 0,0 0-1 0 0,0-1 1 0 0,0 0-1 0 0,0 0 1 0 0,-1 0 0 0 0,-8 3-1 0 0,-21 10 235 0 0,24-10-220 0 0,-1-1 0 0 0,0 0 1 0 0,-15 4-1 0 0,-14 1 77 0 0,-1-2 0 0 0,0-1 0 0 0,-64 1 0 0 0,91-9-111 0 0,0 0 1 0 0,1-1 0 0 0,-21-5 0 0 0,11 1 27 0 0,10 1 2 0 0,-9-5-42 0 0,14 5-19 0 0,4-3-14 0 0,3 6-1 0 0,1-1 0 0 0,0 0 0 0 0,-1 0 0 0 0,1 1 0 0 0,0-1 0 0 0,1 0 0 0 0,-1 0 0 0 0,0 1 0 0 0,1-1 0 0 0,-1 0 0 0 0,1 1 0 0 0,0-1 0 0 0,0 0 0 0 0,0 1 0 0 0,0-1 0 0 0,1 1 0 0 0,-1-1 0 0 0,1 1 0 0 0,-1 0 0 0 0,1 0 0 0 0,2-3 0 0 0,6-7-30 0 0,-5 6 16 0 0,0 0 0 0 0,1 0-1 0 0,0 1 1 0 0,10-9-1 0 0,20-9-143 0 0,0 2 1 0 0,1 2-1 0 0,1 1 0 0 0,51-17 0 0 0,-67 29 115 0 0,0 2-1 0 0,0 0 0 0 0,31-1 1 0 0,-44 4-14 0 0,0 1 0 0 0,0 0 1 0 0,0 0-1 0 0,0 1 1 0 0,0 1-1 0 0,0-1 1 0 0,-1 1-1 0 0,13 5 0 0 0,-15-4 32 0 0,1 0-1 0 0,0 1 0 0 0,-1-1 1 0 0,0 2-1 0 0,0-1 0 0 0,0 1 0 0 0,0 0 1 0 0,-1 0-1 0 0,0 0 0 0 0,6 8 1 0 0,0 2 11 0 0,0 1 0 0 0,-1 1 0 0 0,0-1 0 0 0,-2 2 0 0 0,0-1 0 0 0,-1 1 0 0 0,-1 1 0 0 0,0-1 0 0 0,-1 1 0 0 0,3 34 0 0 0,-5-24 37 0 0,-2 0 1 0 0,-1 0-1 0 0,-2 0 1 0 0,0 0-1 0 0,-2 0 0 0 0,-12 44 1 0 0,5-34 199 0 0,-2-1 0 0 0,-1 0 1 0 0,-38 70-1 0 0,40-87 25 0 0,-1 0 0 0 0,-2-1 0 0 0,0-1 1 0 0,0-1-1 0 0,-2 0 0 0 0,0 0 0 0 0,-35 25 0 0 0,45-39-190 0 0,0-1 0 0 0,0 1 0 0 0,0-1 1 0 0,0-1-1 0 0,-1 0 0 0 0,1 0 0 0 0,-1 0 0 0 0,1-1 0 0 0,-1 0 0 0 0,0 0 0 0 0,1-1 0 0 0,-9-1 0 0 0,10 0-43 0 0,3-6 0 0 0,2 5-19 0 0,1-1-1 0 0,0 1 0 0 0,0 0 1 0 0,0 0-1 0 0,0 0 0 0 0,1 0 1 0 0,-1 0-1 0 0,1 0 0 0 0,-1 0 1 0 0,1 0-1 0 0,0 0 0 0 0,-1 0 1 0 0,1 0-1 0 0,0 1 1 0 0,0-1-1 0 0,0 0 0 0 0,3-2 1 0 0,-2 1-2 0 0,0 1 1 0 0,0-1 0 0 0,0 1-1 0 0,1-1 1 0 0,-1 1 0 0 0,1 0-1 0 0,0 0 1 0 0,0 0 0 0 0,-1 0-1 0 0,6-1 1 0 0,2-1-16 0 0,-1 0 0 0 0,1 1 0 0 0,0 0 0 0 0,0 1 1 0 0,0 0-1 0 0,0 0 0 0 0,0 1 0 0 0,1 1 0 0 0,9 0 0 0 0,19 6-26 0 0,-1 2 0 0 0,46 15-1 0 0,-21-6-6 0 0,38 16 69 0 0,-59-19 0 0 0,0 5 0 0 0,-32-14 0 0 0,0 0 0 0 0,20 5 0 0 0,-13-2-16 0 0,-15-8-64 0 0,-2-1-1749 0 0,0 0 1438 0 0,0 0-1 0 0,0 0 1 0 0,0 0 0 0 0,0 0-1 0 0,0 0 1 0 0,0 1 0 0 0,0-1-1 0 0,1 0 1 0 0,-1 0 0 0 0,0 0-1 0 0,1 1 1 0 0,-1-2 0 0 0,2-1-1662 0 0,2-11-4801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4:02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17855 0 0,'0'0'1923'0'0,"1"0"-2095"0"0,5 4 163 0 0,-1-1-1 0 0,0 1 1 0 0,0 0 0 0 0,-1 0-1 0 0,1 0 1 0 0,-1 1 0 0 0,0 0-1 0 0,0 0 1 0 0,-1 0 0 0 0,1 0-1 0 0,-1 0 1 0 0,0 1 0 0 0,3 8-1 0 0,3 10 180 0 0,12 47 0 0 0,2 29 361 0 0,-5 1-1 0 0,7 118 0 0 0,-22-66-105 0 0,-2-80-1 0 0,-1-72 208 0 0,-1-3-578 0 0,-5-15-34 0 0,4 12-1 0 0,0-1 0 0 0,0 1 0 0 0,-2-11 0 0 0,2 2 3 0 0,2 0 1 0 0,-1 1-1 0 0,2-1 1 0 0,1-15-1 0 0,13-54 90 0 0,-12 71-110 0 0,2-7-9 0 0,1 0-1 0 0,1 1 0 0 0,9-18 1 0 0,2-8-16 0 0,-8 24 12 0 0,0 1 1 0 0,1 0-1 0 0,1 0 1 0 0,20-24-1 0 0,12-17-21 0 0,-35 45-16 0 0,1 1 1 0 0,1 0 0 0 0,0 0 0 0 0,0 1-1 0 0,2 1 1 0 0,-1 0 0 0 0,2 1-1 0 0,0 0 1 0 0,0 1 0 0 0,0 1 0 0 0,1 0-1 0 0,29-12 1 0 0,-25 14-73 0 0,-9 2 64 0 0,0 1 1 0 0,0 0 0 0 0,0 1 0 0 0,1 0-1 0 0,-1 1 1 0 0,1 0 0 0 0,17-1-1 0 0,-22 3 63 0 0,1 0 0 0 0,-1 0-1 0 0,1 0 1 0 0,-1 1-1 0 0,1 0 1 0 0,-1 1 0 0 0,0-1-1 0 0,1 1 1 0 0,-1 0-1 0 0,0 1 1 0 0,0 0 0 0 0,-1 0-1 0 0,1 0 1 0 0,-1 0-1 0 0,1 1 1 0 0,-1 0 0 0 0,0 0-1 0 0,0 1 1 0 0,4 5-1 0 0,3 4-9 0 0,-1 2 0 0 0,-1-1-1 0 0,0 1 1 0 0,-2 1 0 0 0,12 27-1 0 0,23 91 8 0 0,50 206 23 0 0,-69-271 70 0 0,0 2-390 0 0,-17-55-108 0 0,-6-15 166 0 0,0-1-1 0 0,0 1 1 0 0,0 0-1 0 0,0 0 0 0 0,-1 0 1 0 0,1 1-1 0 0,0 3 1 0 0,-1-4-2000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4:03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19871 0 0,'0'0'1796'0'0,"0"-1"-1476"0"0,1-3-437 0 0,-1 1 0 0 0,1-1 0 0 0,0 1 0 0 0,0-1 0 0 0,1 1 0 0 0,-1 0 0 0 0,1-1 0 0 0,0 1 0 0 0,-1 0 0 0 0,1 0-1 0 0,4-4 1 0 0,0 0-241 0 0,0 0 0 0 0,0 1 0 0 0,14-12 0 0 0,-8 8 204 0 0,-9 7 111 0 0,1 0 1 0 0,0 1 0 0 0,0-1 0 0 0,0 0 0 0 0,0 1-1 0 0,0 0 1 0 0,8-3 0 0 0,15-4 63 0 0,-15 5 69 0 0,1 0 0 0 0,-1 1 0 0 0,21-2 0 0 0,-5 2 11 0 0,-15 2-50 0 0,-1 0-1 0 0,1 0 0 0 0,0 1 0 0 0,13 3 0 0 0,-13-1-13 0 0,-1 0-1 0 0,0 1 1 0 0,0 1-1 0 0,0 0 1 0 0,0 1-1 0 0,15 8 1 0 0,-21-9-5 0 0,0 0 1 0 0,0 0 0 0 0,0 0-1 0 0,0 1 1 0 0,-1 0 0 0 0,0 0-1 0 0,0 1 1 0 0,0-1 0 0 0,0 1-1 0 0,-1 0 1 0 0,0 0 0 0 0,4 9-1 0 0,-4-5 40 0 0,-1-1-1 0 0,1 0 0 0 0,-1 1 0 0 0,-1 0 0 0 0,0 0 1 0 0,-1-1-1 0 0,0 1 0 0 0,0 0 0 0 0,-1 0 1 0 0,0 0-1 0 0,0 0 0 0 0,-2 0 0 0 0,1 0 0 0 0,-1 0 1 0 0,0 0-1 0 0,-8 17 0 0 0,6-15 152 0 0,-3 8 684 0 0,-16 32 0 0 0,22-50-651 0 0,1-2-248 0 0,-1 0-1 0 0,1 1 0 0 0,0-1 0 0 0,0 0 0 0 0,0 1 1 0 0,0-1-1 0 0,0 1 0 0 0,0-1 0 0 0,0 1 1 0 0,0-1-1 0 0,0 0 0 0 0,0 1 0 0 0,0-1 1 0 0,0 1-1 0 0,0-1 0 0 0,0 0 0 0 0,0 1 1 0 0,0-1-1 0 0,1 1 0 0 0,-1-1 0 0 0,0 0 1 0 0,0 1-1 0 0,0-1 0 0 0,1 0 0 0 0,-1 1 1 0 0,0-1-1 0 0,1 1 0 0 0,7 10-579 0 0,-4-7 500 0 0,1 0 0 0 0,0-1 0 0 0,0 1 0 0 0,0-1 1 0 0,0-1-1 0 0,1 1 0 0 0,-1-1 0 0 0,1 0 0 0 0,-1 0 0 0 0,7 1 0 0 0,3 2-22 0 0,-3-1 55 0 0,15 4-142 0 0,0 2-1 0 0,33 17 0 0 0,-53-22 212 0 0,0 1 1 0 0,-1-1-1 0 0,1 1 1 0 0,-1 0-1 0 0,-1 0 1 0 0,1 1-1 0 0,6 10 1 0 0,-6-9-21 0 0,-5-6 15 0 0,0 0 0 0 0,0-1-1 0 0,0 1 1 0 0,-1 0 0 0 0,1 0 0 0 0,0 0-1 0 0,-1 0 1 0 0,0 0 0 0 0,1 0-1 0 0,-1 0 1 0 0,0 0 0 0 0,0 0-1 0 0,0 0 1 0 0,0 0 0 0 0,0 0-1 0 0,-1 0 1 0 0,1 0 0 0 0,-1 0 0 0 0,1 0-1 0 0,-1 0 1 0 0,-1 3 0 0 0,-1 1 77 0 0,1-1 0 0 0,-1 0 0 0 0,0 0 0 0 0,0 0 1 0 0,-1-1-1 0 0,-6 8 0 0 0,-15 11 207 0 0,-1 0 1 0 0,-1-2 0 0 0,-1-1-1 0 0,-1-1 1 0 0,0-1-1 0 0,-49 20 1 0 0,6-7-438 0 0,-2-3 0 0 0,0-4 1 0 0,-90 18-1 0 0,123-34-683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29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95 15864 0 0,'0'0'1209'0'0,"-1"-2"-823"0"0,-1-3-223 0 0,2 4 748 0 0,1 2-825 0 0,10 7 39 0 0,-9-6-85 0 0,0-1 0 0 0,0 1-1 0 0,0 0 1 0 0,0-1 0 0 0,0 1-1 0 0,0 0 1 0 0,0 0-1 0 0,-1 0 1 0 0,3 4 0 0 0,-2-1 77 0 0,0 0 0 0 0,-1 0 1 0 0,0 0-1 0 0,0 0 0 0 0,0 0 0 0 0,0 9 1 0 0,-1-9-23 0 0,0 1 0 0 0,1-1 1 0 0,0 1-1 0 0,3 9 0 0 0,-2-8 10 0 0,0 0-1 0 0,-1 0 1 0 0,2 13-1 0 0,-2-13-66 0 0,0 0 0 0 0,0-1 0 0 0,1 1 0 0 0,2 7 0 0 0,0-3-9 0 0,0 0 0 0 0,-1-1 0 0 0,0 2 0 0 0,1 13 0 0 0,-2-11-16 0 0,1 0-1 0 0,1 0 1 0 0,5 14-1 0 0,3 13 10 0 0,1-5-24 0 0,1 6 15 0 0,-9-27 600 0 0,-3-14 598 0 0,-5-10-663 0 0,0-2-480 0 0,1-1 1 0 0,0 1-1 0 0,0-1 1 0 0,1 1-1 0 0,1-1 1 0 0,0 0-1 0 0,1 1 1 0 0,0-1-1 0 0,0 1 1 0 0,7-22-1 0 0,0-3-84 0 0,-5 22-6 0 0,0-1 0 0 0,7-13 1 0 0,-9 22-7 0 0,1 1 1 0 0,-1 0-1 0 0,2-11 1 0 0,-3 12 17 0 0,1 0 1 0 0,0 0-1 0 0,0 0 1 0 0,0 0 0 0 0,0 0-1 0 0,3-5 1 0 0,29-51-350 0 0,-29 53 327 0 0,1-1 0 0 0,0 1 0 0 0,0 0 0 0 0,7-9 0 0 0,13-18-62 0 0,-23 32 72 0 0,-1-1 1 0 0,1 0-1 0 0,0 1 1 0 0,0-1 0 0 0,0 1-1 0 0,0-1 1 0 0,1 1-1 0 0,-1 0 1 0 0,1 0-1 0 0,-1 0 1 0 0,1 1 0 0 0,0-1-1 0 0,-1 0 1 0 0,7-1-1 0 0,17-14-50 0 0,-21 13 66 0 0,-1 1 1 0 0,1 0-1 0 0,0 0 0 0 0,0 1 1 0 0,0-1-1 0 0,7-2 0 0 0,14-3 6 0 0,-14 4 0 0 0,1 0 0 0 0,-1 1 0 0 0,1 1 0 0 0,0-1 0 0 0,15 1 0 0 0,-21 2 5 0 0,1 0 0 0 0,-1 0 0 0 0,0 1 0 0 0,0 0 0 0 0,0 1 0 0 0,0-1 0 0 0,9 5 0 0 0,-13-5-2 0 0,0 1-1 0 0,0-1 0 0 0,0 1 0 0 0,0 0 0 0 0,0 0 1 0 0,0 0-1 0 0,-1 1 0 0 0,1-1 0 0 0,-1 1 1 0 0,0-1-1 0 0,0 1 0 0 0,0 0 0 0 0,0 0 0 0 0,0 0 1 0 0,0 0-1 0 0,-1 0 0 0 0,2 5 0 0 0,19 69-2 0 0,-19-62 9 0 0,0 0-1 0 0,1 20 1 0 0,0 2 32 0 0,0-7 51 0 0,9 45 101 0 0,19 65 149 0 0,-25-113-284 0 0,2-1 0 0 0,2 0 0 0 0,14 28 0 0 0,-20-45-106 0 0,1 0 0 0 0,0-1 0 0 0,1 1 0 0 0,-1-1 0 0 0,2 0 0 0 0,-1-1 0 0 0,1 0 0 0 0,0 0 0 0 0,0-1 0 0 0,1 0 1 0 0,0 0-1 0 0,0-1 0 0 0,0 0 0 0 0,1-1 0 0 0,10 4 0 0 0,-13-6-352 0 0,-1 0 0 0 0,1-1 0 0 0,-1 0 0 0 0,1-1 0 0 0,12 1 0 0 0,-18-1 352 0 0,30-3-1231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2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71 165 11952 0 0,'0'0'1082'0'0,"-1"0"-890"0"0,0 0-58 0 0,0 0-1 0 0,0 0 1 0 0,0 0 0 0 0,0-1-1 0 0,0 1 1 0 0,0 0 0 0 0,0-1-1 0 0,0 1 1 0 0,0-1-1 0 0,0 1 1 0 0,0-1 0 0 0,0 1-1 0 0,0-1 1 0 0,0-1-1 0 0,0 2-147 0 0,-2-4 304 0 0,-1-1 1 0 0,1 0-1 0 0,-1 0 1 0 0,1 0 0 0 0,-3-9-1 0 0,-2-1-2 0 0,7 14 27 0 0,-11-9 405 0 0,12 8 213 0 0,-1 2-882 0 0,1-1 0 0 0,0 0 0 0 0,0 0-1 0 0,0 0 1 0 0,0 0 0 0 0,0 0-1 0 0,0 0 1 0 0,0 0 0 0 0,0 0 0 0 0,0 1-1 0 0,0-1 1 0 0,0 0 0 0 0,1 0 0 0 0,-1 0-1 0 0,0 0 1 0 0,1 0 0 0 0,-1 1-1 0 0,0-1 1 0 0,1 0 0 0 0,-1 0 0 0 0,1 1-1 0 0,0-1 1 0 0,-1 0 0 0 0,1 1 0 0 0,0-2-1 0 0,20-14-75 0 0,-6 8 27 0 0,2 1 1 0 0,-1 1-1 0 0,1 1 1 0 0,20-5-1 0 0,5-1-4 0 0,-31 9 2 0 0,0 0 0 0 0,1 0 0 0 0,-1 2 0 0 0,0-1 0 0 0,16 2 0 0 0,-1 0-14 0 0,-16-1 6 0 0,-1 1 0 0 0,0 0 1 0 0,0 1-1 0 0,1 0 1 0 0,-1 0-1 0 0,0 1 0 0 0,-1 0 1 0 0,1 1-1 0 0,0 0 0 0 0,-1 0 1 0 0,0 1-1 0 0,0 0 1 0 0,0 0-1 0 0,-1 1 0 0 0,0 0 1 0 0,0 0-1 0 0,11 14 0 0 0,-16-18 8 0 0,0 1 0 0 0,0 0 0 0 0,-1 0 0 0 0,1 0 0 0 0,-1 0 0 0 0,0 0 0 0 0,0 0 0 0 0,0 0 0 0 0,0 1 0 0 0,0-1 0 0 0,-1 0 0 0 0,1 0 0 0 0,-1 1 0 0 0,0-1 0 0 0,0 0 0 0 0,-1 6 0 0 0,-1 2 0 0 0,0 1 0 0 0,-1-1 0 0 0,-4 14 0 0 0,4-20 5 0 0,1 0 0 0 0,0 0-1 0 0,-1-1 1 0 0,0 1 0 0 0,0-1 0 0 0,-6 7-1 0 0,-6 8 23 0 0,4-5 26 0 0,-1 0 0 0 0,0-1 0 0 0,-23 19 0 0 0,13-11 58 0 0,12-12 84 0 0,0-1 0 0 0,-21 13 0 0 0,30-20 109 0 0,10-5-448 0 0,-7 4 120 0 0,1 0 0 0 0,0 0 1 0 0,0 0-1 0 0,-1 0 0 0 0,1 0 0 0 0,0 1 0 0 0,-1-1 0 0 0,1 1 0 0 0,-1 0 0 0 0,1 0 0 0 0,-1 0 0 0 0,1 0 0 0 0,3 3 0 0 0,-2-2-24 0 0,0 0 0 0 0,-1 0 0 0 0,1 1 0 0 0,-1 0 0 0 0,0 0 0 0 0,0 0 0 0 0,0 0-1 0 0,4 5 1 0 0,41 73-346 0 0,-42-69 341 0 0,-1 0 0 0 0,0 1 0 0 0,-1-1 0 0 0,0 1 0 0 0,2 15 0 0 0,-5-22 20 0 0,-1-1-1 0 0,0 1 0 0 0,0 0 0 0 0,-2 8 1 0 0,-1 13-111 0 0,3-24 146 0 0,-1 0 1 0 0,0-1-1 0 0,0 1 0 0 0,0 0 0 0 0,0 0 0 0 0,0 0 0 0 0,0-1 0 0 0,-1 1 0 0 0,1-1 0 0 0,-1 1 0 0 0,0-1 0 0 0,0 0 0 0 0,0 1 0 0 0,0-1 0 0 0,-3 3 1 0 0,-5 3 164 0 0,-1 0 1 0 0,-13 10-1 0 0,7-9 51 0 0,1 0 0 0 0,-1-1 1 0 0,-1 0-1 0 0,1-1 0 0 0,-1-1 0 0 0,0-1 0 0 0,-1-1 0 0 0,1 0 0 0 0,-1-2 0 0 0,-27 1 0 0 0,-76 1 878 0 0,113-5-1374 0 0,7-2-1321 0 0,12-5-1361 0 0,7 0-4025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2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1840 0 0,'-12'1'12941'0'0,"16"6"-12931"0"0,-1-1 1 0 0,0 1-1 0 0,-1-1 1 0 0,1 1-1 0 0,-1 0 1 0 0,0 0-1 0 0,-1 0 1 0 0,0 0-1 0 0,0 9 1 0 0,4 12 76 0 0,-3-7-32 0 0,0 0-1 0 0,-1 36 1 0 0,1 23 69 0 0,0-59-215 0 0,-3 27 0 0 0,1 12 4509 0 0,9-85-3292 0 0,-8 22-1116 0 0,3-20 92 0 0,1 0 0 0 0,2 1 0 0 0,0 0 0 0 0,12-25 0 0 0,-12 34-102 0 0,0-1 0 0 0,1-1 0 0 0,0 1 0 0 0,1 1 0 0 0,18-22 0 0 0,-23 31-1 0 0,31-31-50 0 0,-31 32 46 0 0,0-1-1 0 0,0 1 1 0 0,1 0-1 0 0,-1 1 1 0 0,1-1-1 0 0,0 1 1 0 0,5-2-1 0 0,14-7-20 0 0,-22 10 21 0 0,0-1 0 0 0,0 1 1 0 0,0 0-1 0 0,0 0 0 0 0,0 0 0 0 0,0 0 0 0 0,1 0 1 0 0,-1 0-1 0 0,0 1 0 0 0,1-1 0 0 0,-1 1 0 0 0,1 0 0 0 0,-1 0 1 0 0,0 0-1 0 0,1 0 0 0 0,-1 0 0 0 0,1 0 0 0 0,-1 0 1 0 0,0 1-1 0 0,1-1 0 0 0,-1 1 0 0 0,0 0 0 0 0,1 0 1 0 0,1 1-1 0 0,5 3-5 0 0,-1 1 1 0 0,1-1-1 0 0,-1 2 1 0 0,-1-1-1 0 0,1 1 1 0 0,7 10-1 0 0,1 2-15 0 0,17 30-1 0 0,-29-42 26 0 0,0 0 0 0 0,-1 1 0 0 0,3 9 0 0 0,9 18 0 0 0,-8-21 0 0 0,9 25 0 0 0,-5-11 0 0 0,-8-19-2 0 0,-3-7 4 0 0,1 1-1 0 0,0-1 0 0 0,0 0 0 0 0,0 0 1 0 0,0 1-1 0 0,0-1 0 0 0,0 0 1 0 0,0 0-1 0 0,2 2 0 0 0,0-1 12 0 0,7 16 38 0 0,3 8-18 0 0,-12-26-129 0 0,2 7-2949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3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45 156 11520 0 0,'-3'-1'528'0'0,"1"0"-445"0"0,-1 0 0 0 0,1 0 0 0 0,-1-1 0 0 0,1 1 0 0 0,0-1 0 0 0,-1 0 0 0 0,1 1 0 0 0,0-1 0 0 0,0 0 0 0 0,0 0 0 0 0,1 0 0 0 0,-1-1 0 0 0,0 1 0 0 0,1 0 0 0 0,-1-1 0 0 0,0-3 0 0 0,1 4 202 0 0,0 0-1 0 0,0 0 1 0 0,0 0 0 0 0,0-1-1 0 0,1 1 1 0 0,-1 0 0 0 0,1-1 0 0 0,0 1-1 0 0,0 0 1 0 0,0-1 0 0 0,0 1-1 0 0,0 0 1 0 0,1-4 0 0 0,0 0-177 0 0,1 0 0 0 0,0 1 0 0 0,0-1 0 0 0,0 0 0 0 0,1 1 1 0 0,0-1-1 0 0,0 1 0 0 0,6-7 0 0 0,-6 9-114 0 0,-1 1 0 0 0,0-1 0 0 0,1 1 0 0 0,-1 0 0 0 0,1 0 1 0 0,0 0-1 0 0,0 1 0 0 0,0-1 0 0 0,0 0 0 0 0,0 1 0 0 0,0 0 0 0 0,0 0 0 0 0,0 0 1 0 0,0 0-1 0 0,0 0 0 0 0,1 1 0 0 0,-1 0 0 0 0,5-1 0 0 0,-2 2-11 0 0,-1 0-1 0 0,1 0 1 0 0,0 0-1 0 0,-1 1 1 0 0,0 0 0 0 0,1 0-1 0 0,-1 1 1 0 0,0-1-1 0 0,0 1 1 0 0,0 0 0 0 0,0 0-1 0 0,-1 1 1 0 0,1-1-1 0 0,-1 1 1 0 0,0 0 0 0 0,6 8-1 0 0,-6-7-7 0 0,-1 0 0 0 0,0 1 0 0 0,0 0 0 0 0,0-1 0 0 0,-1 1 0 0 0,0 0 0 0 0,0 1 0 0 0,0-1 0 0 0,-1 0 0 0 0,0 0 0 0 0,0 1 0 0 0,-1-1 0 0 0,1 1 0 0 0,-1-1 0 0 0,-1 0 0 0 0,1 1-1 0 0,-4 11 1 0 0,-2 12 116 0 0,3-11 127 0 0,-10 33 0 0 0,6-28 191 0 0,4-14-28 0 0,0 0-1 0 0,-9 19 1 0 0,11-28-107 0 0,1 20 174 0 0,1-14-368 0 0,3 4-2 0 0,-2-9-70 0 0,0 0 1 0 0,0 0 0 0 0,0 0 0 0 0,1-1-1 0 0,-1 1 1 0 0,0 0 0 0 0,1-1 0 0 0,-1 1-1 0 0,1-1 1 0 0,0 0 0 0 0,-1 0-1 0 0,1 0 1 0 0,0 0 0 0 0,3 0 0 0 0,3 1 14 0 0,0 0 0 0 0,0-1 0 0 0,12 0 1 0 0,16-3-660 0 0,0-1 0 0 0,55-12 0 0 0,-66 10-478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4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33 444 3224 0 0,'-1'-1'240'0'0,"-9"-6"-222"0"0,8 5 1269 0 0,0 1 0 0 0,0-1 0 0 0,0 0 0 0 0,0 0 0 0 0,0 1 0 0 0,0-1 0 0 0,-3-5 3255 0 0,4 6-4459 0 0,1 0 0 0 0,0 0 0 0 0,-1 1 0 0 0,1-1 0 0 0,0 0 1 0 0,0 0-1 0 0,0 0 0 0 0,0 0 0 0 0,0 0 0 0 0,0 1 0 0 0,0-1 0 0 0,0 0 1 0 0,0 0-1 0 0,0 0 0 0 0,0 0 0 0 0,0 0 0 0 0,1 1 0 0 0,-1-1 0 0 0,0 0 0 0 0,1 0 1 0 0,-1 0-1 0 0,1 1 0 0 0,-1-1 0 0 0,2-1 0 0 0,13-19 805 0 0,-8 15-926 0 0,1-1 0 0 0,-1 2 0 0 0,1-1 0 0 0,0 1 0 0 0,1 0 0 0 0,-1 1 0 0 0,1-1 0 0 0,0 2 0 0 0,0-1 0 0 0,0 2 0 0 0,14-4 0 0 0,104-18-102 0 0,-112 23 145 0 0,0 0-1 0 0,0 0 0 0 0,0 2 0 0 0,21 2 0 0 0,23 1 89 0 0,-34-3-53 0 0,40 8-1 0 0,-29-4 10 0 0,1 4-43 0 0,5 1-78 0 0,-39-10-140 0 0,0 1 0 0 0,0-1-1 0 0,0 0 1 0 0,1 0 0 0 0,-1 0 0 0 0,0 0-1 0 0,0-1 1 0 0,1 1 0 0 0,5-3 0 0 0,-8 3-1381 0 0</inkml:trace>
  <inkml:trace contextRef="#ctx0" brushRef="#br0" timeOffset="1">337 0 10592 0 0,'-7'4'1104'0'0,"-6"4"-1097"0"0,10-7 333 0 0,0 1-1 0 0,0-1 1 0 0,0 1-1 0 0,0 0 1 0 0,0 0-1 0 0,1 0 1 0 0,-1 0-1 0 0,1 1 1 0 0,-1-1-1 0 0,1 1 1 0 0,0-1-1 0 0,-3 5 1 0 0,-2 9-276 0 0,1-1 1 0 0,0 1-1 0 0,2 0 0 0 0,-1 0 1 0 0,2 0-1 0 0,-2 25 0 0 0,1-6 35 0 0,0 24 285 0 0,4-9 485 0 0,2 1-1 0 0,14 83 0 0 0,-13-113-781 0 0,-2-15-70 0 0,0-1 1 0 0,0 1-1 0 0,0 0 0 0 0,1-1 1 0 0,-1 1-1 0 0,5 8 0 0 0,-4-10-165 0 0,0-1 0 0 0,0 1 0 0 0,0-1 0 0 0,1 0-1 0 0,-1 0 1 0 0,1 0 0 0 0,0 0 0 0 0,0 0 0 0 0,0-1 0 0 0,0 1-1 0 0,0-1 1 0 0,0 0 0 0 0,4 2 0 0 0,6 1-6273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4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259 150 6912 0 0,'-2'1'4644'0'0,"1"-1"-4063"0"0,-1 1 0 0 0,0 0 0 0 0,0-1 0 0 0,1 1 0 0 0,-1-1 1 0 0,0 0-1 0 0,0 1 0 0 0,-2-1 0 0 0,-26-5 328 0 0,9 1-413 0 0,-22-8 240 0 0,40 12-614 0 0,0-1 0 0 0,0 0 0 0 0,0-1 0 0 0,1 1 0 0 0,-1 0 0 0 0,0-1 0 0 0,1 1 1 0 0,0-1-1 0 0,-1 0 0 0 0,1 0 0 0 0,0 0 0 0 0,0 0 0 0 0,0 0 0 0 0,0-1 0 0 0,0 1 0 0 0,0-1 0 0 0,-2-3 0 0 0,3 4-82 0 0,1 0 0 0 0,-1 0 0 0 0,0 0 0 0 0,0 1 0 0 0,1-1 0 0 0,-1 0 1 0 0,1 0-1 0 0,0 0 0 0 0,0 0 0 0 0,0 0 0 0 0,-1 0 0 0 0,2 0 0 0 0,-1 0 1 0 0,0 0-1 0 0,0 0 0 0 0,1 0 0 0 0,-1 0 0 0 0,1 0 0 0 0,-1 0 0 0 0,1 0 0 0 0,0 1 1 0 0,0-1-1 0 0,0 0 0 0 0,0 0 0 0 0,0 1 0 0 0,2-3 0 0 0,2-1-45 0 0,-1 1 0 0 0,1 0 0 0 0,0 0 0 0 0,0 0 0 0 0,0 1 0 0 0,0-1 0 0 0,1 1 0 0 0,-1 1 0 0 0,1-1 0 0 0,0 1 0 0 0,0 0-1 0 0,12-3 1 0 0,-15 5-26 0 0,0-1-1 0 0,1 1 0 0 0,-1 0 1 0 0,0 0-1 0 0,0 0 0 0 0,1 1 1 0 0,-1-1-1 0 0,0 1 0 0 0,0-1 1 0 0,0 1-1 0 0,0 0 0 0 0,0 0 1 0 0,0 0-1 0 0,0 1 0 0 0,0-1 1 0 0,0 1-1 0 0,0 0 0 0 0,-1 0 0 0 0,1 0 1 0 0,-1 0-1 0 0,1 0 0 0 0,-1 0 1 0 0,0 1-1 0 0,0-1 0 0 0,0 1 1 0 0,3 5-1 0 0,2 5-70 0 0,-1 0 0 0 0,-1 1 0 0 0,0 0 0 0 0,-1 0 1 0 0,-1 1-1 0 0,0-1 0 0 0,0 1 0 0 0,-2-1 0 0 0,0 1 0 0 0,-1 0 0 0 0,-2 26 0 0 0,-1-20 120 0 0,-1 0 0 0 0,-1 0 0 0 0,-1-1 0 0 0,-1 1 0 0 0,-18 35 0 0 0,19-45-32 0 0,0-1 0 0 0,-1-1 0 0 0,0 1 0 0 0,-1-1 0 0 0,0-1 0 0 0,-17 15 0 0 0,-15 17 122 0 0,34-34-14 0 0,0 0 0 0 0,0 0-1 0 0,0-1 1 0 0,-1 0 0 0 0,0 0 0 0 0,0-1 0 0 0,-8 5 0 0 0,11-7 10 0 0,1-1 0 0 0,-1 1 0 0 0,1-1 1 0 0,-1 0-1 0 0,0 0 0 0 0,1 0 0 0 0,-1 0 0 0 0,0 0 0 0 0,0-1 0 0 0,0 0 0 0 0,0 0 0 0 0,1 0 1 0 0,-1 0-1 0 0,0-1 0 0 0,0 1 0 0 0,-7-3 0 0 0,10 2 57 0 0,1 1-151 0 0,0 0-1 0 0,0 0 1 0 0,0 0-1 0 0,0-1 0 0 0,0 1 1 0 0,0 0-1 0 0,0 0 1 0 0,0 0-1 0 0,0 0 0 0 0,0-1 1 0 0,0 1-1 0 0,0 0 1 0 0,0 0-1 0 0,-1 0 1 0 0,1 0-1 0 0,0 0 0 0 0,0-1 1 0 0,0 1-1 0 0,0 0 1 0 0,0 0-1 0 0,0 0 0 0 0,0 0 1 0 0,0 0-1 0 0,0 0 1 0 0,0-1-1 0 0,-1 1 0 0 0,1 0 1 0 0,0 0-1 0 0,0 0 1 0 0,0 0-1 0 0,0 0 1 0 0,0 0-1 0 0,0 0 0 0 0,-1 0 1 0 0,1 0-1 0 0,0 0 1 0 0,0 0-1 0 0,-1-1 12 0 0,1 1-1 0 0,-1 0 1 0 0,0-1 0 0 0,1 1 0 0 0,-1-1-1 0 0,1 1 1 0 0,-1-1 0 0 0,1 1-1 0 0,-1-1 1 0 0,1 1 0 0 0,-1-1-1 0 0,1 1 1 0 0,0-1 0 0 0,-1 0 0 0 0,1 1-1 0 0,0-1 1 0 0,-1 1 0 0 0,1-1-1 0 0,0 0 1 0 0,0 1 0 0 0,0-1-1 0 0,-1 0 1 0 0,1 0 0 0 0,0 1 0 0 0,0-2-1 0 0,0-9-20 0 0,1 10-5 0 0,-1 0 1 0 0,1 0-1 0 0,-1 0 0 0 0,1-1 0 0 0,0 2 0 0 0,-1-1 0 0 0,1 0 0 0 0,0 0 0 0 0,0 0 1 0 0,0 0-1 0 0,0 0 0 0 0,0 1 0 0 0,0-1 0 0 0,0 0 0 0 0,0 1 0 0 0,0-1 0 0 0,0 1 1 0 0,0-1-1 0 0,0 1 0 0 0,2-1 0 0 0,26-5-155 0 0,-23 6 134 0 0,0-1 1 0 0,0 0 0 0 0,0 1 0 0 0,0 0 0 0 0,0 1 0 0 0,-1-1 0 0 0,1 1 0 0 0,0 0 0 0 0,5 2 0 0 0,7 3-171 0 0,19 10 1 0 0,-23-10 110 0 0,0 0 0 0 0,21 6-1 0 0,71 6-210 0 0,-100-18-320 0 0,0 1 0 0 0,0-2 0 0 0,0 1 0 0 0,1-1-1 0 0,-1 0 1 0 0,10-3 0 0 0,-3-1-6030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5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17999 0 0,'0'0'1364'0'0,"14"-8"-760"0"0,-3 5-604 0 0,-10 2-5 0 0,0 1 0 0 0,0-1-1 0 0,0 1 1 0 0,0-1 0 0 0,0 1-1 0 0,0 0 1 0 0,0-1 0 0 0,0 1-1 0 0,1 0 1 0 0,-1 0 0 0 0,0 0-1 0 0,0 0 1 0 0,0 0 0 0 0,0 0-1 0 0,0 0 1 0 0,0 0 0 0 0,0 1-1 0 0,0-1 1 0 0,1 0 0 0 0,-1 0-1 0 0,1 1 1 0 0,3 1-142 0 0,-4-2 115 0 0,0 1 0 0 0,0-1 0 0 0,-1 0-1 0 0,1 1 1 0 0,0-1 0 0 0,-1 1-1 0 0,1-1 1 0 0,0 0 0 0 0,-1 1 0 0 0,1 0-1 0 0,0-1 1 0 0,-1 1 0 0 0,1-1 0 0 0,-1 1-1 0 0,1 0 1 0 0,-1-1 0 0 0,1 1-1 0 0,0 1 1 0 0,-1-1-44 0 0,2 2-4 0 0,-1 1-1 0 0,1-1 0 0 0,-1 0 1 0 0,0 1-1 0 0,0 0 1 0 0,-1-1-1 0 0,1 1 1 0 0,-1-1-1 0 0,0 7 0 0 0,2 7-160 0 0,0 5 98 0 0,-2-1 0 0 0,0 1 0 0 0,-1-1 0 0 0,-5 30-1 0 0,1-10 276 0 0,-11 45 602 0 0,14-74-554 0 0,0 0 1 0 0,-1 0 0 0 0,-7 22-1 0 0,9-33-36 0 0,6-22 1223 0 0,10-30 0 0 0,0 1-1157 0 0,-11 34-132 0 0,2-1 0 0 0,0 1 0 0 0,1 1 0 0 0,16-27 0 0 0,-18 34-81 0 0,0 1-1 0 0,1-1 1 0 0,-1 1-1 0 0,1 0 1 0 0,1 1 0 0 0,-1 0-1 0 0,1 0 1 0 0,0 0-1 0 0,1 1 1 0 0,15-9-1 0 0,-12 9 40 0 0,-11 4-44 0 0,1 0-1 0 0,0 1 1 0 0,0-1-1 0 0,-1 1 0 0 0,1-1 1 0 0,0 1-1 0 0,0 0 1 0 0,0-1-1 0 0,0 1 0 0 0,0 0 1 0 0,0-1-1 0 0,-1 1 1 0 0,1 0-1 0 0,0 0 0 0 0,0 0 1 0 0,0 0-1 0 0,0 0 0 0 0,0 0 1 0 0,0 0-1 0 0,0 0 1 0 0,0 1-1 0 0,0-1 0 0 0,0 0 1 0 0,0 0-1 0 0,0 1 1 0 0,-1-1-1 0 0,1 0 0 0 0,0 1 1 0 0,0-1-1 0 0,0 1 1 0 0,-1 0-1 0 0,2 0 0 0 0,24 15-128 0 0,-19-11 94 0 0,0-1-1 0 0,0 1 0 0 0,11 9 0 0 0,-9-4 32 0 0,-1 1 0 0 0,1 0 0 0 0,-2 0 0 0 0,0 0 0 0 0,6 14 0 0 0,40 105 260 0 0,-9-19-56 0 0,-25-74-3357 0 0,32 46 0 0 0,-51-82 3038 0 0,9 14-6591 0 0</inkml:trace>
  <inkml:trace contextRef="#ctx0" brushRef="#br0" timeOffset="1">1001 363 7832 0 0,'0'0'11398'0'0,"2"1"-10917"0"0,3 0-269 0 0,-3 0-131 0 0,0 0-1 0 0,0-1 0 0 0,1 0 0 0 0,-1 1 0 0 0,0-1 1 0 0,0 0-1 0 0,0 0 0 0 0,1 0 0 0 0,-1 0 1 0 0,0 0-1 0 0,3-1 0 0 0,2 0 88 0 0,0 0 1 0 0,-1 0-1 0 0,1 1 0 0 0,14 0 1 0 0,-13 1-51 0 0,0-1-1 0 0,0 0 1 0 0,11-2 0 0 0,3-1-5 0 0,1 1-1 0 0,32 1 1 0 0,12 0 5 0 0,68-1-4934 0 0,-74 3 2502 0 0,-34-1 205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6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16559 0 0,'0'0'2219'0'0,"1"1"-1771"0"0,1 0-384 0 0,-1 1-1 0 0,0-1 1 0 0,1 1-1 0 0,-1-1 1 0 0,0 1 0 0 0,0 0-1 0 0,0 0 1 0 0,0-1-1 0 0,0 1 1 0 0,0 0-1 0 0,-1 0 1 0 0,1 2-1 0 0,5 10 132 0 0,-3-6-147 0 0,0-1 1 0 0,-1 1-1 0 0,0-1 0 0 0,0 1 0 0 0,-1 0 0 0 0,2 15 0 0 0,0 6 131 0 0,1 3 451 0 0,-1 37-1 0 0,-1-13-80 0 0,-1 14 3 0 0,2 15 2 0 0,24 90-573 0 0,-15-131-792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7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16 249 10136 0 0,'22'0'777'0'0,"-22"0"-769"0"0,0 0 1 0 0,0 0-1 0 0,1 0 1 0 0,-1-1-1 0 0,0 1 0 0 0,0 0 1 0 0,0 0-1 0 0,0 0 1 0 0,1 0-1 0 0,-1 0 0 0 0,0 0 1 0 0,0 0-1 0 0,0-1 1 0 0,0 1-1 0 0,0 0 0 0 0,0 0 1 0 0,0 0-1 0 0,0 0 1 0 0,1-1-1 0 0,-1 1 0 0 0,0 0 1 0 0,0 0-1 0 0,0 0 0 0 0,0 0 1 0 0,0-1-1 0 0,0 1 1 0 0,0 0-1 0 0,0 0 0 0 0,0 0 1 0 0,0-1-1 0 0,0 1 1 0 0,0 0-1 0 0,0 0 0 0 0,0 0 1 0 0,0 0-1 0 0,0-1 1 0 0,0 1-1 0 0,-1 0 0 0 0,1 0 1 0 0,0-1-1 0 0,-2-5 123 0 0,2 2 289 0 0,0 0 0 0 0,-1 1 0 0 0,2-1 0 0 0,-1 0 0 0 0,2-8 0 0 0,-2 8-36 0 0,1 0 1 0 0,-1 0-1 0 0,1 0 1 0 0,-2-7-1 0 0,1 8-282 0 0,-1 0-1 0 0,1 1 0 0 0,-1-1 1 0 0,1 0-1 0 0,0 0 0 0 0,0 0 0 0 0,1 0 1 0 0,-1 0-1 0 0,0 0 0 0 0,1 0 1 0 0,0 0-1 0 0,0 0 0 0 0,0 0 1 0 0,1-2-1 0 0,0 0 37 0 0,-1-1 1 0 0,1 1-1 0 0,-1-1 0 0 0,1-9 1 0 0,-2 9-55 0 0,1 1 0 0 0,-1-1 1 0 0,1 1-1 0 0,4-9 0 0 0,2-10 205 0 0,-6 20-252 0 0,0 0 1 0 0,0 0-1 0 0,1 0 1 0 0,-1 1-1 0 0,1-1 1 0 0,3-5-1 0 0,-5 8 92 0 0,0 1-94 0 0,1 0-1 0 0,-1 0 1 0 0,0 0-1 0 0,1-1 0 0 0,-1 1 1 0 0,0 0-1 0 0,1 0 1 0 0,-1 0-1 0 0,1 0 0 0 0,-1 0 1 0 0,0 0-1 0 0,1 0 1 0 0,-1 0-1 0 0,1 0 0 0 0,-1 0 1 0 0,0 0-1 0 0,1 0 1 0 0,-1 0-1 0 0,0 0 0 0 0,1 0 1 0 0,-1 0-1 0 0,1 0 1 0 0,-1 0-1 0 0,1 1 0 0 0,-2 12-11 0 0,-1 1 0 0 0,0-1 0 0 0,-7 24-1 0 0,0 0-13 0 0,7-29-9 0 0,-5 25 0 0 0,0-1 0 0 0,-15 35 0 0 0,19-60 0 0 0,1 1 0 0 0,0 0 0 0 0,0-1 0 0 0,1 1 0 0 0,0 0 0 0 0,0 10 0 0 0,-3 22 0 0 0,-2-17 0 0 0,4-17 0 0 0,1 0 0 0 0,-1 0 0 0 0,1 0 0 0 0,-1 11 0 0 0,3-2 0 0 0,0 0 0 0 0,5 19 0 0 0,1 11 0 0 0,-6-41-54 0 0,-1 1-1 0 0,1-1 1 0 0,0 0-1 0 0,0 1 1 0 0,0-1-1 0 0,0 0 0 0 0,1 0 1 0 0,0 0-1 0 0,0 0 1 0 0,0 0-1 0 0,0 0 1 0 0,4 4-1 0 0,-5-7-62 0 0,-1 0 0 0 0,1 0 0 0 0,0 0 0 0 0,-1 0 0 0 0,1 0-1 0 0,0 0 1 0 0,-1 0 0 0 0,0 0 0 0 0,1 0 0 0 0,-1 0 0 0 0,1 1 0 0 0,-1-1 0 0 0,0 0 0 0 0,0 0 0 0 0,0 0 0 0 0,0 1-1 0 0,0-1 1 0 0,0 0 0 0 0,0 0 0 0 0,0 0 0 0 0,0 0 0 0 0,-1 2 0 0 0,0 6-6016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38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790 469 16096 0 0,'-1'-8'786'0'0,"1"5"-711"0"0,-1 0 0 0 0,1 0 0 0 0,-1 0 0 0 0,1 0 0 0 0,0 0 0 0 0,1-5 1 0 0,-1 5-38 0 0,0 1 0 0 0,0-1 0 0 0,0 1 0 0 0,0 0-1 0 0,0-1 1 0 0,0 1 0 0 0,-1 0 0 0 0,1-1 0 0 0,-1 1 0 0 0,0 0 0 0 0,-1-5 0 0 0,-6-14 16 0 0,7 18-32 0 0,0 0 1 0 0,0 0-1 0 0,0 0 1 0 0,0 1-1 0 0,-1-1 1 0 0,-2-4-1 0 0,3 6-14 0 0,0 0 0 0 0,0 0 0 0 0,0 0-1 0 0,-1 0 1 0 0,1 0 0 0 0,0 0 0 0 0,-1 0 0 0 0,1 0 0 0 0,0 1 0 0 0,-1-1-1 0 0,1 1 1 0 0,-1-1 0 0 0,1 1 0 0 0,-1-1 0 0 0,0 1 0 0 0,1 0 0 0 0,-2 0-1 0 0,-5-1 31 0 0,0 0 0 0 0,1 1 0 0 0,-1 1 0 0 0,1-1 0 0 0,-1 1 0 0 0,0 1 0 0 0,1-1 0 0 0,0 1 0 0 0,-14 6-1 0 0,7-2-73 0 0,0 2 0 0 0,1 0-1 0 0,-24 18 1 0 0,23-15 73 0 0,0-1 110 0 0,1 1 0 0 0,-21 21 0 0 0,22-19-43 0 0,6-7-33 0 0,0 1 0 0 0,0 0 0 0 0,0 0 0 0 0,1 0 0 0 0,0 1 0 0 0,-4 9-1 0 0,5-10-16 0 0,1 0-1 0 0,1 0 0 0 0,-1 0 1 0 0,1 0-1 0 0,1 1 0 0 0,-1-1 1 0 0,1 1-1 0 0,1-1 0 0 0,-1 1 1 0 0,1-1-1 0 0,2 14 0 0 0,-2-19-49 0 0,1 0-1 0 0,0 0 0 0 0,0 0 0 0 0,0 0 0 0 0,0 0 0 0 0,0-1 0 0 0,0 1 1 0 0,1 0-1 0 0,-1-1 0 0 0,0 1 0 0 0,1 0 0 0 0,0-1 0 0 0,-1 0 1 0 0,1 1-1 0 0,0-1 0 0 0,2 1 0 0 0,13 12-101 0 0,-11-9 66 0 0,-1 0 0 0 0,1 0 0 0 0,1 0 0 0 0,-1-1-1 0 0,0 0 1 0 0,12 5 0 0 0,47 17-106 0 0,-13-6 23 0 0,-27-10 90 0 0,-18-8 19 0 0,0 1-1 0 0,0 0 0 0 0,0 1 0 0 0,0-1 1 0 0,0 1-1 0 0,-1 1 0 0 0,1-1 0 0 0,7 8 0 0 0,-1 0 7 0 0,-10-11 0 0 0,-1 1 0 0 0,0 0 0 0 0,1 0 0 0 0,-1 0 0 0 0,0 0 0 0 0,0 0 0 0 0,0 0 0 0 0,0 0 0 0 0,-1 1 0 0 0,1-1 0 0 0,1 4 0 0 0,-2-2 0 0 0,1 1 0 0 0,-1-1 0 0 0,0 0 0 0 0,0 1 0 0 0,-1-1 0 0 0,0 0 0 0 0,1 1 0 0 0,-1-1 0 0 0,-1 1 0 0 0,1-1 0 0 0,-2 8 0 0 0,-3 6 114 0 0,4-16-80 0 0,1 0 0 0 0,-1 0 0 0 0,1 0 0 0 0,-1 0 0 0 0,0 0 0 0 0,0 0 0 0 0,0 0 0 0 0,0 0 0 0 0,0 0 0 0 0,0 0 0 0 0,0-1 0 0 0,-1 1 0 0 0,1 0 0 0 0,-3 1 0 0 0,-2 4 218 0 0,-1-1-1 0 0,0 0 0 0 0,0 0 0 0 0,-1 0 0 0 0,1-1 1 0 0,-1 0-1 0 0,-1 0 0 0 0,1-1 0 0 0,-17 6 0 0 0,-6-2 375 0 0,7-1-164 0 0,-26 4 1 0 0,23-5-259 0 0,-9 1 48 0 0,10-5-287 0 0,13 0 117 0 0,-1-1 0 0 0,-16-1 0 0 0,26 0-156 0 0,0 0 0 0 0,0-1 0 0 0,0 0 0 0 0,0 1 1 0 0,1-2-1 0 0,-1 1 0 0 0,0 0 0 0 0,1-1 0 0 0,-1 1 0 0 0,1-1 0 0 0,-1 0 0 0 0,-3-3 1 0 0,-3-3-993 0 0,-6-4-70 0 0</inkml:trace>
  <inkml:trace contextRef="#ctx0" brushRef="#br0" timeOffset="1">27 28 22255 0 0,'-18'-5'2416'0'0,"10"2"-2416"0"0,21-5-6592 0 0,0-4-1303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40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350 108 11520 0 0,'0'0'528'0'0,"-8"0"170"0"0,5-2-673 0 0,-13 1 1124 0 0,12 2-935 0 0,1-1 0 0 0,0 1 0 0 0,0 0 0 0 0,-1 0 0 0 0,1 0 0 0 0,0 0 1 0 0,0 1-1 0 0,0-1 0 0 0,0 1 0 0 0,1 0 0 0 0,-1 0 0 0 0,0 0 1 0 0,1 0-1 0 0,-1 0 0 0 0,1 1 0 0 0,0-1 0 0 0,0 1 0 0 0,0 0 0 0 0,0-1 1 0 0,-2 5-1 0 0,-5 9-380 0 0,0 0 0 0 0,-9 23 1 0 0,18-37 218 0 0,-19 46-69 0 0,-15 32 18 0 0,-13 43 390 0 0,29-71-224 0 0,-57 185 908 0 0,65-196-986 0 0,1 0-1 0 0,2 1 0 0 0,2 0 0 0 0,2 0 0 0 0,3 63 0 0 0,1-85-73 0 0,2 0 0 0 0,0 0-1 0 0,1 0 1 0 0,1 0 0 0 0,1-1 0 0 0,12 27 0 0 0,-11-31-25 0 0,1-1 1 0 0,0 1-1 0 0,1-2 1 0 0,0 1-1 0 0,1-1 1 0 0,1-1 0 0 0,0 0-1 0 0,19 16 1 0 0,-11-11 29 0 0,-14-12-11 0 0,1 0 0 0 0,0 0 1 0 0,0 0-1 0 0,0-1 0 0 0,9 5 0 0 0,20 8-108 0 0,1-1 0 0 0,1-2 0 0 0,69 16 0 0 0,-73-23 121 0 0,-20-3-4 0 0,1-2 0 0 0,18 3 0 0 0,61-5-167 0 0,-79-1 119 0 0,0-1-1 0 0,0 0 1 0 0,-1-1-1 0 0,22-7 0 0 0,7-5 90 0 0,-2-3 0 0 0,0 0 0 0 0,-1-3-1 0 0,-1-1 1 0 0,-1-2 0 0 0,-1-2-1 0 0,-1-1 1 0 0,50-51 0 0 0,-53 44 123 0 0,-3-1 0 0 0,-1-1 0 0 0,-1-1-1 0 0,24-46 1 0 0,-47 75-144 0 0,27-45 192 0 0,-3-3 0 0 0,32-85 0 0 0,-51 111-225 0 0,-2 0 0 0 0,0 0-1 0 0,1-40 1 0 0,-5 15 163 0 0,-4-54 1 0 0,-1 86-46 0 0,-1-1 1 0 0,-2 1-1 0 0,0 0 1 0 0,-2 0 0 0 0,0 0-1 0 0,-1 1 1 0 0,-2 1-1 0 0,-21-39 1 0 0,-17-10 656 0 0,39 59-793 0 0,0 1-1 0 0,-1 1 0 0 0,0 0 1 0 0,0 0-1 0 0,-1 1 0 0 0,0 0 1 0 0,0 1-1 0 0,-1 0 0 0 0,0 1 1 0 0,-19-8-1 0 0,9 6-14 0 0,-1 1 1 0 0,1 2-1 0 0,-1 0 1 0 0,0 1-1 0 0,-32-1 1 0 0,15 5-39 0 0,-48 6 1 0 0,59-3 33 0 0,-20 3-38 0 0,0 3 1 0 0,-85 26-1 0 0,-2 17-5 0 0,103-38 68 0 0,-20 11-306 0 0,1 2 0 0 0,-91 65 0 0 0,124-78-231 0 0,0 0 0 0 0,1 1 1 0 0,0 1-1 0 0,-21 26 0 0 0,30-27-507 0 0,4-3-34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30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60 607 9128 0 0,'0'0'822'0'0,"-4"-1"-660"0"0,0 0 260 0 0,1-1 1 0 0,0 0 0 0 0,0 0 0 0 0,0 0-1 0 0,0-1 1 0 0,0 1 0 0 0,0-1-1 0 0,1 1 1 0 0,-1-1 0 0 0,1 0 0 0 0,0 0-1 0 0,0 0 1 0 0,0 0 0 0 0,0-1 0 0 0,0 1-1 0 0,1 0 1 0 0,-1-1 0 0 0,1 1-1 0 0,-1-7 1 0 0,-6-2 1953 0 0,9 11-2215 0 0,-1 1 1 0 0,0 0-1 0 0,1-1 1 0 0,-1 1-1 0 0,0 0 1 0 0,1-1-1 0 0,-1 1 0 0 0,0 0 1 0 0,1 0-1 0 0,-1 0 1 0 0,1-1-1 0 0,-1 1 1 0 0,0 0-1 0 0,1 0 0 0 0,-1 0 1 0 0,1 0-1 0 0,-1 0 1 0 0,1 0-1 0 0,-1-1 0 0 0,0 1 1 0 0,1 0-1 0 0,-1 0 1 0 0,1 1-1 0 0,-1-1 1 0 0,1 0-1 0 0,0 0 0 0 0,25 1-286 0 0,2-1 328 0 0,-18 0-13 0 0,1 0-1 0 0,-1 0 1 0 0,18 4-1 0 0,4 0-196 0 0,81 2 205 0 0,121-10 0 0 0,-206 2-144 0 0,-17 0-37 0 0,1 2-1 0 0,0-1 0 0 0,18 3 1 0 0,-23-1-606 0 0,8 0 1291 0 0,22 7-1 0 0,-12 1-2376 0 0,-23-7 719 0 0,0-1 0 0 0,1 0 0 0 0,-1 1 0 0 0,0 0 0 0 0,0 0 1 0 0,0-1-1 0 0,2 4 0 0 0,1 3-6853 0 0</inkml:trace>
  <inkml:trace contextRef="#ctx0" brushRef="#br0" timeOffset="1.04">1311 580 13824 0 0,'0'0'1061'0'0,"0"-6"1000"0"0,1 1-1778 0 0,-1-1 0 0 0,1 1-1 0 0,0 0 1 0 0,0-1 0 0 0,1 1-1 0 0,-1 0 1 0 0,1 0 0 0 0,0 0-1 0 0,1 0 1 0 0,5-9 0 0 0,4-3-375 0 0,22-25 1 0 0,-19 25 150 0 0,12-18 0 0 0,-15 18 139 0 0,1 0 0 0 0,1 2 0 0 0,29-25 0 0 0,-28 26 11 0 0,0 0-1 0 0,-1-1 1 0 0,0-1-1 0 0,11-17 1 0 0,-7 7-42 0 0,-10 15-95 0 0,-1 0-1 0 0,0 0 1 0 0,8-19-1 0 0,-11 22-32 0 0,3-12 84 0 0,11-36 1 0 0,-17 53-91 0 0,-1 1 0 0 0,0-1 0 0 0,0 0 0 0 0,-1 1 0 0 0,1-1 1 0 0,0 1-1 0 0,-2-4 0 0 0,0-6 120 0 0,2 6 943 0 0,-3 5-473 0 0,-4 13-347 0 0,-5 23-492 0 0,4 3 238 0 0,1-1 0 0 0,2 1 0 0 0,1-1 0 0 0,2 1 0 0 0,6 65 0 0 0,-1-58 90 0 0,8 58 41 0 0,18 73-78 0 0,-23-99-22 0 0,-2-46-90 0 0,-1 0 0 0 0,-2 36-1 0 0,5-9-3223 0 0,-4-41-4701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41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699 1 11056 0 0,'-3'1'852'0'0,"-5"0"-548"0"0,0 0 1 0 0,0 0-1 0 0,0-1 1 0 0,0 0 0 0 0,-13-2-1 0 0,-12 0 3859 0 0,-12 7-1638 0 0,40-4-2529 0 0,0 0-1 0 0,0 1 0 0 0,0-1 0 0 0,-1 1 1 0 0,1 0-1 0 0,1 0 0 0 0,-1 1 0 0 0,-9 5 1 0 0,-1 4-37 0 0,-17 16 1 0 0,6-5 6 0 0,10-8 28 0 0,0 0 1 0 0,1 1-1 0 0,-19 26 0 0 0,-32 58 74 0 0,27-39 56 0 0,3-2 159 0 0,-33 76-1 0 0,63-121-225 0 0,-20 46 154 0 0,2 1 1 0 0,4 1 0 0 0,2 0 0 0 0,2 2 0 0 0,-7 78-1 0 0,20-111-194 0 0,1-1-1 0 0,2 0 0 0 0,1 0 0 0 0,1 1 0 0 0,1-1 1 0 0,2 0-1 0 0,2-1 0 0 0,0 1 0 0 0,2-1 1 0 0,1-1-1 0 0,16 34 0 0 0,-18-47-5 0 0,47 83-30 0 0,-47-87-5 0 0,0 0 1 0 0,1-1-1 0 0,0 0 1 0 0,0 0 0 0 0,1-1-1 0 0,16 12 1 0 0,-17-15-201 0 0,0 0 0 0 0,1 0 0 0 0,-1-1 0 0 0,1 0 0 0 0,0-1 0 0 0,1 0 0 0 0,-1-1 0 0 0,1 0 0 0 0,0 0 0 0 0,0-1 0 0 0,0-1 0 0 0,0 0 0 0 0,0 0 0 0 0,0-1 0 0 0,20-3 0 0 0,-9-1-767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42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51 17071 0 0,'0'0'3231'0'0,"0"2"-3122"0"0,5 121-363 0 0,-4-33 280 0 0,-1 81 86 0 0,-1-30-13 0 0,1-77-70 0 0,0-63 31 0 0,1 1-1 0 0,-1-1 1 0 0,0 1-1 0 0,0-1 1 0 0,0 1-1 0 0,0-1 0 0 0,0 1 1 0 0,0-1-1 0 0,-1 1 1 0 0,1-1-1 0 0,0 0 1 0 0,-1 1-1 0 0,0 1 0 0 0,-2-12 821 0 0,3 7-862 0 0,0 0-1 0 0,0-1 1 0 0,-1 1-1 0 0,1 0 1 0 0,-1 0-1 0 0,1 0 1 0 0,-2-2-1 0 0,-2-12 41 0 0,12-59-48 0 0,-6 48-10 0 0,1 0 0 0 0,12-53 0 0 0,1 0 0 0 0,-10 44 0 0 0,3 1 0 0 0,0 0 0 0 0,27-61 0 0 0,-31 86 1 0 0,1 0 1 0 0,7-11-1 0 0,3-5-21 0 0,-12 20-60 0 0,-1 1 0 0 0,1-1 0 0 0,0 1 0 0 0,0 0 0 0 0,1 0 0 0 0,-1 0-1 0 0,1 1 1 0 0,1 0 0 0 0,-1 0 0 0 0,10-6 0 0 0,-14 9 53 0 0,0 1-1 0 0,0 0 1 0 0,0-1 0 0 0,1 1-1 0 0,-1 0 1 0 0,0-1-1 0 0,0 1 1 0 0,1 0 0 0 0,-1 0-1 0 0,0 0 1 0 0,0 0 0 0 0,1 0-1 0 0,-1 0 1 0 0,0 1 0 0 0,1-1-1 0 0,1 1 1 0 0,10 1-229 0 0,-12-2 237 0 0,0 1 0 0 0,0-1 1 0 0,1 1-1 0 0,-1-1 0 0 0,0 1 1 0 0,0 0-1 0 0,0 0 0 0 0,0 0 1 0 0,0-1-1 0 0,0 1 0 0 0,0 0 1 0 0,1 2-1 0 0,2 1-40 0 0,6 4 37 0 0,0 1 0 0 0,12 14 0 0 0,-19-19 20 0 0,0 0 0 0 0,0 0 0 0 0,0 0 0 0 0,0 1-1 0 0,-1 0 1 0 0,0-1 0 0 0,0 1 0 0 0,0 0 0 0 0,1 5-1 0 0,8 38-15 0 0,7 36-28 0 0,3 44 336 0 0,-12-84-190 0 0,-2 3 120 0 0,-5-29-84 0 0,1 0-1 0 0,1 0 1 0 0,0-1 0 0 0,8 21-1 0 0,31 87 369 0 0,-31-101-504 0 0,-9-17 0 0 0,1 0 0 0 0,-1 0 0 0 0,-1 0 0 0 0,5 15 0 0 0,7 41-928 0 0,-11-52 576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4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10592 0 0,'0'0'1358'0'0,"2"-1"-8"0"0,22-10 1371 0 0,-18 7-1948 0 0,0 1-1 0 0,0 1 1 0 0,12-5-1 0 0,-10 5-780 0 0,21-4-512 0 0,48-6 0 0 0,-68 11 416 0 0,0 1-1 0 0,0 0 1 0 0,0 1 0 0 0,0-1 0 0 0,0 2 0 0 0,0-1-1 0 0,0 1 1 0 0,0 1 0 0 0,15 6 0 0 0,-12-4-35 0 0,-8-3 102 0 0,0-1-1 0 0,0 1 1 0 0,-1 0 0 0 0,1 0-1 0 0,-1 0 1 0 0,1 0-1 0 0,-1 0 1 0 0,0 1-1 0 0,0 0 1 0 0,0-1-1 0 0,0 1 1 0 0,0 0 0 0 0,2 5-1 0 0,6 9 2 0 0,-8-13 30 0 0,0 1-1 0 0,0-1 1 0 0,-1 0 0 0 0,1 1-1 0 0,-1 0 1 0 0,0-1 0 0 0,-1 1-1 0 0,1 0 1 0 0,-1 0 0 0 0,0 0-1 0 0,1 9 1 0 0,-2-5 108 0 0,-1-1 0 0 0,1 0-1 0 0,-1 0 1 0 0,-1 1 0 0 0,-2 7-1 0 0,3-12 9 0 0,-1 0 0 0 0,1 0 0 0 0,-1 0-1 0 0,0 0 1 0 0,-1 0 0 0 0,1-1-1 0 0,0 1 1 0 0,-1 0 0 0 0,0-1-1 0 0,0 0 1 0 0,-4 4 0 0 0,-13 11 343 0 0,15-13-157 0 0,-1 0-1 0 0,1 0 1 0 0,-1 0-1 0 0,-13 7 0 0 0,17-10-156 0 0,-8-1 982 0 0,8-1-1231 0 0,20-14-760 0 0,-14 13 815 0 0,0-1 0 0 0,1 1 0 0 0,-1 0 0 0 0,1 1 0 0 0,-1-1 0 0 0,1 1 0 0 0,-1-1 0 0 0,1 1 0 0 0,8 1 0 0 0,5 0-115 0 0,-12-1 123 0 0,0 1-1 0 0,-1 0 0 0 0,1 0 0 0 0,0 1 0 0 0,-1 0 0 0 0,1 0 0 0 0,0 0 0 0 0,-1 0 0 0 0,7 5 0 0 0,-2-1-52 0 0,1 1 0 0 0,-1 0 0 0 0,13 13-1 0 0,-18-15 67 0 0,0 0-1 0 0,-1 1 0 0 0,1-1 0 0 0,-1 1 0 0 0,-1 0 0 0 0,1 1 0 0 0,-1-1 1 0 0,0 0-1 0 0,-1 1 0 0 0,1 0 0 0 0,-1 0 0 0 0,-1-1 0 0 0,2 11 0 0 0,-6 4 101 0 0,-6-13 118 0 0,7-4-103 0 0,2-3-44 0 0,-1 0-1 0 0,0 0 1 0 0,1 0 0 0 0,-1 0 0 0 0,0 0 0 0 0,1 0 0 0 0,-1 0-1 0 0,0-1 1 0 0,0 1 0 0 0,0 0 0 0 0,1 0 0 0 0,-1-1 0 0 0,0 1-1 0 0,0 0 1 0 0,0-1 0 0 0,0 1 0 0 0,0-1 0 0 0,-1 0 0 0 0,1 1-1 0 0,0-1 1 0 0,0 0 0 0 0,0 1 0 0 0,0-1 0 0 0,0 0 0 0 0,-2 0-1 0 0,-12 2 323 0 0,1 1 0 0 0,-15 5 0 0 0,-22 4 210 0 0,18-6-296 0 0,-104 20 966 0 0,117-24-1043 0 0,18-2-189 0 0,-1 0 0 0 0,1 0 0 0 0,0 0 0 0 0,0 1 0 0 0,0-1 0 0 0,0 1 0 0 0,0-1 0 0 0,0 1 0 0 0,-3 1 0 0 0,-2-2-110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8:44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417 4 3224 0 0,'-11'-3'18062'0'0,"17"11"-17925"0"0,1 0 0 0 0,-1-1 0 0 0,2 0 0 0 0,8 8 0 0 0,14 13 139 0 0,62 81 186 0 0,-77-88-395 0 0,-1 2-1 0 0,12 26 1 0 0,-3-6 71 0 0,-18-34-122 0 0,48 90 160 0 0,2 2-220 0 0,-1-2 0 0 0,-42-74 46 0 0,9 19 24 0 0,16 51 0 0 0,-15-19 6 0 0,-3 1 1 0 0,-3 0-1 0 0,-4 1 1 0 0,2 93-1 0 0,-13-123 0 0 0,-2 0-1 0 0,-3 0 0 0 0,-2 0 0 0 0,-2 0 0 0 0,-2-1 1 0 0,-18 53-1 0 0,15-65 160 0 0,-1 0 0 0 0,-2-1 1 0 0,-2 0-1 0 0,-1-1 0 0 0,-37 48 1 0 0,28-47 117 0 0,-1-1 0 0 0,-2-1 1 0 0,-1-1-1 0 0,-54 39 1 0 0,-44 18 317 0 0,100-71-439 0 0,-1-1-1 0 0,-50 19 1 0 0,43-22-495 0 0,-2-1-1 0 0,1-2 0 0 0,-67 9 1 0 0,97-19-1819 0 0,1 1 0 0 0,-15-2 0 0 0,-12-6-6409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42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0 17391 0 0,'0'0'2368'0'0,"-3"8"-2312"0"0,-4 15-400 0 0,6-19 303 0 0,-1 1 0 0 0,1-1 0 0 0,0 0 0 0 0,0 1 0 0 0,0-1-1 0 0,0 6 1 0 0,1 47 11 0 0,10 227 452 0 0,3-95 25 0 0,0 190 199 0 0,-13-352-539 0 0,-5 97 437 0 0,4-111-458 0 0,0-1 0 0 0,-1 1-1 0 0,-1-1 1 0 0,1 1 0 0 0,-2-1 0 0 0,-9 22-1 0 0,13-32-74 0 0,-1 0 0 0 0,0-1 0 0 0,1 1 0 0 0,-1-1 0 0 0,0 1 0 0 0,0-1 0 0 0,0 1 0 0 0,0-1 0 0 0,0 0-1 0 0,0 0 1 0 0,-1 1 0 0 0,-1 0 0 0 0,-1 1 7 0 0,-5 2-18 0 0,7-5-205 0 0,-1 0-1 0 0,0 1 0 0 0,0-1 1 0 0,0-1-1 0 0,1 1 0 0 0,-1 0 0 0 0,0-1 1 0 0,0 1-1 0 0,0-1 0 0 0,-4-2 1 0 0,-10-3-1069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42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0 227 3224 0 0,'2'-1'3629'0'0,"17"-9"-706"0"0,0 1 1 0 0,25-9-1 0 0,14-5 837 0 0,128-61-3653 0 0,-136 65-38 0 0,93-23 1 0 0,-117 36-36 0 0,-3 1 130 0 0,27-4 0 0 0,-43 9-245 0 0,1-1 0 0 0,-1 1-1 0 0,0 0 1 0 0,0 1 0 0 0,1 0-1 0 0,-1 0 1 0 0,0 1 0 0 0,8 2-1 0 0,-7 0-775 0 0,-7-4-50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43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66 3680 0 0,'0'0'167'0'0,"7"-11"669"0"0,-4 6 2298 0 0,-3 4-2699 0 0,1 0 0 0 0,-1-1 0 0 0,0 1 0 0 0,1-1-1 0 0,-1 1 1 0 0,0-1 0 0 0,0 1 0 0 0,0-1 0 0 0,0 1 0 0 0,-1-1 0 0 0,1 1-1 0 0,-1-3 1 0 0,0 2 125 0 0,-10-13 1989 0 0,9 13-2382 0 0,-1 1-1 0 0,0-1 1 0 0,0 1-1 0 0,-1-1 0 0 0,-5-1 1 0 0,8 3-137 0 0,-1 0 1 0 0,1 0-1 0 0,-1 0 1 0 0,1 0-1 0 0,0 0 1 0 0,-1 0-1 0 0,1 0 1 0 0,-1 0-1 0 0,1 1 0 0 0,0-1 1 0 0,-1 0-1 0 0,1 1 1 0 0,0-1-1 0 0,-1 1 1 0 0,1 0-1 0 0,0-1 1 0 0,-2 2-1 0 0,-14 10 176 0 0,12-10-145 0 0,1 1 1 0 0,-1 0 0 0 0,1 1 0 0 0,-1-1 0 0 0,1 1 0 0 0,0 0 0 0 0,0 0-1 0 0,1 0 1 0 0,-4 5 0 0 0,-10 18 325 0 0,11-19-242 0 0,0 1 1 0 0,1 0-1 0 0,0 0 0 0 0,1 0 0 0 0,-4 11 1 0 0,0 6 251 0 0,1 1 1 0 0,1 0 0 0 0,-4 44-1 0 0,10-41-395 0 0,1 0 1 0 0,1-1-1 0 0,10 47 0 0 0,-11-70-3 0 0,2 7 14 0 0,1 1 1 0 0,8 17-1 0 0,-5-12 7 0 0,-3-8 8 0 0,-1-2-94 0 0,0-1 0 0 0,0 1-1 0 0,1-1 1 0 0,0 1 0 0 0,1-1 0 0 0,8 12-1 0 0,-12-19-277 0 0,7 2-5663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45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587 78 16439 0 0,'0'0'1251'0'0,"-1"-1"-851"0"0,-22-33-64 0 0,21 31-240 0 0,0 1 0 0 0,-1-1-1 0 0,0 0 1 0 0,1 1 0 0 0,-1 0-1 0 0,0 0 1 0 0,0 0 0 0 0,-5-3-1 0 0,-7-2 100 0 0,12 5-179 0 0,0 1 0 0 0,1-1 0 0 0,-1 1 0 0 0,0 0 0 0 0,1 0 0 0 0,-1 0 0 0 0,0 0 0 0 0,0 0 0 0 0,0 1 0 0 0,0 0 0 0 0,0-1 0 0 0,0 1 0 0 0,0 0 0 0 0,-4 1 0 0 0,4-1 1 0 0,1 1-1 0 0,0-1 1 0 0,-1 1 0 0 0,1 0-1 0 0,0 0 1 0 0,0 0 0 0 0,0 0-1 0 0,-1 1 1 0 0,1-1 0 0 0,0 1-1 0 0,1-1 1 0 0,-4 3-1 0 0,-13 9 73 0 0,0-2-70 0 0,-1 1 0 0 0,2 1-1 0 0,-17 15 1 0 0,-47 50 411 0 0,63-60-255 0 0,-20 23 658 0 0,-50 74-1 0 0,65-83-507 0 0,10-13-143 0 0,2 1 1 0 0,0 0-1 0 0,1 1 0 0 0,1 0 1 0 0,-12 41-1 0 0,18-50-200 0 0,0-1 0 0 0,1 1 1 0 0,0-1-1 0 0,1 1 0 0 0,1 0 0 0 0,0-1 0 0 0,0 1 0 0 0,1 0 0 0 0,0 0 0 0 0,1-1 0 0 0,1 1 0 0 0,-1-1 1 0 0,8 17-1 0 0,-7-18-13 0 0,-1-6 23 0 0,-1 0 1 0 0,0 0-1 0 0,1 0 1 0 0,0 0-1 0 0,0-1 1 0 0,0 1 0 0 0,0 0-1 0 0,0-1 1 0 0,1 0-1 0 0,0 1 1 0 0,4 4 0 0 0,2-1-5 0 0,21 17-31 0 0,-28-23 41 0 0,0 0 1 0 0,0 0-1 0 0,0 0 1 0 0,0 0-1 0 0,1 0 1 0 0,-1-1-1 0 0,0 1 1 0 0,0-1-1 0 0,1 1 1 0 0,-1-1-1 0 0,0 0 1 0 0,1 0-1 0 0,-1 0 1 0 0,3 0-1 0 0,7-2-4 0 0,1-1-1 0 0,-1-1 1 0 0,0 0-1 0 0,0-1 1 0 0,0 0-1 0 0,-1 0 1 0 0,0-1-1 0 0,0-1 1 0 0,0 0 0 0 0,-1 0-1 0 0,0-1 1 0 0,0-1-1 0 0,8-9 1 0 0,-2 0-86 0 0,-4 5 192 0 0,0 0 0 0 0,-2 0 0 0 0,0-1 0 0 0,0 0 0 0 0,13-26 0 0 0,0-10 178 0 0,6-16-278 0 0,-18 36 190 0 0,-2 0-1 0 0,7-38 0 0 0,-11 53-132 0 0,-1 14-98 0 0,-2 9-37 0 0,8 108-110 0 0,-5-78 187 0 0,-2 51 0 0 0,2 23 13 0 0,8 129-12 0 0,-13-192 24 0 0,-3 1-1 0 0,-2-1 1 0 0,-2 0-1 0 0,-15 53 1 0 0,14-67-12 0 0,6-24-13 0 0,0-1 1 0 0,-1 0 0 0 0,0 1 0 0 0,-8 14-1 0 0,3-7 1 0 0,6-14 0 0 0,1-1 0 0 0,-1 1 0 0 0,0-1 0 0 0,0 0 0 0 0,0 1 0 0 0,0-1 0 0 0,0 0 0 0 0,-1 0 0 0 0,-4 4 0 0 0,0-1 30 0 0,6-5-13 0 0,-1 1-1 0 0,1-1 0 0 0,-1 1 0 0 0,1-1 0 0 0,-1 0 0 0 0,0 0 1 0 0,0 0-1 0 0,0 0 0 0 0,1 0 0 0 0,-3 0 0 0 0,1 0 1 0 0,0 0 0 0 0,1-1-1 0 0,-1 1 1 0 0,0-1 0 0 0,0 1 0 0 0,1-1-1 0 0,-1 0 1 0 0,0 0 0 0 0,0-1 0 0 0,1 1-1 0 0,-1 0 1 0 0,0-1 0 0 0,0 0 0 0 0,1 1-1 0 0,-1-1 1 0 0,1 0 0 0 0,-6-3 0 0 0,4 1 17 0 0,1 0 1 0 0,-1 0 0 0 0,0 0-1 0 0,1-1 1 0 0,-1 0 0 0 0,1 0-1 0 0,0 0 1 0 0,0 0 0 0 0,-3-6-1 0 0,2 2 6 0 0,0-1 0 0 0,1 1 0 0 0,0-1 0 0 0,0 0 0 0 0,1 0 0 0 0,0 0 0 0 0,-2-17 0 0 0,3-3 32 0 0,2-37 0 0 0,0 50-46 0 0,1 0-1 0 0,0 0 1 0 0,1 0 0 0 0,1 0-1 0 0,0 1 1 0 0,2 0-1 0 0,-1-1 1 0 0,2 2-1 0 0,0-1 1 0 0,10-15 0 0 0,7-8-197 0 0,-15 22 178 0 0,1 1-1 0 0,0 0 1 0 0,17-18 0 0 0,7 1-80 0 0,75-51 0 0 0,-99 76 13 0 0,30-22-257 0 0,1 2 1 0 0,71-36 0 0 0,-70 42-137 0 0,2 0-805 0 0,-11 9-5340 0 0,-16 8-507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46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 16152 0 0,'0'0'5138'0'0,"-9"13"-4422"0"0,-1 4-707 0 0,0 1 0 0 0,1 0 0 0 0,1 1 0 0 0,1 0 1 0 0,-6 20-1 0 0,13-36-7 0 0,-13 52 132 0 0,4-14-52 0 0,4-20-20 0 0,1 1-1 0 0,0 0 0 0 0,2 0 1 0 0,1 0-1 0 0,0 0 0 0 0,2 0 1 0 0,0 0-1 0 0,2 0 0 0 0,0-1 1 0 0,2 1-1 0 0,7 22 0 0 0,-5-23-29 0 0,26 68 32 0 0,-27-76 93 0 0,0-1 0 0 0,0 1 0 0 0,2-1 0 0 0,0 0 0 0 0,16 19 0 0 0,-19-26-201 0 0,1 0 0 0 0,0 0 0 0 0,1-1 0 0 0,-1 0 0 0 0,1 0 0 0 0,0 0 1 0 0,0-1-1 0 0,0 0 0 0 0,13 3 0 0 0,-18-5-33 0 0,-1-1 0 0 0,1 0-1 0 0,0 0 1 0 0,-1 0 0 0 0,1-1 0 0 0,0 1 0 0 0,-1 0 0 0 0,1-1-1 0 0,-1 1 1 0 0,1-1 0 0 0,-1 1 0 0 0,1-1 0 0 0,0 0-1 0 0,-1 1 1 0 0,0-1 0 0 0,3-2 0 0 0,2-1-587 0 0,7-2-847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3:46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57 278 4144 0 0,'0'0'14858'0'0,"1"1"-13698"0"0,2 7-1174 0 0,0 0 0 0 0,0 0 1 0 0,-1 1-1 0 0,0-1 0 0 0,1 13 0 0 0,-1 7-188 0 0,-2-1 0 0 0,-1 1 0 0 0,-1-1 0 0 0,-11 53-1 0 0,2-38 671 0 0,-1 0 0 0 0,-25 54 2505 0 0,37-99-2894 0 0,0 0 0 0 0,1-1 1 0 0,-1 1-1 0 0,1 0 1 0 0,0 0-1 0 0,0 0 1 0 0,0 0-1 0 0,0 0 0 0 0,0 1 1 0 0,0-1-1 0 0,4-5 1 0 0,5-11-220 0 0,2-12-72 0 0,27-50 0 0 0,-9 23 69 0 0,13-21 39 0 0,-38 70 91 0 0,1 1 1 0 0,0 0 0 0 0,1 0 0 0 0,0 1 0 0 0,0 0 0 0 0,14-11 0 0 0,-19 16 11 0 0,1 1 1 0 0,-1-1-1 0 0,0 1 1 0 0,1 0-1 0 0,-1-1 1 0 0,1 1-1 0 0,-1 0 0 0 0,1 1 1 0 0,0-1-1 0 0,-1 0 1 0 0,1 1-1 0 0,0 0 1 0 0,-1-1-1 0 0,1 1 1 0 0,0 0-1 0 0,0 0 0 0 0,-1 1 1 0 0,5 0-1 0 0,-3 0 1 0 0,0 1 0 0 0,0-1 0 0 0,0 1-1 0 0,-1 0 1 0 0,1 0 0 0 0,0 1 0 0 0,-1-1-1 0 0,0 1 1 0 0,0-1 0 0 0,6 7 0 0 0,2 4 0 0 0,-2 0 1 0 0,0 1-1 0 0,0 0 0 0 0,-1 0 1 0 0,7 18-1 0 0,42 112 75 0 0,-50-126-59 0 0,-2 0 9 0 0,2-1 1 0 0,0 0-1 0 0,15 25 0 0 0,-1-6-25 0 0,-11-21-725 0 0,-6-15-2138 0 0,-4-1 2563 0 0</inkml:trace>
  <inkml:trace contextRef="#ctx0" brushRef="#br0" timeOffset="1">606 1 16439 0 0,'0'0'1491'0'0,"1"1"-1227"0"0,2 4-197 0 0,-1 0 0 0 0,1-1 1 0 0,1 1-1 0 0,-1-1 0 0 0,5 5 0 0 0,8 10 393 0 0,25 35-149 0 0,-16-23-51 0 0,40 67-1 0 0,-41-53-221 0 0,-1 1-1 0 0,-2 1 0 0 0,25 84 1 0 0,-34-82 370 0 0,-1 0 0 0 0,5 71 0 0 0,-15-93-72 0 0,-1-1 1 0 0,-1 1-1 0 0,-1 0 1 0 0,-9 37-1 0 0,7-46-185 0 0,-1-1 1 0 0,-1 1-1 0 0,-1-1 0 0 0,-1 0 0 0 0,0-1 0 0 0,-1 0 0 0 0,-14 21 1 0 0,1-7-285 0 0,-1 0 1 0 0,-2-2 0 0 0,-1 0 0 0 0,-54 43-1 0 0,41-43-503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31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39 6912 0 0,'-6'0'714'0'0,"-7"0"-1324"0"0,8 1 2711 0 0,-1-1-1 0 0,0 0 0 0 0,0 0 0 0 0,0-1 1 0 0,-11-2-1 0 0,16 3-744 0 0,-10 0 2765 0 0,22 0-3916 0 0,103-4 638 0 0,-109 3-835 0 0,1 1 0 0 0,0 1 0 0 0,9 0 0 0 0,-9 0 18 0 0,0 0 1 0 0,0-1-1 0 0,10 0 1 0 0,108-7 131 0 0,0 2-104 0 0,35-2 82 0 0,4-1-16 0 0,-107 7-61 0 0,-14 0 74 0 0,61 6 0 0 0,-88-3-116 0 0,0-1 1 0 0,0-1-1 0 0,24-2 0 0 0,-33 2 18 0 0,-1-1 0 0 0,1 2-1 0 0,0-1 1 0 0,-1 0-1 0 0,1 1 1 0 0,0 0 0 0 0,-1 1-1 0 0,7 1 1 0 0,-11-2-28 0 0,0-1-1 0 0,0 0 1 0 0,0 1 0 0 0,0-1-1 0 0,0 0 1 0 0,0 0-1 0 0,0 0 1 0 0,0 0 0 0 0,0 0-1 0 0,0 0 1 0 0,1 0 0 0 0,-1 0-27 0 0,-1 0 1 0 0,0 0-1 0 0,1 0 1 0 0,-1-1-1 0 0,0 1 1 0 0,0 0-1 0 0,1 0 1 0 0,-1 0-1 0 0,0-1 1 0 0,0 1-1 0 0,1 0 1 0 0,-1 0-1 0 0,0 0 1 0 0,0-1-1 0 0,0 1 1 0 0,0 0 0 0 0,1-1-1 0 0,-1 1 1 0 0,0 0-1 0 0,0 0 1 0 0,0-1-1 0 0,0 1 1 0 0,0 0-1 0 0,0-1 1 0 0,0 1-1 0 0,0 0 1 0 0,0-1-1 0 0,0 1 1 0 0,0 0-1 0 0,0 0 1 0 0,0-1-1 0 0,0 1 1 0 0,0 0 0 0 0,0-1-1 0 0,0 1 1 0 0,0 0-1 0 0,0-1 1 0 0,0 1-1 0 0,-4-11-492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22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1708 15 6912 0 0,'-1'-1'105'0'0,"0"-1"0"0"0,0 1 0 0 0,0 0 0 0 0,0 0 1 0 0,0 0-1 0 0,-1 0 0 0 0,1 0 0 0 0,0 1 0 0 0,-1-1 0 0 0,1 0 0 0 0,0 0 1 0 0,-1 1-1 0 0,1-1 0 0 0,-1 1 0 0 0,1 0 0 0 0,-1-1 0 0 0,1 1 1 0 0,-1 0-1 0 0,1 0 0 0 0,-1 0 0 0 0,1 0 0 0 0,-1 0 0 0 0,0 0 0 0 0,1 0 1 0 0,-1 0-1 0 0,1 1 0 0 0,-1-1 0 0 0,1 1 0 0 0,-2 0 0 0 0,-9 3 2954 0 0,-14 6 2105 0 0,22-8-4963 0 0,0 0 1 0 0,0 1-1 0 0,0 0 0 0 0,-5 4 0 0 0,-12 14-168 0 0,2 1 0 0 0,-31 45 0 0 0,30-40-28 0 0,-59 77-5 0 0,-140 140 0 0 0,-118 74 0 0 0,84-118 278 0 0,-16-22 84 0 0,41-27 557 0 0,123-80-464 0 0,104-71-579 0 0,2-7-2220 0 0,4-6 116 0 0,7-6-3985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08:22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417 153 6448 0 0,'-1'-2'62'0'0,"0"0"0"0"0,0-1 0 0 0,0 1 0 0 0,1 0 0 0 0,-1-1 0 0 0,1 1 0 0 0,-1 0 0 0 0,1-1 0 0 0,0 1 1 0 0,0-4-1 0 0,-2-12 217 0 0,-1 5 1495 0 0,0 0 0 0 0,1-1-1 0 0,1 1 1 0 0,0-22-1 0 0,1 34-1181 0 0,0-1-27 0 0,0-12 1641 0 0,-1 15-1986 0 0,-4 4-180 0 0,1 0 0 0 0,-1 1 1 0 0,1-1-1 0 0,1 1 0 0 0,-1 0 0 0 0,1 0 1 0 0,0 1-1 0 0,0-1 0 0 0,-2 8 0 0 0,-188 457-101 0 0,128-322 66 0 0,-13 58 350 0 0,69-181-220 0 0,-4 23 479 0 0,12-47 76 0 0,12 0 69 0 0,-10-2-740 0 0,0 1 1 0 0,1-1 0 0 0,-1 0-1 0 0,0 0 1 0 0,0 1 0 0 0,0-1-1 0 0,1 0 1 0 0,-1 0-1 0 0,0 0 1 0 0,0 0 0 0 0,2-1-1 0 0,17-5 140 0 0,-1 0-1 0 0,0-2 1 0 0,-1 0 0 0 0,20-12-1 0 0,-3 2 75 0 0,76-45 452 0 0,-18 9-208 0 0,136-62-58 0 0,-72 42-7220 0 0,-41 22-1272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4:23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2 593 2304 0 0,'0'0'6710'0'0,"0"-9"-5627"0"0,-1-17-854 0 0,1 17-146 0 0,-1 0-1 0 0,1 0 1 0 0,1 1 0 0 0,-1-1 0 0 0,1 0 0 0 0,1 0 0 0 0,0 1 0 0 0,4-12 0 0 0,9-18 619 0 0,-14 37 164 0 0,17-14 1922 0 0,-13 12-2696 0 0,0 0 1 0 0,0 0 0 0 0,0 1-1 0 0,1 0 1 0 0,-1 0 0 0 0,1 0 0 0 0,-1 1-1 0 0,1 0 1 0 0,11-1 0 0 0,15-5 370 0 0,38-8 127 0 0,74-6-1 0 0,-68 10-367 0 0,81-4 168 0 0,-56 7-218 0 0,-62 4-113 0 0,405-27 412 0 0,-222 27-7 0 0,90 12-277 0 0,-238-8-127 0 0,134-4 237 0 0,-94-2-221 0 0,56-7-26 0 0,195-10 221 0 0,-221 18-140 0 0,207 9-40 0 0,-143 8-38 0 0,117-10-4 0 0,-174-3-34 0 0,-100 1-6 0 0,337 3 273 0 0,-238 5 34 0 0,69 0 8 0 0,-89-2-274 0 0,24 0-253 0 0,-32-2 131 0 0,-24-1 54 0 0,-16 1 75 0 0,15-2 54 0 0,-10-4-84 0 0,354-6 90 0 0,-256 1 40 0 0,-52 2-40 0 0,206-11-191 0 0,-119 2 74 0 0,-27 1 0 0 0,333-6 156 0 0,-371 17-164 0 0,58-4 20 0 0,224-10-8 0 0,-351 14 8 0 0,632-18 498 0 0,-466 23-497 0 0,-74 0-16 0 0,20 5 3 0 0,-53 0 0 0 0,-107-7 0 0 0,161 9 11 0 0,-79-4 42 0 0,-48-3-42 0 0,271 1 61 0 0,-44-1-27 0 0,212-10 14 0 0,-404 3-54 0 0,40-5-23 0 0,28 0-24 0 0,108-5 30 0 0,-88 4 12 0 0,-34 2 0 0 0,268-7 152 0 0,-172 13-210 0 0,40-1 116 0 0,-11 0-42 0 0,80-1-30 0 0,-160 4-177 0 0,209-6 312 0 0,-293 4-117 0 0,355-14 204 0 0,-122 0-442 0 0,-274 11 590 0 0,783-37-139 0 0,-712 33-187 0 0,20 0 36 0 0,-128 8-46 0 0,214-7 107 0 0,403-3 708 0 0,-545 11-564 0 0,551 6 1914 0 0,-667-6-2327 0 0,-2 0-1397 0 0,-10 0 979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40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34 137 15632 0 0,'0'0'1571'0'0,"-1"0"-1437"0"0,-5 0-73 0 0,5 0 179 0 0,-7-4 395 0 0,7 3-572 0 0,0-1 0 0 0,0 1 0 0 0,0 0 0 0 0,0 0 0 0 0,0-1 0 0 0,0 1 0 0 0,0 0 0 0 0,0-1 0 0 0,1 1 0 0 0,-2-3 0 0 0,-4-26 488 0 0,5 28-519 0 0,1 0 1 0 0,0 0 0 0 0,1 0-1 0 0,-1 0 1 0 0,0-1 0 0 0,1 1-1 0 0,-1 0 1 0 0,1 0 0 0 0,-1 0-1 0 0,1 0 1 0 0,0 0-1 0 0,0 1 1 0 0,0-1 0 0 0,0 0-1 0 0,0 0 1 0 0,0 1 0 0 0,1-1-1 0 0,-1 0 1 0 0,1 1 0 0 0,-1-1-1 0 0,4-1 1 0 0,1-2 136 0 0,0 0-1 0 0,1 1 1 0 0,-1 0-1 0 0,13-5 1 0 0,-7 5-56 0 0,0 1 0 0 0,0 0 0 0 0,1 1 1 0 0,-1 0-1 0 0,1 1 0 0 0,-1 0 0 0 0,17 2 0 0 0,-28-1-113 0 0,18 1 17 0 0,1 1 0 0 0,-1 0 0 0 0,1 2 0 0 0,-1 1-1 0 0,0 0 1 0 0,0 1 0 0 0,-1 1 0 0 0,0 1 0 0 0,0 0 0 0 0,-1 1-1 0 0,0 1 1 0 0,0 1 0 0 0,-1 1 0 0 0,-1 0 0 0 0,19 19 0 0 0,-25-22 60 0 0,-1 0 0 0 0,0 0 1 0 0,-1 0-1 0 0,0 1 0 0 0,-1 1 1 0 0,0-1-1 0 0,0 1 0 0 0,-1 0 1 0 0,0 0-1 0 0,5 21 0 0 0,-9-24-4 0 0,1 1 0 0 0,-1-1 0 0 0,0 1 0 0 0,-1 0 0 0 0,0-1 0 0 0,-1 1 0 0 0,1 0 0 0 0,-2-1 0 0 0,1 1 0 0 0,-1-1-1 0 0,0 1 1 0 0,-1-1 0 0 0,0 0 0 0 0,-1 0 0 0 0,-6 13 0 0 0,2-8 27 0 0,-1 0 0 0 0,0-1-1 0 0,-1 1 1 0 0,0-2 0 0 0,-1 0 0 0 0,-1 0 0 0 0,1-1 0 0 0,-1 0-1 0 0,-18 10 1 0 0,14-10 31 0 0,-1-2 0 0 0,0 0-1 0 0,-1 0 1 0 0,0-2 0 0 0,0 0-1 0 0,-1-1 1 0 0,-21 2 0 0 0,2-5-70 0 0,23-3-9 0 0,6 0-40 0 0,1-2-28 0 0,29-9-288 0 0,-13 8 280 0 0,0 1-1 0 0,0 0 0 0 0,0 1 1 0 0,0 0-1 0 0,0 0 0 0 0,1 1 1 0 0,-1 0-1 0 0,12 0 0 0 0,13-3-9 0 0,3 1 28 0 0,0 1-1 0 0,0 2 0 0 0,0 2 0 0 0,42 7 1 0 0,-25-3-171 0 0,-14-1 134 0 0,-1 1 1 0 0,0 2 0 0 0,0 2 0 0 0,47 20 0 0 0,-78-27 36 0 0,1 0 1 0 0,-1 1-1 0 0,-1 0 1 0 0,1 1-1 0 0,-1-1 1 0 0,1 1-1 0 0,-1 0 0 0 0,-1 1 1 0 0,1 0-1 0 0,-1 0 1 0 0,9 12-1 0 0,-12-15 3 0 0,-1 0 0 0 0,1 0 0 0 0,-1 0 1 0 0,0 0-1 0 0,0 1 0 0 0,0-1 0 0 0,0 0 0 0 0,0 1 0 0 0,-1-1 0 0 0,1 1 0 0 0,-1-1 0 0 0,0 1 0 0 0,0-1 0 0 0,0 0 1 0 0,-1 1-1 0 0,1-1 0 0 0,-1 1 0 0 0,0-1 0 0 0,0 0 0 0 0,0 1 0 0 0,0-1 0 0 0,-1 0 0 0 0,-2 6 0 0 0,-5 4 22 0 0,0 0 0 0 0,0 0-1 0 0,-21 21 1 0 0,25-29-9 0 0,-10 11 42 0 0,-2 0 1 0 0,0-2 0 0 0,-26 19-1 0 0,-63 29 273 0 0,74-46-229 0 0,0-2 1 0 0,-1-1 0 0 0,-63 14-1 0 0,69-21 30 0 0,-1-1 0 0 0,0-1 0 0 0,-40 0 0 0 0,63-4-88 0 0,0-1 0 0 0,1 1-1 0 0,-1-1 1 0 0,1 0 0 0 0,-1 0-1 0 0,1 0 1 0 0,-1 0 0 0 0,1-1 0 0 0,0 0-1 0 0,-1 0 1 0 0,1 0 0 0 0,0 0-1 0 0,0-1 1 0 0,1 1 0 0 0,-1-1 0 0 0,0 0-1 0 0,1 0 1 0 0,0-1 0 0 0,0 1-1 0 0,-4-5 1 0 0,6 6-43 0 0,0 1 0 0 0,1-1-1 0 0,-1 0 1 0 0,0 1 0 0 0,1-1 0 0 0,-1 0 0 0 0,1 0-1 0 0,-1 1 1 0 0,1-1 0 0 0,0 0 0 0 0,0 0-1 0 0,0 1 1 0 0,0-1 0 0 0,0 0 0 0 0,0 0 0 0 0,1 0-1 0 0,-1 1 1 0 0,0-1 0 0 0,1 0 0 0 0,0-2-1 0 0,2-3-118 0 0,1 1-1 0 0,-1-1 0 0 0,8-9 0 0 0,-7 11-128 0 0,1 0 0 0 0,1 0 0 0 0,-1 1 0 0 0,1-1 0 0 0,0 1 0 0 0,0 0 0 0 0,0 1 1 0 0,0-1-1 0 0,13-4 0 0 0,-10 4-311 0 0,17-8-870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41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5984 0 0,'0'0'14261'0'0,"2"0"-14123"0"0,0 1-94 0 0,0-1-1 0 0,0 1 0 0 0,0 0 1 0 0,0 0-1 0 0,-1 0 0 0 0,1 0 1 0 0,0 0-1 0 0,-1 0 0 0 0,1 1 0 0 0,0-1 1 0 0,-1 1-1 0 0,0-1 0 0 0,1 1 1 0 0,-1-1-1 0 0,0 1 0 0 0,0 0 1 0 0,0-1-1 0 0,0 1 0 0 0,0 0 1 0 0,0 0-1 0 0,0 0 0 0 0,-1 0 0 0 0,1 0 1 0 0,-1 0-1 0 0,1 0 0 0 0,-1 0 1 0 0,0 0-1 0 0,0 2 0 0 0,2 4 20 0 0,0 0 0 0 0,0 0 0 0 0,0 0-1 0 0,5 8 1 0 0,-3-6-62 0 0,0-1 1 0 0,3 18-1 0 0,19 83 545 0 0,-18-73-382 0 0,-4-24-83 0 0,-1 0 0 0 0,1 16 0 0 0,-2-9 19 0 0,2-1-1 0 0,7 28 1 0 0,5 23 38 0 0,-16-60-63 0 0,2 0 262 0 0,1-12-63 0 0,3-17-88 0 0,8-64-88 0 0,2-24-24 0 0,-3 16-74 0 0,-10 69-17 0 0,1 1 0 0 0,1-1 0 0 0,9-23 0 0 0,3-15-11 0 0,-12 44 28 0 0,0 1 0 0 0,10-21 0 0 0,-5 13 16 0 0,-10 21 13 0 0,2-2 6 0 0,10-6-19 0 0,-4 3-28 0 0,-1 3-52 0 0,-4 3 46 0 0,-1 0 0 0 0,1-1 0 0 0,0 1-1 0 0,0 0 1 0 0,-1 1 0 0 0,4-1 0 0 0,-3 0 0 0 0,12-1 5 0 0,-11 3 14 0 0,-2 1 0 0 0,3 0-1 0 0,0 0 0 0 0,0 1 0 0 0,0-1 0 0 0,-1 1 0 0 0,1 0 0 0 0,-1 1 0 0 0,0-1 0 0 0,0 1 0 0 0,0 0 0 0 0,0 0 0 0 0,-1 0 0 0 0,1 0 0 0 0,-1 1 0 0 0,0 0 0 0 0,0-1 0 0 0,3 10 0 0 0,13 26 0 0 0,-13-30 0 0 0,-1 0 0 0 0,7 20 0 0 0,-7-16 0 0 0,12 24 0 0 0,-3-8 0 0 0,0 1 28 0 0,2 0-1 0 0,27 39 1 0 0,11 28 185 0 0,-41-72-192 0 0,-11-20-16 0 0,1 0 1 0 0,0 0-1 0 0,0 0 0 0 0,0-1 1 0 0,1 1-1 0 0,-1-1 1 0 0,7 6-1 0 0,-6-5-192 0 0,10 9-220 0 0,-14-15 285 0 0,1 0-1 0 0,-1 1 1 0 0,1-1-1 0 0,-1 0 1 0 0,1 1-1 0 0,-1-1 1 0 0,1 0 0 0 0,0 0-1 0 0,-1 1 1 0 0,1-1-1 0 0,-1 0 1 0 0,1 0-1 0 0,0 0 1 0 0,-1 0-1 0 0,1 0 1 0 0,-1 0 0 0 0,1 0-1 0 0,0 0 1 0 0,-1 0-1 0 0,1 0 1 0 0,-1 0-1 0 0,1-1 1 0 0,0 1-1 0 0,-1 0 1 0 0,1 0 0 0 0,-1 0-1 0 0,2-1 1 0 0,2-6-1376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4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46 161 18167 0 0,'-2'1'59'0'0,"1"-1"0"0"0,0 1-1 0 0,-1-1 1 0 0,1 0 0 0 0,-1 0-1 0 0,1 1 1 0 0,-1-1-1 0 0,1 0 1 0 0,-1 0 0 0 0,1 0-1 0 0,-1 0 1 0 0,1-1-1 0 0,-1 1 1 0 0,1 0 0 0 0,-1-1-1 0 0,1 1 1 0 0,-1-1-1 0 0,1 1 1 0 0,0-1 0 0 0,-1 1-1 0 0,1-1 1 0 0,0 0 0 0 0,-1 0-1 0 0,1 0 1 0 0,-2-2-1 0 0,2 2 5 0 0,0-1-1 0 0,0 0 1 0 0,1 0-1 0 0,-1 0 1 0 0,0 0-1 0 0,1 0 0 0 0,-1 0 1 0 0,1 0-1 0 0,0-1 1 0 0,0 1-1 0 0,0 0 1 0 0,0 0-1 0 0,0 0 1 0 0,0 0-1 0 0,0 0 0 0 0,1 0 1 0 0,0-3-1 0 0,1 1-73 0 0,0 0-1 0 0,0 0 0 0 0,0 0 0 0 0,1 0 0 0 0,-1 0 0 0 0,1 0 1 0 0,0 1-1 0 0,0 0 0 0 0,1-1 0 0 0,-1 1 0 0 0,7-5 0 0 0,2-2-46 0 0,-11 9 46 0 0,3-3-43 0 0,0 0-1 0 0,0 1 1 0 0,1-1-1 0 0,-1 1 1 0 0,1 0-1 0 0,-1 0 1 0 0,9-4-1 0 0,0 2-112 0 0,1 0 0 0 0,22-5 0 0 0,-33 9 144 0 0,1 0 0 0 0,-1 1 0 0 0,1-1 0 0 0,-1 1 0 0 0,1 0 0 0 0,-1 0 0 0 0,0 0 0 0 0,1 1 0 0 0,-1-1 0 0 0,1 1 0 0 0,-1 0 0 0 0,0 0 0 0 0,1 0 0 0 0,-1 0 0 0 0,0 1 0 0 0,5 2 0 0 0,-3 0 59 0 0,1 1-1 0 0,-2-1 0 0 0,1 1 0 0 0,0 0 0 0 0,-1 1 1 0 0,0-1-1 0 0,0 1 0 0 0,-1 0 0 0 0,1 0 0 0 0,-1 0 1 0 0,2 8-1 0 0,1 1 77 0 0,-2 0 0 0 0,0 1 0 0 0,3 26 0 0 0,-6-34-56 0 0,-1 0 0 0 0,0 0 0 0 0,-1-1 0 0 0,0 1 0 0 0,0 0 0 0 0,-4 11 0 0 0,1-4 97 0 0,-1-1 0 0 0,-10 19 0 0 0,2-10 161 0 0,-1 0-1 0 0,-22 25 1 0 0,-5 10 941 0 0,19-28-191 0 0,21-28-944 0 0,0-1-21 0 0,-2 6-18 0 0,2-7-79 0 0,1 0-1 0 0,0 0 0 0 0,0 1 0 0 0,0-1 1 0 0,-1 0-1 0 0,1 0 0 0 0,0 0 0 0 0,0 1 1 0 0,0-1-1 0 0,0 0 0 0 0,0 0 0 0 0,0 1 1 0 0,-1-1-1 0 0,1 0 0 0 0,0 1 0 0 0,0-1 1 0 0,0 0-1 0 0,0 0 0 0 0,0 1 0 0 0,0-1 1 0 0,0 0-1 0 0,0 1 0 0 0,0-1 0 0 0,0 0 1 0 0,0 0-1 0 0,0 1 0 0 0,1-1 0 0 0,-1 0 1 0 0,0 0-1 0 0,0 1 0 0 0,0-1 0 0 0,0 0 1 0 0,0 0-1 0 0,1 1 0 0 0,-1-1 0 0 0,0 0 1 0 0,0 0-1 0 0,0 1 0 0 0,0-1 0 0 0,1 0 1 0 0,-1 0-1 0 0,0 0 0 0 0,0 0 0 0 0,1 1 1 0 0,-1-1-1 0 0,0 0 0 0 0,0 0 0 0 0,1 0 1 0 0,-1 0-1 0 0,0 0 0 0 0,1 0 0 0 0,-1 0 1 0 0,0 0-1 0 0,0 0 0 0 0,1 0 0 0 0,-1 0 1 0 0,1 0-1 0 0,-1 0 1 0 0,6 2-3 0 0,-1 0-1 0 0,1-1 0 0 0,0 0 1 0 0,-1 0-1 0 0,1 0 0 0 0,0-1 1 0 0,0 0-1 0 0,7 0 0 0 0,6-3-14 0 0,23-5-1 0 0,-18 3 13 0 0,103-28-332 0 0,-36 9-175 0 0,-24 7-2253 0 0,-36 7-4820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43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60 407 3680 0 0,'0'0'284'0'0,"-2"0"-187"0"0,-17 3 232 0 0,-4 2 9701 0 0,19-5-5841 0 0,-8 1-1253 0 0,22 1-2961 0 0,-1-1-1 0 0,1 1 1 0 0,0-2 0 0 0,-1 1 0 0 0,1-1 0 0 0,11-2 0 0 0,5 2-17 0 0,-14-1 69 0 0,0 0-1 0 0,17-4 0 0 0,9-1 77 0 0,216-24 625 0 0,-44 3-512 0 0,-93 14-134 0 0,20 4-18 0 0,-127 8-41 0 0,30 0-203 0 0,-37 1-628 0 0,4 2-2473 0 0</inkml:trace>
  <inkml:trace contextRef="#ctx0" brushRef="#br0" timeOffset="1">471 92 15776 0 0,'-26'-5'1683'0'0,"18"1"-1655"0"0,6 0 78 0 0,-1 0 0 0 0,1 0 0 0 0,0 0-1 0 0,0 0 1 0 0,1 0 0 0 0,-1-1-1 0 0,1 1 1 0 0,0 0 0 0 0,0-1 0 0 0,1 1-1 0 0,-1-1 1 0 0,1 0 0 0 0,0-8-1 0 0,-2 0 1235 0 0,5 25 1591 0 0,0-4-2718 0 0,-1 0-1 0 0,1 1 1 0 0,1 14-1 0 0,-3-12-135 0 0,1 0-1 0 0,4 11 1 0 0,2 4 108 0 0,0 0 0 0 0,3 30 0 0 0,-4-20 355 0 0,15 42 0 0 0,-4-17-270 0 0,-4-13-200 0 0,25 60 0 0 0,0-3-878 0 0,-21-54 300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45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90 6448 0 0,'2'1'6729'0'0,"2"3"-5704"0"0,1 1 1 0 0,-1-1-1 0 0,0 1 0 0 0,4 5 0 0 0,-8-9-1001 0 0,0 0-1 0 0,-1 0 0 0 0,1 0 0 0 0,0 0 0 0 0,0 0 0 0 0,-1 0 0 0 0,1 0 0 0 0,-1 0 0 0 0,1 0 0 0 0,-1 0 0 0 0,1 0 0 0 0,-1 0 0 0 0,0 0 0 0 0,-2 3 86 0 0,1 1-16 0 0,-1 0 0 0 0,0 0 0 0 0,0-1 0 0 0,0 1 0 0 0,0-1-1 0 0,-1 0 1 0 0,1 0 0 0 0,-1 0 0 0 0,0 0 0 0 0,-1-1-1 0 0,-7 6 1 0 0,-4 0 207 0 0,-1 0 0 0 0,-18 7 0 0 0,21-10-130 0 0,-3 1 164 0 0,0-1 0 0 0,-1-1 0 0 0,-26 4 0 0 0,31-7-17 0 0,1-1 0 0 0,-1 0 0 0 0,1-1-1 0 0,-22-3 1 0 0,31 3-285 0 0,1-1 1 0 0,-1 1-1 0 0,1-1 0 0 0,-1 1 0 0 0,1-1 0 0 0,-1 0 1 0 0,1 0-1 0 0,-1 0 0 0 0,1 0 0 0 0,0 0 0 0 0,0-1 1 0 0,0 1-1 0 0,0 0 0 0 0,0-1 0 0 0,0 0 0 0 0,0 0 1 0 0,0 1-1 0 0,1-1 0 0 0,-1 0 0 0 0,0 0 0 0 0,1-1 1 0 0,0 1-1 0 0,-1 0 0 0 0,1 0 0 0 0,0-1 0 0 0,0 1 1 0 0,1 0-1 0 0,-1-1 0 0 0,0 1 0 0 0,1-1 0 0 0,0 1 0 0 0,-1-1 1 0 0,1 1-1 0 0,0-1 0 0 0,0 0 0 0 0,0 1 0 0 0,1-1 1 0 0,-1 1-1 0 0,1-1 0 0 0,0-3 0 0 0,1-2-47 0 0,0 0 0 0 0,0 1 0 0 0,1 0-1 0 0,-1-1 1 0 0,2 1 0 0 0,-1 0 0 0 0,1 0 0 0 0,0 1-1 0 0,6-8 1 0 0,0 1-97 0 0,1 1 0 0 0,25-23 0 0 0,-30 31 61 0 0,0-1-1 0 0,0 1 1 0 0,1 0-1 0 0,-1 0 0 0 0,1 1 1 0 0,0 0-1 0 0,0 0 1 0 0,14-4-1 0 0,-11 5-38 0 0,0 0 0 0 0,1 1 0 0 0,12-1-1 0 0,-19 2 62 0 0,1 1 0 0 0,-1-1 0 0 0,0 1 0 0 0,0 0 0 0 0,0 0 0 0 0,0 0 0 0 0,0 1 0 0 0,0-1 0 0 0,0 1 0 0 0,7 4 0 0 0,13 9-121 0 0,-11-8 54 0 0,0 1 0 0 0,0 1-1 0 0,0 0 1 0 0,-1 1 0 0 0,-1 0 0 0 0,11 12-1 0 0,7 16-129 0 0,27 45-1 0 0,-44-60 223 0 0,-2 1 1 0 0,0 1-1 0 0,-2-1 0 0 0,9 38 0 0 0,-16-56 4 0 0,0 1-1 0 0,0 0 1 0 0,-1 0 0 0 0,0-1-1 0 0,-1 12 1 0 0,0 5 22 0 0,0-18 13 0 0,1 0 0 0 0,-1 0 0 0 0,0 0-1 0 0,0 0 1 0 0,-1 0 0 0 0,1-1-1 0 0,-1 1 1 0 0,0 0 0 0 0,0-1 0 0 0,-1 1-1 0 0,1-1 1 0 0,-1 0 0 0 0,0 0 0 0 0,0 0-1 0 0,-1 0 1 0 0,1-1 0 0 0,-6 6 0 0 0,1-3 108 0 0,-1 1 0 0 0,1-1 1 0 0,-1-1-1 0 0,0 1 0 0 0,-1-2 1 0 0,1 1-1 0 0,-14 3 0 0 0,15-6-29 0 0,1 0-1 0 0,0-1 0 0 0,-1 0 1 0 0,1-1-1 0 0,-1 1 1 0 0,1-1-1 0 0,-1-1 1 0 0,1 0-1 0 0,-1 0 0 0 0,1 0 1 0 0,0-1-1 0 0,-1 0 1 0 0,1 0-1 0 0,0-1 0 0 0,-12-6 1 0 0,-3-6 127 0 0,17 11-253 0 0,4 4-53 0 0,4 0-450 0 0,4 0 479 0 0,-1 0 1 0 0,1 0-1 0 0,-1 1 0 0 0,0 0 0 0 0,1 1 0 0 0,-1-1 1 0 0,0 1-1 0 0,0 1 0 0 0,0-1 0 0 0,0 1 0 0 0,0 0 1 0 0,5 3-1 0 0,53 38 4 0 0,-25-18 20 0 0,0 0 0 0 0,50 22 0 0 0,-23-21 65 0 0,-59-24-71 0 0,-1 0-1 0 0,1-1 0 0 0,0 0 1 0 0,0 0-1 0 0,-1-1 0 0 0,1 0 1 0 0,0 0-1 0 0,0 0 0 0 0,1-1 1 0 0,-1 0-1 0 0,10-1 0 0 0,32-5-653 0 0,-30 0-1464 0 0,-6 0-5345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46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7368 0 0,'0'0'12299'0'0,"3"-1"-12056"0"0,-1 1-230 0 0,0-1-1 0 0,0 1 1 0 0,0-1-1 0 0,0 1 1 0 0,0 0-1 0 0,0 0 1 0 0,0 0 0 0 0,0 0-1 0 0,0 0 1 0 0,0 0-1 0 0,0 1 1 0 0,0-1-1 0 0,0 1 1 0 0,0-1-1 0 0,0 1 1 0 0,0 0 0 0 0,0 0-1 0 0,0 0 1 0 0,0 0-1 0 0,-1 0 1 0 0,1 0-1 0 0,0 0 1 0 0,-1 1 0 0 0,1-1-1 0 0,-1 0 1 0 0,1 1-1 0 0,1 2 1 0 0,1 2 22 0 0,0-1 1 0 0,0 2 0 0 0,0-1-1 0 0,0 0 1 0 0,-1 1 0 0 0,4 12-1 0 0,21 60 321 0 0,33 117 1119 0 0,-45-151-1075 0 0,-12-34 101 0 0,-8-14 671 0 0,-8-16-465 0 0,11 15-705 0 0,0-1-1 0 0,-1 1 1 0 0,1 0-1 0 0,1-1 1 0 0,-1 1 0 0 0,1-1-1 0 0,0 1 1 0 0,0-1 0 0 0,0 0-1 0 0,1 1 1 0 0,-1-1-1 0 0,2-4 1 0 0,1-22-2 0 0,-2 17 0 0 0,1-1 0 0 0,0 1 0 0 0,1 0 0 0 0,0 1 0 0 0,1-1 0 0 0,0 0 0 0 0,1 1 0 0 0,12-20 0 0 0,-5 6 0 0 0,-10 19 0 0 0,2 1 0 0 0,-1 0 0 0 0,1 0 0 0 0,0 0 0 0 0,6-8 0 0 0,-6 10-1 0 0,-1 1 0 0 0,1 0-1 0 0,-1 0 1 0 0,1 0-1 0 0,0 0 0 0 0,0 1 1 0 0,5-4-1 0 0,-4 4-13 0 0,0-1 1 0 0,1 1 1 0 0,-1 0-1 0 0,1 0 1 0 0,0 0-1 0 0,0 1 1 0 0,0 0-1 0 0,0 0 1 0 0,0 0-1 0 0,1 1 1 0 0,-1-1-1 0 0,7 1 1 0 0,17-2 4 0 0,-26 2 4 0 0,0 0-1 0 0,0 1 0 0 0,-1-1 1 0 0,1 1-1 0 0,0 0 0 0 0,0 0 1 0 0,-1 0-1 0 0,1 0 0 0 0,0 1 1 0 0,-1-1-1 0 0,1 1 0 0 0,0 0 1 0 0,4 2-1 0 0,-3 0-7 0 0,0 0 0 0 0,0 0 0 0 0,0 0 0 0 0,0 1 0 0 0,0 0 0 0 0,-1 0 0 0 0,0 0 0 0 0,0 0 0 0 0,0 1 0 0 0,5 7 0 0 0,-3 0 15 0 0,0-1 0 0 0,-1 1-1 0 0,7 22 1 0 0,3 32 84 0 0,-3-12-20 0 0,5 25 136 0 0,-10-44-30 0 0,20 60 0 0 0,-22-84-166 0 0,-1 0 0 0 0,1-1 0 0 0,1 1 1 0 0,0-1-1 0 0,1-1 0 0 0,-1 1 0 0 0,2-1 0 0 0,-1 0 1 0 0,14 11-1 0 0,-10-10-130 0 0,21 13 0 0 0,-27-20-93 0 0,0 0 1 0 0,0-1-1 0 0,0 0 0 0 0,0 0 1 0 0,0 0-1 0 0,1-1 0 0 0,8 2 1 0 0,8 0-1406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47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16 594 16128 0 0,'0'0'2874'0'0,"-16"-5"818"0"0,17 4-3562 0 0,-1 1 0 0 0,1 0-1 0 0,-1 0 1 0 0,0 0 0 0 0,1-1 0 0 0,-1 1 0 0 0,1 0 0 0 0,-1 0-1 0 0,0 0 1 0 0,1 0 0 0 0,-1 0 0 0 0,1-1 0 0 0,-1 1 0 0 0,1 0-1 0 0,-1 0 1 0 0,1 0 0 0 0,-1 0 0 0 0,0 1 0 0 0,1-1 0 0 0,-1 0-1 0 0,1 0 1 0 0,-1 0 0 0 0,1 0 0 0 0,0 1 0 0 0,20 1-268 0 0,38 10 407 0 0,22 3 3 0 0,29-3-81 0 0,188-4 0 0 0,-235-9-421 0 0,23-3-1291 0 0,-39-7-2055 0 0,-24 7-4294 0 0</inkml:trace>
  <inkml:trace contextRef="#ctx0" brushRef="#br0" timeOffset="1">1397 1 3224 0 0,'-5'4'288'0'0,"-13"16"7233"0"0,17-19-6980 0 0,0-1 1 0 0,0 1-1 0 0,0 0 0 0 0,0 0 0 0 0,0 1 0 0 0,0-1 0 0 0,0 0 0 0 0,0 0 0 0 0,1 0 0 0 0,-1 0 0 0 0,0 1 0 0 0,1-1 0 0 0,-1 0 0 0 0,1 1 0 0 0,0-1 0 0 0,-1 0 0 0 0,1 1 0 0 0,0 1 0 0 0,-2 22 164 0 0,1 1 0 0 0,2 0-1 0 0,5 36 1 0 0,-4-38-462 0 0,39 222 1607 0 0,18-5-150 0 0,-27-115-3745 0 0,-3 1-3622 0 0,-16-68-3010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43:52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95 9416 0 0,'-6'-2'143'0'0,"5"1"-72"0"0,0 0 1 0 0,-1 1-1 0 0,1 0 0 0 0,-1-1 1 0 0,1 1-1 0 0,-1 0 1 0 0,1 0-1 0 0,-1-1 0 0 0,1 1 1 0 0,-1 0-1 0 0,-2 1 1 0 0,-21-1 370 0 0,24 0 524 0 0,-19-8 2784 0 0,14 0-2819 0 0,6 8-901 0 0,0 0-1 0 0,0 0 1 0 0,0-1 0 0 0,0 1 0 0 0,0 0 0 0 0,0 0-1 0 0,0 0 1 0 0,0 0 0 0 0,0-1 0 0 0,0 1-1 0 0,1 0 1 0 0,-1 0 0 0 0,0 0 0 0 0,0 0 0 0 0,0 0-1 0 0,0-1 1 0 0,0 1 0 0 0,0 0 0 0 0,0 0-1 0 0,1 0 1 0 0,-1 0 0 0 0,0 0 0 0 0,0 0 0 0 0,0 0-1 0 0,0 0 1 0 0,0 0 0 0 0,1 0 0 0 0,-1-1-1 0 0,0 1 1 0 0,0 0 0 0 0,0 0 0 0 0,1 0 0 0 0,19 0 1260 0 0,-12 1-1335 0 0,-5-1 123 0 0,-1 0 1 0 0,1 0-1 0 0,0 1 1 0 0,0 0-1 0 0,-1 0 1 0 0,1-1-1 0 0,3 3 1 0 0,10 3 177 0 0,35-2 401 0 0,-10-2-44 0 0,-17 0-194 0 0,39-2 1 0 0,-22-1-163 0 0,17-4-92 0 0,-43 3-146 0 0,-1 1 1 0 0,1 0-1 0 0,24 3 1 0 0,-31-2-14 0 0,0 0 1 0 0,-1-1-1 0 0,1 1 0 0 0,0-2 1 0 0,8-1-1 0 0,-6 1-1 0 0,0 0 0 0 0,16 0 0 0 0,176-5 271 0 0,-128 10-168 0 0,79 13-1 0 0,-130-14-69 0 0,0-1 0 0 0,26-3 0 0 0,32 2 37 0 0,112 5-3 0 0,-134-3-22 0 0,14 1 34 0 0,-51-1-77 0 0,5 2-6 0 0,1-2 0 0 0,52-2 0 0 0,-56-1-1 0 0,-1 1 0 0 0,41 5 0 0 0,14 0 0 0 0,-5 1 137 0 0,-3-1 38 0 0,26 3 222 0 0,-32-2-162 0 0,-17-5-216 0 0,-27-1-20 0 0,37 5-1 0 0,30 2 66 0 0,-69-5-10 0 0,0-2-1 0 0,-1 0 0 0 0,1-1 1 0 0,18-3-1 0 0,17 1 2 0 0,-21 2-57 0 0,29-3 17 0 0,102-12 162 0 0,-6 4-112 0 0,-73 8-66 0 0,179-16 1 0 0,-249 19 25 0 0,92-5 78 0 0,-64 4-103 0 0,-19 1 0 0 0,33 3 0 0 0,-5 0 0 0 0,-35-2 0 0 0,0 1 0 0 0,16 2 0 0 0,-3 2 0 0 0,-17-3 9 0 0,-9-2 17 0 0,1 1 0 0 0,0-1 0 0 0,-1 1 1 0 0,0 0-1 0 0,1 0 0 0 0,3 2 0 0 0,-1-1-16 0 0,0 0 0 0 0,0-1-1 0 0,0 1 1 0 0,1-2 0 0 0,-1 1-1 0 0,0-1 1 0 0,9 0 0 0 0,-13 0 3 0 0,-1 0 0 0 0,1 0 0 0 0,0 0 0 0 0,-1 0 0 0 0,1 0 0 0 0,-1 1 0 0 0,1-1 0 0 0,0 0 0 0 0,-1 1 0 0 0,4 1 0 0 0,0 0 6 0 0,8 0-38 0 0,0 0-1 0 0,0-1 1 0 0,0 0 0 0 0,0-1-1 0 0,0 0 1 0 0,15-3-1 0 0,-26 2 49 0 0,1 1-1 0 0,-1 0 0 0 0,1 0 1 0 0,-1 0-1 0 0,1 1 1 0 0,4 0-1 0 0,15 0 437 0 0,8-6-385 0 0,-5 1-176 0 0,47-1 0 0 0,60-3 327 0 0,7 3-296 0 0,-120 4 142 0 0,-1-1 0 0 0,35-7 1 0 0,3-2-128 0 0,48-6-11 0 0,-29 6 132 0 0,27-2-77 0 0,-2 7 2 0 0,163-5 150 0 0,-80 8 118 0 0,-181 3 494 0 0,-34-1-1608 0 0,10-3-176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42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71 3224 0 0,'-21'-7'954'0'0,"16"3"239"0"0,1 1-28 0 0,0-3 5415 0 0,0-2-3337 0 0,1-13-731 0 0,-1 9-719 0 0,0 3 582 0 0,9 21-2108 0 0,3 28 322 0 0,-7-37-551 0 0,0 0-1 0 0,-1 1 0 0 0,0-1 1 0 0,0 0-1 0 0,0 1 0 0 0,0-1 0 0 0,-1 5 1 0 0,1 18 134 0 0,1-17-110 0 0,0 0-1 0 0,-1 0 1 0 0,0 0 0 0 0,0 0 0 0 0,-3 12 0 0 0,1-3 107 0 0,-2 28 1 0 0,4-29-148 0 0,-2-1 1 0 0,-3 19-1 0 0,-1 14 283 0 0,3-20 102 0 0,3-19-448 0 0,-1 0 0 0 0,2 0 0 0 0,-1 0 0 0 0,1 0 0 0 0,3 12 0 0 0,-3-17-20 0 0,1 0 0 0 0,-1 0 1 0 0,1 0-1 0 0,0-1 1 0 0,1 1-1 0 0,-1 0 1 0 0,1-1-1 0 0,3 5 0 0 0,-5-7-34 0 0,1 0 0 0 0,-1 0 0 0 0,1 0 0 0 0,0-1 0 0 0,0 1-1 0 0,-1 0 1 0 0,1-1 0 0 0,0 1 0 0 0,0-1 0 0 0,1 0 0 0 0,-1 0-1 0 0,0 0 1 0 0,0 0 0 0 0,1 0 0 0 0,-1 0 0 0 0,0-1 0 0 0,1 1-1 0 0,4 0 1 0 0,16-7-3079 0 0,-1 5 1356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53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56 2760 0 0,'0'0'125'0'0,"-1"0"-3"0"0,-3 0-73 0 0,1-1 0 0 0,-1 0 0 0 0,1 0 1 0 0,-1 0-1 0 0,1 0 0 0 0,-4-2 1 0 0,3 2 1082 0 0,1-1 1 0 0,-1 1 0 0 0,0 0 0 0 0,0 0 0 0 0,0 0 0 0 0,-5 0 0 0 0,6 0-680 0 0,1 1-1 0 0,-1-1 0 0 0,0 1 1 0 0,1-1-1 0 0,-1 0 1 0 0,1 0-1 0 0,-1 0 0 0 0,1 0 1 0 0,0-1-1 0 0,-1 1 1 0 0,-1-2-1 0 0,1 0-268 0 0,0 2 0 0 0,-1-1 0 0 0,1 0 0 0 0,0 1 0 0 0,-5-3 0 0 0,-12-2 890 0 0,15 5-810 0 0,1-1-1 0 0,0 1 1 0 0,0 0 0 0 0,0 0 0 0 0,-8 0-1 0 0,11 1 153 0 0,-5 1 3752 0 0,19 3-3966 0 0,0 0-1 0 0,0-1 1 0 0,1-1-1 0 0,-1 0 1 0 0,18 0-1 0 0,74-4 230 0 0,-28-1-255 0 0,382 18-32 0 0,-312 3-252 0 0,-113-12-705 0 0,-1 1-1 0 0,43 17 1 0 0,-70-22 164 0 0,0 0 0 0 0,-1 1-1 0 0,1 0 1 0 0,-1 0 0 0 0,6 6-1 0 0,7 4-6961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54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32 18487 0 0,'-44'21'2300'0'0,"20"-8"-408"0"0,50-17-1772 0 0,31-7 448 0 0,80-16 519 0 0,-82 18-862 0 0,-9 2-105 0 0,1 2 0 0 0,-1 3 0 0 0,91 5 0 0 0,-25 8-964 0 0,136 33-1 0 0,-204-33-698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56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1549 6448 0 0,'0'0'498'0'0,"-1"0"-327"0"0,-13 0 1482 0 0,0-1-1 0 0,1 0 1 0 0,-1-1 0 0 0,1-1-1 0 0,-16-5 1 0 0,5-1-1236 0 0,-20-2 667 0 0,33 8 1849 0 0,14 3-651 0 0,29 6-2044 0 0,-18-3-87 0 0,0-1-1 0 0,21 1 1 0 0,26 2 57 0 0,54 5 38 0 0,-1-1-97 0 0,-44-8-64 0 0,79 10 1 0 0,-80-4-75 0 0,47 8-12 0 0,-8 2 65 0 0,-66-10-54 0 0,69 3-1 0 0,-31-4 47 0 0,101 9 51 0 0,-69-9-96 0 0,4 0-12 0 0,-49-1 120 0 0,88-4 0 0 0,-70-2 299 0 0,-74 1-418 0 0,-8 1 0 0 0,1-1 0 0 0,0 0 0 0 0,-1 0 0 0 0,1 0 0 0 0,6-2 0 0 0,-2-1 22 0 0,-7 2 80 0 0,-2-10 102 0 0,-1 6-179 0 0,0-1 1 0 0,0 1-1 0 0,-1 0 0 0 0,0 0 1 0 0,-5-8-1 0 0,-3-3-6 0 0,5 6 11 0 0,-1 1 0 0 0,-12-14 1 0 0,12 15-8 0 0,0 1 0 0 0,1-1 1 0 0,0-1-1 0 0,-6-12 1 0 0,9 17-9 0 0,1 0 1 0 0,-1 1-1 0 0,0-1 1 0 0,0 1 0 0 0,0-1-1 0 0,-6-4 1 0 0,5 4-7 0 0,0 0 0 0 0,0 0 0 0 0,0 0 0 0 0,-5-8 1 0 0,1 0-49 0 0,0 1 0 0 0,-1 0 1 0 0,-1 1-1 0 0,-20-18 1 0 0,-12-13-52 0 0,-57-60 15 0 0,23 4 80 0 0,65 80-26 0 0,0-1 0 0 0,1 0-1 0 0,-14-37 1 0 0,-16-44 21 0 0,34 82 2 0 0,-2-3-23 0 0,1-1 0 0 0,1 0 0 0 0,-6-36 0 0 0,10 32 10 0 0,1 0 0 0 0,1 1 1 0 0,1-1-1 0 0,5-34 0 0 0,-2 37 11 0 0,-1 1 0 0 0,1 0 0 0 0,11-33 0 0 0,3 2-2 0 0,-12 34-25 0 0,0 0 0 0 0,0 1 0 0 0,2-1 0 0 0,0 2-1 0 0,1-1 1 0 0,14-19 0 0 0,-13 23 27 0 0,1 0 0 0 0,0 0 0 0 0,1 1 0 0 0,0 0 0 0 0,23-15 0 0 0,-3 5-54 0 0,-22 15-15 0 0,0-1-1 0 0,1 2 1 0 0,0 0 0 0 0,16-7 0 0 0,61-26 111 0 0,-71 33 48 0 0,129-38-574 0 0,-71 25 243 0 0,107-21 242 0 0,-147 36 67 0 0,-1 1 0 0 0,1 1 0 0 0,64 7 0 0 0,-80-2-68 0 0,0 2 0 0 0,0 0 0 0 0,0 1 0 0 0,22 10 0 0 0,-1 0 0 0 0,-18-6-3 0 0,0 0 0 0 0,-1 2 0 0 0,28 19 0 0 0,-33-19-27 0 0,21 20 0 0 0,-33-29 30 0 0,5 7 1 0 0,16 18-1 0 0,0 3-11 0 0,17 20-43 0 0,-32-39 54 0 0,-1 1 0 0 0,0 0 0 0 0,8 17 0 0 0,4 7 0 0 0,3-2 0 0 0,12 19 0 0 0,-21-28-3 0 0,-3-4-22 0 0,0 0-1 0 0,9 25 0 0 0,-2 3-51 0 0,13 45 325 0 0,-21-58-285 0 0,11 77-1 0 0,-19-90 51 0 0,1 18 21 0 0,1 73-165 0 0,-1-44 209 0 0,-2-44-215 0 0,-1 45 0 0 0,-3-44 124 0 0,-7 65 386 0 0,3-69-347 0 0,0 0-1 0 0,-2-1 1 0 0,-1-1 0 0 0,-14 30-1 0 0,23-52-25 0 0,-4 5 65 0 0,1 1-1 0 0,-1-1 0 0 0,0 0 1 0 0,0 0-1 0 0,-8 7 1 0 0,-6 8 60 0 0,-8 18-279 0 0,25-36 20 0 0,-3 5 6 0 0,-4 7 142 0 0,7-12 350 0 0,1-2-304 0 0,-4 2-63 0 0,4-1-61 0 0,1 0-223 0 0,0 0 297 0 0,0 1-1 0 0,1-1 0 0 0,-1 0 1 0 0,0 0-1 0 0,1 0 0 0 0,-1 0 1 0 0,1-1-1 0 0,-1 1 0 0 0,1 0 1 0 0,0-1-1 0 0,-1 1 0 0 0,1-1 1 0 0,-1 1-1 0 0,1-1 0 0 0,0 0 1 0 0,0 1-1 0 0,-1-1 0 0 0,1 0 1 0 0,0 0-1 0 0,1-1 0 0 0,40 3 149 0 0,22-5-147 0 0,-35 1-11 0 0,29-4-1 0 0,-41 3 1 0 0,171-21 0 0 0,-93 16 0 0 0,18 1 0 0 0,-31 0 0 0 0,215-26 243 0 0,-260 29-216 0 0,47 1-1 0 0,-55 2-27 0 0,-24 0 15 0 0,1 0-1 0 0,-1 1 1 0 0,1 0-1 0 0,0 1 1 0 0,8 1-1 0 0,7-1 112 0 0,-13-2 130 0 0,-22 8-3808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57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1074 72 12440 0 0,'-8'0'1290'0'0,"6"0"-1198"0"0,-1 0 0 0 0,1-1 0 0 0,0 1 0 0 0,-1-1-1 0 0,1 0 1 0 0,0 0 0 0 0,0 0 0 0 0,0 0 0 0 0,0 0 0 0 0,0 0 0 0 0,-2-2-1 0 0,-12-6 2340 0 0,-15-5-1234 0 0,20 7-697 0 0,-1 2 0 0 0,-1-1 0 0 0,1 2 0 0 0,-1 0 0 0 0,0 0-1 0 0,-19-2 1 0 0,13 5-574 0 0,0 1 0 0 0,0 0 0 0 0,0 2 0 0 0,-24 5 0 0 0,-75 24-361 0 0,85-19 498 0 0,0 1 0 0 0,1 2 1 0 0,1 1-1 0 0,0 1 0 0 0,1 2 0 0 0,1 1 0 0 0,-31 27 0 0 0,31-21 81 0 0,-40 37 204 0 0,28-25-160 0 0,-18 19 32 0 0,39-34-195 0 0,1 2-1 0 0,1 0 1 0 0,1 1 0 0 0,1 1-1 0 0,2 1 1 0 0,-17 42-1 0 0,23-48-12 0 0,1 1 0 0 0,1 0-1 0 0,1 1 1 0 0,1-1-1 0 0,1 1 1 0 0,1 0 0 0 0,1-1-1 0 0,2 1 1 0 0,2 26-1 0 0,5 6 101 0 0,3-1-1 0 0,2 0 1 0 0,2 0-1 0 0,27 61 1 0 0,-29-86-38 0 0,1-1 0 0 0,1-1 1 0 0,1 0-1 0 0,2-1 0 0 0,0-1 1 0 0,2-1-1 0 0,1 0 1 0 0,45 39-1 0 0,-37-37 137 0 0,-17-16-109 0 0,0-1 0 0 0,18 12 0 0 0,10 4 5 0 0,84 49 117 0 0,-103-65-337 0 0,0 0-1 0 0,0-1 0 0 0,1-1 1 0 0,27 6-1 0 0,-39-13-144 0 0,-1 0 1 0 0,16 0 0 0 0,10 1-536 0 0,-21 1 146 0 0,-11-2 361 0 0,1 0-1 0 0,0-1 1 0 0,0 1-1 0 0,0-1 1 0 0,0 0-1 0 0,7 0 1 0 0,16-7-1220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5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6 196 19895 0 0,'0'0'1803'0'0,"0"2"-1482"0"0,-2 18-280 0 0,1-15-129 0 0,0 0 0 0 0,1 0 0 0 0,0 1 1 0 0,0 9-1 0 0,17 68-654 0 0,-14-69 726 0 0,-1 0-1 0 0,1 23 0 0 0,2 14 99 0 0,-1-22 331 0 0,1 57-1 0 0,-2-13 195 0 0,-2-63-491 0 0,-1 1 0 0 0,-3 14 0 0 0,1 7 64 0 0,3 2-91 0 0,-1-6 11 0 0,-4 42-1 0 0,4-48-111 0 0,0-20-46 0 0,-1-2-68 0 0,0-1 150 0 0,0 1-1 0 0,0-1 1 0 0,0 1 0 0 0,0-1 0 0 0,1 1-1 0 0,-1-1 1 0 0,0 1 0 0 0,0-1-1 0 0,0 0 1 0 0,1 1 0 0 0,-1-1-1 0 0,0 0 1 0 0,1 0 0 0 0,-1 0 0 0 0,1 1-1 0 0,-1-1 1 0 0,0-2 0 0 0,-9-19 371 0 0,8 19-341 0 0,1-3 7 0 0,-1 1 0 0 0,1-1 0 0 0,0 1 0 0 0,0-1 0 0 0,0-6 0 0 0,0-3-4 0 0,0-9-7 0 0,1-1 0 0 0,1 1-1 0 0,1 0 1 0 0,8-39 0 0 0,-5 32 22 0 0,1 1-20 0 0,1 1-1 0 0,1 1 1 0 0,21-49-1 0 0,48-75-65 0 0,-50 106-58 0 0,3 2 0 0 0,66-76 0 0 0,-90 114 62 0 0,1 0 0 0 0,0 0 1 0 0,0 0-1 0 0,0 1 0 0 0,1 0 0 0 0,0 1 0 0 0,0 0 0 0 0,0 0 0 0 0,0 0 0 0 0,1 1 0 0 0,-1 1 0 0 0,1-1 0 0 0,15-1 1 0 0,-21 3 7 0 0,0 1 1 0 0,0 0 0 0 0,0 0 0 0 0,0 0 0 0 0,0 0 0 0 0,0 1 0 0 0,0-1 0 0 0,0 1 0 0 0,0-1-1 0 0,0 1 1 0 0,0 0 0 0 0,0 0 0 0 0,-1 1 0 0 0,1-1 0 0 0,0 1 0 0 0,-1-1 0 0 0,1 1 0 0 0,-1 0-1 0 0,1 0 1 0 0,-1 0 0 0 0,0 0 0 0 0,0 0 0 0 0,0 0 0 0 0,0 1 0 0 0,0-1 0 0 0,-1 1 0 0 0,3 4-1 0 0,3 7-2 0 0,-2 0 0 0 0,1 0 0 0 0,-2 1 0 0 0,5 20-1 0 0,-5-14 4 0 0,8 12 4 0 0,-8-26-7 0 0,-1 1 1 0 0,-1 0 0 0 0,4 13 0 0 0,-2 0 28 0 0,1-1 1 0 0,1 0-1 0 0,14 30 1 0 0,-10-25 228 0 0,9 33 0 0 0,0 1 152 0 0,-12-41-160 0 0,8 35 0 0 0,-14-51-221 0 0,1 14 120 0 0,1-1-1 0 0,1 1 1 0 0,11 28 0 0 0,12 31 165 0 0,-25-73-305 0 0,-1-1-9 0 0,-1 0-1 0 0,0 0 1 0 0,1-1 0 0 0,-1 1 0 0 0,0 0 0 0 0,1 0 0 0 0,-1 0 0 0 0,0-1 0 0 0,0 1 0 0 0,0 0-1 0 0,0 0 1 0 0,0 0 0 0 0,1 0 0 0 0,-2-1 0 0 0,1 1 0 0 0,0 2 0 0 0,8 24-4028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58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319 168 12440 0 0,'-1'0'90'0'0,"-6"0"194"0"0,0 0 0 0 0,0-1 0 0 0,0 1 0 0 0,-12-4 0 0 0,-1 0 1113 0 0,-4-3 711 0 0,-6-1-286 0 0,26 8-1747 0 0,0-1 1 0 0,0 0 0 0 0,0 0-1 0 0,0 0 1 0 0,0 0 0 0 0,1-1-1 0 0,-6-2 1 0 0,-6-6 339 0 0,1 0-1 0 0,0-1 1 0 0,-12-13 0 0 0,25 23-131 0 0,0 0-236 0 0,0 1 1 0 0,0-1 0 0 0,1 0-1 0 0,-1 0 1 0 0,0 0 0 0 0,0 1-1 0 0,1-1 1 0 0,-1 0-1 0 0,1 0 1 0 0,-1 0 0 0 0,1 0-1 0 0,-1 0 1 0 0,1 0 0 0 0,0 0-1 0 0,-1 0 1 0 0,1 0 0 0 0,0 0-1 0 0,0 0 1 0 0,0 0 0 0 0,0 0-1 0 0,0 0 1 0 0,0-2 0 0 0,0 1 21 0 0,0 0 1 0 0,0 0 0 0 0,0-1 0 0 0,0 1-1 0 0,1 0 1 0 0,-1 0 0 0 0,1 0 0 0 0,1-4 0 0 0,-1 5 107 0 0,1 0-2 0 0,7-7-69 0 0,-7 6-152 0 0,0 0-1 0 0,-1 1 0 0 0,1-1 0 0 0,0 1 1 0 0,0 0-1 0 0,0-1 0 0 0,0 1 1 0 0,0 0-1 0 0,0 0 0 0 0,1 0 1 0 0,3-1-1 0 0,5 1-120 0 0,-5 0 109 0 0,-1 0-1 0 0,1 1 1 0 0,0-1-1 0 0,0 1 0 0 0,0 0 1 0 0,0 1-1 0 0,0 0 1 0 0,7 1-1 0 0,-2 2 25 0 0,-1 0 1 0 0,0 1-1 0 0,0 0 0 0 0,0 0 1 0 0,-1 1-1 0 0,0 0 1 0 0,0 1-1 0 0,0 0 0 0 0,-1 0 1 0 0,0 1-1 0 0,0 0 0 0 0,-1 1 1 0 0,0 0-1 0 0,0 0 1 0 0,-1 0-1 0 0,5 12 0 0 0,-9-17 30 0 0,37 78-76 0 0,-34-70 72 0 0,-1 0-1 0 0,0 1 0 0 0,-1-1 1 0 0,-1 1-1 0 0,1 14 0 0 0,-2-14 15 0 0,0 1 0 0 0,-2 0 1 0 0,-1 13-1 0 0,1-21-2 0 0,0 0 0 0 0,-1 0 0 0 0,1-1 0 0 0,-1 1 0 0 0,0-1 0 0 0,-1 1 0 0 0,1-1 0 0 0,-1 0 0 0 0,-6 8 0 0 0,2-5 79 0 0,1 0 0 0 0,-2-1-1 0 0,1-1 1 0 0,0 1 0 0 0,-1-1 0 0 0,0 0 0 0 0,-1-1 0 0 0,0 0-1 0 0,1 0 1 0 0,-1-1 0 0 0,-1 0 0 0 0,1 0 0 0 0,0-1-1 0 0,-18 3 1 0 0,13-3 44 0 0,0-1 0 0 0,0 0 0 0 0,-1-1-1 0 0,1-1 1 0 0,-20-1 0 0 0,17-1-61 0 0,2 1 28 0 0,0-1 0 0 0,-14-3 0 0 0,25 4-25 0 0,0 0 0 0 0,0-1-1 0 0,0 1 1 0 0,0-1 0 0 0,1 1 0 0 0,-1-1-1 0 0,1 0 1 0 0,-1-1 0 0 0,1 1-1 0 0,0-1 1 0 0,0 1 0 0 0,-4-6 0 0 0,6 7-46 0 0,0 0 1 0 0,0 0-1 0 0,1 0 1 0 0,-1 0 0 0 0,0-1-1 0 0,1 1 1 0 0,0 0 0 0 0,-1 0-1 0 0,1-1 1 0 0,-1 1-1 0 0,1 0 1 0 0,0-1 0 0 0,0 1-1 0 0,0 0 1 0 0,0-1 0 0 0,0 1-1 0 0,0 0 1 0 0,0-1-1 0 0,1 1 1 0 0,-1 0 0 0 0,0 0-1 0 0,1-1 1 0 0,-1 1 0 0 0,1 0-1 0 0,-1 0 1 0 0,1-1-1 0 0,-1 1 1 0 0,1 0 0 0 0,0 0-1 0 0,1-2 1 0 0,1 0-88 0 0,0-1 0 0 0,0 1 1 0 0,1 0-1 0 0,-1 0 0 0 0,1 0 0 0 0,0 1 1 0 0,4-4-1 0 0,-2 4 13 0 0,-1-1 0 0 0,1 1 0 0 0,-1 0 1 0 0,1 0-1 0 0,0 0 0 0 0,0 1 0 0 0,0 0 0 0 0,0 0 1 0 0,0 0-1 0 0,0 1 0 0 0,0 0 0 0 0,0 0 0 0 0,0 0 1 0 0,0 1-1 0 0,0 0 0 0 0,11 3 0 0 0,-9-1 47 0 0,1 1 0 0 0,-1 0 0 0 0,1 0 0 0 0,-1 1 1 0 0,-1 0-1 0 0,1 0 0 0 0,-1 1 0 0 0,1 0 0 0 0,-2 0 0 0 0,8 9 0 0 0,-2-1 3 0 0,-1 1 0 0 0,15 22 0 0 0,-18-24 3 0 0,2-1-1 0 0,-1 0 0 0 0,2-1 0 0 0,-1 0 1 0 0,2-1-1 0 0,14 11 0 0 0,-17-14 85 0 0,0-1 0 0 0,0 0-1 0 0,1-1 1 0 0,-1 0 0 0 0,12 3-1 0 0,-15-6-14 0 0,0 0-1 0 0,0-1 1 0 0,0 0-1 0 0,0 0 1 0 0,1 0-1 0 0,-1-1 1 0 0,0 0-1 0 0,1 0 1 0 0,-1 0-1 0 0,7-2 1 0 0,7-1-26 0 0,-1-1 1 0 0,1-1-1 0 0,0 0 1 0 0,-1-2-1 0 0,0 0 1 0 0,30-17-1 0 0,-43 20-80 0 0,4-1-76 0 0,0-2 1 0 0,0 1-1 0 0,-1-1 1 0 0,0-1-1 0 0,0 1 1 0 0,0-2-1 0 0,12-15 1 0 0,8-16-3190 0 0,-19 20-4859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8:59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281 185 10592 0 0,'-5'-2'238'0'0,"1"0"1"0"0,0-1-1 0 0,-1 0 1 0 0,1 0-1 0 0,1 0 1 0 0,-1-1 0 0 0,0 1-1 0 0,1-1 1 0 0,0 0-1 0 0,-4-5 1 0 0,6 7 230 0 0,0 0 0 0 0,0-1 1 0 0,-1 1-1 0 0,1-1 0 0 0,1 1 1 0 0,-1-1-1 0 0,0-3 0 0 0,-2-10 1456 0 0,1 3-1590 0 0,-1-25 0 0 0,6 18-167 0 0,2-1 49 0 0,-5 20-197 0 0,0 0 1 0 0,0 1-1 0 0,0-1 0 0 0,0 1 1 0 0,0-1-1 0 0,0 1 0 0 0,0-1 0 0 0,1 0 1 0 0,-1 1-1 0 0,0-1 0 0 0,1 1 1 0 0,-1-1-1 0 0,0 1 0 0 0,1-1 1 0 0,-1 1-1 0 0,0-1 0 0 0,1 1 0 0 0,-1 0 1 0 0,1-1-1 0 0,-1 1 0 0 0,1 0 1 0 0,-1-1-1 0 0,1 1 0 0 0,-1 0 1 0 0,1-1-1 0 0,-1 1 0 0 0,1 0 1 0 0,-1 0-1 0 0,1 0 0 0 0,-1-1 0 0 0,1 1 1 0 0,0 0-1 0 0,-1 0 0 0 0,2 0 1 0 0,14 6 589 0 0,-15-6-630 0 0,7 5 197 0 0,-1 0-1 0 0,0 1 1 0 0,0 0-1 0 0,0 0 1 0 0,-1 0-1 0 0,8 9 1 0 0,5 6 22 0 0,83 81 676 0 0,-33-28-517 0 0,-12-12-190 0 0,-10-12 56 0 0,51 71-1 0 0,-12-25 212 0 0,-55-64-248 0 0,26 36 0 0 0,84 149 533 0 0,-106-156-514 0 0,-3 2-1 0 0,-2 0 0 0 0,37 120 0 0 0,-54-135-158 0 0,-1 0-1 0 0,-3 1 0 0 0,-2 1 0 0 0,-2-1 0 0 0,-2 1 0 0 0,-5 56 0 0 0,2-103-46 0 0,-3 50 74 0 0,-3 0-1 0 0,-12 53 0 0 0,-1-37 202 0 0,-3-2 0 0 0,-3 0 0 0 0,-34 64 0 0 0,34-84-87 0 0,-2-1-1 0 0,-2-1 0 0 0,-1-1 0 0 0,-62 65 0 0 0,-34 17 275 0 0,96-100-322 0 0,-1 0-1 0 0,-49 29 0 0 0,37-30-53 0 0,-1-2 0 0 0,0-1-1 0 0,-2-3 1 0 0,0-2 0 0 0,-1-2 0 0 0,-49 9-1 0 0,53-16-4415 0 0,-84 3-1 0 0,53-10-5247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18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20759 0 0,'0'0'2607'0'0,"1"0"-2625"0"0,-1 0 0 0 0,1 0 0 0 0,0 0 0 0 0,0 0 0 0 0,-1 0 0 0 0,1 0 0 0 0,0 0 0 0 0,0 0 0 0 0,-1 0 0 0 0,1 0 1 0 0,0 1-1 0 0,1 0 0 0 0,12 10-36 0 0,-11-9 43 0 0,0 1-1 0 0,0-1 0 0 0,0 1 1 0 0,0-1-1 0 0,0 1 1 0 0,-1 0-1 0 0,1 0 0 0 0,-1 0 1 0 0,0 0-1 0 0,2 4 0 0 0,8 30 249 0 0,-1 0 0 0 0,-2 0 0 0 0,5 54 0 0 0,-7-43-117 0 0,10 93 332 0 0,-8-44-197 0 0,19 126 218 0 0,-11-118-274 0 0,-4-32-80 0 0,12 55-47 0 0,4 36 132 0 0,-21-114-73 0 0,3-1 0 0 0,23 66 0 0 0,-17-60-142 0 0,31 85 11 0 0,-25-78-3 0 0,2-1-1 0 0,36 62 1 0 0,-50-104-127 0 0,16 21 1 0 0,-23-34 114 0 0,0 0 0 0 0,1-1-1 0 0,0 0 1 0 0,0 0-1 0 0,0-1 1 0 0,1 1 0 0 0,9 5-1 0 0,-14-9 16 0 0,0 0 0 0 0,0-1 0 0 0,0 1 0 0 0,0-1 0 0 0,0 1-1 0 0,0-1 1 0 0,0 1 0 0 0,0-1 0 0 0,0 0 0 0 0,0 1 0 0 0,0-1 0 0 0,0 0 0 0 0,0 0-1 0 0,0 0 1 0 0,0 0 0 0 0,0 0 0 0 0,0 0 0 0 0,0 0 0 0 0,0 0 0 0 0,0 0-1 0 0,1-1 1 0 0,1 0-9 0 0,-1 1 19 0 0,1-1 0 0 0,-1 0 0 0 0,0 0 0 0 0,1 0 0 0 0,-1 0 0 0 0,0 0 0 0 0,0-1-1 0 0,0 1 1 0 0,0-1 0 0 0,0 0 0 0 0,0 1 0 0 0,0-1 0 0 0,1-2 0 0 0,1-1 39 0 0,-1 1 0 0 0,-1-1 0 0 0,1 0 0 0 0,0 0 0 0 0,-1 0 0 0 0,0 0-1 0 0,0 0 1 0 0,-1 0 0 0 0,2-9 0 0 0,4-10 159 0 0,4-19 278 0 0,-2-1-1 0 0,6-62 0 0 0,-7 42-277 0 0,2-62-80 0 0,-3 22-60 0 0,1 12-49 0 0,7-54 46 0 0,-2 56-52 0 0,15-85 35 0 0,-18 128-40 0 0,26-76 0 0 0,-21 83 33 0 0,32-100 65 0 0,-32 94-78 0 0,2 2-1 0 0,35-66 1 0 0,-49 104-28 0 0,1-2-2 0 0,1 0 1 0 0,0 1-1 0 0,0-1 1 0 0,1 1-1 0 0,0 0 1 0 0,0 0-1 0 0,1 0 1 0 0,12-9-1 0 0,-18 15-11 0 0,0 0 0 0 0,0 0 0 0 0,1 1 0 0 0,-1-1 0 0 0,1 0 0 0 0,-1 1 0 0 0,1-1 0 0 0,-1 1-1 0 0,1-1 1 0 0,-1 1 0 0 0,4-1 0 0 0,-4 1-67 0 0,2 0-44 0 0,0 0-60 0 0,0 1 1 0 0,1-1-1 0 0,-1 1 0 0 0,0 0 1 0 0,0 0-1 0 0,0 0 0 0 0,1 0 1 0 0,-1 1-1 0 0,0-1 0 0 0,-1 1 1 0 0,1 0-1 0 0,0 0 0 0 0,0 0 0 0 0,-1 0 1 0 0,1 0-1 0 0,-1 0 0 0 0,0 1 1 0 0,1-1-1 0 0,-1 1 0 0 0,0 0 1 0 0,2 3-1 0 0,5 13-1187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19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0 321 20879 0 0,'0'0'1892'0'0,"1"-1"-1574"0"0,2-2-359 0 0,-1-1 1 0 0,1 1 0 0 0,0 0 0 0 0,0 0 0 0 0,1 0-1 0 0,-1 0 1 0 0,0 0 0 0 0,1 1 0 0 0,4-3-1 0 0,37-17-151 0 0,-34 18 221 0 0,344-140 1391 0 0,-250 110-1362 0 0,136-25-1 0 0,-182 49-39 0 0,1 3-1 0 0,107 0 1 0 0,-121 7-133 0 0,0 3 0 0 0,0 2-1 0 0,0 2 1 0 0,-1 2 0 0 0,67 22-1 0 0,-67-15-693 0 0,-1-2-50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19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3 527 22143 0 0,'0'0'1083'0'0,"-1"-9"57"0"0,0 2-1123 0 0,0-1 0 0 0,1 1-1 0 0,0-1 1 0 0,1 1 0 0 0,-1-1 0 0 0,1 1 0 0 0,1-1-1 0 0,-1 1 1 0 0,1 0 0 0 0,3-8 0 0 0,4-17-117 0 0,-2 10 59 0 0,1 0 0 0 0,0 1 0 0 0,2 1 0 0 0,20-33-1 0 0,-10 17 32 0 0,4-4-553 0 0,32-39 0 0 0,-37 53 148 0 0,-10 15 268 0 0,0-1 0 0 0,14-12-1 0 0,-19 20 151 0 0,0 1 0 0 0,0-1-1 0 0,1 1 1 0 0,-1 0 0 0 0,1 0 0 0 0,-1 1-1 0 0,1-1 1 0 0,0 1 0 0 0,5-2-1 0 0,-8 4 5 0 0,-1 0-1 0 0,1 1 0 0 0,-1-1 1 0 0,1 0-1 0 0,-1 0 0 0 0,1 1 1 0 0,0-1-1 0 0,-1 0 1 0 0,1 1-1 0 0,-1 0 0 0 0,0-1 1 0 0,1 1-1 0 0,-1 0 0 0 0,0 0 1 0 0,1 0-1 0 0,-1 0 0 0 0,0 0 1 0 0,0 0-1 0 0,0 0 0 0 0,0 0 1 0 0,0 0-1 0 0,0 1 0 0 0,2 2 1 0 0,4 4 16 0 0,3 3 40 0 0,0 1-1 0 0,-1 0 0 0 0,-1 1 1 0 0,0 0-1 0 0,-1 0 0 0 0,0 1 0 0 0,6 18 1 0 0,-11-27-46 0 0,13 33 108 0 0,-2 0-1 0 0,-2 0 0 0 0,-2 1 0 0 0,-1 0 1 0 0,2 45-1 0 0,-1 202 384 0 0,-9-261-527 0 0,1 8 118 0 0,0-19-20 0 0,-2 25 0 0 0,0-32-41 0 0,1-1 0 0 0,-1 0 0 0 0,1 1 0 0 0,1-1 0 0 0,-1 1 0 0 0,1-1 0 0 0,2 9 0 0 0,-2-13 222 0 0,9-99 112 0 0,-11 34-46 0 0,1-9-109 0 0,9-89 0 0 0,-7 148-217 0 0,2-21 0 0 0,2-1 0 0 0,13-43 0 0 0,-14 63-16 0 0,1-1 0 0 0,0 0 0 0 0,2 1 0 0 0,-1 1 0 0 0,2-1 0 0 0,0 1 0 0 0,1 0 0 0 0,0 1 0 0 0,20-19 0 0 0,-15 15 18 0 0,-12 13-17 0 0,-1 1-1 0 0,1-1 1 0 0,0 1 0 0 0,1 0-1 0 0,-1 0 1 0 0,1 0-1 0 0,-1 1 1 0 0,1-1 0 0 0,6-2-1 0 0,-2 1-74 0 0,1 1 1 0 0,0 0-1 0 0,14-3 0 0 0,-21 6 72 0 0,0 0 0 0 0,1-1 0 0 0,-1 1-1 0 0,1 0 1 0 0,-1 0 0 0 0,1 0 0 0 0,-1 1 0 0 0,0-1 0 0 0,1 1 0 0 0,-1-1-1 0 0,0 1 1 0 0,1 0 0 0 0,-1-1 0 0 0,0 1 0 0 0,0 1 0 0 0,0-1 0 0 0,1 0-1 0 0,2 3 1 0 0,3 4 35 0 0,0 1-1 0 0,-1 0 1 0 0,0 0-1 0 0,0 0 1 0 0,-1 1-1 0 0,0 0 1 0 0,-1 0-1 0 0,4 11 0 0 0,26 93 313 0 0,-14-43-102 0 0,23 73 220 0 0,-33-113-307 0 0,18 39 1 0 0,-17-42-59 0 0,-2-6-17 0 0,1-1 0 0 0,0-1 1 0 0,2 0-1 0 0,0-1 1 0 0,1 0-1 0 0,1-1 1 0 0,1-1-1 0 0,33 29 1 0 0,-37-37-128 0 0,0-1 0 0 0,1 0-1 0 0,-1-1 1 0 0,2-1 0 0 0,-1 0 0 0 0,1 0 0 0 0,27 6 0 0 0,-24-7-292 0 0,0-1 1 0 0,0-1 0 0 0,31 2-1 0 0,5-5-382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42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4 13360 0 0,'-2'0'1026'0'0,"-12"1"-286"0"0,0 0 0 0 0,1-1 0 0 0,-1 0 0 0 0,-24-5 0 0 0,36 5-393 0 0,-27 2 1546 0 0,10 0-1396 0 0,13-1-358 0 0,-1 0-1 0 0,1 0 0 0 0,0 1 0 0 0,0 0 1 0 0,0 1-1 0 0,-6 2 0 0 0,7-2-106 0 0,1 0 0 0 0,0 0-1 0 0,0 0 1 0 0,0 0 0 0 0,-5 5 0 0 0,-9 8 1 0 0,15-13-31 0 0,0 0 0 0 0,0 0-1 0 0,1 0 1 0 0,-1 0 0 0 0,0 1 0 0 0,1-1-1 0 0,0 1 1 0 0,0 0 0 0 0,0-1-1 0 0,-1 6 1 0 0,2-6 0 0 0,-1-1 0 0 0,2 1 0 0 0,-1 0 1 0 0,0 0-1 0 0,1 0 0 0 0,-1 0 0 0 0,1 0 0 0 0,0 0 0 0 0,0 0 1 0 0,0-1-1 0 0,0 1 0 0 0,1 0 0 0 0,-1 0 0 0 0,1 0 0 0 0,1 5 1 0 0,1-2-25 0 0,1 0 1 0 0,-1 0-1 0 0,1 0 1 0 0,0 0-1 0 0,1-1 1 0 0,-1 1-1 0 0,1-1 1 0 0,0 0-1 0 0,1-1 1 0 0,-1 1-1 0 0,1-1 1 0 0,-1 0-1 0 0,2-1 1 0 0,-1 1-1 0 0,9 3 1 0 0,10 5 112 0 0,-17-7-51 0 0,1-1-1 0 0,0 0 1 0 0,0-1 0 0 0,10 4 0 0 0,8-1-121 0 0,0 1 0 0 0,34 14-1 0 0,-49-15 47 0 0,0-1 1 0 0,0 2-1 0 0,0 0 0 0 0,-1 0 0 0 0,1 1 0 0 0,16 16 0 0 0,-26-22 44 0 0,0 0-1 0 0,0 0 0 0 0,0 1 1 0 0,0-1-1 0 0,-1 1 0 0 0,1-1 1 0 0,-1 1-1 0 0,0-1 0 0 0,0 1 1 0 0,0 0-1 0 0,0 0 0 0 0,0 0 1 0 0,0-1-1 0 0,-1 1 0 0 0,1 0 0 0 0,-1 0 1 0 0,0 0-1 0 0,0 0 0 0 0,0 0 1 0 0,0 0-1 0 0,-1 0 0 0 0,1 0 1 0 0,-1 0-1 0 0,0 0 0 0 0,0 0 1 0 0,0-1-1 0 0,0 1 0 0 0,0 0 1 0 0,0-1-1 0 0,-1 1 0 0 0,1-1 1 0 0,-4 4-1 0 0,-1 2 180 0 0,0-1 0 0 0,0-1 1 0 0,0 1-1 0 0,-1-1 0 0 0,-11 8 0 0 0,-41 21 1040 0 0,54-32-1124 0 0,-15 6 504 0 0,-40 13 0 0 0,57-21-568 0 0,-2 1 49 0 0,0 0 0 0 0,-1-1-1 0 0,1 0 1 0 0,0 1 0 0 0,-1-2-1 0 0,0 1 1 0 0,1-1 0 0 0,-1 1-1 0 0,1-1 1 0 0,-1-1 0 0 0,-5 0-1 0 0,-10-2 82 0 0,15 2-145 0 0,1 1 0 0 0,0-1-1 0 0,0 0 1 0 0,-1 0 0 0 0,1-1 0 0 0,0 1-1 0 0,-7-5 1 0 0,-11-6-70 0 0,10 5-320 0 0,-17-12-1 0 0,14 7-53 0 0,-25-20-3192 0 0,28 20 1785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20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55 5984 0 0,'-108'-6'967'0'0,"65"-2"4620"0"0,7-3 1949 0 0,33 11-7356 0 0,0-1 1 0 0,0 0-1 0 0,0 0 1 0 0,1 0-1 0 0,-1 0 1 0 0,0 0-1 0 0,1-1 1 0 0,-1 1-1 0 0,0-1 0 0 0,1 0 1 0 0,-4-3-1 0 0,5 5 251 0 0,1 0-393 0 0,0 0 0 0 0,0 0 0 0 0,0 0 0 0 0,-1 0 0 0 0,1 0 0 0 0,0 0 0 0 0,0 0 0 0 0,0 0-1 0 0,-1 0 1 0 0,1-1 0 0 0,0 1 0 0 0,0 0 0 0 0,0 0 0 0 0,-1 0 0 0 0,1 0 0 0 0,0 0 0 0 0,0 0 0 0 0,0 0 0 0 0,0 0 0 0 0,-1 0 0 0 0,1-1 0 0 0,0 1 0 0 0,0 0 0 0 0,0 0 0 0 0,0 0 0 0 0,0 0 0 0 0,-1-1-1 0 0,1 1 1 0 0,0 0 0 0 0,0 0 0 0 0,0 0 0 0 0,0 0 0 0 0,0-1 0 0 0,0 1 0 0 0,0 0 0 0 0,0 0 0 0 0,0 0 0 0 0,0-1 0 0 0,0 1 0 0 0,0 0 0 0 0,0 0 0 0 0,0 0 0 0 0,0-1 0 0 0,0 1 0 0 0,0 0-1 0 0,0 0 1 0 0,0 0 0 0 0,0-1 0 0 0,0 1 0 0 0,0 0 0 0 0,0 0 0 0 0,0 0 0 0 0,0-1 0 0 0,0 1 0 0 0,1 0 0 0 0,-1 0 0 0 0,0 0 0 0 0,0 0 0 0 0,0-1 0 0 0,0 1 0 0 0,0 0 0 0 0,1 0 0 0 0,-1 0 0 0 0,0 0-1 0 0,0 0 1 0 0,0 0 0 0 0,1 0 0 0 0,-1 0 0 0 0,0-1 0 0 0,1 1-257 0 0,0-2 1407 0 0,7 5-1166 0 0,0 0-1 0 0,0 0 1 0 0,10 6 0 0 0,-10-5-24 0 0,0 0-1 0 0,15 6 1 0 0,-6-6 2 0 0,50 17 64 0 0,21 8-64 0 0,-16-6 0 0 0,-28-7-17 0 0,22 8 70 0 0,65 33-1 0 0,-109-47-55 0 0,29 9 1 0 0,15 7 67 0 0,-51-18-32 0 0,10 3 21 0 0,-16-7 5 0 0,-7-3 33 0 0,2 0-45 0 0,-2 1 1440 0 0,-28 6-802 0 0,11-3-626 0 0,2 0-31 0 0,0 1 0 0 0,-21 12 0 0 0,23-12-24 0 0,-2 2-4 0 0,-21 18 0 0 0,15-11 0 0 0,16-12 0 0 0,0 0 0 0 0,0 0 0 0 0,1 0 0 0 0,-1 0 0 0 0,1 1 0 0 0,0 0 0 0 0,0-1 0 0 0,-3 7 0 0 0,-3 6-19 0 0,7-13 1 0 0,-1 0 1 0 0,1 1-1 0 0,0-1 0 0 0,0 1 0 0 0,0-1 0 0 0,0 1 0 0 0,0-1 0 0 0,1 1 0 0 0,-1 4 0 0 0,1-3-13 0 0,0 0 0 0 0,-1-1 0 0 0,0 1 0 0 0,-2 7 0 0 0,-1-2-34 0 0,3-7 35 0 0,-1 0 0 0 0,1 1 0 0 0,0-1 0 0 0,0 1 0 0 0,0-1 0 0 0,0 1 0 0 0,1 0 0 0 0,-1-1 0 0 0,1 1 0 0 0,0 0 0 0 0,0-1 0 0 0,1 7 0 0 0,3 3-409 0 0,-2-10 299 0 0,-1 0 0 0 0,0 0 0 0 0,-1-1 0 0 0,1 1 0 0 0,0 0-1 0 0,-1 0 1 0 0,0 0 0 0 0,1 4 0 0 0,-5 10-998 0 0,4-13 256 0 0,-1-1 1 0 0,0 1 0 0 0,1-1 0 0 0,-1 0 0 0 0,1 1 0 0 0,0-1 0 0 0,1 6-1 0 0,7 19-7101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21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905 31 15200 0 0,'-15'-1'1214'0'0,"0"-1"1"0"0,0 0-1 0 0,-19-6 1 0 0,-28-4 1084 0 0,43 10-2249 0 0,13 0 9 0 0,-1 1 1 0 0,1 1-1 0 0,0-1 1 0 0,-1 1-1 0 0,1 1 0 0 0,0-1 1 0 0,-9 2-1 0 0,8 0 54 0 0,-8 1 205 0 0,0 1 1 0 0,1 0-1 0 0,-23 11 1 0 0,2 2 262 0 0,22-12-378 0 0,1 1 1 0 0,0 0-1 0 0,0 1 1 0 0,1 1 0 0 0,-12 9-1 0 0,6-1 84 0 0,10-9-137 0 0,0 0-1 0 0,-12 8 0 0 0,-16 9 403 0 0,-57 50 1 0 0,-51 70-116 0 0,115-114-422 0 0,16-18-60 0 0,0 0 0 0 0,2 1-1 0 0,-1 0 1 0 0,-9 17-1 0 0,-2 8-438 0 0,-3 3-1421 0 0,11-11-5319 0 0,9-10-763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22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14280 0 0,'0'0'8567'0'0,"1"2"-8473"0"0,23 48-284 0 0,-19-39 117 0 0,-1 1 0 0 0,0 0 0 0 0,0 0 0 0 0,-2 0 0 0 0,1 0 0 0 0,0 23-1 0 0,0-10-8 0 0,15 100 200 0 0,17 171 486 0 0,-30-242-292 0 0,2 32 496 0 0,-6-67-719 0 0,-1-13-74 0 0,1-1 0 0 0,-1 1 1 0 0,0 0-1 0 0,-1 0 0 0 0,1 0 1 0 0,-4 10-1 0 0,4-15 631 0 0,-10-9-440 0 0,7 4-148 0 0,0 0 0 0 0,1 0-1 0 0,-1 0 1 0 0,1 0 0 0 0,-1-1-1 0 0,1 1 1 0 0,1-1 0 0 0,-1 0-1 0 0,-1-5 1 0 0,-3-7 121 0 0,1-1-63 0 0,0 0 1 0 0,1 0-1 0 0,0 0 0 0 0,2 0 0 0 0,-1-24 1 0 0,0 7-27 0 0,2 13-70 0 0,1 1-1 0 0,1 0 1 0 0,5-33 0 0 0,19-62-27 0 0,1 39 29 0 0,-9 33 20 0 0,-6 19-104 0 0,1 0-1 0 0,1 2 1 0 0,31-44-1 0 0,-32 50 119 0 0,15-21-99 0 0,-19 30 32 0 0,-5 7 11 0 0,10-9-12 0 0,-12 9-4 0 0,0 0-1 0 0,1 0 1 0 0,-1 1 0 0 0,0-1-1 0 0,1 1 1 0 0,-1-1-1 0 0,0 1 1 0 0,1-1 0 0 0,-1 1-1 0 0,0 0 1 0 0,1 0 0 0 0,-1 0-1 0 0,1-1 1 0 0,1 2-1 0 0,19 0-17 0 0,-21 0 38 0 0,9 3-4 0 0,1 9 0 0 0,0 0 0 0 0,0 1 0 0 0,-1 0 0 0 0,-1 0 0 0 0,10 20 0 0 0,2 3 0 0 0,-10-15 0 0 0,0 0 0 0 0,12 38 0 0 0,-8-20 0 0 0,0 5 227 0 0,-1 0 0 0 0,10 60-1 0 0,-3 32 431 0 0,-12-96-455 0 0,4 25-36 0 0,32 99 1 0 0,-31-126-372 0 0,12 31-772 0 0,-4-26-3595 0 0,-14-32-3657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22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80 15696 0 0,'0'0'718'0'0,"-1"0"-19"0"0,1-1-685 0 0,0 0 0 0 0,-1 1 0 0 0,1-1 0 0 0,-1 1 0 0 0,1-1 0 0 0,0 1-1 0 0,-1-1 1 0 0,1 1 0 0 0,-1-1 0 0 0,1 1 0 0 0,-1 0 0 0 0,0-1 0 0 0,1 1 0 0 0,-1 0 0 0 0,1-1 0 0 0,-1 1 0 0 0,0 0 0 0 0,1 0 0 0 0,-2-1 0 0 0,-5-2 104 0 0,-16-20 2759 0 0,19 17-2438 0 0,-1 1 1 0 0,0 0-1 0 0,0 0 0 0 0,-1 1 0 0 0,1 0 1 0 0,-9-5-1 0 0,12 8-319 0 0,0 1-1 0 0,0 0 1 0 0,1 0 0 0 0,-1 0 0 0 0,0 0-1 0 0,0 0 1 0 0,0 1 0 0 0,1-1 0 0 0,-1 0-1 0 0,0 1 1 0 0,0-1 0 0 0,1 1 0 0 0,-1 0-1 0 0,0 0 1 0 0,1-1 0 0 0,-1 1 0 0 0,1 0-1 0 0,-3 3 1 0 0,-6 1 222 0 0,7-3-293 0 0,-1 0 0 0 0,1 0-1 0 0,0 0 1 0 0,-1 1 0 0 0,1-1-1 0 0,1 1 1 0 0,-1 0 0 0 0,0 0 0 0 0,0 0-1 0 0,-2 4 1 0 0,-20 35 295 0 0,16-24-254 0 0,2 1 1 0 0,0 0-1 0 0,-5 24 0 0 0,3-9 3 0 0,5-19-49 0 0,-1 22 1 0 0,1-13-28 0 0,2-9 38 0 0,1-1-1 0 0,0 1 0 0 0,1-1 1 0 0,0 1-1 0 0,5 27 0 0 0,-3-32-23 0 0,0-1 0 0 0,1 1-1 0 0,0-1 1 0 0,1 1-1 0 0,0-1 1 0 0,0 0-1 0 0,1 0 1 0 0,0-1 0 0 0,10 13-1 0 0,-10-17-58 0 0,0 1 0 0 0,-1-1-1 0 0,2 0 1 0 0,-1 0 0 0 0,0-1 0 0 0,1 1-1 0 0,0-1 1 0 0,-1-1 0 0 0,1 1 0 0 0,0-1-1 0 0,1 0 1 0 0,-1 0 0 0 0,0 0 0 0 0,0-1 0 0 0,1 0-1 0 0,-1-1 1 0 0,1 1 0 0 0,-1-1 0 0 0,1-1-1 0 0,-1 1 1 0 0,7-2 0 0 0,-3-1 13 0 0,1 1-19 0 0,-1-1 0 0 0,1-1 0 0 0,-1 0 0 0 0,1 0 0 0 0,17-11 0 0 0,-15 7 38 0 0,-1-1 0 0 0,-1 0 0 0 0,20-20 0 0 0,-14 12 94 0 0,-12 12-65 0 0,1-1 0 0 0,-1 0 0 0 0,0 0 0 0 0,5-8 0 0 0,-8 10-27 0 0,12-18 128 0 0,10-25-1 0 0,-21 39-71 0 0,0 0 0 0 0,-1 0 1 0 0,1 0-1 0 0,-1 0 0 0 0,-1 0 0 0 0,0 0 0 0 0,1-12 0 0 0,-2 6-13 0 0,0 8-27 0 0,1 0-1 0 0,-1 0 1 0 0,-1 0-1 0 0,1 0 1 0 0,-1 1-1 0 0,0-1 1 0 0,0 0-1 0 0,-1 0 1 0 0,0 0-1 0 0,0 1 1 0 0,-3-7-1 0 0,-4-4 94 0 0,1 2-45 0 0,-1-1 0 0 0,-18-22-1 0 0,18 27-69 0 0,0 0 0 0 0,0 1 0 0 0,-1 0 0 0 0,-1 1 0 0 0,1 0 0 0 0,-1 1 0 0 0,0 0 0 0 0,-1 1 0 0 0,0 0 0 0 0,0 1 0 0 0,-21-7 0 0 0,23 10 45 0 0,1 1 0 0 0,-1-1-1 0 0,1 2 1 0 0,-1-1 0 0 0,1 2-1 0 0,-1-1 1 0 0,1 1 0 0 0,-1 0 0 0 0,1 1-1 0 0,-1 0 1 0 0,-16 7 0 0 0,12-4-536 0 0,1 1 0 0 0,-21 12 0 0 0,20-9-3398 0 0,-25 21 1 0 0,21-14-4830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29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1 248 15664 0 0,'0'0'1417'0'0,"2"-1"-999"0"0,8-4 655 0 0,0 0 0 0 0,0 1 0 0 0,15-4 0 0 0,18-8-721 0 0,150-62-528 0 0,-95 43-23 0 0,-12 4 94 0 0,-70 25 270 0 0,22-5-1 0 0,0 0 103 0 0,53-22 937 0 0,-90 32-1179 0 0,1 0-1 0 0,0 1 0 0 0,0-1 1 0 0,-1 1-1 0 0,1 0 0 0 0,0-1 1 0 0,0 1-1 0 0,0 0 0 0 0,-1 0 1 0 0,1 0-1 0 0,0 0 0 0 0,0 1 1 0 0,0-1-1 0 0,0 0 0 0 0,-1 1 1 0 0,1-1-1 0 0,0 1 0 0 0,2 1 1 0 0,-1 0-6 0 0,0-1 0 0 0,-1 1 0 0 0,1 0 0 0 0,-1 0 0 0 0,1 1 0 0 0,-1-1 0 0 0,0 1 0 0 0,0-1 0 0 0,3 5 1 0 0,-2-2-49 0 0,1 0 0 0 0,-1 0-1 0 0,0 1 1 0 0,-1 0 0 0 0,1-1 0 0 0,-1 1 0 0 0,0 0 0 0 0,2 12 0 0 0,24 95 113 0 0,20 104 112 0 0,-36-166-196 0 0,4 20 0 0 0,-14-59 0 0 0,3 18 0 0 0,12 45 0 0 0,-12-55 0 0 0,-1 1 0 0 0,3 25 0 0 0,2 20 0 0 0,10 73 47 0 0,-7-41 17 0 0,-5-12 18 0 0,-1-13-72 0 0,17 150 43 0 0,-16-84-42 0 0,-5-12 110 0 0,-3-70-125 0 0,6-5 4 0 0,-6-50 1 0 0,1-1 0 0 0,0-1 0 0 0,0 1-1 0 0,0 0 1 0 0,0 0 0 0 0,0-1 0 0 0,0 1-1 0 0,0 0 1 0 0,0 0 0 0 0,0-1 0 0 0,0 1-1 0 0,0 0 1 0 0,1-1 0 0 0,-1 1 0 0 0,0 0-1 0 0,0-1 1 0 0,1 1 0 0 0,-1 0 0 0 0,1-1-1 0 0,0 2 1 0 0,-1-1 494 0 0,-1 0-147 0 0,-1 0-280 0 0,0-1 1 0 0,0 1-1 0 0,1-1 1 0 0,-1 1-1 0 0,0-1 1 0 0,0 1-1 0 0,0-1 1 0 0,0 0-1 0 0,0 0 1 0 0,0 0-1 0 0,0 0 1 0 0,1 0-1 0 0,-1-1 1 0 0,-3 1-1 0 0,-28-11 300 0 0,17 3-188 0 0,-1 2 0 0 0,-30-8 0 0 0,9 4-38 0 0,20 4-41 0 0,-36-5 0 0 0,-169-5 752 0 0,211 17-765 0 0,-1 0 0 0 0,-21 5 0 0 0,6 0-87 0 0,18-4-1 0 0,8-1-2 0 0,-1 0-1 0 0,1-1 1 0 0,0 1-1 0 0,-1-1 1 0 0,1 1-1 0 0,0-1 1 0 0,-5 0-1 0 0,5 0-90 0 0,1 0 7 0 0,0 1 68 0 0,0-1 0 0 0,0 1-1 0 0,0-1 1 0 0,0 1 0 0 0,1 0-1 0 0,-1-1 1 0 0,0 1-1 0 0,0 0 1 0 0,1 0 0 0 0,-1-1-1 0 0,1 1 1 0 0,-1 0 0 0 0,0 1-1 0 0,0 0-194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30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18919 0 0,'0'0'2456'0'0,"0"-6"-813"0"0,0 5-1525 0 0,0 0 1 0 0,0 0-1 0 0,0 0 0 0 0,0 1 0 0 0,1-1 1 0 0,-1 0-1 0 0,0 0 0 0 0,1 0 0 0 0,-1 1 1 0 0,1-1-1 0 0,-1 0 0 0 0,1 1 1 0 0,-1-1-1 0 0,1 0 0 0 0,-1 1 0 0 0,1-1 1 0 0,0 0-1 0 0,-1 1 0 0 0,1-1 0 0 0,0 1 1 0 0,-1 0-1 0 0,1-1 0 0 0,0 1 1 0 0,0-1-1 0 0,-1 1 0 0 0,1 0 0 0 0,0 0 1 0 0,0-1-1 0 0,0 1 0 0 0,1 0 1 0 0,10-4-89 0 0,1 1 0 0 0,0 1 1 0 0,19-2-1 0 0,-1 1 1 0 0,30-2 55 0 0,-37 3-56 0 0,26-3 0 0 0,105-14 73 0 0,-21 4-58 0 0,-11 0 246 0 0,-44 8 343 0 0,-40 4-595 0 0,54-10 84 0 0,-91 13-143 0 0,0-1-1 0 0,0 1 1 0 0,0-1 0 0 0,-1 1-1 0 0,1-1 1 0 0,0 1 0 0 0,-1-1 0 0 0,1 0-1 0 0,3-2 1 0 0,-4 2-257 0 0,1 0-763 0 0,9-3-331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31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1179 303 20303 0 0,'0'0'2442'0'0,"1"0"-2244"0"0,0 0-145 0 0,1 0-1 0 0,-1 0 0 0 0,0 0 0 0 0,0-1 0 0 0,0 1 1 0 0,0 0-1 0 0,0-1 0 0 0,1 1 0 0 0,-1-1 0 0 0,0 1 1 0 0,0-1-1 0 0,0 0 0 0 0,1 0 0 0 0,-2 0-35 0 0,1 1 1 0 0,-1-1-1 0 0,0 1 0 0 0,1 0 0 0 0,-1-1 0 0 0,0 1 0 0 0,1-1 1 0 0,-1 1-1 0 0,0-1 0 0 0,1 1 0 0 0,-1-1 0 0 0,0 1 0 0 0,0-1 1 0 0,0 1-1 0 0,1-1 0 0 0,-1 1 0 0 0,0-1 0 0 0,0 0 0 0 0,0 1 1 0 0,0-1-1 0 0,0 1 0 0 0,0-1 0 0 0,0 1 0 0 0,0-1 0 0 0,0 1 0 0 0,-1-1 1 0 0,1 0-1 0 0,0 1 0 0 0,0-1 0 0 0,0 1 0 0 0,-1-1 0 0 0,1 0 1 0 0,-2-1 36 0 0,1 0 0 0 0,0-1 0 0 0,0 1 0 0 0,0 0 1 0 0,1-1-1 0 0,-1 1 0 0 0,1-1 0 0 0,-1 1 0 0 0,1-4 1 0 0,-1 2-27 0 0,0 0 4 0 0,0 1 0 0 0,0-1 1 0 0,-1 0-1 0 0,0 0 0 0 0,-3-5 0 0 0,0-1 29 0 0,0 2-2 0 0,0 0 0 0 0,-1 0 1 0 0,0 0-1 0 0,0 0 1 0 0,-1 1-1 0 0,-12-10 0 0 0,8 7 48 0 0,-4-4-29 0 0,-1 1 0 0 0,0 1-1 0 0,0 0 1 0 0,-2 1 0 0 0,1 1-1 0 0,-1 1 1 0 0,-22-9 0 0 0,16 10-87 0 0,1 1 1 0 0,-2 1 0 0 0,1 1 0 0 0,0 1-1 0 0,-38-2 1 0 0,31 5 52 0 0,0 2 0 0 0,-1 0-1 0 0,1 3 1 0 0,-41 8 0 0 0,32-2 357 0 0,-70 27 1 0 0,88-28-325 0 0,0 2 0 0 0,1 1 1 0 0,0 0-1 0 0,-28 22 0 0 0,15-8-77 0 0,19-15 0 0 0,1 0 0 0 0,0 0 0 0 0,1 1 0 0 0,-16 19 0 0 0,7 0-48 0 0,1 0 0 0 0,1 2 0 0 0,2 0-1 0 0,2 1 1 0 0,-14 37 0 0 0,23-48 128 0 0,1 0 1 0 0,-4 31-1 0 0,3-14 48 0 0,1 2-43 0 0,2 0 0 0 0,2 0 0 0 0,2 1-1 0 0,7 62 1 0 0,-5-83-85 0 0,2-1 0 0 0,0 0 1 0 0,2 0-1 0 0,0 0 0 0 0,1 0 0 0 0,1-1 0 0 0,1 0 0 0 0,1 0 1 0 0,0-1-1 0 0,20 25 0 0 0,-16-25 13 0 0,1-1 1 0 0,1 0-1 0 0,1-1 1 0 0,1-1-1 0 0,0-1 0 0 0,1 0 1 0 0,0-1-1 0 0,1-1 1 0 0,29 13-1 0 0,-31-18 11 0 0,0-2-1 0 0,0 0 0 0 0,1-1 1 0 0,-1 0-1 0 0,1-2 1 0 0,0 0-1 0 0,0-1 1 0 0,23-1-1 0 0,9-3 160 0 0,93-15-1 0 0,-76 3-82 0 0,83-27 0 0 0,62-33-228 0 0,-169 59-100 0 0,-29 11-234 0 0,-1-1 0 0 0,0 0 0 0 0,0-1 1 0 0,17-10-1 0 0,45-25-4082 0 0,-42 20 2201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3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1057 10592 0 0,'0'0'37'0'0,"10"2"336"0"0,-10-2-329 0 0,0 0 0 0 0,-1 0 1 0 0,1 0-1 0 0,0 0 0 0 0,0 0 0 0 0,0 0 0 0 0,0 0 0 0 0,0 0 1 0 0,0 0-1 0 0,0 0 0 0 0,1-1 0 0 0,-1 1 0 0 0,0 0 1 0 0,0 0-1 0 0,0 0 0 0 0,0 0 0 0 0,0 0 0 0 0,0 0 1 0 0,0 0-1 0 0,0 0 0 0 0,0 0 0 0 0,0 0 0 0 0,-2-1 1462 0 0,-7-3 6819 0 0,-6 0-6315 0 0,13 4-1735 0 0,3 3-10 0 0,2 9-119 0 0,-2 0 0 0 0,1 1-1 0 0,-1 12 1 0 0,0 7-26 0 0,-1-20-118 0 0,0 0 0 0 0,-1-1 0 0 0,0 1 0 0 0,-1-1 0 0 0,-1 1 0 0 0,1-1 0 0 0,-7 14 0 0 0,-2 14-1 0 0,3-10 26 0 0,0 0 0 0 0,-26 53-1 0 0,9-30-153 0 0,-16 33-1448 0 0,15-42 565 0 0</inkml:trace>
  <inkml:trace contextRef="#ctx0" brushRef="#br0" timeOffset="1">1487 472 4144 0 0,'-11'-40'-151'0'0,"6"23"3717"0"0,2 0 1 0 0,0 0-1 0 0,-1-28 3117 0 0,9 57-6201 0 0,21 84 164 0 0,0 22 513 0 0,-13-52-696 0 0,4 41-370 0 0,-13-74 16 0 0,-3-2-45 0 0,0-19-64 0 0,2-5 11 0 0,-2-6 108 0 0,-2-9 18 0 0,-2-2-125 0 0,2 6-12 0 0,0 1 0 0 0,0-1 1 0 0,0 0-1 0 0,1 1 0 0 0,-1-1 0 0 0,1 1 0 0 0,0-8 0 0 0,13-110 0 0 0,-11 105 16 0 0,5-34 167 0 0,20-71 0 0 0,-7 62-98 0 0,33-65 0 0 0,-36 90-102 0 0,2 1 1 0 0,2 1-1 0 0,1 1 0 0 0,30-34 0 0 0,-45 58-12 0 0,-1 0 1 0 0,1 1-1 0 0,0 0 0 0 0,1 0 0 0 0,-1 1 0 0 0,1 0 0 0 0,0 0 0 0 0,1 1 1 0 0,-1 0-1 0 0,1 1 0 0 0,-1 0 0 0 0,1 0 0 0 0,10-2 0 0 0,-5 2-1 0 0,-9 2 17 0 0,0-1 0 0 0,0 1 0 0 0,1 0 1 0 0,-1 0-1 0 0,1 1 0 0 0,-1 0 0 0 0,1 0 0 0 0,-1 0 1 0 0,0 0-1 0 0,1 1 0 0 0,9 2 0 0 0,-9-1 13 0 0,0 0 0 0 0,1 1 0 0 0,-1 0 0 0 0,0 0 0 0 0,0 0 0 0 0,-1 1 0 0 0,1 0 0 0 0,-1 0 0 0 0,1 0 0 0 0,-1 0 0 0 0,-1 1 0 0 0,1 0 0 0 0,5 8 0 0 0,-4-5 0 0 0,11 14 0 0 0,-2 1 0 0 0,17 32 0 0 0,-16-19 67 0 0,-2 0 0 0 0,18 68-1 0 0,-21-69 16 0 0,-7-21-11 0 0,7 29 0 0 0,2 17 174 0 0,-8-41-120 0 0,4 25 1 0 0,5 49 238 0 0,-6-50-106 0 0,4 84 0 0 0,-7-17-263 0 0,-5-104-109 0 0,1 0-1 0 0,0 0 1 0 0,0 1 0 0 0,0-1 0 0 0,1 0 0 0 0,0 0-1 0 0,0 0 1 0 0,0 0 0 0 0,1-1 0 0 0,0 1-1 0 0,7 9 1 0 0,-3-2-999 0 0,2 3-806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32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99 11056 0 0,'0'0'852'0'0,"-5"-4"1693"0"0,-10-8 766 0 0,13 10-3181 0 0,1 0 1 0 0,-1 0-1 0 0,0 1 0 0 0,0 0 1 0 0,0-1-1 0 0,0 1 1 0 0,0 0-1 0 0,0 0 1 0 0,0 0-1 0 0,0 0 0 0 0,-4-1 1 0 0,1 0 306 0 0,0 2-1 0 0,0-1 1 0 0,0 1 0 0 0,-6 0 0 0 0,9 0-293 0 0,0 0 0 0 0,0 1-1 0 0,0-1 1 0 0,0 1 0 0 0,0-1 0 0 0,0 1 0 0 0,0 0 0 0 0,0 0 0 0 0,1 0 0 0 0,-1 0 0 0 0,0 0 0 0 0,1 0-1 0 0,-1 0 1 0 0,-2 3 0 0 0,-3 4 179 0 0,0 0-1 0 0,0 1 0 0 0,1-1 1 0 0,0 1-1 0 0,1 1 1 0 0,0-1-1 0 0,-4 12 0 0 0,1 2-45 0 0,0 0-1 0 0,-4 27 0 0 0,10-38-271 0 0,0 0-1 0 0,1 0 0 0 0,1 0 1 0 0,0 0-1 0 0,0 1 0 0 0,1-1 1 0 0,3 14-1 0 0,-2-17-4 0 0,0-1-1 0 0,0 1 1 0 0,1-1 0 0 0,1 0 0 0 0,-1 0-1 0 0,1 0 1 0 0,1 0 0 0 0,-1 0 0 0 0,1-1-1 0 0,10 11 1 0 0,-11-14-23 0 0,-1-1 1 0 0,1 1-1 0 0,1-1 0 0 0,-1 0 1 0 0,0-1-1 0 0,1 1 0 0 0,0-1 1 0 0,-1 0-1 0 0,1 0 0 0 0,0 0 1 0 0,0 0-1 0 0,0-1 0 0 0,0 0 1 0 0,0 0-1 0 0,0-1 0 0 0,1 1 0 0 0,7-1 1 0 0,-4-1-4 0 0,-1 0 0 0 0,0 0-1 0 0,0 0 1 0 0,0-1 0 0 0,0-1 0 0 0,0 1 0 0 0,0-1 0 0 0,-1-1-1 0 0,1 1 1 0 0,9-7 0 0 0,13-10 86 0 0,-1-1-1 0 0,36-34 1 0 0,-55 45-17 0 0,0 0 0 0 0,-1-1 0 0 0,0 0 0 0 0,-1 0-1 0 0,0-1 1 0 0,-1 0 0 0 0,0 0 0 0 0,-1-1 0 0 0,6-15 0 0 0,-4 7 55 0 0,-6 17-51 0 0,0 0 0 0 0,-1 0 0 0 0,1-1 0 0 0,-1 1 1 0 0,0 0-1 0 0,0-1 0 0 0,0 1 0 0 0,-1-1 0 0 0,1-6 0 0 0,-2 3 40 0 0,-1 0-1 0 0,0 0 1 0 0,0 0-1 0 0,0 1 1 0 0,-1-1-1 0 0,0 1 1 0 0,-1-1-1 0 0,0 1 0 0 0,0 0 1 0 0,0 0-1 0 0,-1 1 1 0 0,0-1-1 0 0,0 1 1 0 0,-1 0-1 0 0,0 0 0 0 0,0 1 1 0 0,0 0-1 0 0,-1 0 1 0 0,1 0-1 0 0,-1 1 1 0 0,0 0-1 0 0,-1 0 0 0 0,-8-3 1 0 0,5 3-72 0 0,1 0 0 0 0,-1 1 0 0 0,0 1 0 0 0,0-1 0 0 0,0 2 0 0 0,0-1 0 0 0,0 2 0 0 0,0-1 0 0 0,0 2 0 0 0,0-1 0 0 0,0 1 0 0 0,0 1 0 0 0,0 0 0 0 0,0 1 0 0 0,0 0 0 0 0,-17 8 0 0 0,0 4-321 0 0,1 2 0 0 0,1 1 0 0 0,-28 25 0 0 0,44-35-9 0 0,-33 25-933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49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881 605 9216 0 0,'-2'0'706'0'0,"-10"2"-1385"0"0,10-2 1694 0 0,0 0 0 0 0,-1 0 1 0 0,1 0-1 0 0,0 0 0 0 0,0-1 0 0 0,-1 1 0 0 0,-1-2 0 0 0,-6-2 2356 0 0,7 1-2756 0 0,1 1 2090 0 0,3 0-2705 0 0,-1-1 0 0 0,1 0-1 0 0,-1 1 1 0 0,1-1 0 0 0,0 1 0 0 0,-1 0-1 0 0,1-1 1 0 0,1 1 0 0 0,-1 0-1 0 0,0-1 1 0 0,0 1 0 0 0,1 0 0 0 0,-1 0-1 0 0,4-3 1 0 0,5-4-20 0 0,17-15-1 0 0,2-1 2 0 0,63-64 83 0 0,9-14-253 0 0,-95 96 212 0 0,0 0 0 0 0,-1 0 0 0 0,0 0 1 0 0,-1-1-1 0 0,1 0 0 0 0,-1 0 0 0 0,-1 0 0 0 0,0 0 1 0 0,0-1-1 0 0,-1 0 0 0 0,0 1 0 0 0,2-13 0 0 0,-4 18 36 0 0,0 0-1 0 0,0 0 1 0 0,0 0-1 0 0,0 0 1 0 0,-1-1 0 0 0,1 1-1 0 0,-1 1 1 0 0,0-1-1 0 0,1 0 1 0 0,-2 0-1 0 0,1 0 1 0 0,0 0-1 0 0,0 1 1 0 0,-1-1 0 0 0,-3-4-1 0 0,-3-4 245 0 0,0 1-1 0 0,-13-11 1 0 0,17 16-228 0 0,-3-1-69 0 0,-1 0 0 0 0,1 0 0 0 0,-1 1 0 0 0,0 0-1 0 0,0 0 1 0 0,-1 1 0 0 0,1 0 0 0 0,-17-5 0 0 0,-6 0-11 0 0,-40-6 1 0 0,28 7 8 0 0,18 3-4 0 0,0 2 0 0 0,0 0 0 0 0,-49 2 0 0 0,55 4 13 0 0,1 1 0 0 0,0 0 0 0 0,0 1 0 0 0,1 1 0 0 0,-26 12 0 0 0,17-8-15 0 0,-21 11 112 0 0,-55 33 0 0 0,81-43-111 0 0,9-5-1 0 0,0 1 0 0 0,1 0 0 0 0,-1 1 0 0 0,1 0 0 0 0,-18 18 0 0 0,-19 25-154 0 0,25-27 189 0 0,0 1 0 0 0,-34 51 0 0 0,41-49-74 0 0,0 1 1 0 0,2 0 0 0 0,2 1-1 0 0,-11 35 1 0 0,0 17 180 0 0,-20 141 0 0 0,37-136-103 0 0,3-31 78 0 0,3-27-33 0 0,1 0 0 0 0,2 0 0 0 0,11 51 0 0 0,-6-40-18 0 0,1-1 0 0 0,2 0 0 0 0,17 36 0 0 0,-19-53-51 0 0,1-1-1 0 0,1 0 1 0 0,1 0-1 0 0,0-1 1 0 0,2-1 0 0 0,19 22-1 0 0,-32-39-12 0 0,66 60 4 0 0,-55-52-18 0 0,1 0-1 0 0,0 0 1 0 0,25 12 0 0 0,-13-11 27 0 0,1-1-1 0 0,0-1 1 0 0,1-1 0 0 0,-1-1 0 0 0,1-2-1 0 0,0 0 1 0 0,1-2 0 0 0,31-1 0 0 0,-19-1 74 0 0,0-1 1 0 0,-1-3 0 0 0,58-11 0 0 0,26-11 70 0 0,-74 15-228 0 0,77-26 1 0 0,-121 34-451 0 0,1 0 1 0 0,-1 0-1 0 0,0 0 0 0 0,0-1 0 0 0,-1 0 1 0 0,7-6-1 0 0,-7 6-155 0 0,9-4-756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43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20671 0 0,'0'0'2024'0'0,"-10"0"-696"0"0,20 7-1688 0 0,-2-2 128 0 0,5 3-6048 0 0,0-8-1207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50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97 7368 0 0,'0'0'11030'0'0,"0"2"-10853"0"0,-5 51 671 0 0,-8 22-336 0 0,5 42-336 0 0,4-6 124 0 0,1-59-2 0 0,5 76-1 0 0,8 52-8 0 0,-2-132-289 0 0,-8-6 836 0 0,0-37-523 0 0,0-6-33 0 0,0-24 30 0 0,-1-47-153 0 0,-1 38-53 0 0,1-1 0 0 0,3 0 0 0 0,5-37 0 0 0,45-150-40 0 0,-51 219-64 0 0,21-68 0 0 0,-18 53 31 0 0,1 0 0 0 0,1 0 0 0 0,11-21 0 0 0,-9 20 5 0 0,0 3 35 0 0,0 0 1 0 0,12-15-1 0 0,0 0-13 0 0,24-28-58 0 0,-40 54 0 0 0,0 0 0 0 0,1 0 0 0 0,0 0 0 0 0,6-4 0 0 0,-5 3 0 0 0,11-7 0 0 0,1 3 0 0 0,-9 4 0 0 0,8-3 0 0 0,-12 9 0 0 0,-2 1 0 0 0,6-3 39 0 0,26 1 194 0 0,-30 1-248 0 0,-1 1-1 0 0,1 0 1 0 0,-1-1-1 0 0,1 1 1 0 0,-1 1-1 0 0,1-1 1 0 0,-1 1-1 0 0,0-1 1 0 0,7 5-1 0 0,18 6-206 0 0,-23-9 220 0 0,-1 0 1 0 0,1 0-1 0 0,-1 1 0 0 0,0-1 1 0 0,1 1-1 0 0,-2 0 0 0 0,1 1 1 0 0,0-1-1 0 0,4 7 0 0 0,10 8 4 0 0,-12-12 0 0 0,-1 1-1 0 0,0-1 0 0 0,0 1 1 0 0,-1 0-1 0 0,0 0 1 0 0,6 13-1 0 0,-3-3-7 0 0,-1 1 1 0 0,6 20 0 0 0,-11-32 0 0 0,7 27-2 0 0,10 63 1 0 0,-1 62 161 0 0,-16-108-31 0 0,-2-40-87 0 0,0 0 0 0 0,1 0 0 0 0,0 1 0 0 0,4 13 0 0 0,2 15-37 0 0,-5-30 0 0 0,0 0 0 0 0,5 17 0 0 0,-2-10 7 0 0,-3-11 2 0 0,-1 0 1 0 0,2 0-1 0 0,-1-1 1 0 0,1 1 0 0 0,-1 0-1 0 0,1-1 1 0 0,1 1-1 0 0,-1-1 1 0 0,1 0 0 0 0,8 8-1 0 0,2 2 98 0 0,-11-11-70 0 0,1 0 0 0 0,0 0 0 0 0,0 0 0 0 0,1-1 1 0 0,-1 1-1 0 0,7 3 0 0 0,52 23 289 0 0,-56-27-201 0 0,1-1-1 0 0,0 1 1 0 0,0-1 0 0 0,1-1-1 0 0,-1 0 1 0 0,10 1 0 0 0,9 1-83 0 0,-25-3-69 0 0,0 0 0 0 0,0 0 1 0 0,0 0-1 0 0,0 0 0 0 0,-1 0 0 0 0,1 0 0 0 0,0 0 0 0 0,0 0 0 0 0,0-1 0 0 0,0 1 0 0 0,0-1 1 0 0,-1 1-1 0 0,4-3 0 0 0,-2 2-128 0 0,-1-1 1 0 0,0 0-1 0 0,0 0 0 0 0,0 0 1 0 0,-1 0-1 0 0,1 0 0 0 0,0 0 1 0 0,-1-1-1 0 0,2-3 1 0 0,5-7-972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52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204 153 7832 0 0,'-14'5'423'0'0,"12"-4"-376"0"0,-1 0 1 0 0,0 0-1 0 0,1 0 0 0 0,-1-1 0 0 0,0 1 0 0 0,0-1 0 0 0,0 1 1 0 0,-5-1-1 0 0,-13-4 296 0 0,-11-7 6466 0 0,28 10-6055 0 0,1-1-1 0 0,0 0 0 0 0,0 0 1 0 0,1 0-1 0 0,-1 0 0 0 0,0 0 1 0 0,-3-5-1 0 0,4 5-903 0 0,1 0 1 0 0,-1 0-1 0 0,1 0 0 0 0,0 0 1 0 0,0-1-1 0 0,-2-3 0 0 0,-2-15 181 0 0,5 19 4 0 0,0-1 1 0 0,-1 0-1 0 0,1 1 0 0 0,-1-1 0 0 0,0 1 1 0 0,0-1-1 0 0,0 1 0 0 0,-2-3 0 0 0,2 3 92 0 0,2 1 29 0 0,7-8 62 0 0,-7 8-187 0 0,0-1 0 0 0,0 1 0 0 0,0 0 0 0 0,0-1 0 0 0,0 1-1 0 0,0 0 1 0 0,1 0 0 0 0,1-2 0 0 0,4-2-62 0 0,0 1 0 0 0,-1-1-1 0 0,1 2 1 0 0,1-1 0 0 0,-1 1 0 0 0,0 0-1 0 0,1 0 1 0 0,0 1 0 0 0,-1 0 0 0 0,1 0 0 0 0,15 0-1 0 0,8 1 8 0 0,38 2-12 0 0,-50 1 27 0 0,-11-2-2 0 0,0 1 0 0 0,1 0 0 0 0,-1 0 0 0 0,14 5 0 0 0,17 7 11 0 0,-24-10 0 0 0,-1 2 0 0 0,0 0 0 0 0,-1 1 0 0 0,1 0 0 0 0,-1 1 0 0 0,15 11 0 0 0,3 4 0 0 0,-24-17 0 0 0,1 0 0 0 0,-1 0 0 0 0,0 1 0 0 0,0 0 0 0 0,0 1 0 0 0,-1-1 0 0 0,0 1 0 0 0,9 14 0 0 0,-12-15 26 0 0,1 1-1 0 0,-1-1 0 0 0,-1 1 1 0 0,1 0-1 0 0,-1-1 0 0 0,0 1 1 0 0,-1 0-1 0 0,1 0 0 0 0,-1 1 1 0 0,-1-1-1 0 0,0 0 0 0 0,0 0 1 0 0,-1 9-1 0 0,-1 0 54 0 0,-2 0 0 0 0,0 0 0 0 0,-1 0 0 0 0,-11 26 0 0 0,5-17 36 0 0,-1-1 0 0 0,0 0 0 0 0,-2 0 0 0 0,-21 26 1 0 0,-9 8 254 0 0,17-27-197 0 0,11-12-61 0 0,-25 22-1 0 0,24-25 11 0 0,-1-1 0 0 0,-1-1-1 0 0,-31 19 1 0 0,-86 28 539 0 0,122-56-542 0 0,-1-1 0 0 0,-24 4-1 0 0,27-6-42 0 0,-21-1-34 0 0,20-1 358 0 0,2-12 182 0 0,11 11-582 0 0,-1 0 0 0 0,1 1 0 0 0,-1-1 0 0 0,1 0 0 0 0,-1 0 0 0 0,1 0 0 0 0,-1 0 0 0 0,1 0 0 0 0,0 0 0 0 0,-1 0 0 0 0,1 0 0 0 0,0 0 0 0 0,0 0 0 0 0,0 0 0 0 0,0 0 0 0 0,-1 0 0 0 0,2 0 0 0 0,-1 0 0 0 0,0 0 0 0 0,0 0 0 0 0,0 0 0 0 0,0 0 0 0 0,1 0 0 0 0,-1 0 0 0 0,0 0 0 0 0,1 0 0 0 0,-1 0 0 0 0,1 1 0 0 0,-1-1 0 0 0,1 0 0 0 0,-1 0 0 0 0,1 0 0 0 0,0 1 0 0 0,-1-1 0 0 0,1 0 0 0 0,0 0 0 0 0,0 1 0 0 0,0-1 0 0 0,-1 1 0 0 0,3-2 0 0 0,-1 1 0 0 0,5-6 0 0 0,-2 2 0 0 0,0 0 0 0 0,0 0 0 0 0,1 1 0 0 0,0 0 0 0 0,-1 0 0 0 0,1 0 0 0 0,1 1 0 0 0,-1-1 0 0 0,10-2 0 0 0,-2 2-11 0 0,0 0-166 0 0,0 1 0 0 0,0 0 0 0 0,0 1 0 0 0,23-1 0 0 0,-17 4 159 0 0,0 0-1 0 0,0 2 0 0 0,0 0 1 0 0,-1 2-1 0 0,1 0 0 0 0,-1 1 1 0 0,0 1-1 0 0,30 15 0 0 0,59 30-34 0 0,102 73 32 0 0,-208-124 16 0 0,0 0 1 0 0,0 0-1 0 0,1 0 1 0 0,-1-1-1 0 0,0 1 1 0 0,1-1-1 0 0,-1 1 1 0 0,0-1-1 0 0,1 0 1 0 0,-1 0-1 0 0,1 0 1 0 0,-1 0-1 0 0,0 0 1 0 0,4-1 0 0 0,-3 1 20 0 0,0-1 1 0 0,0 1-1 0 0,-1 0 1 0 0,1 0-1 0 0,0 0 1 0 0,0 1-1 0 0,4 0 1 0 0,-5-1 130 0 0,11 0 166 0 0,-12 1-263 0 0,0-1-1 0 0,0 0 1 0 0,0 0 0 0 0,1 0-1 0 0,-1 0 1 0 0,0-1 0 0 0,0 1-1 0 0,0 0 1 0 0,0 0 0 0 0,1-1-1 0 0,-1 1 1 0 0,0-1 0 0 0,0 1-1 0 0,0-1 1 0 0,0 1 0 0 0,0-1-1 0 0,0 0 1 0 0,0 1 0 0 0,0-1-1 0 0,-1 0 1 0 0,1 0 0 0 0,1-1 0 0 0,-1 1 35 0 0,-1 1-89 0 0,6-6-911 0 0,0 0 0 0 0,9-13 0 0 0,-7 8-7750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53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512 1 16208 0 0,'0'0'4774'0'0,"-1"9"-4206"0"0,-3-1-448 0 0,0-1 0 0 0,-1 1 0 0 0,0-1 0 0 0,0 0 0 0 0,-1 0 0 0 0,-6 6 0 0 0,-11 12 195 0 0,-62 71 803 0 0,75-85-978 0 0,0-1 0 0 0,-15 11-1 0 0,-3 4 25 0 0,4-4 73 0 0,-29 20-1 0 0,29-23 85 0 0,-33 31 0 0 0,43-37-88 0 0,-21 17-1 0 0,11-11-387 0 0,-33 34-1 0 0,73-43 96 0 0,-12-7 51 0 0,0-1 1 0 0,1 1-1 0 0,-1-1 0 0 0,0 0 0 0 0,5 0 0 0 0,13 3-2 0 0,-11-2-34 0 0,0-1 0 0 0,0 0 0 0 0,0 0-1 0 0,0-1 1 0 0,0 0 0 0 0,0-1 0 0 0,18-4 0 0 0,-3 2 69 0 0,36-3 230 0 0,34-4-417 0 0,-94 10 149 0 0,177-23 258 0 0,71 11 52 0 0,-236 12-232 0 0,0-1 0 0 0,23-5 0 0 0,-36 5-58 0 0,-1 1-1 0 0,1 0 0 0 0,0 0 1 0 0,-1 0-1 0 0,1 0 0 0 0,0 0 1 0 0,-1 0-1 0 0,1 0 0 0 0,0 0 1 0 0,-1 0-1 0 0,1 0 0 0 0,0 0 1 0 0,-1 1-1 0 0,1-1 0 0 0,0 0 1 0 0,-1 0-1 0 0,1 1 0 0 0,-1-1 1 0 0,2 1-1 0 0,1 0 16 0 0,9 1-13 0 0,-10-2-225 0 0,1 0 0 0 0,-1 0-1 0 0,1 1 1 0 0,-1-1 0 0 0,1 1 0 0 0,-1 0 0 0 0,1-1-1 0 0,-1 1 1 0 0,0 0 0 0 0,3 2 0 0 0,2 2-986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5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 2304 0 0,'-12'0'19530'0'0,"11"0"-18232"0"0,-2 0-2952 0 0,-3 0 3887 0 0,-19 4 909 0 0,46 3-3166 0 0,-5-2-18 0 0,0-1 0 0 0,26 4 0 0 0,-36-7 42 0 0,0 0 0 0 0,0 1 0 0 0,0-1 0 0 0,6 4 0 0 0,15 4 0 0 0,-1-3 1 0 0,3 1 2 0 0,1 0-1 0 0,0-3 0 0 0,40 2 1 0 0,-37-3 49 0 0,-23-2-52 0 0,0 0 0 0 0,-1-1 1 0 0,11-1-1 0 0,81-9 0 0 0,-93 11 0 0 0,1-1 0 0 0,16-9 11 0 0,-24 9 170 0 0,-3-1-127 0 0,-13-3-15 0 0,-1 0 0 0 0,1 1 0 0 0,-1 1 0 0 0,0 0 0 0 0,-24 1 0 0 0,-11-1-39 0 0,-134 2-66 0 0,78 3 79 0 0,63-1 54 0 0,-84 15-1 0 0,111-14-66 0 0,4-1 0 0 0,-1 1 0 0 0,-17 5 0 0 0,19-4 0 0 0,4 0-30 0 0,8 0 9 0 0,3-1-18 0 0,1-1 21 0 0,-1 0 1 0 0,0 0 0 0 0,1 0 0 0 0,0 0 0 0 0,-1-1 0 0 0,1 0-1 0 0,0 1 1 0 0,0-1 0 0 0,4 0 0 0 0,38 3 16 0 0,-2 0 0 0 0,8 1 1 0 0,-16-3 0 0 0,52 2 0 0 0,-31-1 0 0 0,25 2 0 0 0,-66-4 0 0 0,-1-1 0 0 0,0-1 0 0 0,0 0 0 0 0,27-6 0 0 0,-25 4 0 0 0,93-20 0 0 0,-37 7 0 0 0,-12 3 0 0 0,-46 10 0 0 0,-8 0 4 0 0,-8 1-10 0 0,-12-1 23 0 0,9 3 22 0 0,-8-3-49 0 0,-1 2 1 0 0,0 0 0 0 0,1 0 0 0 0,-25 3 0 0 0,-57 12-123 0 0,27-4 120 0 0,-27 9 5 0 0,4 0 92 0 0,46-8-19 0 0,44-11-65 0 0,0 0 0 0 0,0 0 0 0 0,-1 0 0 0 0,1 0 0 0 0,0 0 0 0 0,0 0 1 0 0,0 0-1 0 0,0 0 0 0 0,0 0 0 0 0,-1 0 0 0 0,1 0 0 0 0,0 0 0 0 0,0 0 0 0 0,0 0 0 0 0,0 1 0 0 0,-1-1 0 0 0,1 0 0 0 0,0 0 0 0 0,0 0 0 0 0,0 0 0 0 0,0 0 0 0 0,0 0 0 0 0,0 0 0 0 0,0 0 0 0 0,-1 1 1 0 0,1-1-1 0 0,0 0 0 0 0,0 0 0 0 0,0 0 0 0 0,0 0 0 0 0,0 0 0 0 0,0 0 0 0 0,0 1 0 0 0,0-1 0 0 0,0 0 0 0 0,0 0 0 0 0,0 0 0 0 0,0 0 0 0 0,0 1 0 0 0,0-1 0 0 0,0 0 0 0 0,0 0 0 0 0,0 0 0 0 0,0 0 1 0 0,0 0-1 0 0,0 1 0 0 0,0-1 0 0 0,0 0 0 0 0,0 0 0 0 0,0 0 0 0 0,0 0 0 0 0,0 0 0 0 0,0 1 0 0 0,0-1 0 0 0,0 0 0 0 0,1 0 0 0 0,10 10 9 0 0,21 6-16 0 0,-9-10-19 0 0,0-1 0 0 0,0-1-1 0 0,27 1 1 0 0,73-4-60 0 0,-72-1-66 0 0,11-4-2687 0 0,-47 2-1993 0 0,0 0-3394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57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79 281 18255 0 0,'-2'0'414'0'0,"-2"-2"-310"0"0,0 0 0 0 0,1 1 1 0 0,-1-2-1 0 0,0 1 0 0 0,0 0 0 0 0,1-1 1 0 0,-1 1-1 0 0,1-1 0 0 0,0 0 1 0 0,0 0-1 0 0,0 0 0 0 0,0-1 0 0 0,1 1 1 0 0,-1-1-1 0 0,1 1 0 0 0,0-1 0 0 0,0 0 1 0 0,-2-4-1 0 0,1 1 66 0 0,0-1 0 0 0,1 0 0 0 0,-1 0 1 0 0,2 0-1 0 0,-1 0 0 0 0,1-1 0 0 0,0 1 0 0 0,1 0 0 0 0,0-1 1 0 0,0 1-1 0 0,0 0 0 0 0,3-11 0 0 0,-1 14-112 0 0,-1 0 0 0 0,1 0 0 0 0,0 1 0 0 0,0-1 0 0 0,1 0 0 0 0,0 1 1 0 0,-1 0-1 0 0,2-1 0 0 0,-1 1 0 0 0,0 0 0 0 0,1 1 0 0 0,4-5 0 0 0,-2 3 8 0 0,0 1 1 0 0,1 0-1 0 0,0 0 0 0 0,0 0 0 0 0,0 1 1 0 0,0-1-1 0 0,12-2 0 0 0,-7 3-20 0 0,1 0 0 0 0,0 1 0 0 0,-1 1 0 0 0,1 0 0 0 0,0 0 0 0 0,0 1 0 0 0,0 1 0 0 0,0 0 0 0 0,22 6 0 0 0,-13 1-25 0 0,0 0 0 0 0,-1 2-1 0 0,40 23 1 0 0,-45-22-16 0 0,-1 0-1 0 0,0 1 1 0 0,0 1-1 0 0,-1 0 1 0 0,-1 0-1 0 0,0 2 1 0 0,-1 0 0 0 0,11 18-1 0 0,-17-23-22 0 0,0 1 0 0 0,-1 0 0 0 0,-1 0 0 0 0,0 0 0 0 0,0 0-1 0 0,3 20 1 0 0,4 73-21 0 0,-10-83 49 0 0,0-12-2 0 0,-2 0 0 0 0,1 1-1 0 0,-2-1 1 0 0,1 0-1 0 0,-1 0 1 0 0,0 0 0 0 0,-1 0-1 0 0,0 0 1 0 0,-1 0 0 0 0,0-1-1 0 0,-9 16 1 0 0,3-8 91 0 0,-2 0 0 0 0,0 0 1 0 0,0-1-1 0 0,-25 22 0 0 0,35-35-86 0 0,-8 7 136 0 0,-1 1 0 0 0,0-2-1 0 0,0 1 1 0 0,0-1 0 0 0,-17 8 0 0 0,25-16-145 0 0,3 0-7 0 0,-1 0-1 0 0,0 1 1 0 0,1-1-1 0 0,-1 0 1 0 0,0 0-1 0 0,1 1 1 0 0,-1-1 0 0 0,1 0-1 0 0,-1 1 1 0 0,1-1-1 0 0,-1 1 1 0 0,0-1-1 0 0,1 0 1 0 0,0 1 0 0 0,-1-1-1 0 0,1 1 1 0 0,-1 0-1 0 0,2-1-20 0 0,1 0-1 0 0,-1 0 0 0 0,0 0 1 0 0,1 0-1 0 0,-1 0 0 0 0,1 0 1 0 0,-1 0-1 0 0,1 0 1 0 0,-1 1-1 0 0,1-1 0 0 0,-1 1 1 0 0,0-1-1 0 0,3 2 0 0 0,0-1-32 0 0,17 5 10 0 0,0 1 0 0 0,-1 1 1 0 0,0 1-1 0 0,-1 1 0 0 0,0 0 1 0 0,28 21-1 0 0,-24-13-33 0 0,-1 1-1 0 0,-1 1 0 0 0,0 0 1 0 0,24 33-1 0 0,-34-36 33 0 0,-1 0 0 0 0,0 0 0 0 0,-1 1 0 0 0,-1 0 0 0 0,9 31 0 0 0,-14-42 40 0 0,-1 1 1 0 0,-1-1-1 0 0,1 1 0 0 0,-1 0 0 0 0,-1-1 1 0 0,0 13-1 0 0,0-16 13 0 0,0 0 1 0 0,0 0-1 0 0,-1 0 0 0 0,0 0 1 0 0,0-1-1 0 0,0 1 1 0 0,0 0-1 0 0,-1 0 0 0 0,1-1 1 0 0,-1 1-1 0 0,0-1 1 0 0,0 1-1 0 0,0-1 1 0 0,-4 5-1 0 0,-8 4 145 0 0,-1 0 0 0 0,0-1 0 0 0,0 0 0 0 0,-1-1 0 0 0,-1-1-1 0 0,0 0 1 0 0,0-2 0 0 0,-36 12 0 0 0,8-5 184 0 0,19-5-93 0 0,-39 7 0 0 0,33-10 164 0 0,0-1 0 0 0,-1-2 0 0 0,1-1-1 0 0,-64-5 1 0 0,82 1-377 0 0,8 2-30 0 0,1 0 0 0 0,-1-1 1 0 0,0 0-1 0 0,0 0 0 0 0,0-1 1 0 0,-8-3-1 0 0,13 4-75 0 0,14 8-4396 0 0,4-5 2931 0 0,5-2-38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58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20791 0 0,'0'0'2206'0'0,"3"0"-2374"0"0,1 1 129 0 0,1-1 0 0 0,-1 1 0 0 0,0 0 1 0 0,1 1-1 0 0,-1-1 0 0 0,0 1 1 0 0,0 0-1 0 0,0 0 0 0 0,0 0 0 0 0,0 0 1 0 0,0 1-1 0 0,0-1 0 0 0,-1 1 1 0 0,1 0-1 0 0,-1 0 0 0 0,3 5 0 0 0,2 0-41 0 0,0 1-1 0 0,-1 1 1 0 0,-1 0-1 0 0,0-1 1 0 0,7 17-1 0 0,0 3 72 0 0,-2 1 0 0 0,12 57-1 0 0,3 66 817 0 0,-14-75-450 0 0,0 21 51 0 0,-10-42-246 0 0,-3-35-49 0 0,1-21 902 0 0,-7-5-713 0 0,4 2-249 0 0,1-1 1 0 0,0 1-1 0 0,0-1 0 0 0,0 1 0 0 0,1-1 0 0 0,-1 0 1 0 0,0 0-1 0 0,1 0 0 0 0,0 0 0 0 0,-2-6 0 0 0,-5-35 480 0 0,5 28-373 0 0,0-7-151 0 0,1 0 0 0 0,1 1 0 0 0,1-1 1 0 0,4-36-1 0 0,1 25-10 0 0,2 0-1 0 0,14-44 1 0 0,-12 53 1 0 0,20-35 0 0 0,-23 47 0 0 0,2-1-2 0 0,0 1 0 0 0,1-1 0 0 0,1 1-1 0 0,0 1 1 0 0,19-20 0 0 0,-24 29-12 0 0,0-1 0 0 0,0 0 0 0 0,1 1-1 0 0,-1 0 1 0 0,1 0 0 0 0,-1 1 0 0 0,1 0 0 0 0,0 0 0 0 0,10-2 0 0 0,-12 3 23 0 0,1 0-1 0 0,-1 0 1 0 0,0 1 0 0 0,0-1-1 0 0,1 1 1 0 0,-1 0 0 0 0,0 0-1 0 0,0 1 1 0 0,1 0 0 0 0,-1-1-1 0 0,0 1 1 0 0,0 0 0 0 0,0 1 0 0 0,8 3-1 0 0,42 25 53 0 0,-32-19-59 0 0,25 18-1 0 0,-37-21-1 0 0,0 0 0 0 0,-1 0 0 0 0,0 1 0 0 0,0 0 0 0 0,-1 1 0 0 0,12 18 0 0 0,-4-2 0 0 0,20 48 0 0 0,3 38 0 0 0,-35-101 0 0 0,22 99 0 0 0,-14-56 36 0 0,-10-40-7 0 0,1 0 1 0 0,0 0-1 0 0,1-1 0 0 0,0 1 1 0 0,1-1-1 0 0,7 13 1 0 0,-11-25-179 0 0,0 1 1 0 0,0-1 0 0 0,0 0 0 0 0,1 0 0 0 0,-1 0 0 0 0,0 1 0 0 0,1-1 0 0 0,-1-1 0 0 0,1 1 0 0 0,-1 0 0 0 0,1 0 0 0 0,-1-1 0 0 0,1 1 0 0 0,-1 0 0 0 0,1-1 0 0 0,0 0 0 0 0,0 1 0 0 0,-1-1-1 0 0,1 0 1 0 0,0 0 0 0 0,2 0 0 0 0,5-7-1548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39:59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30 184 22375 0 0,'-5'-3'1083'0'0,"3"3"-1051"0"0,1 0 1 0 0,0 0-1 0 0,0-1 1 0 0,0 1-1 0 0,0-1 1 0 0,-1 1-1 0 0,1-1 1 0 0,0 1-1 0 0,0-1 0 0 0,0 0 1 0 0,0 1-1 0 0,0-1 1 0 0,0 0-1 0 0,0 0 1 0 0,1 0-1 0 0,-1 0 1 0 0,0 0-1 0 0,0 0 0 0 0,1 0 1 0 0,-1 0-1 0 0,0 0 1 0 0,1 0-1 0 0,-1 0 1 0 0,1 0-1 0 0,-1-1 1 0 0,1 1-1 0 0,0 0 0 0 0,0 0 1 0 0,-1-1-1 0 0,1 1 1 0 0,0 0-1 0 0,0 0 1 0 0,0-1-1 0 0,0 1 1 0 0,1 0-1 0 0,-1 0 0 0 0,0 0 1 0 0,0-1-1 0 0,1 1 1 0 0,-1 0-1 0 0,2-2 1 0 0,5-7-163 0 0,0 0 1 0 0,1 1 0 0 0,1 0-1 0 0,0 1 1 0 0,0 0 0 0 0,0 0-1 0 0,1 1 1 0 0,0 0 0 0 0,17-8-1 0 0,-12 7 87 0 0,1 0-1 0 0,0 2 1 0 0,1 0-1 0 0,-1 0 1 0 0,1 2-1 0 0,0 0 1 0 0,21-1-1 0 0,-27 4 30 0 0,0 0-1 0 0,0 1 1 0 0,0 1-1 0 0,0 0 1 0 0,-1 0 0 0 0,1 1-1 0 0,0 1 1 0 0,-1 0-1 0 0,1 0 1 0 0,-1 1-1 0 0,0 0 1 0 0,17 10-1 0 0,-19-9 37 0 0,-1-1-1 0 0,-1 1 1 0 0,13 11 0 0 0,-17-13-5 0 0,0 0 0 0 0,1 0 1 0 0,-1 0-1 0 0,0 0 0 0 0,-1 0 1 0 0,1 0-1 0 0,0 0 1 0 0,-1 1-1 0 0,0-1 0 0 0,0 1 1 0 0,1 4-1 0 0,1 9 169 0 0,-2-1-1 0 0,0 1 1 0 0,0 0-1 0 0,-2 0 1 0 0,-4 29-1 0 0,2-35-115 0 0,0 0-1 0 0,-1 0 0 0 0,0 0 1 0 0,-1 0-1 0 0,-6 9 0 0 0,0 2 83 0 0,7-14-24 0 0,-1 0-1 0 0,0 0 0 0 0,-10 10 1 0 0,9-10 118 0 0,-1 0 0 0 0,-6 12 0 0 0,-17 33 706 0 0,30-52-943 0 0,-1 0 1 0 0,1 0-1 0 0,0 0 0 0 0,-1 0 0 0 0,1-1 1 0 0,0 1-1 0 0,0 0 0 0 0,0 0 0 0 0,0 0 0 0 0,0 0 1 0 0,0 0-1 0 0,0 0 0 0 0,0 0 0 0 0,0 0 1 0 0,0 0-1 0 0,1-1 0 0 0,-1 1 0 0 0,0 0 0 0 0,1 0 1 0 0,-1 0-1 0 0,1 1 0 0 0,1 2 24 0 0,-2-1-38 0 0,1-1 0 0 0,1 1 1 0 0,-1 0-1 0 0,0-1 0 0 0,1 0 0 0 0,-1 1 0 0 0,1-1 0 0 0,-1 0 0 0 0,1 0 0 0 0,0 0 0 0 0,0 0 1 0 0,0 0-1 0 0,1 0 0 0 0,-1 0 0 0 0,0-1 0 0 0,1 1 0 0 0,-1-1 0 0 0,6 2 0 0 0,4 3-121 0 0,1-1-1 0 0,21 4 1 0 0,-30-8 96 0 0,25 5-777 0 0,0-1 0 0 0,53 3 1 0 0,-38-8-1068 0 0</inkml:trace>
  <inkml:trace contextRef="#ctx0" brushRef="#br0" timeOffset="1">1118 1342 20215 0 0,'0'0'1832'0'0,"1"0"-1508"0"0,5-1-312 0 0,1 0 1 0 0,-1 0-1 0 0,0 0 0 0 0,0-1 0 0 0,9-3 0 0 0,14-4 111 0 0,399-107 621 0 0,-244 78-299 0 0,-127 28-282 0 0,-8 4 116 0 0,99 1 0 0 0,-139 5-247 0 0,195 9 354 0 0,-196-9-396 0 0,0 1 0 0 0,0-1 0 0 0,0-1 0 0 0,0 0 0 0 0,16-3 0 0 0,-16 3-1658 0 0</inkml:trace>
  <inkml:trace contextRef="#ctx0" brushRef="#br0" timeOffset="2">1586 679 14280 0 0,'0'0'1102'0'0,"-1"1"-719"0"0,-1 2-45 0 0,0-1 0 0 0,0 1 0 0 0,1 0 1 0 0,-1 0-1 0 0,1 0 0 0 0,-1 0 0 0 0,1 0 0 0 0,0 0 0 0 0,0 0 1 0 0,0 0-1 0 0,1 0 0 0 0,-1 0 0 0 0,1 1 0 0 0,0-1 0 0 0,0 0 1 0 0,0 1-1 0 0,0-1 0 0 0,1 5 0 0 0,2 8 400 0 0,1 0 0 0 0,7 23 1 0 0,-10-36-977 0 0,72 203 78 0 0,-42-122 205 0 0,12 35 96 0 0,-11-32 125 0 0,7 28 146 0 0,-22-62-277 0 0,-10-33-120 0 0,-1 1-1 0 0,-1 0 0 0 0,4 27 0 0 0,-8-37-134 0 0,-1-8 37 0 0,0 1 0 0 0,0-1 1 0 0,0 0-1 0 0,1 0 0 0 0,-1 1 0 0 0,1-1 1 0 0,0 0-1 0 0,0 0 0 0 0,0 0 1 0 0,1 0-1 0 0,-1 0 0 0 0,1 0 0 0 0,-1 0 1 0 0,1 0-1 0 0,2 2 0 0 0,9 10-5665 0 0,0-2-1939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0:00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180 348 24479 0 0,'-20'-8'1168'0'0,"18"8"-1019"0"0,-1-1 0 0 0,0 0 0 0 0,1 0 0 0 0,-1 0 0 0 0,0 0 0 0 0,1 0 0 0 0,-1-1 0 0 0,1 1 0 0 0,-3-3 0 0 0,3 2-154 0 0,0 0 0 0 0,0 0 0 0 0,0-1 1 0 0,0 1-1 0 0,1-1 0 0 0,-1 1 0 0 0,1-1 1 0 0,-1 0-1 0 0,1 0 0 0 0,-2-5 0 0 0,-5-31-346 0 0,5 17 129 0 0,-1-3-329 0 0,0-30-1 0 0,0-5-217 0 0,0 2 1095 0 0,4 56-294 0 0,0 0 1 0 0,1 1 0 0 0,-1-1 0 0 0,0 1-1 0 0,1-1 1 0 0,-1 1 0 0 0,1-1 0 0 0,0 1-1 0 0,0-1 1 0 0,-1 1 0 0 0,1-1 0 0 0,0 1 0 0 0,0 0-1 0 0,0 0 1 0 0,0-1 0 0 0,1 1 0 0 0,-1 0-1 0 0,0 0 1 0 0,0 0 0 0 0,1 0 0 0 0,-1 0-1 0 0,1 0 1 0 0,-1 1 0 0 0,1-1 0 0 0,-1 0 0 0 0,1 1-1 0 0,-1-1 1 0 0,1 1 0 0 0,-1 0 0 0 0,1-1-1 0 0,0 1 1 0 0,-1 0 0 0 0,1 0 0 0 0,-1 0-1 0 0,1 0 1 0 0,0 0 0 0 0,-1 1 0 0 0,1-1 0 0 0,0 0-1 0 0,-1 1 1 0 0,1-1 0 0 0,-1 1 0 0 0,1-1-1 0 0,1 2 1 0 0,6 3-36 0 0,-1 1 0 0 0,1 0 0 0 0,-1 0 0 0 0,0 1 0 0 0,-1 0 0 0 0,0 0 0 0 0,0 1 0 0 0,0 0 0 0 0,7 11 0 0 0,-4-3-28 0 0,-1 1 0 0 0,0 0 0 0 0,-1 0 0 0 0,7 24 0 0 0,-10-23 17 0 0,-1 1 1 0 0,0 0-1 0 0,-2 0 1 0 0,0 0 0 0 0,-1 1-1 0 0,-2 26 1 0 0,-20 116 20 0 0,17-145-7 0 0,-1-1 0 0 0,-1 0 0 0 0,0 0 0 0 0,-1-1 0 0 0,-1 1 0 0 0,0-1 0 0 0,-1-1 0 0 0,-13 17 0 0 0,9-16 59 0 0,0-1 0 0 0,-2 0 1 0 0,0-1-1 0 0,-20 14 0 0 0,22-17 32 0 0,7-6-13 0 0,0 0 0 0 0,-1 0 0 0 0,1-1 1 0 0,-1 0-1 0 0,-13 3 0 0 0,-11 6 314 0 0,28-12-275 0 0,-2-3-41 0 0,4 2 4 0 0,0-3-17 0 0,2 1 0 0 0,-1-1-1 0 0,0 1 1 0 0,1-1 0 0 0,0 1-1 0 0,1-6 1 0 0,-1 6-80 0 0,1 1 0 0 0,-1 0-1 0 0,1-1 1 0 0,-1 1 0 0 0,1 0 0 0 0,0 0-1 0 0,0 0 1 0 0,0 0 0 0 0,0 0 0 0 0,0 1 0 0 0,0-1-1 0 0,0 1 1 0 0,1-1 0 0 0,-1 1 0 0 0,1 0-1 0 0,-1 0 1 0 0,1 0 0 0 0,-1 0 0 0 0,1 0-1 0 0,0 0 1 0 0,3 0 0 0 0,5 0-114 0 0,0 0 0 0 0,-1 1-1 0 0,22 1 1 0 0,82 14 208 0 0,-18-2-147 0 0,-61-9 53 0 0,-11-1 1 0 0,-1-1 0 0 0,1-1 0 0 0,38-3-1 0 0,-29-3-336 0 0,-1-1 0 0 0,1-1 0 0 0,51-20-1 0 0,-75 23 189 0 0,-1 0 0 0 0,0-1-1 0 0,0-1 1 0 0,0 1 0 0 0,-1-1-1 0 0,0-1 1 0 0,7-6 0 0 0,-3 3-90 0 0,-2 0-8 0 0,1 0 1 0 0,-1 0-1 0 0,-1-1 0 0 0,0-1 1 0 0,-1 1-1 0 0,0-1 0 0 0,7-16 1 0 0,1-9-226 0 0,11-45 0 0 0,-16 47 621 0 0,-1-1 410 0 0,7-58 1 0 0,3-14 1250 0 0,0 50-780 0 0,-19 58-999 0 0,0-1 0 0 0,0 0 1 0 0,0 0-1 0 0,0 1 1 0 0,0-1-1 0 0,0 0 1 0 0,0 0-1 0 0,0 1 1 0 0,1-1-1 0 0,-1 0 1 0 0,0 1-1 0 0,1-1 1 0 0,-1 0-1 0 0,0 1 0 0 0,1-1 1 0 0,-1 0-1 0 0,1 1 1 0 0,-1-1-1 0 0,1 1 1 0 0,-1-1-1 0 0,1 1 1 0 0,-1-1-1 0 0,1 1 1 0 0,0-1-1 0 0,-1 1 0 0 0,1-1 1 0 0,0 1-1 0 0,-1 0 1 0 0,1 0-1 0 0,0-1 1 0 0,0 1-1 0 0,-1 0 1 0 0,1 0-1 0 0,0 0 1 0 0,0 0-1 0 0,-1 0 1 0 0,1 0-1 0 0,1 0 0 0 0,0 0-11 0 0,-1 1-1 0 0,1-1 1 0 0,-1 1-1 0 0,0-1 0 0 0,1 1 1 0 0,-1 0-1 0 0,0-1 0 0 0,0 1 1 0 0,0 0-1 0 0,1 0 0 0 0,-1 0 1 0 0,0 0-1 0 0,0 0 0 0 0,0 0 1 0 0,-1 1-1 0 0,1-1 0 0 0,0 0 1 0 0,1 2-1 0 0,4 12 16 0 0,-1 0-1 0 0,0-1 0 0 0,-1 2 1 0 0,-1-1-1 0 0,3 31 1 0 0,-3 82 254 0 0,-3-85-334 0 0,0-18 9 0 0,0-7 49 0 0,0 1 0 0 0,-5 34 1 0 0,-1 18 258 0 0,18-86 64 0 0,-1 0 1 0 0,10-19-1 0 0,28-53-228 0 0,57-91 13 0 0,-93 159-111 0 0,1 0-1 0 0,19-17 0 0 0,-26 28-3 0 0,1 1 1 0 0,0 0-1 0 0,0 1 0 0 0,1 0 1 0 0,0 0-1 0 0,18-9 1 0 0,-21 13 4 0 0,-1 0 1 0 0,1 1 0 0 0,0-1 0 0 0,0 1 0 0 0,-1 0 0 0 0,1 0 0 0 0,0 1 0 0 0,0-1 0 0 0,0 1-1 0 0,0 1 1 0 0,11 1 0 0 0,-9 0 3 0 0,-1 0 0 0 0,1 1-1 0 0,0 0 1 0 0,-1 0 0 0 0,0 1 0 0 0,0-1-1 0 0,13 10 1 0 0,-6 0 4 0 0,1 0 0 0 0,-2 0 0 0 0,0 1 0 0 0,0 1 0 0 0,-1 0 0 0 0,14 25 0 0 0,41 72 274 0 0,-29-56-1 0 0,-29-39-215 0 0,0 0 0 0 0,1-1 0 0 0,1 0-1 0 0,19 22 1 0 0,-20-29-152 0 0,69 68-371 0 0,-69-68-402 0 0,1-1-1 0 0,0 0 1 0 0,1-1-1 0 0,0 0 1 0 0,24 9-1 0 0,-15-8-7370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0:01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24071 0 0,'0'0'2180'0'0,"2"0"-1794"0"0,19-4-271 0 0,0 1 1 0 0,33-1 0 0 0,6 0 49 0 0,4-2-341 0 0,-1 3 1 0 0,113 8 0 0 0,-100 0 72 0 0,67 10-336 0 0,-73 3-3068 0 0,-52-13-785 0 0,8 4-3574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0:01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55 15664 0 0,'0'-2'154'0'0,"-1"1"1"0"0,1 0 0 0 0,0-1-1 0 0,-1 1 1 0 0,1-1 0 0 0,-1 1-1 0 0,0 0 1 0 0,1-1 0 0 0,-1 1-1 0 0,-1-2 1 0 0,-5-11 93 0 0,5-5 4147 0 0,5 14-605 0 0,5 10-3045 0 0,-6-2-708 0 0,0 0 1 0 0,0-1-1 0 0,-1 1 0 0 0,1 0 0 0 0,0 0 1 0 0,-1 0-1 0 0,0 1 0 0 0,0-1 0 0 0,2 7 1 0 0,2 33 72 0 0,-1-8-57 0 0,2 11 90 0 0,-2 0 0 0 0,-4 69 0 0 0,0-31 141 0 0,6 108 277 0 0,1 69-172 0 0,-7-118-1730 0 0,0 2-5122 0 0,0 9-2523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44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247 208 10136 0 0,'-10'-7'870'0'0,"-4"0"-660"0"0,5 4 3669 0 0,3 1-84 0 0,2 1-4099 0 0,4 1 781 0 0,-1 0-401 0 0,0-1 0 0 0,0 1 0 0 0,1-1 0 0 0,-1 1 0 0 0,0 0 0 0 0,0-1 0 0 0,0 1-1 0 0,1 0 1 0 0,-1-1 0 0 0,0 1 0 0 0,0 0 0 0 0,0 0 0 0 0,0 0 0 0 0,0 0 0 0 0,1 0-1 0 0,-1 0 1 0 0,0 0 0 0 0,0 0 0 0 0,0 0 0 0 0,0 0 0 0 0,-1 1 0 0 0,0 1-69 0 0,0 0 0 0 0,-1 1 0 0 0,1-1 0 0 0,0 1 0 0 0,0 0 0 0 0,0 0 0 0 0,1-1 1 0 0,-1 1-1 0 0,1 0 0 0 0,-1 0 0 0 0,-1 6 0 0 0,-3 23 66 0 0,4-23-49 0 0,0 1 1 0 0,1-1-1 0 0,-1 13 1 0 0,-3 48 188 0 0,3-31 93 0 0,-8 49 0 0 0,-1 11 34 0 0,-6 61 321 0 0,13-104-472 0 0,-3 13 356 0 0,5 129 0 0 0,22-79-834 0 0,-18-109 305 0 0,2 7 35 0 0,0-1 0 0 0,2 0 0 0 0,-1 0 0 0 0,2-1 0 0 0,15 27 0 0 0,44 63-357 0 0,-61-99 324 0 0,0 0 1 0 0,1 0 0 0 0,0-1 0 0 0,-1 1 0 0 0,2-1-1 0 0,-1 0 1 0 0,0-1 0 0 0,14 7 0 0 0,-6-4 15 0 0,0 0 1 0 0,1-1-1 0 0,21 5 0 0 0,-16-8-34 0 0,-1 0 0 0 0,1-1 0 0 0,-1-2 0 0 0,1 0 0 0 0,30-3 0 0 0,-36 1 0 0 0,-2 1 0 0 0,0-1 0 0 0,15-4 0 0 0,16-3 0 0 0,-19 3 0 0 0,1 0 0 0 0,-1-2 0 0 0,33-14 0 0 0,-14 5 0 0 0,-24 9 1 0 0,29-17 1 0 0,-4 3-15 0 0,-10 3-14 0 0,-1 0 1 0 0,0-3 0 0 0,42-35-1 0 0,-26 10 205 0 0,-37 36-115 0 0,-1 0 0 0 0,0-1 0 0 0,-1 0 0 0 0,-1-1 0 0 0,1 0 0 0 0,11-24 0 0 0,-18 32-38 0 0,5-10 60 0 0,-1-1 0 0 0,-1-1 0 0 0,0 1 0 0 0,-2-1 0 0 0,6-32 0 0 0,1-3-61 0 0,-8 39 266 0 0,1-25 1 0 0,-2 11 40 0 0,0 7-317 0 0,-1 0 0 0 0,-2-37 0 0 0,-3 33-96 0 0,-7-30-1 0 0,-1 7 231 0 0,-2-11 101 0 0,0 24-142 0 0,-25-46 0 0 0,30 65-57 0 0,1 1 1 0 0,-2 0 0 0 0,-15-17-1 0 0,-37-50-50 0 0,49 66 36 0 0,-1 0-1 0 0,-1 1 1 0 0,0 1-1 0 0,0 1 1 0 0,-27-17 0 0 0,12 4 29 0 0,23 19-62 0 0,0 0 0 0 0,-11-8 0 0 0,-46-30-75 0 0,57 41 73 0 0,-85-47-3 0 0,74 42 5 0 0,0 0 1 0 0,-1 2-1 0 0,-26-7 0 0 0,12 3 60 0 0,25 7-63 0 0,-1 1-1 0 0,1 0 1 0 0,-1 0-1 0 0,1 0 1 0 0,-13 0-1 0 0,-24 0 1 0 0,30 0 0 0 0,0 1 0 0 0,-24 2 0 0 0,-57 4 0 0 0,87-4 0 0 0,0 0 0 0 0,0 1 0 0 0,0 0 0 0 0,1 0 0 0 0,-10 4 0 0 0,4-1 0 0 0,-32 8-3 0 0,29-9-9 0 0,0 1 0 0 0,0 1 0 0 0,0 0-1 0 0,-30 17 1 0 0,41-19 6 0 0,2-1 0 0 0,-1 1 0 0 0,0 0 0 0 0,1 0 0 0 0,-1 1 0 0 0,1-1 0 0 0,0 1 0 0 0,1 0 0 0 0,-6 9 0 0 0,3-4-117 0 0,0 0 1 0 0,1 1-1 0 0,0-1 0 0 0,0 1 0 0 0,1 0 0 0 0,1 0 1 0 0,0 1-1 0 0,0-1 0 0 0,1 1 0 0 0,1-1 0 0 0,0 1 1 0 0,1 0-1 0 0,0 0 0 0 0,0-1 0 0 0,1 1 1 0 0,1 0-1 0 0,0-1 0 0 0,1 1 0 0 0,0-1 0 0 0,9 21 1 0 0,1-4-1064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0:3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29 228 2304 0 0,'-3'-28'200'0'0,"-2"17"-200"0"0,0-1 0 0 0,2-7 0 0 0,-2-9 1856 0 0,0 1 320 0 0,5-4 72 0 0,-3-5-4296 0 0,3 1-856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0:32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 15864 0 0,'0'0'362'0'0,"0"-2"47"0"0,0-2-287 0 0,1 1-1 0 0,-1-1 1 0 0,1 1-1 0 0,0-1 1 0 0,0 1-1 0 0,0-1 1 0 0,3-4-1 0 0,-3 7 25 0 0,0 0 0 0 0,-1 0 0 0 0,1 0 0 0 0,0-1 0 0 0,-1 1 0 0 0,1 0 0 0 0,-1-1 0 0 0,1 1 0 0 0,-1 0 0 0 0,0-1 0 0 0,1 1 0 0 0,-1-2 0 0 0,2-3 4671 0 0,-2 8-4809 0 0,0 0 0 0 0,1-1 1 0 0,0 1-1 0 0,-1-1 0 0 0,1 1 0 0 0,0 0 0 0 0,0-1 1 0 0,0 0-1 0 0,0 1 0 0 0,2 2 0 0 0,5 8-5 0 0,40 93 61 0 0,-43-93-10 0 0,0 0 1 0 0,4 19-1 0 0,3 4 63 0 0,11 31 465 0 0,-2 2 0 0 0,14 82 0 0 0,-14-10-266 0 0,-8-46-114 0 0,13 116-95 0 0,-4-25 326 0 0,-12-41-355 0 0,-2-17-61 0 0,6 5 41 0 0,7 57-63 0 0,10 37 5 0 0,-2 44-2 0 0,-1-15 25 0 0,7 50 468 0 0,-27-252-490 0 0,19 176-203 0 0,-5 469 403 0 0,-20-624-201 0 0,0 39 0 0 0,-4-85 0 0 0,-8 111 0 0 0,4-92 0 0 0,-6 38 0 0 0,10-75 0 0 0,-15 90 0 0 0,10 29 0 0 0,7-112-41 0 0,0-16 29 0 0,0-1 0 0 0,0 0 0 0 0,0 0 1 0 0,0 1-1 0 0,0-1 0 0 0,0 0 0 0 0,0 0 0 0 0,0 1 1 0 0,0-1-1 0 0,0 0 0 0 0,0 0 0 0 0,1 1 0 0 0,-1-1 1 0 0,0 0-1 0 0,0 0 0 0 0,0 0 0 0 0,0 1 0 0 0,0-1 1 0 0,1 0-1 0 0,-1 0 0 0 0,0 0 0 0 0,0 1 0 0 0,0-1 1 0 0,1 0-1 0 0,-1 0 0 0 0,0 0 0 0 0,1 0 0 0 0,4 5-344 0 0,-5-4 347 0 0,0-1 0 0 0,0 1 0 0 0,1-1 0 0 0,-1 1 0 0 0,0 0 1 0 0,1-1-1 0 0,-1 1 0 0 0,1-1 0 0 0,-1 1 0 0 0,0-1 0 0 0,1 1 0 0 0,-1-1 0 0 0,1 0 0 0 0,-1 1 0 0 0,1-1 0 0 0,0 0 0 0 0,-1 1 0 0 0,1-1 0 0 0,-1 0 0 0 0,1 1 0 0 0,-1-1 0 0 0,1 0 0 0 0,0 0 1 0 0,-1 0-1 0 0,2 0 0 0 0,1 1-10 0 0,4 2 36 0 0,0 0-1 0 0,0 0 0 0 0,0-1 0 0 0,0 0 0 0 0,1 0 0 0 0,-1-1 0 0 0,10 1 0 0 0,56-1 695 0 0,-40-1-892 0 0,-17-1 201 0 0,22-4 0 0 0,-23 2 110 0 0,24 0 0 0 0,84 2-148 0 0,110 2-57 0 0,8 15 164 0 0,-64-4-89 0 0,-51-4 0 0 0,107 17 0 0 0,-55-4 0 0 0,-112-15 0 0 0,190 22 0 0 0,-136-16 0 0 0,-30-4 0 0 0,130 12 0 0 0,136 4 0 0 0,2-16 0 0 0,59 3 0 0 0,-181-6-79 0 0,-12-2-210 0 0,236 0 163 0 0,-236-5 124 0 0,173-4 2 0 0,-94-1 0 0 0,151 0 161 0 0,-199 2 103 0 0,-23-3-428 0 0,64 0 46 0 0,500 5 7 0 0,-461-5 110 0 0,-2 0 19 0 0,-2-4 381 0 0,-176 5-327 0 0,357-27-65 0 0,-167 9-91 0 0,-168 13-28 0 0,114-7 245 0 0,32 3-70 0 0,411-10 162 0 0,-493 23-226 0 0,142 2 55 0 0,-292 4-26 0 0,173 0 99 0 0,350-6 49 0 0,-447 1-176 0 0,4 1 0 0 0,379 8 168 0 0,-170-4-72 0 0,7-3-85 0 0,3 2 45 0 0,180 5-166 0 0,8 8 401 0 0,259-3-375 0 0,-747-12 96 0 0,38 1-12 0 0,104-1 0 0 0,27 0 0 0 0,3 0 0 0 0,155-4 0 0 0,-12 4 0 0 0,-90-4 11 0 0,-221 2 35 0 0,39-1-39 0 0,350-2 0 0 0,-300 6 370 0 0,-11 7 171 0 0,-149-7-478 0 0,-16 0-38 0 0,1-1-1 0 0,-1 0 1 0 0,9-1-1 0 0,9 0-3 0 0,-23 1-217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0:35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483 284 6912 0 0,'-27'-19'735'0'0,"13"8"-41"0"0,-25-12-1 0 0,-83-52 5711 0 0,-19-6-3515 0 0,98 53-2017 0 0,-9 1 384 0 0,37 19-1009 0 0,13 7-231 0 0,0 0 1 0 0,0 0-1 0 0,0 0 1 0 0,0 0 0 0 0,-1 0-1 0 0,1 0 1 0 0,0 1 0 0 0,-5-1-1 0 0,5 0 32 0 0,-1-1-24 0 0,2 1 396 0 0,3 2-402 0 0,-1-1 0 0 0,1 0 0 0 0,0 1 0 0 0,-1-1 0 0 0,1 1 0 0 0,-1-1 0 0 0,1 1 0 0 0,-1 0 0 0 0,2 1 0 0 0,6 2 18 0 0,44 17 366 0 0,-26-9-92 0 0,9 2 55 0 0,69 16-1 0 0,43-2 616 0 0,-78-16-809 0 0,17 0 191 0 0,109 1 0 0 0,-134-10-228 0 0,373-6 1080 0 0,-241-3-1211 0 0,481-21 842 0 0,-373 8-590 0 0,64-3-73 0 0,-8 1-48 0 0,8 2-110 0 0,-204 13 24 0 0,166-5-43 0 0,-79 7 118 0 0,129-2 207 0 0,-98 2-308 0 0,99 0-38 0 0,824 22-55 0 0,-780-18 163 0 0,-249 0-92 0 0,63 1 0 0 0,470 14 0 0 0,-303-10 3 0 0,186 3 170 0 0,133 3-85 0 0,149 6-88 0 0,-156-1 0 0 0,-208-6 33 0 0,-151-2-2 0 0,-102-6-18 0 0,42 0 49 0 0,224 5 88 0 0,-115-2-12 0 0,26 9-63 0 0,-76-1-73 0 0,143 6 62 0 0,-190-5-64 0 0,-8 0 0 0 0,43-2 152 0 0,14 2-18 0 0,39 2-68 0 0,116-2 9 0 0,923-8 270 0 0,-1018-6-285 0 0,86 27-60 0 0,-288 1 0 0 0,-96-11 0 0 0,-28-3 0 0 0,4 3-4 0 0,7 1 61 0 0,-86-15-34 0 0,30 8-1 0 0,-12-1 19 0 0,81 28 165 0 0,-93-29-140 0 0,-15-5-48 0 0,0 0 1 0 0,-1 0-1 0 0,13 10 0 0 0,-2-2 38 0 0,-12-8-45 0 0,0 1-1 0 0,0-1 1 0 0,-1 1-1 0 0,1 1 1 0 0,-1-1 0 0 0,8 11-1 0 0,-3 0-9 0 0,11 22-1 0 0,-15-28 1 0 0,19 43-45 0 0,19 58 0 0 0,-30-72 4 0 0,8 31 40 0 0,-13-38 0 0 0,18 93 62 0 0,-10-40-133 0 0,6 34 67 0 0,11 164 1 0 0,-34-281 4 0 0,14 260-90 0 0,-11 558 25 0 0,2-660 89 0 0,-1 62-53 0 0,-22 160 35 0 0,10-148-123 0 0,4-106 113 0 0,-1 32 86 0 0,2-109-8 0 0,-7 61-70 0 0,3-45-4 0 0,5-40-12 0 0,-6 28 0 0 0,-3 21-308 0 0,4-27 214 0 0,5-35 77 0 0,-1 0 1 0 0,-5 16-1 0 0,-5 28 9 0 0,0-6-346 0 0,-10 19 553 0 0,10-19-268 0 0,2-15 284 0 0,-4 10-265 0 0,13-36 46 0 0,-2-1-1 0 0,1 1 1 0 0,-6 10-1 0 0,6-13-25 0 0,-1 0 0 0 0,1 0 0 0 0,1 0 0 0 0,-4 16 0 0 0,-7 6-19 0 0,12-25 57 0 0,0-1 1 0 0,-1 1-1 0 0,1-1 1 0 0,-5 8-1 0 0,-9 25 4 0 0,14-35 0 0 0,1 0-1 0 0,-1 0 1 0 0,0 0 0 0 0,0 0 0 0 0,1 0-1 0 0,-1 0 1 0 0,-1-1 0 0 0,1 1-1 0 0,0 0 1 0 0,-2 2 0 0 0,2-4 39 0 0,1 1 1 0 0,-1-1-1 0 0,1 1 1 0 0,-1-1-1 0 0,1 1 1 0 0,0-1-1 0 0,-1 1 1 0 0,1-1-1 0 0,0 1 1 0 0,0 0 0 0 0,-1-1-1 0 0,1 1 1 0 0,0-1-1 0 0,0 1 1 0 0,0 0-1 0 0,0-1 1 0 0,0 1-1 0 0,0-1 1 0 0,0 1-1 0 0,0 1 1 0 0,-18 12 612 0 0,15-11-621 0 0,0 0 0 0 0,-1-1 0 0 0,1 1 0 0 0,-1-1 0 0 0,0 0 0 0 0,0 0 0 0 0,0-1 0 0 0,0 1 0 0 0,-6 1 0 0 0,-38 6 52 0 0,48-9-84 0 0,-481 34 604 0 0,75-48-1475 0 0,262 3-122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44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36 23327 0 0,'-38'11'2528'0'0,"31"-11"-2554"0"0,5 0-102 0 0,2 2-135 0 0,1-1 253 0 0,-1 0-1 0 0,1 0 1 0 0,-1 0-1 0 0,1 0 0 0 0,-1 0 1 0 0,1 0-1 0 0,-1 0 1 0 0,1 0-1 0 0,0 0 1 0 0,0 0-1 0 0,1 2 1 0 0,2 1-32 0 0,29 40-35 0 0,9 14 73 0 0,60 110 397 0 0,116 264 0 0 0,-212-418-334 0 0,85 218 633 0 0,39 231 501 0 0,-82-255-679 0 0,5 17 1 0 0,1-42 123 0 0,-36-133-404 0 0,37 74 1 0 0,-50-116-219 0 0,-1-1-1 0 0,1 1 1 0 0,10 12-1 0 0,-13-17-22 0 0,1-1 0 0 0,-1 0 0 0 0,0 0 0 0 0,1 0 0 0 0,0 0 0 0 0,-1 0-1 0 0,1 0 1 0 0,0-1 0 0 0,0 0 0 0 0,0 1 0 0 0,0-1 0 0 0,0 0 0 0 0,4 0 0 0 0,-5 0-8 0 0,0-1 1 0 0,0 0-1 0 0,0 0 1 0 0,0-1-1 0 0,0 1 1 0 0,-1 0-1 0 0,1-1 0 0 0,0 1 1 0 0,0-1-1 0 0,0 0 1 0 0,0 1-1 0 0,-1-1 1 0 0,1 0-1 0 0,0 0 1 0 0,-1 0-1 0 0,1 0 1 0 0,-1-1-1 0 0,3-1 0 0 0,0 0-3 0 0,-1-1-1 0 0,1 0 0 0 0,-1 0 0 0 0,0 0 0 0 0,5-8 0 0 0,7-18 131 0 0,0-1 0 0 0,-2-1 0 0 0,-2 0-1 0 0,9-39 1 0 0,19-137-64 0 0,-33 168-44 0 0,60-469 304 0 0,-52 393-320 0 0,34-240 12 0 0,-24 183-18 0 0,12-66-123 0 0,-20 147 121 0 0,25-113-141 0 0,-31 164 88 0 0,-7 24 29 0 0,1 1 0 0 0,1 0 0 0 0,9-24 0 0 0,-11 35 15 0 0,-1 3-29 0 0,-1 0 1 0 0,0-1-1 0 0,0 1 0 0 0,0 0 0 0 0,0 0 1 0 0,0 0-1 0 0,0-5 0 0 0,5 17-271 0 0,2 10-94 0 0,0 0 0 0 0,-1 0-1 0 0,-1 0 1 0 0,-1 1 0 0 0,4 36 0 0 0,-4-11-653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4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45 414 15200 0 0,'-3'1'696'0'0,"1"0"-515"0"0,-3 2 40 0 0,0 0 0 0 0,0 0 1 0 0,-1-1-1 0 0,-12 4 4084 0 0,20-7-1851 0 0,27-16 454 0 0,47-19-2579 0 0,-15 8-220 0 0,202-85 551 0 0,123-8-724 0 0,-373 118-89 0 0,237-58-1362 0 0,-84 28-5821 0 0,-52 13-707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46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191 607 17479 0 0,'-2'2'796'0'0,"-6"5"-11"0"0,6-5-675 0 0,-1 1-1 0 0,1-1 0 0 0,0 0 1 0 0,-1 0-1 0 0,0 0 0 0 0,1 0 1 0 0,-1 0-1 0 0,0-1 1 0 0,0 1-1 0 0,0-1 0 0 0,0 0 1 0 0,-1 0-1 0 0,1 0 0 0 0,0 0 1 0 0,0 0-1 0 0,0-1 0 0 0,-1 0 1 0 0,-5 1-1 0 0,5-2 11 0 0,1 0-1 0 0,-1 0 0 0 0,1-1 1 0 0,0 1-1 0 0,-1-1 1 0 0,1 1-1 0 0,0-1 1 0 0,0 0-1 0 0,0 0 1 0 0,0-1-1 0 0,1 1 1 0 0,-1-1-1 0 0,1 1 1 0 0,-1-1-1 0 0,-2-4 1 0 0,-1-1 43 0 0,0-1-1 0 0,1 0 1 0 0,-1 0 0 0 0,-3-10-1 0 0,2 1 41 0 0,1 1-1 0 0,0-1 0 0 0,1 0 1 0 0,1 0-1 0 0,1 0 1 0 0,0-1-1 0 0,2 1 0 0 0,0-1 1 0 0,2-25-1 0 0,2 21-123 0 0,1 0 0 0 0,1 0 0 0 0,1 1 0 0 0,1 0-1 0 0,1 0 1 0 0,15-30 0 0 0,-15 39-93 0 0,0 0-1 0 0,0 0 0 0 0,2 1 1 0 0,-1 0-1 0 0,16-14 0 0 0,-19 21 12 0 0,0-1 1 0 0,0 1-1 0 0,1 0 0 0 0,0 0 0 0 0,0 1 1 0 0,1 0-1 0 0,-1 0 0 0 0,1 1 0 0 0,-1 0 1 0 0,1 0-1 0 0,0 1 0 0 0,0 0 0 0 0,0 1 1 0 0,14-2-1 0 0,-11 2-8 0 0,0 1 0 0 0,0 0 0 0 0,-1 1 1 0 0,1 0-1 0 0,0 1 0 0 0,0 0 0 0 0,-1 1 1 0 0,1 0-1 0 0,-1 0 0 0 0,18 10 0 0 0,-11-3 11 0 0,0 1 0 0 0,-1 0 0 0 0,0 1 0 0 0,-1 1 0 0 0,-1 1 0 0 0,0 0 0 0 0,-1 0 0 0 0,0 2 0 0 0,14 21 0 0 0,-10-11-9 0 0,53 85 100 0 0,-58-89-13 0 0,-1 2-1 0 0,-1-1 1 0 0,9 29-1 0 0,-15-41-36 0 0,-2-6-14 0 0,-1 1-1 0 0,1 0 0 0 0,-1-1 0 0 0,0 1 0 0 0,0 0 0 0 0,0 10 0 0 0,-1-15 342 0 0,1-2-288 0 0,0-4-78 0 0,1 1-1 0 0,-1 0 1 0 0,-1 0-1 0 0,1-1 1 0 0,0 1-1 0 0,-1 0 1 0 0,0-1-1 0 0,0 1 1 0 0,-1-7-1 0 0,0-5 0 0 0,12-133-52 0 0,-3 70-39 0 0,-5 48 85 0 0,12-42 0 0 0,-8 39 4 0 0,-4 24 1 0 0,0 0 0 0 0,6-13 0 0 0,3-8 0 0 0,-8 24 0 0 0,-2 7-1 0 0,-1-1 1 0 0,0 1-1 0 0,0 0 0 0 0,0 0 0 0 0,0 0 0 0 0,0 0 0 0 0,0 0 1 0 0,0 1-1 0 0,0-1 0 0 0,1 0 0 0 0,-1 0 0 0 0,0 1 1 0 0,0-1-1 0 0,0 0 0 0 0,0 1 0 0 0,0-1 0 0 0,0 1 1 0 0,0 0-1 0 0,-1-1 0 0 0,1 1 0 0 0,0 0 0 0 0,0-1 1 0 0,0 1-1 0 0,0 0 0 0 0,-1 0 0 0 0,2 1 0 0 0,2 3-9 0 0,1 0-1 0 0,-1 0 1 0 0,4 8-1 0 0,66 123-26 0 0,26 43 699 0 0,-68-127-313 0 0,34 52-167 0 0,-52-85-209 0 0,2 0 1 0 0,0 0-1 0 0,20 17 0 0 0,-18-20-49 0 0,-5-3-40 0 0,1-1-1 0 0,0-1 1 0 0,24 15 0 0 0,33 12-2253 0 0,-33-21 966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47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234 110 15664 0 0,'-27'1'1262'0'0,"19"0"-938"0"0,1-1 0 0 0,-1 1 0 0 0,0-2 1 0 0,1 1-1 0 0,-1-1 0 0 0,0 0 0 0 0,1-1 1 0 0,-1 0-1 0 0,1 0 0 0 0,0 0 0 0 0,-11-6 1 0 0,5 0 337 0 0,0 0 1 0 0,0-2-1 0 0,1 0 0 0 0,0 0 1 0 0,-11-13-1 0 0,4 3 3314 0 0,21 20-3916 0 0,12-2-40 0 0,-1 1 1 0 0,1 0-1 0 0,0 1 0 0 0,-1 0 1 0 0,1 2-1 0 0,15 2 0 0 0,17 1 31 0 0,186 8-29 0 0,-110-5 31 0 0,46 4-53 0 0,77-5 0 0 0,-10 1 208 0 0,-234-8 225 0 0,-19 12 73 0 0,-18 4-332 0 0,8-4-95 0 0,4-1-27 0 0,-76 44 28 0 0,-21 27 134 0 0,92-60-174 0 0,1 1 1 0 0,-26 29 0 0 0,28-26 1 0 0,-32 37-24 0 0,28-25-50 0 0,-36 49-664 0 0,31-38-667 0 0,5-8-6632 0 0,13-14-1014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51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3 414 16871 0 0,'0'0'1688'0'0,"0"1"-1544"0"0,-3 9 2598 0 0,3-10-2732 0 0,0 1 0 0 0,0-1 0 0 0,0 1 1 0 0,0-1-1 0 0,1 1 0 0 0,-1-1 0 0 0,0 1 0 0 0,0-1 1 0 0,0 1-1 0 0,0-1 0 0 0,1 1 0 0 0,-1-1 1 0 0,0 0-1 0 0,0 1 0 0 0,1-1 0 0 0,-1 1 0 0 0,0-1 1 0 0,1 0-1 0 0,-1 1 0 0 0,1-1 0 0 0,0 1 0 0 0,0 0 0 0 0,0 0 0 0 0,1 0-1 0 0,-1 0 1 0 0,0 0 0 0 0,0 0-1 0 0,1-1 1 0 0,-1 1 0 0 0,0 0 0 0 0,1-1-1 0 0,-1 1 1 0 0,1-1 0 0 0,-1 0 0 0 0,1 0-1 0 0,-1 1 1 0 0,0-1 0 0 0,1 0 0 0 0,-1 0-1 0 0,1 0 1 0 0,-1 0 0 0 0,3-1-1 0 0,-2 0 10 0 0,0 0-1 0 0,1 0 1 0 0,-1 0-1 0 0,0 0 1 0 0,0-1-1 0 0,0 1 0 0 0,0-1 1 0 0,3-2-1 0 0,1-2 62 0 0,7-4 83 0 0,-1-2 1 0 0,0 0-1 0 0,15-20 0 0 0,2-2 94 0 0,-18 20-21 0 0,-1-1 0 0 0,0 0 1 0 0,-1 0-1 0 0,12-29 0 0 0,10-17 89 0 0,-1 0 329 0 0,-29 59-405 0 0,8-26 1452 0 0,-1-2-1519 0 0,-8 22-241 0 0,1 0 34 0 0,2 1-34 0 0,1 1-32 0 0,-3 3 11 0 0,3-2 75 0 0,-4 3 117 0 0,2 4-167 0 0,13 12-6 0 0,-7-6 72 0 0,1 0-1 0 0,-1 0 1 0 0,-1 1 0 0 0,9 12-1 0 0,1 14 144 0 0,0 0 0 0 0,-3 2 0 0 0,14 48 0 0 0,14 39 401 0 0,-19-52-322 0 0,-5-12-117 0 0,-10-38-87 0 0,-4-10-13 0 0,1 0-1 0 0,9 17 1 0 0,6 13-104 0 0,-14-29-811 0 0,14 24 0 0 0,-10-20-2402 0 0,-7-7-2762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52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10592 0 0,'0'0'6399'0'0,"5"-4"-4047"0"0,-1 1-2254 0 0,0-1 0 0 0,-1 1-1 0 0,2 0 1 0 0,-1 0-1 0 0,0 0 1 0 0,0 1-1 0 0,1 0 1 0 0,0 0 0 0 0,-1 0-1 0 0,8-2 1 0 0,26-7 1517 0 0,76-13 0 0 0,9 1 49 0 0,-81 17-1270 0 0,39-4-101 0 0,-52 7-1719 0 0,55-12 0 0 0,-61 11-6944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52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0 6912 0 0,'10'2'18817'0'0,"-10"3"-18706"0"0,-1 0 1 0 0,0 0-1 0 0,0-1 1 0 0,0 1-1 0 0,0 0 1 0 0,-1 0-1 0 0,0-1 1 0 0,0 1-1 0 0,0-1 1 0 0,0 0-1 0 0,-1 1 1 0 0,0-1-1 0 0,1 0 1 0 0,-2 0-1 0 0,-3 4 1 0 0,-6 4 218 0 0,0 0 0 0 0,-28 19 0 0 0,-13 5 197 0 0,-20 14-3 0 0,-40 32 114 0 0,-44 35-184 0 0,85-53-369 0 0,-85 70-1469 0 0,122-103-5741 0 0,1-3-2433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616 28 16439 0 0,'-53'-16'1784'0'0,"34"12"-1567"0"0,10 1 75 0 0,-1 2 0 0 0,-17-2-1 0 0,19 3-222 0 0,0 1 0 0 0,0 0 0 0 0,0 0 0 0 0,0 1 0 0 0,0 0-1 0 0,-13 5 1 0 0,0 2 127 0 0,-21 14 1 0 0,24-13-116 0 0,2 1 119 0 0,0 0 0 0 0,0 2 0 0 0,1 0 0 0 0,-19 22 0 0 0,13-13 176 0 0,10-10-317 0 0,0 0 0 0 0,2 1 1 0 0,-1 0-1 0 0,2 0 0 0 0,-10 19 0 0 0,-28 77 286 0 0,22-49-277 0 0,7-13-68 0 0,2 2 0 0 0,-12 66 0 0 0,17-72 0 0 0,5-15 0 0 0,-1 34 0 0 0,-1 0 0 0 0,4-38 71 0 0,1 0 0 0 0,2 0 0 0 0,2 32-1 0 0,14 71 377 0 0,-7-66-353 0 0,2-7 186 0 0,2-1-1 0 0,28 73 0 0 0,-30-93-245 0 0,1-2-88 0 0,1 0 0 0 0,24 39 0 0 0,42 56-153 0 0,-67-108 199 0 0,-6-10 39 0 0,1 1-1 0 0,0-1 1 0 0,9 8 0 0 0,-7-8 32 0 0,0 1 0 0 0,7 10 0 0 0,-12-12-64 0 0,1-1 0 0 0,0 0-1 0 0,0 0 1 0 0,0 0 0 0 0,1-1 0 0 0,0 0 0 0 0,0 0-1 0 0,0 0 1 0 0,1-1 0 0 0,-1 0 0 0 0,1 0 0 0 0,0-1 0 0 0,0 0-1 0 0,1 0 1 0 0,-1 0 0 0 0,1-1 0 0 0,13 2 0 0 0,-15-3-224 0 0,0 0 1 0 0,0-1-1 0 0,0 0 1 0 0,0 0 0 0 0,0-1-1 0 0,-1 0 1 0 0,1 0-1 0 0,0 0 1 0 0,0 0 0 0 0,-1-1-1 0 0,1 0 1 0 0,9-5-1 0 0,-2-1-7386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57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540 328 13824 0 0,'-8'0'1430'0'0,"-4"0"-1207"0"0,-7 0 8298 0 0,17-1-8377 0 0,-22-6-72 0 0,15 4 1 0 0,0 0 0 0 0,-1 1 0 0 0,-11-2 0 0 0,-105-15 310 0 0,106 17-113 0 0,-1 0 0 0 0,1-2 1 0 0,0 0-1 0 0,0-2 1 0 0,-37-14-1 0 0,36 10-19 0 0,8 4-46 0 0,1-1 0 0 0,-1 0 1 0 0,-14-11-1 0 0,20 13-131 0 0,4 3-48 0 0,0-1 1 0 0,0 1-1 0 0,0 0 0 0 0,0-1 0 0 0,0 0 0 0 0,1 0 0 0 0,-1 0 0 0 0,1 0 0 0 0,0 0 0 0 0,-1 0 0 0 0,1-1 0 0 0,-2-4 0 0 0,0-4 22 0 0,3 10-47 0 0,-1-1 0 0 0,1 0 0 0 0,0 1 0 0 0,0-1 0 0 0,0 0 0 0 0,1 0 0 0 0,-1 0 0 0 0,1 0 0 0 0,0 1 0 0 0,-1-1 0 0 0,1 0 0 0 0,0 0 0 0 0,1 0 0 0 0,-1 0 0 0 0,0 0 0 0 0,1 0 0 0 0,0 0 0 0 0,1-4 0 0 0,0 3-14 0 0,0 0-1 0 0,0-1 1 0 0,0 1-1 0 0,1 0 1 0 0,-1 0-1 0 0,1 0 1 0 0,0 1-1 0 0,0-1 1 0 0,0 0-1 0 0,1 1 1 0 0,-1 0 0 0 0,1 0-1 0 0,0 0 1 0 0,0 1-1 0 0,0-1 1 0 0,0 1-1 0 0,1 0 1 0 0,-1 0-1 0 0,6-2 1 0 0,10-2-37 0 0,-13 3 45 0 0,0 1-1 0 0,0-1 0 0 0,1 2 0 0 0,8-2 0 0 0,10 3-42 0 0,0 1 0 0 0,-1 1-1 0 0,1 1 1 0 0,-1 2 0 0 0,0 0-1 0 0,0 2 1 0 0,-1 0 0 0 0,28 14 0 0 0,-37-14-13 0 0,1 1 0 0 0,-2 1 1 0 0,1 0-1 0 0,-2 1 0 0 0,1 1 1 0 0,-1 0-1 0 0,-1 1 1 0 0,0 0-1 0 0,0 1 0 0 0,13 20 1 0 0,-18-23 47 0 0,-1 0-1 0 0,0 1 1 0 0,0 0 0 0 0,-1 0-1 0 0,-1 1 1 0 0,0-1 0 0 0,4 20 0 0 0,-5-11-16 0 0,0 1 1 0 0,-2-1-1 0 0,-1 35 1 0 0,-1-42 28 0 0,0-1 1 0 0,-2 1-1 0 0,1-1 1 0 0,-2 0-1 0 0,1 0 1 0 0,-2 0-1 0 0,0 0 1 0 0,0-1-1 0 0,-1 0 1 0 0,-12 18-1 0 0,-3 0 123 0 0,-2-2 0 0 0,-37 37 1 0 0,54-58-38 0 0,0-1 0 0 0,0 0 0 0 0,-1 0 0 0 0,0 0 0 0 0,1-1 0 0 0,-1 0 0 0 0,-1-1 1 0 0,1 0-1 0 0,0 0 0 0 0,-1 0 0 0 0,0-1 0 0 0,0 0 0 0 0,1 0 0 0 0,-16 0 0 0 0,21-2-64 0 0,1-1 0 0 0,-1 0-1 0 0,1 0 1 0 0,0 0-1 0 0,-1 0 1 0 0,1 0-1 0 0,0 0 1 0 0,-1 0-1 0 0,1 0 1 0 0,-1-2-1 0 0,-1 0 17 0 0,1 2-37 0 0,1-1 0 0 0,-1 0-1 0 0,1 0 1 0 0,0 0 0 0 0,0-1 0 0 0,0 1 0 0 0,0 0-1 0 0,0 0 1 0 0,0-1 0 0 0,0 1 0 0 0,1 0-1 0 0,-1-1 1 0 0,1 1 0 0 0,0-1 0 0 0,0 1-1 0 0,0 0 1 0 0,0-1 0 0 0,0-4 0 0 0,1 1 0 0 0,-1 4-6 0 0,0 0 1 0 0,1 0-1 0 0,0 0 0 0 0,-1 1 0 0 0,1-1 1 0 0,0 0-1 0 0,0 0 0 0 0,0 1 0 0 0,0-1 1 0 0,0 1-1 0 0,0-1 0 0 0,1 1 0 0 0,-1-1 1 0 0,0 1-1 0 0,1 0 0 0 0,2-3 1 0 0,7-6 4 0 0,-9 7 0 0 0,1 1 0 0 0,0 1 0 0 0,-1-1 0 0 0,1 0 0 0 0,0 1 0 0 0,0-1 0 0 0,0 1 0 0 0,0 0 0 0 0,0 0 0 0 0,1 0 0 0 0,-1 0 0 0 0,0 1 0 0 0,0-1 0 0 0,4 1 0 0 0,12-1 0 0 0,-14 3 0 0 0,0 0 0 0 0,6 2 2 0 0,0 1 0 0 0,-1 0 0 0 0,1 0 1 0 0,18 14-1 0 0,38 34 137 0 0,-44-33-106 0 0,45 29 0 0 0,12-7-106 0 0,-71-38 63 0 0,0-1-1 0 0,0 0 0 0 0,0 0 0 0 0,0-1 0 0 0,0 0 0 0 0,1-1 0 0 0,11 0 0 0 0,-19-1-424 0 0,1 0-446 0 0,4-1-335 0 0,-4-4-417 0 0,2-3-338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58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23583 0 0,'0'0'1155'0'0,"0"-8"58"0"0,4-2-1280 0 0,1 1-1 0 0,0 0 0 0 0,0 0 1 0 0,0 0-1 0 0,1 0 1 0 0,13-13-1 0 0,-17 19 26 0 0,1 1 1 0 0,0-1-1 0 0,0 1 1 0 0,0-1-1 0 0,0 1 0 0 0,1 0 1 0 0,-1 0-1 0 0,0 1 1 0 0,1-1-1 0 0,-1 0 0 0 0,6 0 1 0 0,-7 1 27 0 0,-1 1 0 0 0,1 0-1 0 0,0 0 1 0 0,-1 0 0 0 0,1-1 0 0 0,0 2 0 0 0,-1-1 0 0 0,1 0 0 0 0,-1 0 0 0 0,1 0-1 0 0,0 1 1 0 0,-1-1 0 0 0,1 1 0 0 0,-1 0 0 0 0,1-1 0 0 0,-1 1 0 0 0,1 0 0 0 0,-1 0-1 0 0,1 0 1 0 0,-1 0 0 0 0,0 0 0 0 0,0 0 0 0 0,1 0 0 0 0,-1 0 0 0 0,0 0 0 0 0,0 1-1 0 0,1 2 1 0 0,5 8 11 0 0,-1 1 0 0 0,0 1 0 0 0,-2-1-1 0 0,5 17 1 0 0,-5-9 57 0 0,0 0 0 0 0,1 31 1 0 0,0 0 86 0 0,-2-16 217 0 0,-2 56 1 0 0,-1-47 375 0 0,0-43-862 0 0,-1 17 860 0 0,1-16-75 0 0,-2-11-305 0 0,-3-79-20 0 0,0 24-144 0 0,3 47-159 0 0,0 0 0 0 0,2 0 0 0 0,0-1-1 0 0,0 1 1 0 0,2 0 0 0 0,0-1 0 0 0,1 1 0 0 0,0 0-1 0 0,9-23 1 0 0,-8 30-29 0 0,0-1 0 0 0,9-12 0 0 0,-3 4 0 0 0,-6 11-15 0 0,0 1 1 0 0,0 0-1 0 0,1 0 1 0 0,0 0-1 0 0,0 0 0 0 0,0 1 1 0 0,11-9-1 0 0,-3 5-39 0 0,0 1-1 0 0,26-13 1 0 0,-33 19 35 0 0,0-1-1 0 0,0 1 1 0 0,0 1-1 0 0,0-1 1 0 0,0 1 0 0 0,0 0-1 0 0,0 1 1 0 0,0-1-1 0 0,0 1 1 0 0,1 0-1 0 0,-1 1 1 0 0,0 0 0 0 0,0-1-1 0 0,0 2 1 0 0,0-1-1 0 0,11 5 1 0 0,-12-4 2 0 0,0 0 0 0 0,0 1 1 0 0,0 0-1 0 0,-1 0 0 0 0,1 0 1 0 0,-1 0-1 0 0,0 0 0 0 0,0 1 1 0 0,0 0-1 0 0,0 0 0 0 0,0 0 1 0 0,-1 0-1 0 0,0 1 0 0 0,0-1 1 0 0,0 1-1 0 0,-1 0 0 0 0,1 0 1 0 0,-1 0-1 0 0,2 8 0 0 0,2 19 17 0 0,-1 1 0 0 0,2 53 0 0 0,-7-81 0 0 0,7 92 124 0 0,-6-80-81 0 0,1 0 0 0 0,0 0 0 0 0,0-1 0 0 0,2 1-1 0 0,0-1 1 0 0,13 31 0 0 0,-13-38-321 0 0,1 0-1 0 0,0 0 1 0 0,0-1-1 0 0,1 1 1 0 0,0-1-1 0 0,1 0 1 0 0,-1-1 0 0 0,14 12-1 0 0,-14-15-323 0 0,0 0 1 0 0,0 1-1 0 0,0-2 0 0 0,1 1 0 0 0,-1-1 1 0 0,1 0-1 0 0,0 0 0 0 0,0-1 0 0 0,0 0 0 0 0,0 0 1 0 0,1-1-1 0 0,8 1 0 0 0,16-3-1764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1:58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41 543 21103 0 0,'-17'-4'875'0'0,"16"4"-825"0"0,1 0 0 0 0,-1 0 0 0 0,0 0 0 0 0,0 0-1 0 0,0 0 1 0 0,0 0 0 0 0,0-1 0 0 0,0 1 0 0 0,0 0 0 0 0,0 0-1 0 0,0-1 1 0 0,1 1 0 0 0,-1 0 0 0 0,0-1 0 0 0,0 1 0 0 0,0-1-1 0 0,1 1 1 0 0,-1-1 0 0 0,0 1 0 0 0,1-1 0 0 0,-1 0-1 0 0,0 1 1 0 0,1-1 0 0 0,-1 0 0 0 0,1 0 0 0 0,-1 1 0 0 0,1-1-1 0 0,-2-2 1 0 0,2 0-10 0 0,0-1-1 0 0,-1 1 1 0 0,1-1-1 0 0,0 1 1 0 0,1-1 0 0 0,-1 1-1 0 0,1-1 1 0 0,-1 1-1 0 0,1-1 1 0 0,0 1-1 0 0,1-1 1 0 0,-1 1-1 0 0,0 0 1 0 0,1 0-1 0 0,0 0 1 0 0,3-5 0 0 0,-1 2 52 0 0,0 0 1 0 0,0 0 0 0 0,1 1 0 0 0,0 0 0 0 0,0 0-1 0 0,0 0 1 0 0,10-6 0 0 0,15-8 54 0 0,54-25 0 0 0,-71 38-116 0 0,0 2 1 0 0,0-1-1 0 0,0 2 1 0 0,0 0-1 0 0,1 0 0 0 0,0 2 1 0 0,19-1-1 0 0,-20 2-91 0 0,0 1 0 0 0,0 1 0 0 0,0 0 0 0 0,0 0 0 0 0,-1 1 0 0 0,17 6 1 0 0,2 5-1607 0 0,34 18 1 0 0,-39-19 103 0 0</inkml:trace>
  <inkml:trace contextRef="#ctx0" brushRef="#br0" timeOffset="1">1199 8 23583 0 0,'0'0'539'0'0,"-4"-5"759"0"0,4 5-1266 0 0,0 0 1 0 0,0 0-1 0 0,0 0 1 0 0,0 0 0 0 0,0 0-1 0 0,0-1 1 0 0,0 1 0 0 0,-1 0-1 0 0,1 0 1 0 0,0 0-1 0 0,0 0 1 0 0,0 0 0 0 0,0 0-1 0 0,0 0 1 0 0,0 0-1 0 0,0 0 1 0 0,0-1 0 0 0,0 1-1 0 0,0 0 1 0 0,0 0-1 0 0,0 0 1 0 0,0 0 0 0 0,0 0-1 0 0,0 0 1 0 0,-1 0 0 0 0,1 0-1 0 0,0 0 1 0 0,0 0-1 0 0,0 0 1 0 0,0 0 0 0 0,0 0-1 0 0,0 0 1 0 0,0 0-1 0 0,0 0 1 0 0,0 0 0 0 0,-1 0-1 0 0,1 0 1 0 0,0 0-1 0 0,0 0 1 0 0,0 0 0 0 0,0 0-1 0 0,0 0 1 0 0,0 0 0 0 0,0 0-1 0 0,0 0 1 0 0,-1 0-1 0 0,1 0 1 0 0,0 0 0 0 0,0 0-1 0 0,0 0 1 0 0,0 0-1 0 0,0 0 1 0 0,0 0 0 0 0,0 0-1 0 0,0 0 1 0 0,0 1 0 0 0,0-1-1 0 0,0 6 4 0 0,1 1 0 0 0,0-1 0 0 0,1 1 0 0 0,0-1 0 0 0,4 12 0 0 0,4 9-36 0 0,39 216 116 0 0,-6-23-1457 0 0,-22-146-5028 0 0,-2 0-2196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2:01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128 141 5984 0 0,'-2'-1'464'0'0,"-12"-14"-605"0"0,-4-12 10830 0 0,2 3-2756 0 0,4 9-8155 0 0,1 1 525 0 0,7 9-88 0 0,0 0 0 0 0,0 1 0 0 0,0-1 0 0 0,-8-5 0 0 0,7 7-142 0 0,3 2-67 0 0,0 0 0 0 0,0 0 1 0 0,0 0-1 0 0,1 0 0 0 0,-1-1 1 0 0,1 1-1 0 0,-3-3 1 0 0,3 3 82 0 0,-1 1-23 0 0,2 0-24 0 0,0 0-1 0 0,0 1 1 0 0,0-1 0 0 0,0 0-1 0 0,0 0 1 0 0,0 0 0 0 0,0 0-1 0 0,0 0 1 0 0,0 0-1 0 0,0 0 1 0 0,0 0 0 0 0,0 0-1 0 0,0 1 1 0 0,0-1 0 0 0,0 0-1 0 0,0 0 1 0 0,0 0 0 0 0,0 0-1 0 0,0 0 1 0 0,0 0-1 0 0,0 0 1 0 0,0 0 0 0 0,0 0-1 0 0,0 0 1 0 0,0 1 0 0 0,0-1-1 0 0,0 0 1 0 0,0 0 0 0 0,-1 0-1 0 0,1 0 1 0 0,0 0-1 0 0,0 0 1 0 0,0 0 0 0 0,0 0-1 0 0,0 0 1 0 0,0 0 0 0 0,0 0-1 0 0,0 0 1 0 0,0 0 0 0 0,0 0-1 0 0,0 0 1 0 0,-1 0 0 0 0,1 1-1 0 0,0-1 1 0 0,0 0-1 0 0,0 0 1 0 0,4 4-317 0 0,5 6 307 0 0,1 0 0 0 0,0-1 0 0 0,0 0 0 0 0,16 9 0 0 0,50 28-44 0 0,-68-41 17 0 0,82 47-5 0 0,48 28 0 0 0,-102-63 0 0 0,-19-9 0 0 0,-1 0 0 0 0,0 1 0 0 0,21 16 0 0 0,-14-8 17 0 0,-17-13-44 0 0,0 0-1 0 0,0 0 1 0 0,-1 1-1 0 0,1-1 0 0 0,-1 1 1 0 0,0 1-1 0 0,-1-1 1 0 0,1 1-1 0 0,3 7 0 0 0,-6-11 69 0 0,-1 1 0 0 0,1 0 0 0 0,-1 0 0 0 0,0 0 0 0 0,0 1 0 0 0,0-1 0 0 0,0 3-1 0 0,-1-4-32 0 0,0-1 0 0 0,0 1 0 0 0,-1 0 0 0 0,1-1 0 0 0,0 1 0 0 0,-1 0 0 0 0,1-1 0 0 0,-1 1 0 0 0,1-1-1 0 0,-1 1 1 0 0,0-1 0 0 0,1 1 0 0 0,-1-1 0 0 0,0 1 0 0 0,-2 1 0 0 0,-7 9 114 0 0,0-1 0 0 0,0 0 0 0 0,-1-1 1 0 0,-1-1-1 0 0,-14 11 0 0 0,-54 39 257 0 0,10-7-310 0 0,59-44-99 0 0,0 1 0 0 0,0 0 0 0 0,1 1 0 0 0,0 0 1 0 0,0 1-1 0 0,1 0 0 0 0,1 0 0 0 0,0 1 0 0 0,-12 23 0 0 0,15-24-837 0 0,1 0 0 0 0,0 0 0 0 0,0 0 0 0 0,-1 14 0 0 0,1-2-8250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2:02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584 0 18887 0 0,'-4'5'189'0'0,"1"0"-1"0"0,-1 0 0 0 0,0-1 0 0 0,-1 0 1 0 0,1 0-1 0 0,-1 0 0 0 0,1 0 0 0 0,-1-1 0 0 0,0 1 1 0 0,-1-1-1 0 0,-5 2 0 0 0,9-4 900 0 0,-2 2 2421 0 0,-11-3-2558 0 0,11 0-568 0 0,-3 1-382 0 0,1 0 0 0 0,-1 0 0 0 0,0 0 0 0 0,0 1 0 0 0,0 0 0 0 0,1 1 1 0 0,-1-1-1 0 0,1 1 0 0 0,-12 8 0 0 0,-3 2-1 0 0,-28 25-1 0 0,-79 80 1 0 0,78-66 1 0 0,-39 44-147 0 0,29-19-1593 0 0,36-38 711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2:03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1 803 19895 0 0,'0'0'4276'0'0,"0"-1"-4186"0"0,4-4-57 0 0,-1 1 1 0 0,1-1 0 0 0,0 1 0 0 0,0 0 0 0 0,0 0 0 0 0,0 0 0 0 0,1 1 0 0 0,7-5 0 0 0,9-9 79 0 0,120-120 1306 0 0,-111 102-851 0 0,-2-1 1 0 0,35-57 0 0 0,-22 31-43 0 0,38-65 470 0 0,-11 6-469 0 0,-49 86-465 0 0,18-46 342 0 0,-25 66-281 0 0,-12 14-69 0 0,4 12 17 0 0,-1 0-71 0 0,0 0 0 0 0,0 1 0 0 0,-1-1 0 0 0,0 18 0 0 0,-2 50 0 0 0,0-37 0 0 0,-2 119 0 0 0,3 150 0 0 0,19-144-28 0 0,-12-116-265 0 0,-3-22-991 0 0,14 40-1 0 0,-12-47-490 0 0,0-1-3693 0 0,-6-9 3217 0 0</inkml:trace>
  <inkml:trace contextRef="#ctx0" brushRef="#br0" timeOffset="1">364 1178 17015 0 0,'-11'3'622'0'0,"0"1"0"0"0,-21 3 0 0 0,8-5 4991 0 0,29-10-4348 0 0,0 4-1117 0 0,0 1-1 0 0,0-1 0 0 0,0 1 1 0 0,1 1-1 0 0,-1-1 1 0 0,1 1-1 0 0,-1 0 0 0 0,13-3 1 0 0,-7 2-3 0 0,80-20 765 0 0,163-20-1 0 0,-158 30-576 0 0,114-6 294 0 0,-152 16-510 0 0,201-6-2654 0 0,-171 9-7374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2:55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36 445 17159 0 0,'0'0'787'0'0,"-1"-1"-16"0"0,-11-7-445 0 0,10 2-352 0 0,1 1 87 0 0,-4-11 235 0 0,1 0 0 0 0,1 0-1 0 0,0 0 1 0 0,1-1 0 0 0,0-22 0 0 0,2 28-123 0 0,2 0 0 0 0,-1 0 0 0 0,2 0 1 0 0,-1 0-1 0 0,6-14 0 0 0,2-4 302 0 0,-7 21-404 0 0,0 1-1 0 0,1 0 0 0 0,0 0 0 0 0,0 0 0 0 0,1 0 0 0 0,0 1 1 0 0,0-1-1 0 0,12-10 0 0 0,-1 0 54 0 0,-8 8-58 0 0,1 1 0 0 0,0 0 0 0 0,1 1 0 0 0,-1 0 0 0 0,1 1 0 0 0,1 0-1 0 0,17-8 1 0 0,-9 6 46 0 0,-1 2-1 0 0,1 0 0 0 0,37-7 0 0 0,-23 9-261 0 0,-1 1-1 0 0,51 2 0 0 0,-62 2 61 0 0,1 1-1 0 0,-1 2 1 0 0,0 0 0 0 0,39 12-1 0 0,-45-9 140 0 0,1 0 0 0 0,-1 1 0 0 0,-1 0-1 0 0,0 1 1 0 0,0 1 0 0 0,0 0 0 0 0,-2 1 0 0 0,1 0-1 0 0,12 15 1 0 0,-17-16-1 0 0,0 0-1 0 0,0 0 0 0 0,-1 1 1 0 0,0 0-1 0 0,-1 0 1 0 0,0 1-1 0 0,-1-1 0 0 0,0 1 1 0 0,-1 0-1 0 0,0 1 0 0 0,-1-1 1 0 0,2 20-1 0 0,-4-24 49 0 0,-1 1 0 0 0,-1-1 0 0 0,0 1 0 0 0,0 0 0 0 0,0-1 0 0 0,-5 15 0 0 0,-2-1 281 0 0,-13 26 0 0 0,16-39-233 0 0,0-1 0 0 0,-1 1 1 0 0,0-1-1 0 0,0 0 0 0 0,0-1 1 0 0,-1 1-1 0 0,-1-1 0 0 0,1-1 1 0 0,-1 1-1 0 0,-11 6 0 0 0,8-6-3 0 0,-1 0-1 0 0,0-1 0 0 0,0-1 0 0 0,0 0 0 0 0,-1 0 0 0 0,1-1 1 0 0,-18 3-1 0 0,25-6-130 0 0,-6 1 84 0 0,0-1 0 0 0,-20 1-1 0 0,28-2-88 0 0,-1 0 0 0 0,1-1-1 0 0,-1 1 1 0 0,1-1 0 0 0,0 0 0 0 0,-1 0-1 0 0,1 0 1 0 0,0 0 0 0 0,0-1-1 0 0,0 1 1 0 0,0-1 0 0 0,0 0-1 0 0,-3-2 1 0 0,-16-7-242 0 0,21 10 126 0 0,4 0-266 0 0,1-1 318 0 0,0 0 0 0 0,0 0 1 0 0,1 0-1 0 0,-1 1 0 0 0,1 0 1 0 0,-1 0-1 0 0,1 0 0 0 0,0 0 1 0 0,6 0-1 0 0,-1 2-28 0 0,1-1 0 0 0,-1 2 0 0 0,16 3 0 0 0,-2 1 36 0 0,-1 2 0 0 0,0 0-1 0 0,23 12 1 0 0,66 40-92 0 0,-81-43 67 0 0,120 84-131 0 0,-150-100 204 0 0,10 8 13 0 0,-2-1 1 0 0,1 1 0 0 0,-1 1 0 0 0,-1 0 0 0 0,0 0-1 0 0,0 0 1 0 0,-1 1 0 0 0,6 12 0 0 0,-12-20 18 0 0,0 0 0 0 0,0 0 0 0 0,0 1 0 0 0,0-1 0 0 0,-1 0 0 0 0,1 0 0 0 0,-1 0 0 0 0,0 1 0 0 0,0-1 0 0 0,0 0 0 0 0,-1 0 0 0 0,1 0 0 0 0,-1 1 1 0 0,1-1-1 0 0,-1 0 0 0 0,0 0 0 0 0,0 0 0 0 0,-1 0 0 0 0,1 0 0 0 0,-1 0 0 0 0,1-1 0 0 0,-1 1 0 0 0,-4 5 0 0 0,-2 2 84 0 0,-1 0 0 0 0,0-1 0 0 0,-1 1 0 0 0,-16 10 0 0 0,3-4 150 0 0,-29 15 0 0 0,19-12-58 0 0,-16 6 155 0 0,-2-1-1 0 0,0-3 1 0 0,-96 27 0 0 0,82-31-14 0 0,-72 9-1 0 0,92-20-929 0 0,1-3-1 0 0,-73-2 0 0 0,74-9-1633 0 0,28 5 428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2:58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1107 413 18399 0 0,'4'-4'900'0'0,"0"-4"-766"0"0,0 1-1 0 0,0-1 1 0 0,-1 0-1 0 0,0 0 1 0 0,-1-1-1 0 0,1 1 1 0 0,-2 0-1 0 0,2-13 1 0 0,-1 7 409 0 0,-2 0 0 0 0,0-1 0 0 0,0 1 1 0 0,-4-21-1 0 0,2 27-336 0 0,0 0 1 0 0,-1 0-1 0 0,1 0 0 0 0,-2 1 0 0 0,1-1 1 0 0,-1 1-1 0 0,0 0 0 0 0,-1-1 1 0 0,-5-6-1 0 0,0 3-72 0 0,-1-1-1 0 0,0 2 1 0 0,0 0 0 0 0,-1 0 0 0 0,0 1 0 0 0,-1 0-1 0 0,0 1 1 0 0,0 1 0 0 0,-26-11 0 0 0,14 9-101 0 0,0 1-1 0 0,-1 1 1 0 0,0 1 0 0 0,-46-4 0 0 0,41 7-34 0 0,0 2 0 0 0,0 1 0 0 0,1 2 0 0 0,-1 1 0 0 0,0 1 0 0 0,-52 14 0 0 0,59-11 0 0 0,-1 0 0 0 0,1 1 0 0 0,-43 20 0 0 0,-41 35-1 0 0,90-51 4 0 0,1 1 0 0 0,0 1 0 0 0,-27 29 0 0 0,32-29 15 0 0,-5 4 8 0 0,1 1-1 0 0,0 1 0 0 0,-17 30 1 0 0,21-29-7 0 0,2 0-1 0 0,0 1 1 0 0,2 0 0 0 0,0 0-1 0 0,1 1 1 0 0,-4 29 0 0 0,8-34-4 0 0,2 1 1 0 0,0-1-1 0 0,1 1 1 0 0,1-1-1 0 0,4 30 1 0 0,-2-34 3 0 0,1-1 0 0 0,0 0 1 0 0,1 0-1 0 0,0 0 0 0 0,1 0 0 0 0,0-1 1 0 0,1 0-1 0 0,10 14 0 0 0,17 17-36 0 0,2-2 0 0 0,2-1 0 0 0,1-2 0 0 0,2-2-1 0 0,2-1 1 0 0,52 32 0 0 0,-62-45-28 0 0,0-2 1 0 0,1-1-1 0 0,1-1 0 0 0,59 20 0 0 0,-40-23-943 0 0,85 12-1 0 0,-114-24 206 0 0,0-2 0 0 0,27-1 0 0 0,0-3-1003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2:58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55 100 23583 0 0,'-3'2'205'0'0,"0"-1"0"0"0,0 0-1 0 0,0 0 1 0 0,-1 0 0 0 0,1-1 0 0 0,0 1-1 0 0,-1-1 1 0 0,1 0 0 0 0,-1 0 0 0 0,-5 0-1 0 0,2 0 107 0 0,1 0-279 0 0,9-1-18 0 0,0 0 1 0 0,1 1-1 0 0,-1-1 1 0 0,0 0-1 0 0,0-1 1 0 0,0 1-1 0 0,4-3 1 0 0,12-4-6 0 0,66-17-57 0 0,1 4 0 0 0,146-15 0 0 0,-112 31-1316 0 0,-40 10-6814 0 0,-53-2 1001 0 0</inkml:trace>
  <inkml:trace contextRef="#ctx0" brushRef="#br0" timeOffset="1">183 389 22719 0 0,'0'0'2464'0'0,"13"0"-2464"0"0,5-5 0 0 0,-2 2 0 0 0,7-2 248 0 0,13-2 0 0 0,-2-6 0 0 0,6 2 0 0 0,4 0-248 0 0,3 3-96 0 0,7-4 8 0 0,-2-4-6856 0 0,6 8-1367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2:59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23695 0 0,'0'2'539'0'0,"0"1"-352"0"0,-1 0 1 0 0,1-1 0 0 0,-1 1-1 0 0,0 0 1 0 0,0 0-1 0 0,0-1 1 0 0,-1 4-1 0 0,0-3-117 0 0,1 1 0 0 0,0-1 1 0 0,-1 0-1 0 0,1 1 0 0 0,1-1 0 0 0,-1 1 0 0 0,0 5 0 0 0,1 1-124 0 0,1 0-1 0 0,1 0 0 0 0,-1 0 1 0 0,1 0-1 0 0,1-1 1 0 0,0 1-1 0 0,1 0 1 0 0,8 16-1 0 0,5 4-92 0 0,27 36 0 0 0,-27-42 112 0 0,0 1-1 0 0,13 29 0 0 0,-15-22 34 0 0,-1 1-1 0 0,-2 1 0 0 0,-1 0 1 0 0,7 40-1 0 0,-11-19 333 0 0,0 55 0 0 0,1 17-245 0 0,2 23-664 0 0,-3-10-2484 0 0,-2-99 1729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46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8288 0 0,'0'0'7109'0'0,"10"-3"-5879"0"0,-10 3-1228 0 0,1-1-1 0 0,-1 1 0 0 0,0 0 0 0 0,1 0 0 0 0,-1 0 0 0 0,1 0 0 0 0,-1 0 0 0 0,0 0 0 0 0,1 0 0 0 0,-1 0 0 0 0,1 0 0 0 0,-1 0 0 0 0,1 0 0 0 0,-1 0 0 0 0,0 0 0 0 0,1 0 1 0 0,-1 0-1 0 0,1 0 0 0 0,-1 1 0 0 0,0-1 0 0 0,1 0 0 0 0,-1 0 0 0 0,0 0 0 0 0,1 1 0 0 0,-1-1 0 0 0,0 0 0 0 0,1 1 0 0 0,-1-1 0 0 0,1 2 7 0 0,3 1 4 0 0,-1 0 0 0 0,0 1 0 0 0,0 0 0 0 0,0-1-1 0 0,-1 1 1 0 0,1 0 0 0 0,-1 1 0 0 0,0-1 0 0 0,0 0 0 0 0,0 1-1 0 0,1 4 1 0 0,1 7 50 0 0,3 31-1 0 0,-2-11-11 0 0,-1-2 96 0 0,-2 0 0 0 0,-2 53 0 0 0,-1-32 162 0 0,1-22-51 0 0,1-11 39 0 0,-3 28-1 0 0,1-42-164 0 0,1 1 0 0 0,0-1 0 0 0,3 15 0 0 0,-1 7 307 0 0,-6-11 1514 0 0,3-21-1900 0 0,0 0 1 0 0,0 0 0 0 0,0 0 0 0 0,0 0-1 0 0,1 0 1 0 0,-1 0 0 0 0,1-1 0 0 0,-1 1-1 0 0,1 0 1 0 0,0 0 0 0 0,0 0 0 0 0,0 0-1 0 0,0-1 1 0 0,0 1 0 0 0,1 0-1 0 0,-1 0 1 0 0,2-4 0 0 0,1-4 18 0 0,-1 1-1 0 0,0-1 1 0 0,1-15-1 0 0,-2 14-77 0 0,0-1-1 0 0,5-17 1 0 0,6-4-47 0 0,2 1-1 0 0,25-45 1 0 0,-3 9 6 0 0,-24 44 48 0 0,2 1 0 0 0,0 0 0 0 0,2 1 0 0 0,27-30 0 0 0,7-10 0 0 0,-18 38-53 0 0,-32 23 38 0 0,2-3-29 0 0,12 2 20 0 0,-6 2 24 0 0,1 2 0 0 0,-4 4 0 0 0,4 1 0 0 0,2 4-2 0 0,-10-6 4 0 0,0-2 9 0 0,4 9 30 0 0,-3-6-36 0 0,1 0-1 0 0,-1 0 1 0 0,0 1-1 0 0,2 11 1 0 0,5 18-14 0 0,-7-28 1 0 0,1 0-1 0 0,1 15 0 0 0,11 85 65 0 0,1 6 22 0 0,-5-14 64 0 0,-10-93-121 0 0,0 0-1 0 0,-1-1 1 0 0,0 1 0 0 0,-1 0-1 0 0,0-1 1 0 0,-2 13-1 0 0,1-10 83 0 0,0 0-1 0 0,0 14 0 0 0,-1 57 883 0 0,3-78-976 0 0,0 0 0 0 0,1 0 0 0 0,-1 0 0 0 0,0 0 0 0 0,1 0 0 0 0,-1 0 0 0 0,1-1 0 0 0,0 1 0 0 0,-1 0 0 0 0,1 0 0 0 0,0-1 0 0 0,0 1 0 0 0,0-1 0 0 0,0 1 0 0 0,0-1 0 0 0,1 1 0 0 0,-1-1 0 0 0,0 1 0 0 0,1-1 0 0 0,-1 0 0 0 0,1 0 0 0 0,-1 0 0 0 0,1 0 0 0 0,0 0 0 0 0,-1 0 0 0 0,1 0 0 0 0,0-1 0 0 0,0 1 0 0 0,0 0 0 0 0,-1-1 0 0 0,3 1 0 0 0,-3-1-9 0 0,9 2 89 0 0,1-1-1 0 0,-1 0 1 0 0,1 0-1 0 0,-1-1 0 0 0,1 0 1 0 0,-1-1-1 0 0,19-4 1 0 0,5 1 99 0 0,-2-4 17 0 0,-26 6-190 0 0,0 0 0 0 0,0 1 0 0 0,0 0 0 0 0,6-1 0 0 0,-7 2-17 0 0,-1 0-1 0 0,1-1 1 0 0,-1 0-1 0 0,1 0 1 0 0,-1 0-1 0 0,0 0 1 0 0,1-1-1 0 0,3-1 1 0 0,-6 2-113 0 0,8-7-6994 0 0,2 4-764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00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2430 1116 24215 0 0,'0'0'1848'0'0,"1"-2"-1265"0"0,1-1-559 0 0,1-1 1 0 0,-1 1-1 0 0,0 0 1 0 0,1 0-1 0 0,0 0 0 0 0,0 0 1 0 0,0 1-1 0 0,3-4 1 0 0,8-5-20 0 0,9-14-64 0 0,0-1 0 0 0,-1-1 0 0 0,-2-1 0 0 0,-1-1 0 0 0,24-45 0 0 0,-19 21-235 0 0,-1 0 1 0 0,23-84 0 0 0,-41 117 227 0 0,0-1-1 0 0,-2 1 1 0 0,0-1 0 0 0,-1 0 0 0 0,-2-1 0 0 0,0 1 0 0 0,-1 0 0 0 0,-1 0 0 0 0,-1 0 0 0 0,-1 1 0 0 0,0-1 0 0 0,-9-22 0 0 0,7 28 152 0 0,0-1 1 0 0,-2 1-1 0 0,1 0 0 0 0,-2 0 1 0 0,0 1-1 0 0,-1 0 0 0 0,0 1 1 0 0,-1 0-1 0 0,0 1 0 0 0,-1 0 1 0 0,0 1-1 0 0,-1 0 0 0 0,-1 0 1 0 0,0 2-1 0 0,-21-12 0 0 0,13 10-41 0 0,1 2 0 0 0,-32-10 0 0 0,41 16-9 0 0,1 0-1 0 0,-1 1 0 0 0,0 0 1 0 0,0 1-1 0 0,0 0 0 0 0,-19 2 1 0 0,13 0 12 0 0,1 2 0 0 0,0 0 0 0 0,-1 1 0 0 0,1 1 0 0 0,0 1 0 0 0,-16 7 0 0 0,24-8-30 0 0,0-1 0 0 0,1 1 0 0 0,0 1 0 0 0,0 0 0 0 0,0 0 0 0 0,1 0 0 0 0,-1 1 0 0 0,2 0 0 0 0,-1 1-1 0 0,1-1 1 0 0,0 1 0 0 0,-8 14 0 0 0,5-7-11 0 0,1 0-1 0 0,1 1 0 0 0,0 0 1 0 0,1 1-1 0 0,0-1 0 0 0,2 1 1 0 0,-6 34-1 0 0,5 16-141 0 0,2-1 1 0 0,7 83-1 0 0,6 1-9 0 0,-6-83 149 0 0,14 69 93 0 0,-2-30-50 0 0,18 162 258 0 0,-8-98-85 0 0,20 105 257 0 0,-19-109-148 0 0,-14-78-143 0 0,-7-60-102 0 0,20 55-1 0 0,-17-57-86 0 0,-1 0 0 0 0,6 33 0 0 0,-8 41-69 0 0,-5-74 56 0 0,0 0 0 0 0,1-1 0 0 0,8 32 0 0 0,1-21-336 0 0,22 47 0 0 0,-5-13-4692 0 0,-22-56-3323 0 0</inkml:trace>
  <inkml:trace contextRef="#ctx0" brushRef="#br0" timeOffset="1">1949 1690 25455 0 0,'11'3'460'0'0,"1"0"0"0"0,-1-1 0 0 0,0-1 0 0 0,1 0 0 0 0,20 0 0 0 0,41-7-277 0 0,78-8 261 0 0,-66-4-821 0 0,0-4 0 0 0,-1-4 0 0 0,108-47 0 0 0,16-13-5079 0 0,-175 70 3769 0 0</inkml:trace>
  <inkml:trace contextRef="#ctx0" brushRef="#br0" timeOffset="2">0 48 23815 0 0,'0'0'2608'0'0,"23"-12"-2608"0"0,3-4 0 0 0,10-3-10559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04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58 250 23639 0 0,'-1'0'31'0'0,"-2"1"147"0"0,1-1 0 0 0,0 0 0 0 0,-1 0 0 0 0,1-1 1 0 0,0 1-1 0 0,0 0 0 0 0,-1-1 0 0 0,1 1 0 0 0,0-1 1 0 0,0 0-1 0 0,0 0 0 0 0,0 0 0 0 0,-3-1 1 0 0,-16-10-123 0 0,21 11-46 0 0,-1 0 0 0 0,1-1 0 0 0,0 1 1 0 0,0 0-1 0 0,0-1 0 0 0,0 1 0 0 0,0-1 1 0 0,0 1-1 0 0,0 0 0 0 0,0-1 0 0 0,1 1 1 0 0,0-3-1 0 0,1-2-41 0 0,1 0 0 0 0,0 0-1 0 0,0 0 1 0 0,1 1 0 0 0,0-1 0 0 0,0 1 0 0 0,0 0-1 0 0,10-9 1 0 0,-2 3-73 0 0,1 1 0 0 0,21-14 0 0 0,-15 14 56 0 0,1 1 1 0 0,0 1 0 0 0,0 1-1 0 0,30-7 1 0 0,-9 2 13 0 0,16-3 183 0 0,95-12-1 0 0,-99 23 2 0 0,97 4 0 0 0,83 28-1067 0 0,-195-22 224 0 0,-11-3-352 0 0,-18-3-1330 0 0,-1 1-1 0 0,14 4 1 0 0,-4 2-4659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05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0 916 20647 0 0,'0'0'1870'0'0,"2"0"-1537"0"0,14-6-320 0 0,0 1 0 0 0,22-13 0 0 0,1 0-31 0 0,126-52-266 0 0,-103 46 261 0 0,0 3 0 0 0,2 2 0 0 0,69-10 0 0 0,-35 15-153 0 0,146 0 0 0 0,-164 9-1044 0 0,-28-6-5853 0 0,-35 4 1087 0 0</inkml:trace>
  <inkml:trace contextRef="#ctx0" brushRef="#br0" timeOffset="1">843 50 18543 0 0,'-46'-3'1418'0'0,"-79"-17"0"0"0,114 18-1122 0 0,0 0 2529 0 0,11 2-2797 0 0,0-1 0 0 0,0 1 0 0 0,0 0 0 0 0,0 0 0 0 0,0-1 0 0 0,0 1-1 0 0,0 0 1 0 0,0 0 0 0 0,0-1 0 0 0,0 1 0 0 0,0 0 0 0 0,0 0 0 0 0,0-1-1 0 0,1 1 1 0 0,-1 0 0 0 0,0 0 0 0 0,0 0 0 0 0,0-1 0 0 0,0 1 0 0 0,1 0 0 0 0,-1 0-1 0 0,0 0 1 0 0,0-1 0 0 0,0 1 0 0 0,1 0 0 0 0,-1 0 0 0 0,0 0 0 0 0,0 0 0 0 0,0 0-1 0 0,1 0 1 0 0,-1-1 0 0 0,0 1 0 0 0,0 0 0 0 0,1 0 0 0 0,-1 0 0 0 0,0 0 0 0 0,0 0-1 0 0,1 0 1 0 0,4-3-83 0 0,1 1 0 0 0,-1 0 0 0 0,1 0 0 0 0,-1 0-1 0 0,1 1 1 0 0,0-1 0 0 0,0 1 0 0 0,-1 1 0 0 0,1-1 0 0 0,11 1-1 0 0,2 2-49 0 0,37 8-1 0 0,-34-6 96 0 0,4 1-5 0 0,0 2 0 0 0,0 1 0 0 0,0 0 0 0 0,-1 2 0 0 0,0 1 0 0 0,-1 1 0 0 0,27 18 0 0 0,-39-21 9 0 0,0-1 0 0 0,-1 2 1 0 0,-1 0-1 0 0,0 0 0 0 0,0 1 1 0 0,12 17-1 0 0,-16-19 33 0 0,0 1 0 0 0,-1 0 1 0 0,0 0-1 0 0,-1 0 0 0 0,0 1 0 0 0,0-1 1 0 0,-1 1-1 0 0,-1 0 0 0 0,2 14 0 0 0,-2-3 76 0 0,-2 0 0 0 0,0 1 0 0 0,-2-1 0 0 0,0 0 0 0 0,-2 0 0 0 0,0 0 0 0 0,-14 42 0 0 0,0-17 108 0 0,-2 0-1 0 0,-38 63 0 0 0,-64 76 88 0 0,78-125-1566 0 0,-70 129 1 0 0,88-136-63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08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153 322 3224 0 0,'0'0'5396'0'0,"-2"0"-4387"0"0,-30-8 3401 0 0,25 7-3431 0 0,0 0 0 0 0,0-1-1 0 0,1 1 1 0 0,-1-2 0 0 0,-11-4-1 0 0,-26-12 1742 0 0,43 18-1616 0 0,0 1-1041 0 0,0-1-1 0 0,0 1 1 0 0,0 0-1 0 0,0-1 1 0 0,0 1-1 0 0,0-1 1 0 0,0 1-1 0 0,0-1 1 0 0,0 1-1 0 0,0-1 1 0 0,1 1-1 0 0,-1-1 1 0 0,0 0-1 0 0,0 0 1 0 0,1 1-1 0 0,-1-1 1 0 0,0 0-1 0 0,1 0 1 0 0,-1 0-1 0 0,1 0 0 0 0,-1 0 1 0 0,1 1-1 0 0,-1-1 1 0 0,1 0-1 0 0,0 0 1 0 0,-1 0-1 0 0,1 0 1 0 0,0-2-1 0 0,-1 1 9 0 0,1 0 0 0 0,0 0 0 0 0,-1 0 0 0 0,1 0 0 0 0,0 0-1 0 0,0 0 1 0 0,0 0 0 0 0,0 0 0 0 0,1 0 0 0 0,-1 0 0 0 0,1 0-1 0 0,-1 0 1 0 0,1 0 0 0 0,1-3 0 0 0,15-25 264 0 0,-12 21-286 0 0,0 0 0 0 0,0 0 0 0 0,1 1 0 0 0,0 0 0 0 0,7-8 0 0 0,4 1-42 0 0,0 1 1 0 0,0 0-1 0 0,1 2 0 0 0,1 0 0 0 0,0 0 1 0 0,39-15-1 0 0,-41 21-40 0 0,-1 0-1 0 0,1 2 1 0 0,0 0 0 0 0,0 1-1 0 0,1 0 1 0 0,-1 1 0 0 0,0 1-1 0 0,1 1 1 0 0,23 3 0 0 0,-21-1-23 0 0,0 2 1 0 0,0 0 0 0 0,0 2 0 0 0,28 10-1 0 0,-37-10 28 0 0,1-1-1 0 0,-1 2 1 0 0,0-1-1 0 0,0 1 1 0 0,-1 1-1 0 0,1 0 0 0 0,-2 1 1 0 0,12 12-1 0 0,-13-12 13 0 0,0 0 0 0 0,0 1-1 0 0,-1 0 1 0 0,0 1 0 0 0,-1 0 0 0 0,0 0-1 0 0,-1 0 1 0 0,0 1 0 0 0,-1-1 0 0 0,0 1-1 0 0,-1 0 1 0 0,0 0 0 0 0,-1 1 0 0 0,0-1-1 0 0,0 13 1 0 0,-2-9 47 0 0,-1 0 0 0 0,0 0-1 0 0,-1 0 1 0 0,0 0 0 0 0,-2-1-1 0 0,0 1 1 0 0,0-1 0 0 0,-9 18-1 0 0,2-9-27 0 0,5-9 14 0 0,-1 0 0 0 0,0-1 1 0 0,-1 0-1 0 0,-11 14 1 0 0,19-27-16 0 0,-88 102 343 0 0,77-92-247 0 0,0 0 1 0 0,-1-1-1 0 0,0-1 0 0 0,-1 1 1 0 0,1-2-1 0 0,-24 12 0 0 0,13-12 49 0 0,23-8-151 0 0,-1 1 1 0 0,1-1-1 0 0,0 0 0 0 0,-1 0 1 0 0,1 0-1 0 0,0 1 0 0 0,-1-1 1 0 0,1 0-1 0 0,-1 0 0 0 0,1 0 0 0 0,0 0 1 0 0,-1 0-1 0 0,1 0 0 0 0,0 0 1 0 0,-1 0-1 0 0,1 0 0 0 0,-1 0 1 0 0,1 0-1 0 0,0 0 0 0 0,-1 0 0 0 0,1 0 1 0 0,-1 0-1 0 0,1 0 0 0 0,0 0 1 0 0,-1 0-1 0 0,1-1 0 0 0,0 1 0 0 0,-1 0 1 0 0,1 0-1 0 0,0 0 0 0 0,-1-1 1 0 0,1 1-1 0 0,0 0 0 0 0,0 0 1 0 0,-1-1-1 0 0,1 1 0 0 0,0 0 0 0 0,0-1 1 0 0,-1 1-1 0 0,1 0 0 0 0,0-1 1 0 0,0 1-1 0 0,0 0 0 0 0,0-1 1 0 0,-1 1-1 0 0,1-1 0 0 0,0 1 0 0 0,0 0 1 0 0,0-1-1 0 0,0 1 0 0 0,0-1 1 0 0,0 1-1 0 0,0 0 0 0 0,0-1 0 0 0,0 1 1 0 0,0 0-1 0 0,0-1 0 0 0,1 0 1 0 0,4-16-195 0 0,-4 15 188 0 0,1-1-1 0 0,0 1 1 0 0,-1 0 0 0 0,1 0-1 0 0,0 0 1 0 0,0 0-1 0 0,1 0 1 0 0,-1 1 0 0 0,0-1-1 0 0,0 0 1 0 0,1 1-1 0 0,-1 0 1 0 0,1 0-1 0 0,0 0 1 0 0,-1 0 0 0 0,1 0-1 0 0,0 0 1 0 0,-1 0-1 0 0,4 1 1 0 0,6-1-29 0 0,-1 0 0 0 0,0 1 0 0 0,18 3 0 0 0,-8-1-26 0 0,1 0-18 0 0,0 1 1 0 0,0 2 0 0 0,-1 0-1 0 0,1 1 1 0 0,-1 1-1 0 0,0 1 1 0 0,-1 1-1 0 0,0 1 1 0 0,0 0 0 0 0,23 18-1 0 0,-34-22-3 0 0,1 1 0 0 0,-1 0 0 0 0,-1 1 0 0 0,0 0 0 0 0,0 0 0 0 0,0 1 0 0 0,-1 0 0 0 0,0 0 0 0 0,-1 1 0 0 0,0-1 0 0 0,8 18 0 0 0,-13-23 120 0 0,0 1 1 0 0,1 0-1 0 0,-1-1 0 0 0,-1 1 1 0 0,1 0-1 0 0,-1 0 0 0 0,0 0 0 0 0,0 0 1 0 0,0-1-1 0 0,-1 1 0 0 0,1 0 0 0 0,-1 0 1 0 0,0-1-1 0 0,-1 1 0 0 0,1 0 0 0 0,-1-1 1 0 0,0 1-1 0 0,-5 7 0 0 0,2-3 79 0 0,0-1-1 0 0,-1 0 1 0 0,0 0-1 0 0,0-1 1 0 0,-1 1 0 0 0,0-2-1 0 0,-1 1 1 0 0,-10 7-1 0 0,-18 7 238 0 0,0-1-1 0 0,-1-2 1 0 0,-42 14-1 0 0,26-11-28 0 0,-138 45 497 0 0,168-58-751 0 0,17-6-175 0 0,1 0 0 0 0,-1 0 0 0 0,0-1-1 0 0,0 0 1 0 0,0 0 0 0 0,0 0 0 0 0,0 0 0 0 0,0-1-1 0 0,0 0 1 0 0,0-1 0 0 0,-1 1 0 0 0,1-1 0 0 0,-8-2-1 0 0,14 3-5 0 0,0-1-1 0 0,-1 1 0 0 0,1 0 1 0 0,0 0-1 0 0,0-1 0 0 0,-1 1 1 0 0,1 0-1 0 0,0 0 0 0 0,0-1 1 0 0,-1 1-1 0 0,1 0 0 0 0,0-1 1 0 0,0 1-1 0 0,0 0 0 0 0,0-1 1 0 0,-1 1-1 0 0,1 0 0 0 0,0-1 1 0 0,0 1-1 0 0,0 0 0 0 0,0-1 0 0 0,0 1 1 0 0,0 0-1 0 0,0-1 0 0 0,0 0-701 0 0,-1-7-7973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09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13824 0 0,'0'0'9067'0'0,"1"1"-9095"0"0,1 1-14 0 0,6 11 10 0 0,0 0 1 0 0,-1 1-1 0 0,-1 0 0 0 0,0 0 1 0 0,5 17-1 0 0,0 22 353 0 0,6 66-1 0 0,-4 54 809 0 0,-11-141-937 0 0,0 46 189 0 0,-15 132 0 0 0,12-164 373 0 0,1-44-488 0 0,0-9-126 0 0,5-143 384 0 0,7 29 39 0 0,-3 40-135 0 0,13-66-988 0 0,-9 68 365 0 0,-7 43 175 0 0,2 1 0 0 0,15-45 0 0 0,-19 68 34 0 0,1 0 0 0 0,0 0 0 0 0,1 1 0 0 0,0 0 0 0 0,1 0-1 0 0,0 1 1 0 0,0 0 0 0 0,1 0 0 0 0,10-9 0 0 0,-16 18-18 0 0,-1 0 1 0 0,0 0-1 0 0,1 0 1 0 0,-1 0 0 0 0,1 0-1 0 0,-1 0 1 0 0,1 1-1 0 0,-1-1 1 0 0,1 1-1 0 0,-1-1 1 0 0,1 1-1 0 0,0-1 1 0 0,-1 1-1 0 0,1 0 1 0 0,-1 0-1 0 0,3 0 1 0 0,0 0-13 0 0,-1 1 0 0 0,1-1-1 0 0,-1 1 1 0 0,1 0 0 0 0,-1 0 0 0 0,0 0 0 0 0,5 3 0 0 0,1 1-29 0 0,1 0 0 0 0,-1 1 0 0 0,-1 1 0 0 0,9 7 0 0 0,23 22-25 0 0,-2 3 1 0 0,-2 1 0 0 0,48 67-1 0 0,-75-93 70 0 0,-1 1 0 0 0,9 21-1 0 0,-2-4 24 0 0,-6-11 101 0 0,-1 2 1 0 0,-1-1-1 0 0,7 39 1 0 0,-13-56-102 0 0,6 43 258 0 0,-2-1 0 0 0,0 64 0 0 0,-1 2-955 0 0,5-57-1665 0 0,-7-46 1077 0 0,2 0-481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10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27 253 13360 0 0,'0'0'1026'0'0,"0"1"-1017"0"0,0-1 1 0 0,0 0-1 0 0,0 0 0 0 0,0 0 0 0 0,0 0 1 0 0,0 0-1 0 0,-1 0 0 0 0,1 0 0 0 0,0 0 1 0 0,0 0-1 0 0,0 0 0 0 0,0 0 0 0 0,0 0 1 0 0,0 0-1 0 0,-1 0 0 0 0,1 0 0 0 0,0 0 1 0 0,0 0-1 0 0,0 0 0 0 0,0 0 0 0 0,0 0 1 0 0,0 0-1 0 0,-1 0 0 0 0,1 0 0 0 0,0 0 0 0 0,0-1 1 0 0,0 1-1 0 0,0 0 0 0 0,0 0 0 0 0,0 0 1 0 0,0 0-1 0 0,0 0 0 0 0,-1 0 0 0 0,1 0 1 0 0,0 0-1 0 0,0-1 0 0 0,0 1 0 0 0,0 0 1 0 0,0 0-1 0 0,0 0 0 0 0,0 0 0 0 0,0 0 1 0 0,-3-5 760 0 0,1 0 1 0 0,0 0 0 0 0,0-1 0 0 0,0 1-1 0 0,1 0 1 0 0,-1-6 0 0 0,-2-5 699 0 0,3 11-1418 0 0,0 0 0 0 0,0 0 0 0 0,0-1 1 0 0,1 1-1 0 0,0 0 0 0 0,0 0 0 0 0,0 0 1 0 0,1 0-1 0 0,-1 0 0 0 0,1 0 1 0 0,1 0-1 0 0,-1 0 0 0 0,3-7 0 0 0,-1 5 35 0 0,1 1 0 0 0,-1 0 0 0 0,1 0 0 0 0,0 0 0 0 0,1 1-1 0 0,-1 0 1 0 0,1-1 0 0 0,0 1 0 0 0,6-4 0 0 0,-2 2-8 0 0,0 1 0 0 0,0 0 1 0 0,0 1-1 0 0,1 0 0 0 0,0 0 0 0 0,0 1 1 0 0,0 0-1 0 0,0 1 0 0 0,1 0 0 0 0,0 1 1 0 0,-1 0-1 0 0,21 0 0 0 0,-11 2-88 0 0,1 0 0 0 0,-1 2 0 0 0,23 5 0 0 0,-33-5 5 0 0,0 1 0 0 0,0 0 0 0 0,-1 1 0 0 0,0 0 0 0 0,0 0 0 0 0,0 1 0 0 0,0 0 0 0 0,11 9 0 0 0,-15-9-4 0 0,1-1 0 0 0,-1 1 0 0 0,0 0-1 0 0,-1 0 1 0 0,9 11 0 0 0,-11-13 7 0 0,0 1 1 0 0,-1-1-1 0 0,1 0 0 0 0,-1 1 1 0 0,0-1-1 0 0,0 1 0 0 0,0-1 1 0 0,0 1-1 0 0,-1 0 0 0 0,1-1 1 0 0,-1 1-1 0 0,0 0 0 0 0,-1 5 1 0 0,0 0 61 0 0,0 1 0 0 0,-1-1 1 0 0,0 0-1 0 0,0 0 0 0 0,-1 0 1 0 0,0 0-1 0 0,-1 0 0 0 0,0 0 1 0 0,0-1-1 0 0,-9 12 0 0 0,-14 20 484 0 0,-32 44 508 0 0,26-39-599 0 0,-39 46 1062 0 0,69-89-1401 0 0,2-1-61 0 0,0 0 0 0 0,0 0 0 0 0,0 0 0 0 0,1 0 0 0 0,-1 0 0 0 0,0 0 0 0 0,0 1 0 0 0,0-1 0 0 0,1 0 0 0 0,-1 0 0 0 0,1 1 0 0 0,-1-1 0 0 0,0 2 0 0 0,11 1-357 0 0,-1-1 236 0 0,1 0-1 0 0,-1 0 1 0 0,1-1 0 0 0,0 0-1 0 0,19 1 1 0 0,54-3 2 0 0,-38-1 70 0 0,-4 0-842 0 0,75-13-1 0 0,-51 1-6416 0 0,-24 2-1160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11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0 8752 0 0,'0'0'16250'0'0,"0"2"-16117"0"0,-5 22 130 0 0,3-20-213 0 0,1-1-1 0 0,0 1 1 0 0,0 0 0 0 0,1 0 0 0 0,-1 6 0 0 0,0-5 4 0 0,0 1 1 0 0,0-1 0 0 0,-1 0 0 0 0,0 1 0 0 0,1-1 0 0 0,-2 0 0 0 0,1 0 0 0 0,-1 0-1 0 0,-4 6 1 0 0,-9 21 202 0 0,11-21-182 0 0,-1 0 0 0 0,0-1 1 0 0,-1 0-1 0 0,0 0 0 0 0,-1 0 0 0 0,-9 9 1 0 0,-13 17 144 0 0,-2 11 55 0 0,-7 10 44 0 0,-60 83 425 0 0,75-104-540 0 0,-10 13 63 0 0,33-48-250 0 0,2 0-252 0 0,2 1 221 0 0,0 0-1 0 0,-1-1 0 0 0,1 0 1 0 0,0 1-1 0 0,0-1 0 0 0,0 0 1 0 0,0-1-1 0 0,0 1 0 0 0,0 0 1 0 0,0-1-1 0 0,0 0 0 0 0,0 1 1 0 0,0-1-1 0 0,0 0 0 0 0,0-1 1 0 0,0 1-1 0 0,4-1 0 0 0,9-3-1 0 0,-1 0 0 0 0,17-6 0 0 0,-18 5 23 0 0,69-25 84 0 0,64-18 42 0 0,-51 19-133 0 0,49-12 0 0 0,-90 26 1 0 0,-37 9-6 0 0,-1 2 1 0 0,1 0 0 0 0,18-2 0 0 0,-20 5-78 0 0,-6 0-448 0 0,0 0 0 0 0,0 0 0 0 0,0 1 0 0 0,0 1 0 0 0,0-1 0 0 0,18 5 0 0 0,-25-3-1190 0 0,1 5-288 0 0</inkml:trace>
  <inkml:trace contextRef="#ctx0" brushRef="#br0" timeOffset="0.99">9 1181 20815 0 0,'0'0'1586'0'0,"-1"0"-1081"0"0,-6 4 4684 0 0,49-5-4490 0 0,78-13 0 0 0,41-19-28 0 0,-37 6-535 0 0,99-22 51 0 0,-96 29 26 0 0,-5 1-1032 0 0,-41-1-7091 0 0,-42 9-1525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12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103 400 20383 0 0,'-5'-1'246'0'0,"0"1"-1"0"0,-1-1 0 0 0,1 0 0 0 0,0 0 0 0 0,0-1 0 0 0,0 1 1 0 0,0-1-1 0 0,1 0 0 0 0,-6-3 0 0 0,7 3-167 0 0,0 1 0 0 0,1-1 0 0 0,-1 1-1 0 0,1-1 1 0 0,0 0 0 0 0,-1 0 0 0 0,1 0 0 0 0,0-1-1 0 0,0 1 1 0 0,0 0 0 0 0,0-1 0 0 0,1 1 0 0 0,-1-1 0 0 0,1 0-1 0 0,0 1 1 0 0,-3-7 0 0 0,1-2 100 0 0,1-1-1 0 0,0 1 1 0 0,0-1-1 0 0,1 0 1 0 0,1 0-1 0 0,0 1 1 0 0,0-1-1 0 0,1 0 1 0 0,1 0 0 0 0,5-19-1 0 0,-4 22-150 0 0,1 0-1 0 0,0 0 1 0 0,0 0-1 0 0,1 1 1 0 0,1-1-1 0 0,-1 1 1 0 0,1 0-1 0 0,1 1 1 0 0,12-13-1 0 0,-2 6 82 0 0,0 0 0 0 0,0 1 0 0 0,28-14 1 0 0,-35 22-107 0 0,0 1 1 0 0,0 0 0 0 0,0 1 0 0 0,0 0-1 0 0,1 0 1 0 0,-1 1 0 0 0,17-1 0 0 0,-11 1-19 0 0,0 2-1 0 0,0 0 1 0 0,-1 1 0 0 0,24 4 0 0 0,-29-3-17 0 0,1 1 1 0 0,-1 0-1 0 0,1 0 1 0 0,-1 1-1 0 0,0 0 1 0 0,0 1 0 0 0,-1 0-1 0 0,1 1 1 0 0,-1-1-1 0 0,-1 2 1 0 0,1-1-1 0 0,-1 2 1 0 0,11 10-1 0 0,-15-11 30 0 0,0-1-1 0 0,0 1 1 0 0,0 0-1 0 0,-1 0 1 0 0,0 0-1 0 0,0 1 1 0 0,-1-1 0 0 0,0 1-1 0 0,0 0 1 0 0,-1-1-1 0 0,0 1 1 0 0,-1 0-1 0 0,1 0 1 0 0,-1-1-1 0 0,-1 1 1 0 0,-2 14 0 0 0,-3-1 55 0 0,-2-1 1 0 0,0 0-1 0 0,-2 0 1 0 0,0-1 0 0 0,-1 0-1 0 0,-15 19 1 0 0,5-10 158 0 0,-2-1 1 0 0,-1-1 0 0 0,-28 24-1 0 0,40-41 10 0 0,10-8-138 0 0,0 1-1 0 0,-1 0 0 0 0,1 0 1 0 0,0 0-1 0 0,0 0 0 0 0,-3 4 0 0 0,4-4 100 0 0,10-10-545 0 0,1 2 304 0 0,0 1 0 0 0,1 1 1 0 0,0-1-1 0 0,0 2 0 0 0,0-1 0 0 0,16-1 0 0 0,71-6-92 0 0,-77 10 76 0 0,31 4-1 0 0,-17-1 10 0 0,-17-1 11 0 0,0 1-1 0 0,0 1 1 0 0,0 1-1 0 0,0 0 1 0 0,-1 1-1 0 0,31 13 1 0 0,-36-12 17 0 0,-1 0-1 0 0,1 0 1 0 0,-1 1 0 0 0,0 1 0 0 0,-1 0 0 0 0,0 0 0 0 0,0 1 0 0 0,-1 1-1 0 0,0-1 1 0 0,7 12 0 0 0,-9-12 41 0 0,-1 1 1 0 0,0 0-1 0 0,0 0 0 0 0,-1 1 0 0 0,4 13 0 0 0,-7-17 23 0 0,-1-1-1 0 0,1 0 0 0 0,-1 0 0 0 0,-1 0 0 0 0,1 0 0 0 0,-1 1 1 0 0,0-1-1 0 0,-1 0 0 0 0,1 0 0 0 0,-1 1 0 0 0,-3 7 1 0 0,1-3 84 0 0,0 0 1 0 0,-1 0 0 0 0,-1-1 0 0 0,0 1 0 0 0,0-1 0 0 0,-1 0 0 0 0,0-1 0 0 0,-1 1 0 0 0,0-1 0 0 0,0-1 0 0 0,-1 1-1 0 0,0-1 1 0 0,0 0 0 0 0,-1-1 0 0 0,-18 11 0 0 0,12-9 37 0 0,0 0-1 0 0,0-2 1 0 0,-1 0-1 0 0,0 0 1 0 0,-1-2-1 0 0,1 0 1 0 0,-23 3-1 0 0,35-7-152 0 0,1-1-1 0 0,-1 0 1 0 0,1 0-1 0 0,-1 0 1 0 0,0-1-1 0 0,1 1 1 0 0,-1-1-1 0 0,1 0 1 0 0,0 0-1 0 0,-1 0 1 0 0,1 0-1 0 0,-4-3 1 0 0,5 3-47 0 0,-1 0 0 0 0,1-1 1 0 0,0 1-1 0 0,0-1 0 0 0,0 1 1 0 0,0-1-1 0 0,1 0 0 0 0,-1 0 1 0 0,0 0-1 0 0,1 0 0 0 0,-1 0 1 0 0,1 0-1 0 0,0 0 0 0 0,0 0 1 0 0,0-1-1 0 0,0 1 0 0 0,-1-4 1 0 0,-1-3-855 0 0,1 0-1 0 0,1 0 1 0 0,0 0 0 0 0,0 0 0 0 0,1-13 0 0 0,4-5-7715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13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34 18655 0 0,'0'0'1692'0'0,"-5"-4"-1360"0"0,1-2-270 0 0,-1-14 1423 0 0,5 20-1461 0 0,0-1 0 0 0,0 1 0 0 0,0 0-1 0 0,0 0 1 0 0,0 0 0 0 0,0 0 0 0 0,0 0 0 0 0,0 0 0 0 0,0 0-1 0 0,0 0 1 0 0,0-1 0 0 0,0 1 0 0 0,0 0 0 0 0,0 0 0 0 0,0 0 0 0 0,0 0-1 0 0,0 0 1 0 0,0 0 0 0 0,0 0 0 0 0,0 0 0 0 0,0 0 0 0 0,0 0-1 0 0,0-1 1 0 0,0 1 0 0 0,1 0 0 0 0,-1 0 0 0 0,0 0 0 0 0,0 0 0 0 0,0 0-1 0 0,0 0 1 0 0,0 0 0 0 0,0 0 0 0 0,0 0 0 0 0,0 0 0 0 0,0 0-1 0 0,1 0 1 0 0,-1 0 0 0 0,0 0 0 0 0,0 0 0 0 0,0 0 0 0 0,0 0 0 0 0,0 0-1 0 0,0 0 1 0 0,0 0 0 0 0,0 0 0 0 0,1 0 0 0 0,-1 0 0 0 0,0 0-1 0 0,0 0 1 0 0,0 0 0 0 0,0 0 0 0 0,0 0 0 0 0,0 0 0 0 0,0 0 0 0 0,0 1-1 0 0,0-1 1 0 0,0 0 0 0 0,1 0 0 0 0,-1 0 0 0 0,0 0 0 0 0,0 0 0 0 0,0 0-1 0 0,0 0 1 0 0,0 0 0 0 0,6 7 621 0 0,3 10-527 0 0,-1 0 1 0 0,-1 1-1 0 0,0 1 1 0 0,6 25 0 0 0,7 82 26 0 0,-12 36-145 0 0,-16-51 38 0 0,0 35 1310 0 0,8-207-1017 0 0,13-103 0 0 0,-8 128-331 0 0,2-1 0 0 0,1 1 0 0 0,21-54 0 0 0,-21 69-5 0 0,1 0-9 0 0,0 0 1 0 0,1 1-1 0 0,19-29 0 0 0,-27 46 15 0 0,2-3-12 0 0,1-1 0 0 0,1 1 0 0 0,9-10 0 0 0,-12 14 9 0 0,-1 0 0 0 0,0 1-1 0 0,1-1 1 0 0,-1 1 0 0 0,1 0 0 0 0,-1 0 0 0 0,1 0-1 0 0,0 0 1 0 0,-1 0 0 0 0,1 0 0 0 0,0 1 0 0 0,0-1 0 0 0,0 1-1 0 0,3 0 1 0 0,9 1-7 0 0,0 0 0 0 0,0 1-1 0 0,-1 1 1 0 0,1 0 0 0 0,-1 1-1 0 0,0 1 1 0 0,16 7 0 0 0,-21-8 4 0 0,-1 1 1 0 0,0 1-1 0 0,0-1 1 0 0,0 2-1 0 0,0-1 1 0 0,-1 1-1 0 0,0 0 1 0 0,-1 0 0 0 0,0 1-1 0 0,0 0 1 0 0,9 14-1 0 0,3 8 5 0 0,-11-21 5 0 0,-2 0 0 0 0,8 14 0 0 0,-1 4 54 0 0,-2-5-28 0 0,0 0 0 0 0,12 46 0 0 0,-2-7 229 0 0,-20-60-316 0 0,1 0 0 0 0,-1 0 1 0 0,0-1-1 0 0,0 1 0 0 0,0 0 1 0 0,1 0-1 0 0,-1-1 0 0 0,0 1 1 0 0,1 0-1 0 0,-1 0 0 0 0,1-1 1 0 0,-1 1-1 0 0,1 0 0 0 0,-1-1 1 0 0,1 1-1 0 0,-1-1 0 0 0,1 1 1 0 0,0 0-1 0 0,-1-1 0 0 0,1 1 1 0 0,0-1-1 0 0,-1 0 0 0 0,1 1 1 0 0,0-1-1 0 0,0 0 0 0 0,0 1 0 0 0,-1-1 1 0 0,1 0-1 0 0,0 0 0 0 0,0 0 1 0 0,0 0-1 0 0,-1 1 0 0 0,1-1 1 0 0,0 0-1 0 0,0 0 0 0 0,0-1 1 0 0,1 1-1 0 0,0-1-698 0 0,0 1 0 0 0,1-1 0 0 0,-1 0 0 0 0,0-1 0 0 0,0 1 0 0 0,0 0 0 0 0,0 0 0 0 0,0-1 0 0 0,0 1 0 0 0,2-3-1 0 0,6-7-6564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14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32 132 12440 0 0,'-2'0'957'0'0,"-17"0"-681"0"0,9 0 4880 0 0,10-6 216 0 0,1-8-4610 0 0,0 10-745 0 0,0 0 0 0 0,1 0 1 0 0,0 0-1 0 0,0 0 0 0 0,0 0 0 0 0,1 0 0 0 0,-1 1 0 0 0,1-1 0 0 0,0 1 0 0 0,5-5 0 0 0,0 0-70 0 0,0 1 0 0 0,1 0-1 0 0,10-7 1 0 0,-11 9-10 0 0,1 1 0 0 0,-1 0 0 0 0,1 0-1 0 0,11-2 1 0 0,-15 4 50 0 0,0 1-1 0 0,0 0 0 0 0,0 0 0 0 0,0 0 0 0 0,0 1 1 0 0,1 0-1 0 0,-1 0 0 0 0,0 0 0 0 0,6 2 1 0 0,-6-1 10 0 0,7 1-14 0 0,-1 1 0 0 0,1 1 0 0 0,18 7 1 0 0,-27-9 13 0 0,0 0 0 0 0,0-1 1 0 0,0 1-1 0 0,0 0 0 0 0,-1 1 1 0 0,1-1-1 0 0,0 0 1 0 0,-1 1-1 0 0,0-1 0 0 0,0 1 1 0 0,1 0-1 0 0,-2 0 0 0 0,1 0 1 0 0,0 0-1 0 0,-1 0 1 0 0,1 0-1 0 0,1 5 0 0 0,-1 2 24 0 0,0 0-1 0 0,-1 1 1 0 0,1-1-1 0 0,-2 0 0 0 0,0 1 1 0 0,0-1-1 0 0,-1 1 1 0 0,-2 12-1 0 0,-2 1 76 0 0,-1 0 0 0 0,-12 31 0 0 0,-1-5 225 0 0,2-8 666 0 0,-13 53 0 0 0,29-92-921 0 0,1 0 1 0 0,-1-1-1 0 0,1 1 1 0 0,-1 0-1 0 0,1 0 1 0 0,0-1-1 0 0,0 1 1 0 0,1 0-1 0 0,-1 0 1 0 0,0 0-1 0 0,1-1 1 0 0,1 6-1 0 0,-1-6-58 0 0,0 0 0 0 0,0-1 0 0 0,1 1 1 0 0,-1 0-1 0 0,0 0 0 0 0,1-1 0 0 0,-1 1 0 0 0,1-1 0 0 0,-1 0 0 0 0,1 1 0 0 0,0-1 0 0 0,-1 0 0 0 0,1 0 0 0 0,0 0 0 0 0,0 0 0 0 0,0 0 0 0 0,2 1 0 0 0,11 3-33 0 0,0-1 0 0 0,1-1-1 0 0,-1 0 1 0 0,26 2 0 0 0,61-5-93 0 0,-64-1-304 0 0,59 5 0 0 0,3 11-2754 0 0,-69-10 1584 0 0</inkml:trace>
  <inkml:trace contextRef="#ctx0" brushRef="#br0" timeOffset="1">875 1320 18111 0 0,'0'0'828'0'0,"-3"0"-17"0"0,1-1-776 0 0,0 1-1 0 0,1-1 1 0 0,-1 0-1 0 0,0 0 1 0 0,1 0-1 0 0,-1 0 1 0 0,0 0-1 0 0,1 0 1 0 0,-1 0-1 0 0,1 0 1 0 0,0-1-1 0 0,-1 1 1 0 0,1 0-1 0 0,0-1 1 0 0,0 1-1 0 0,0-1 1 0 0,0 0 0 0 0,0 1-1 0 0,0-1 1 0 0,0 0-1 0 0,0 0 1 0 0,1 1-1 0 0,-1-1 1 0 0,1 0-1 0 0,0 0 1 0 0,-1 0-1 0 0,1 0 1 0 0,0 0-1 0 0,0-3 1 0 0,0 0 80 0 0,0 0 0 0 0,1 0 0 0 0,-1 1-1 0 0,1-1 1 0 0,0 0 0 0 0,0 0 0 0 0,1 1 0 0 0,-1-1 0 0 0,1 1 0 0 0,0-1 0 0 0,4-5 0 0 0,4-5 0 0 0,2 0 0 0 0,0 1 1 0 0,0 1-1 0 0,1 0 0 0 0,1 0 0 0 0,0 2 1 0 0,1 0-1 0 0,22-13 0 0 0,-15 12 66 0 0,0 1 0 0 0,0 1 0 0 0,0 2 0 0 0,1 0-1 0 0,46-9 1 0 0,-25 9-7 0 0,82-14 313 0 0,-97 19-376 0 0,0 1-1 0 0,41 2 0 0 0,-47 3-125 0 0,34 8 1 0 0,-39-7-373 0 0,0-1 0 0 0,0 0 1 0 0,19 0-1 0 0,-36-3 207 0 0,0 0-1 0 0,0 0 1 0 0,0 0-1 0 0,-1 0 1 0 0,1 0-1 0 0,0-1 1 0 0,0 1-1 0 0,0 0 1 0 0,-1 0-1 0 0,1-1 1 0 0,0 1-1 0 0,-1 0 1 0 0,1-1-1 0 0,0 1 1 0 0,-1-1-1 0 0,1 1 0 0 0,0-1 1 0 0,-1 1-1 0 0,1-1 1 0 0,-1 0-1 0 0,1 1 1 0 0,-1-1-1 0 0,1 0 1 0 0,-1 1-1 0 0,1-1 1 0 0,-1 0-1 0 0,1-1 1 0 0,2-9-6725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4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70 133 2304 0 0,'0'0'2213'0'0,"-9"-6"4512"0"0,-10-5-3835 0 0,12 5-2102 0 0,6 6-252 0 0,-2-13 1291 0 0,3 8-1649 0 0,1 0-1 0 0,0 0 1 0 0,0 0-1 0 0,0 1 1 0 0,1-1-1 0 0,-1 0 1 0 0,4-5-1 0 0,-4 9-149 0 0,-1 0-1 0 0,1 0 0 0 0,0 1 1 0 0,0-1-1 0 0,-1 0 0 0 0,1 1 1 0 0,0-1-1 0 0,0 0 0 0 0,0 1 0 0 0,0-1 1 0 0,1 1-1 0 0,5-5 45 0 0,-5 2-57 0 0,2 0-1 0 0,-1 0 0 0 0,0 1 1 0 0,1-1-1 0 0,-1 1 0 0 0,1 0 1 0 0,-1 0-1 0 0,1 0 0 0 0,0 0 1 0 0,0 1-1 0 0,7-2 0 0 0,2-1 25 0 0,0 2 0 0 0,18-2-1 0 0,-15 3-38 0 0,1 1 0 0 0,0 1 0 0 0,0 0 0 0 0,16 4 0 0 0,-23-3-8 0 0,0 0 0 0 0,0 1 0 0 0,-1 0-1 0 0,1 0 1 0 0,-1 1 0 0 0,0 0 0 0 0,0 1-1 0 0,-1 0 1 0 0,1 0 0 0 0,-1 1-1 0 0,0 0 1 0 0,0 0 0 0 0,-1 1 0 0 0,13 15-1 0 0,-17-17 3 0 0,0-1-1 0 0,0 1 1 0 0,-1 0-1 0 0,0 0 1 0 0,0-1-1 0 0,0 2 1 0 0,-1-1-1 0 0,1 0 1 0 0,-1 0-1 0 0,-1 0 0 0 0,1 1 1 0 0,-1-1-1 0 0,0 0 1 0 0,0 1-1 0 0,0-1 1 0 0,-1 0-1 0 0,1 0 1 0 0,-1 1-1 0 0,-1-1 1 0 0,-1 6-1 0 0,0-3 41 0 0,-1 0-1 0 0,1 0 1 0 0,-1 0 0 0 0,-1 0 0 0 0,1-1-1 0 0,-1 0 1 0 0,-1 0 0 0 0,1 0-1 0 0,-1 0 1 0 0,-9 7 0 0 0,1-3 136 0 0,0-1 0 0 0,0-1 0 0 0,-1 0 0 0 0,-23 10 0 0 0,13-7 262 0 0,-1-1 0 0 0,-41 10 0 0 0,62-19-359 0 0,-14 2 335 0 0,-21 3 1 0 0,34-7-326 0 0,0 1 0 0 0,1-1 1 0 0,-1 0-1 0 0,1-1 1 0 0,-1 1-1 0 0,1-1 0 0 0,-1 0 1 0 0,-8-3-1 0 0,3 2 30 0 0,-4-2 422 0 0,14 2-388 0 0,-1-4-131 0 0,1 5-84 0 0,10 2-112 0 0,15 11 76 0 0,-18-9 84 0 0,1 1-1 0 0,0-1 0 0 0,-1-1 1 0 0,13 4-1 0 0,23 4 9 0 0,-26-6 7 0 0,32 5 0 0 0,-15-7 157 0 0,38-3 0 0 0,-12 0-22 0 0,49-8-74 0 0,-77 6-48 0 0,-30 3-5 0 0,1 0-1 0 0,0 0 0 0 0,-1 0 0 0 0,1 0 1 0 0,0-1-1 0 0,-1 1 0 0 0,1 0 0 0 0,-1-1 1 0 0,1 1-1 0 0,0-1 0 0 0,-1 0 0 0 0,1 1 1 0 0,1-2-1 0 0,3 0 44 0 0,-5 2 119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1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23007 0 0,'-7'27'1822'0'0,"5"-22"-1761"0"0,1 0 1 0 0,0-1-1 0 0,0 1 0 0 0,0 0 0 0 0,0 0 1 0 0,1 0-1 0 0,0-1 0 0 0,0 1 1 0 0,0 0-1 0 0,1 7 0 0 0,8 47-64 0 0,-8-42-23 0 0,1-1 0 0 0,8 30 0 0 0,19 64-61 0 0,-14-50 191 0 0,3 11 345 0 0,47 190 186 0 0,-36-150-623 0 0,-1-15-1026 0 0,-15-57-6332 0 0,-8-21-477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16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93 274 6912 0 0,'-1'1'528'0'0,"-2"1"-285"0"0,0 0-1 0 0,0 0 1 0 0,0-1 0 0 0,0 1 0 0 0,0-1 0 0 0,0 1-1 0 0,0-1 1 0 0,-6 1 0 0 0,-11-2 5453 0 0,18 0-4858 0 0,1 0-1 0 0,0-1 0 0 0,-1 1 1 0 0,1-1-1 0 0,0 1 0 0 0,-1-1 0 0 0,1 0 1 0 0,0 1-1 0 0,0-1 0 0 0,-1 0 0 0 0,-1-2 1 0 0,1-1-722 0 0,-1 1 1 0 0,1-1 0 0 0,0 0 0 0 0,0-1-1 0 0,0 1 1 0 0,1 0 0 0 0,-1 0 0 0 0,1-1 0 0 0,0 1-1 0 0,0-1 1 0 0,0-7 0 0 0,1-2-95 0 0,1 1 0 0 0,0 0 1 0 0,1-1-1 0 0,0 1 0 0 0,1 0 1 0 0,1 0-1 0 0,0 0 0 0 0,0 1 1 0 0,2-1-1 0 0,6-12 0 0 0,-9 21-33 0 0,-1-1 0 0 0,1 0-1 0 0,0 1 1 0 0,1 0 0 0 0,-1 0-1 0 0,1 0 1 0 0,0 0 0 0 0,0 0-1 0 0,0 1 1 0 0,0-1 0 0 0,0 1-1 0 0,1 0 1 0 0,0 1 0 0 0,-1-1-1 0 0,1 1 1 0 0,0 0 0 0 0,8-2-1 0 0,-7 3-49 0 0,0 0 0 0 0,-1 1 0 0 0,1 0 0 0 0,-1 0 0 0 0,1 0 0 0 0,0 1 0 0 0,-1 0 0 0 0,1 0 0 0 0,-1 0 0 0 0,1 1 0 0 0,-1 0 0 0 0,0 0 0 0 0,1 0 0 0 0,-1 1 0 0 0,0-1 0 0 0,0 1 1 0 0,-1 1-1 0 0,1-1 0 0 0,-1 0 0 0 0,0 1 0 0 0,5 5 0 0 0,-1-1-37 0 0,1 2 0 0 0,-2-1 1 0 0,1 1-1 0 0,-2 0 1 0 0,1 0-1 0 0,-1 1 0 0 0,-1 0 1 0 0,8 19-1 0 0,-9-11 65 0 0,0-1 0 0 0,-1 1 0 0 0,-1-1-1 0 0,0 1 1 0 0,-2 0 0 0 0,0 0 0 0 0,-1 0 0 0 0,-1-1-1 0 0,-1 1 1 0 0,-5 19 0 0 0,3-20 146 0 0,-1 0-1 0 0,-1 0 1 0 0,0-1 0 0 0,-18 30 0 0 0,-47 58 1335 0 0,67-97-1291 0 0,1-4 5 0 0,0 1-1 0 0,0-1 1 0 0,0 1 0 0 0,0-1-1 0 0,-1 0 1 0 0,0-1-1 0 0,0 1 1 0 0,0-1 0 0 0,-7 4-1 0 0,7-4 70 0 0,5-2-219 0 0,-1-1 1 0 0,0 1-1 0 0,1-1 0 0 0,-1 1 0 0 0,0-1 1 0 0,1 0-1 0 0,-1 1 0 0 0,0-1 0 0 0,0 0 0 0 0,1 0 1 0 0,-1 1-1 0 0,0-1 0 0 0,0 0 0 0 0,0 0 1 0 0,1 0-1 0 0,-1 0 0 0 0,0 0 0 0 0,0 0 1 0 0,1 0-1 0 0,-2-1 0 0 0,13-9 48 0 0,-7 9-63 0 0,0-1 0 0 0,0 1 0 0 0,0 0 0 0 0,1 0-1 0 0,-1 0 1 0 0,0 1 0 0 0,0 0 0 0 0,1-1 0 0 0,-1 1 0 0 0,0 1 0 0 0,8 0-1 0 0,2 2-7 0 0,0 1 0 0 0,15 6 0 0 0,11 2 18 0 0,-9-4-55 0 0,0 2 0 0 0,58 25 0 0 0,-76-29-43 0 0,1 0 0 0 0,-1-2-1 0 0,1 0 1 0 0,0 0 0 0 0,0-1 0 0 0,19 1-1 0 0,-30-4 20 0 0,1 1-1 0 0,-1-1 0 0 0,1 0 0 0 0,0-1 0 0 0,-1 1 0 0 0,1-1 0 0 0,-1 0 0 0 0,0 1 1 0 0,1-2-1 0 0,-1 1 0 0 0,0 0 0 0 0,1-1 0 0 0,2-1 0 0 0,-2 0-95 0 0,1 0 1 0 0,0-1-1 0 0,-1 0 0 0 0,0 0 0 0 0,0 0 1 0 0,0 0-1 0 0,4-6 0 0 0,2-6-532 0 0,-1 0 0 0 0,-1-1 0 0 0,12-29 0 0 0,-20 46 691 0 0,19-55-1089 0 0,-2 1 0 0 0,-2-2 0 0 0,8-65 0 0 0,-19 64 1493 0 0,-3 35 189 0 0,4-23-1 0 0,8-72 3287 0 0,-1 91-1742 0 0,-11 25-1638 0 0,0 1-280 0 0,18 2-21 0 0,-16 2-124 0 0,22 87-223 0 0,-10-31 177 0 0,9 91 0 0 0,-2 43 635 0 0,-22-185-540 0 0,0-7-71 0 0,0-1 0 0 0,-1 0 1 0 0,1 1-1 0 0,0-1 0 0 0,0 1 0 0 0,0-1 1 0 0,1 1-1 0 0,-1-1 0 0 0,0 0 1 0 0,0 1-1 0 0,1-1 0 0 0,-1 1 0 0 0,1-1 1 0 0,-1 0-1 0 0,1 0 0 0 0,0 1 1 0 0,1 1-1 0 0,-2-3-39 0 0,1 0 0 0 0,0 0 0 0 0,-1 0 1 0 0,1 0-1 0 0,-1 0 0 0 0,1 0 0 0 0,0 0 1 0 0,-1 0-1 0 0,1 0 0 0 0,0 0 0 0 0,-1 0 0 0 0,1-1 1 0 0,-1 1-1 0 0,1 0 0 0 0,0 0 0 0 0,-1-1 0 0 0,1 1 1 0 0,-1 0-1 0 0,1-1 0 0 0,-1 1 0 0 0,1-1 1 0 0,-1 1-1 0 0,2-1 0 0 0,13-16-16 0 0,-10 10 36 0 0,13-13 87 0 0,-1-1 1 0 0,19-31-1 0 0,25-54 22 0 0,-44 76-92 0 0,30-44 31 0 0,-43 67-82 0 0,1 0 0 0 0,-1 0 0 0 0,1 1 0 0 0,0-1 0 0 0,1 1 0 0 0,0 0 0 0 0,0 0 0 0 0,6-4-1 0 0,-11 9 9 0 0,0 1 0 0 0,-1-1 0 0 0,1 0 0 0 0,-1 1-1 0 0,1 0 1 0 0,0-1 0 0 0,-1 1 0 0 0,1-1-1 0 0,0 1 1 0 0,0 0 0 0 0,-1 0 0 0 0,1-1-1 0 0,0 1 1 0 0,0 0 0 0 0,-1 0 0 0 0,1 0 0 0 0,0 0-1 0 0,0 0 1 0 0,0 0 0 0 0,-1 0 0 0 0,1 0-1 0 0,0 0 1 0 0,0 0 0 0 0,0 0 0 0 0,-1 0-1 0 0,1 1 1 0 0,0-1 0 0 0,0 0 0 0 0,-1 1 0 0 0,1-1-1 0 0,0 1 1 0 0,-1-1 0 0 0,1 0 0 0 0,0 1-1 0 0,-1-1 1 0 0,1 1 0 0 0,0 0 0 0 0,2 2-20 0 0,5 3 3 0 0,0 1 0 0 0,-1 0 0 0 0,0 0 0 0 0,0 1 0 0 0,10 14 0 0 0,25 49 29 0 0,-11-19-90 0 0,-7-19-2 0 0,0-2 1 0 0,3-1 0 0 0,0 0-1 0 0,33 26 1 0 0,-48-47-77 0 0,-1 0-1 0 0,1 0 1 0 0,1-1 0 0 0,0-1-1 0 0,0 0 1 0 0,16 6 0 0 0,-12-7-1186 0 0,1 0 0 0 0,24 4 0 0 0,-11-5-7023 0 0</inkml:trace>
  <inkml:trace contextRef="#ctx0" brushRef="#br0" timeOffset="1">2128 445 24679 0 0,'0'0'1870'0'0,"2"0"-1266"0"0,4-3-565 0 0,1 1 1 0 0,-1-1 0 0 0,0-1 0 0 0,0 1 0 0 0,10-9 0 0 0,15-8-64 0 0,10-2 228 0 0,1 2 0 0 0,0 2-1 0 0,78-22 1 0 0,-92 32-227 0 0,-1 2 0 0 0,1 1 0 0 0,0 1 0 0 0,0 1 0 0 0,29 2-1 0 0,19 11-4275 0 0,-54-9-4390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3:17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7832 0 0,'0'0'17691'0'0,"2"0"-17252"0"0,0 0-407 0 0,0 1 0 0 0,0-1 1 0 0,0 1-1 0 0,-1-1 0 0 0,1 1 1 0 0,0-1-1 0 0,-1 1 0 0 0,1 0 0 0 0,0 0 1 0 0,-1 0-1 0 0,1 0 0 0 0,-1 0 1 0 0,1 1-1 0 0,-1-1 0 0 0,0 0 0 0 0,1 1 1 0 0,-1-1-1 0 0,0 0 0 0 0,1 3 0 0 0,3 3-4 0 0,-1-1-1 0 0,-1 1 0 0 0,5 10 1 0 0,-2 0 92 0 0,0 1 0 0 0,-1-1 1 0 0,-1 1-1 0 0,2 26 0 0 0,0 74 293 0 0,-6-103-369 0 0,2 164 391 0 0,10 215-1480 0 0,-3-280-5509 0 0,-1 4-2297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12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32 242 12008 0 0,'-1'-13'1274'0'0,"-1"6"-736"0"0,0 0 0 0 0,1-1-1 0 0,-2-12 1 0 0,-1 1 1011 0 0,3 17-1393 0 0,0 0 1 0 0,0 0 0 0 0,1-1-1 0 0,-1 1 1 0 0,1 0 0 0 0,-1 0 0 0 0,1-3-1 0 0,-4-104 1552 0 0,-1 87-1403 0 0,1 5 3700 0 0,13 26-3891 0 0,-1 1-106 0 0,-1 0 0 0 0,0 0 0 0 0,-1 1 0 0 0,-1 0 0 0 0,9 21 0 0 0,-3-7 11 0 0,8 25 98 0 0,-2 1 0 0 0,14 68 1 0 0,-24-87-65 0 0,86 335 235 0 0,-35-163-288 0 0,-29-106 0 0 0,-15-50 0 0 0,50 158 0 0 0,99 211 342 0 0,-117-332-274 0 0,-13-26-62 0 0,-6-15 9 0 0,-21-37 61 0 0,-4-6 104 0 0,-3-2-152 0 0,1-1 0 0 0,0 1 0 0 0,0-1 0 0 0,0 1-1 0 0,-1-1 1 0 0,1 1 0 0 0,1-1 0 0 0,-1-2 0 0 0,1-3 70 0 0,-3-47 177 0 0,-3 0 0 0 0,-1 1 0 0 0,-20-74 0 0 0,-12-106-275 0 0,18 91 0 0 0,-6-99 0 0 0,32 80 0 0 0,-2 100 0 0 0,-3 47 0 0 0,1 1 0 0 0,1-1 0 0 0,0 1 0 0 0,1 0 0 0 0,1 1 0 0 0,8-18 0 0 0,-13 28-1 0 0,1 0-1 0 0,0 0 1 0 0,1 0-1 0 0,-1 0 0 0 0,0 0 1 0 0,0 0-1 0 0,1 1 1 0 0,-1-1-1 0 0,1 0 1 0 0,0 1-1 0 0,-1-1 1 0 0,1 1-1 0 0,0 0 1 0 0,0 0-1 0 0,0 0 1 0 0,0 0-1 0 0,0 0 0 0 0,0 0 1 0 0,0 0-1 0 0,0 0 1 0 0,3 0-1 0 0,-2 1-10 0 0,0 0 0 0 0,0 0 0 0 0,-1 0-1 0 0,1 0 1 0 0,0 1 0 0 0,0-1 0 0 0,-1 1 0 0 0,1-1-1 0 0,-1 1 1 0 0,1 0 0 0 0,0 0 0 0 0,-1 1 0 0 0,0-1-1 0 0,1 0 1 0 0,-1 1 0 0 0,4 2 0 0 0,7 8-56 0 0,-1 0 1 0 0,0 1-1 0 0,16 23 1 0 0,-24-30 52 0 0,4 5-21 0 0,-1 0 1 0 0,-1 0 0 0 0,10 24 0 0 0,-3-5-18 0 0,44 102-26 0 0,-5-12 30 0 0,10 19 12 0 0,77 152 10 0 0,-121-259 25 0 0,-10-18 15 0 0,0 1 0 0 0,0-1 1 0 0,1-1-1 0 0,21 23 0 0 0,-20-24-8 0 0,-8-10-1 0 0,0 1-1 0 0,0-1 0 0 0,0 0 1 0 0,0 0-1 0 0,0 1 0 0 0,1-1 1 0 0,-1 0-1 0 0,1-1 0 0 0,-1 1 1 0 0,1 0-1 0 0,0-1 0 0 0,0 0 1 0 0,-1 1-1 0 0,1-1 0 0 0,0 0 1 0 0,0-1-1 0 0,4 2 1 0 0,-5-2 11 0 0,-1-1 1 0 0,1 1 0 0 0,-1 0 0 0 0,1 0 0 0 0,-1-1 0 0 0,0 1-1 0 0,1-1 1 0 0,-1 0 0 0 0,1 1 0 0 0,-1-1 0 0 0,0 0 0 0 0,0 0 0 0 0,1 0-1 0 0,-1 0 1 0 0,0 0 0 0 0,0 0 0 0 0,0 0 0 0 0,0 0 0 0 0,0 0 0 0 0,0 0-1 0 0,0-1 1 0 0,-1 1 0 0 0,1 0 0 0 0,0-1 0 0 0,-1 1 0 0 0,1-1-1 0 0,-1 1 1 0 0,1-3 0 0 0,1-4 72 0 0,0-1 0 0 0,0 0 0 0 0,0-14 0 0 0,-2 18-54 0 0,0-31 191 0 0,-1 1 0 0 0,-2-1 0 0 0,-11-50 0 0 0,11 65-193 0 0,-2-7 2 0 0,-26-180 129 0 0,11 70-163 0 0,-3-29 0 0 0,6 38 0 0 0,10 83 0 0 0,-4-79 0 0 0,11 120 7 0 0,-1-1 0 0 0,0 0-1 0 0,0 1 1 0 0,-3-9 0 0 0,3 9 19 0 0,-1-1 0 0 0,1 1 0 0 0,0 0 0 0 0,0-9 0 0 0,1 13-19 0 0,0 0-1 0 0,0 1 0 0 0,0-1 1 0 0,0 0-1 0 0,0 1 1 0 0,0-1-1 0 0,0 0 1 0 0,0 1-1 0 0,0-1 0 0 0,0 1 1 0 0,0-1-1 0 0,0 0 1 0 0,-1 1-1 0 0,1-1 1 0 0,0 1-1 0 0,0-1 1 0 0,-1 0-1 0 0,1 1 0 0 0,0-1 1 0 0,-1 1-1 0 0,1-1 1 0 0,-1 0-1 0 0,0 1 27 0 0,2 1-397 0 0,7 12-106 0 0,2 0 0 0 0,16 18 0 0 0,-14-19-925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13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13 491 16439 0 0,'-1'1'-206'0'0,"-8"12"1991"0"0,9-12-1732 0 0,-1-1-1 0 0,1 0 1 0 0,0 1 0 0 0,0-1 0 0 0,0 0-1 0 0,-1 1 1 0 0,1-1 0 0 0,0 0 0 0 0,0 1-1 0 0,0-1 1 0 0,0 1 0 0 0,0-1 0 0 0,0 0-1 0 0,0 1 1 0 0,0-1 0 0 0,0 1 0 0 0,0-1-1 0 0,0 0 1 0 0,0 1 0 0 0,0-1 0 0 0,0 1-1 0 0,0-1 1 0 0,0 0 0 0 0,0 1-1 0 0,1-1 1 0 0,-1 1 0 0 0,0-1 0 0 0,0 0-1 0 0,0 1 1 0 0,1-1 0 0 0,-1 0 0 0 0,0 1-1 0 0,0-1 1 0 0,1 0 0 0 0,-1 0 0 0 0,0 1-1 0 0,1-1 1 0 0,4 2 60 0 0,0 0-1 0 0,0-1 1 0 0,0 0 0 0 0,1 0-1 0 0,-1 0 1 0 0,0-1 0 0 0,0 1-1 0 0,1-1 1 0 0,-1 0 0 0 0,0-1 0 0 0,1 0-1 0 0,-1 1 1 0 0,0-2 0 0 0,8-1-1 0 0,10-5 216 0 0,41-19 0 0 0,-58 24-311 0 0,6-4 42 0 0,0-1 0 0 0,-1 0 1 0 0,0-1-1 0 0,18-19 1 0 0,-3 3 59 0 0,35-38 226 0 0,-49 50-189 0 0,0-1 0 0 0,-1-1-1 0 0,-1 0 1 0 0,0 0 0 0 0,10-22 0 0 0,-16 27-52 0 0,0 0-1 0 0,0 0 1 0 0,-1-1 0 0 0,0 1 0 0 0,0-1 0 0 0,0-14 0 0 0,-2 19-40 0 0,-1-1 0 0 0,0 0 0 0 0,0 0 0 0 0,-1 0 0 0 0,0 0 0 0 0,0 1 0 0 0,0-1 0 0 0,-1 0-1 0 0,0 1 1 0 0,-1-1 0 0 0,-3-7 0 0 0,4 11-34 0 0,0-1 1 0 0,0 1-1 0 0,-1-1 0 0 0,1 1 0 0 0,-1 0 0 0 0,0 0 0 0 0,0 0 1 0 0,0 1-1 0 0,0-1 0 0 0,-1 1 0 0 0,1-1 0 0 0,0 1 0 0 0,-1 0 1 0 0,0 0-1 0 0,0 1 0 0 0,1-1 0 0 0,-1 1 0 0 0,0 0 0 0 0,0 0 0 0 0,0 0 1 0 0,-9 0-1 0 0,7 0-16 0 0,-1 2 0 0 0,1-1 1 0 0,-1 1-1 0 0,1-1 0 0 0,0 2 1 0 0,-1-1-1 0 0,1 1 0 0 0,0 0 1 0 0,0 0-1 0 0,0 1 0 0 0,0 0 1 0 0,0 0-1 0 0,-7 5 0 0 0,2 0 32 0 0,-1 0-1 0 0,2 1 1 0 0,-1 1 0 0 0,1-1-1 0 0,0 2 1 0 0,1-1 0 0 0,1 1-1 0 0,-1 1 1 0 0,2-1 0 0 0,0 2-1 0 0,0-1 1 0 0,-9 24 0 0 0,14-26 36 0 0,0 0 1 0 0,1 1 0 0 0,-1 18 0 0 0,0-3 59 0 0,2-17-103 0 0,0 0 1 0 0,1 1-1 0 0,-1-1 1 0 0,2 1-1 0 0,-1-1 0 0 0,2 0 1 0 0,-1 0-1 0 0,1 0 1 0 0,0 0-1 0 0,1 0 1 0 0,0-1-1 0 0,0 0 1 0 0,1 1-1 0 0,0-1 0 0 0,1-1 1 0 0,0 1-1 0 0,0-1 1 0 0,13 12-1 0 0,-5-6 6 0 0,30 20 0 0 0,-36-29-37 0 0,1 1-1 0 0,-1-1 1 0 0,0 0 0 0 0,1-1 0 0 0,0 0-1 0 0,9 2 1 0 0,0-1-197 0 0,-1-1 0 0 0,1-1 0 0 0,0-1 0 0 0,-1 0 0 0 0,1-1 0 0 0,0-1-1 0 0,-1-1 1 0 0,1 0 0 0 0,-1-1 0 0 0,1-1 0 0 0,22-9 0 0 0,3-5-910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14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1580 6912 0 0,'1'1'28'0'0,"-1"1"0"0"0,0-1 0 0 0,1 1 0 0 0,-1-1 1 0 0,0 1-1 0 0,0-1 0 0 0,0 1 0 0 0,0 0 0 0 0,0-1 0 0 0,-1 1 0 0 0,1-1 1 0 0,0 1-1 0 0,-1-1 0 0 0,1 1 0 0 0,-1-1 0 0 0,1 1 0 0 0,-1-1 1 0 0,0 0-1 0 0,0 1 0 0 0,0-1 0 0 0,0 0 0 0 0,0 0 0 0 0,0 1 0 0 0,0-1 1 0 0,-2 2-1 0 0,-6 8-16 0 0,8-9 433 0 0,0 1 0 0 0,1-1 0 0 0,-1 1 0 0 0,0-1 0 0 0,1 1 0 0 0,0-1 0 0 0,-1 1 0 0 0,1-1 0 0 0,0 1 1 0 0,1-1-1 0 0,-1 1 0 0 0,0-1 0 0 0,1 1 0 0 0,-1-1 0 0 0,1 1 0 0 0,0-1 0 0 0,-1 1 0 0 0,1-1 0 0 0,0 0 0 0 0,1 1 0 0 0,-1-1 0 0 0,0 0 1 0 0,1 0-1 0 0,-1 0 0 0 0,3 3 0 0 0,-1-3-352 0 0,-1 0 1 0 0,0 0-1 0 0,1 0 1 0 0,0 0 0 0 0,-1-1-1 0 0,1 1 1 0 0,0-1-1 0 0,4 2 1 0 0,-3-1-51 0 0,0 0 12 0 0,1-1 1 0 0,-1 1 0 0 0,0-1 0 0 0,0 0 0 0 0,0 0 0 0 0,1-1 0 0 0,-1 1 0 0 0,0-1 0 0 0,1 0-1 0 0,6 0 1 0 0,9-4 112 0 0,-9 2-109 0 0,-1 0 0 0 0,1-1 0 0 0,-1 0 0 0 0,0 0 0 0 0,1-1 0 0 0,-2 0 0 0 0,17-10 0 0 0,26-21 232 0 0,0-2 0 0 0,91-86-1 0 0,-129 107-108 0 0,0 0 0 0 0,16-28 0 0 0,-7 11 187 0 0,3-6 342 0 0,40-80 0 0 0,6-50 448 0 0,-52 108-602 0 0,16-78-1 0 0,-35 132-538 0 0,3-13 45 0 0,-2 0 0 0 0,-1 0 0 0 0,0 0 0 0 0,-4-31-1 0 0,1 6 23 0 0,-1 6-96 0 0,-2 0 1 0 0,-1 0 0 0 0,-22-74-1 0 0,15 66 10 0 0,6 16-2 0 0,-2 1-1 0 0,-24-56 0 0 0,-26-28-184 0 0,47 95 170 0 0,-1 0-1 0 0,-1 1 0 0 0,-21-22 1 0 0,31 35 11 0 0,0 1 0 0 0,0 1 0 0 0,-1-1 0 0 0,1 1 0 0 0,-1-1 0 0 0,1 1 0 0 0,-8-2 0 0 0,11 4 9 0 0,0 0-1 0 0,0 1 1 0 0,0-1 0 0 0,-1 1 0 0 0,1-1 0 0 0,0 1 0 0 0,-1 0 0 0 0,1-1-1 0 0,0 1 1 0 0,-1 0 0 0 0,1 0 0 0 0,0 0 0 0 0,-1 0 0 0 0,1 0-1 0 0,0 1 1 0 0,-1-1 0 0 0,1 0 0 0 0,0 0 0 0 0,0 1 0 0 0,-1-1 0 0 0,1 1-1 0 0,0-1 1 0 0,0 1 0 0 0,-1 0 0 0 0,1 0 0 0 0,0-1 0 0 0,0 1-1 0 0,0 0 1 0 0,0 0 0 0 0,0 0 0 0 0,0 0 0 0 0,0 0 0 0 0,1 0-1 0 0,-1 0 1 0 0,-1 2 0 0 0,-11 18-24 0 0,10-17 13 0 0,-1 1-1 0 0,1 1 1 0 0,0-1-1 0 0,1 0 0 0 0,-1 1 1 0 0,1-1-1 0 0,0 1 1 0 0,-1 8-1 0 0,-12 68-132 0 0,4 1 1 0 0,1 83-1 0 0,8-84 112 0 0,1-20 13 0 0,8 83 0 0 0,16 72 82 0 0,-15-158-35 0 0,19 71 0 0 0,-10-57-30 0 0,29 94 21 0 0,-22-86 22 0 0,-19-67-32 0 0,-1 0 0 0 0,1-1-1 0 0,1 0 1 0 0,12 19 0 0 0,-8-11 0 0 0,-9-19-11 0 0,0 1 1 0 0,0 0 0 0 0,0-1 0 0 0,1 1-1 0 0,-1-1 1 0 0,1 1 0 0 0,-1-1 0 0 0,1 0-1 0 0,0 0 1 0 0,0 0 0 0 0,0 0-1 0 0,0 0 1 0 0,4 2 0 0 0,5 0 42 0 0,-10-4-33 0 0,1 0 1 0 0,0-1 0 0 0,0 1 0 0 0,-1-1 0 0 0,1 1 0 0 0,0-1 0 0 0,-1 0 0 0 0,1 1-1 0 0,-1-1 1 0 0,1 0 0 0 0,-1 0 0 0 0,1 0 0 0 0,-1 0 0 0 0,0-1 0 0 0,1 1 0 0 0,-1 0 0 0 0,0-1-1 0 0,0 1 1 0 0,0 0 0 0 0,0-1 0 0 0,0 1 0 0 0,0-1 0 0 0,0 0 0 0 0,-1 1 0 0 0,2-3-1 0 0,1-6 42 0 0,1 0-1 0 0,-1 0 1 0 0,1-11 0 0 0,-2 11-3 0 0,16-47 185 0 0,-13 43-190 0 0,0-1 0 0 0,-1-1 1 0 0,3-20-1 0 0,-1 2-32 0 0,1 0 1 0 0,2 1-1 0 0,18-44 0 0 0,-18 52-8 0 0,-6 15 56 0 0,1 0-1 0 0,1 0 1 0 0,6-10 0 0 0,-10 18-58 0 0,0 0 1 0 0,0 0-1 0 0,0 0 1 0 0,1 0-1 0 0,-1 0 1 0 0,1 0-1 0 0,-1 1 1 0 0,1-1-1 0 0,0 1 1 0 0,0-1-1 0 0,0 1 1 0 0,0 0-1 0 0,0 0 1 0 0,0 0-1 0 0,0 0 1 0 0,0 0-1 0 0,0 0 1 0 0,0 0-1 0 0,0 1 1 0 0,1-1-1 0 0,2 1 0 0 0,-4 0-16 0 0,1 0-1 0 0,-1 0 0 0 0,0 1 0 0 0,0-1 0 0 0,0 1 0 0 0,0-1 0 0 0,0 1 0 0 0,0-1 0 0 0,0 1 0 0 0,0-1 0 0 0,0 1 0 0 0,0 0 0 0 0,0 0 0 0 0,-1 0 0 0 0,1-1 0 0 0,1 2 0 0 0,14 20-53 0 0,-11-14 38 0 0,0 1 17 0 0,0 0 0 0 0,-1 0 0 0 0,-1 1 0 0 0,1-1 0 0 0,2 16 0 0 0,3 8 14 0 0,23 61-1 0 0,-29-85 0 0 0,1 0 0 0 0,0 0 0 0 0,1 0 0 0 0,0-1 0 0 0,0 1 0 0 0,11 11 0 0 0,1 4 0 0 0,-7-11-19 0 0,1 1-1 0 0,0-1 1 0 0,1-1-1 0 0,0 0 1 0 0,1-1-1 0 0,0 0 1 0 0,1-1-1 0 0,0 0 1 0 0,1-1-1 0 0,0-1 1 0 0,0 0-1 0 0,1-1 1 0 0,0-1-1 0 0,0-1 1 0 0,23 6-1 0 0,-21-9-15 0 0,0-1-1 0 0,-1 0 1 0 0,1-2-1 0 0,-1 0 0 0 0,1-1 1 0 0,-1 0-1 0 0,0-1 1 0 0,23-8-1 0 0,-6-2-1268 0 0,-1-1 1 0 0,39-24-1 0 0,-41 22 5 0 0,70-45-3470 0 0,-47 27 3278 0 0,-27 17 321 0 0,46-39 0 0 0,-50 39 1255 0 0,-18 13 9 0 0,0 1-1 0 0,0-1 1 0 0,0-1 0 0 0,0 1 0 0 0,-1-1-1 0 0,7-7 1 0 0,-10 9-90 0 0,9-10 294 0 0,-1 0 1 0 0,0-1-1 0 0,-1 0 0 0 0,-1 0 1 0 0,0-1-1 0 0,-1 0 0 0 0,6-21 1 0 0,-8 15 734 0 0,-1 1-1 0 0,1-30 1 0 0,-4 43-747 0 0,-1-1 0 0 0,1 0 0 0 0,-1 1 0 0 0,0-1 0 0 0,-1 1 0 0 0,1-1 0 0 0,-2 1 0 0 0,1 0 0 0 0,-7-14 0 0 0,8 19-204 0 0,0 0-1 0 0,0 0 1 0 0,0 0-1 0 0,0 1 1 0 0,-1-1-1 0 0,1 0 1 0 0,0 1-1 0 0,-1-1 1 0 0,1 1-1 0 0,-1-1 1 0 0,0 1-1 0 0,0 0 1 0 0,1-1-1 0 0,-1 1 0 0 0,0 0 1 0 0,0 0-1 0 0,0 0 1 0 0,0 1-1 0 0,0-1 1 0 0,0 0-1 0 0,0 1 1 0 0,0-1-1 0 0,0 1 1 0 0,-1 0-1 0 0,1 0 1 0 0,-3 0-1 0 0,-1 0-30 0 0,0 1 0 0 0,0 1 0 0 0,0-1 0 0 0,1 1 0 0 0,-1 0 0 0 0,0 0 0 0 0,1 0 0 0 0,-1 1 0 0 0,1 0 0 0 0,0 0 0 0 0,0 0 0 0 0,0 1 1 0 0,1 0-1 0 0,-7 6 0 0 0,-10 10-53 0 0,1 1 0 0 0,2 1 1 0 0,0 0-1 0 0,-27 46 1 0 0,27-35 60 0 0,1 2 1 0 0,1 0 0 0 0,-11 40-1 0 0,13-32 164 0 0,4-15-82 0 0,1 0-1 0 0,2 1 1 0 0,-8 57 0 0 0,14-77-140 0 0,0 10 6 0 0,1 32 0 0 0,1-45-12 0 0,0 1 0 0 0,0-1 1 0 0,0 1-1 0 0,1-1 0 0 0,0 1 1 0 0,1-1-1 0 0,-1 0 1 0 0,6 8-1 0 0,-8-12-27 0 0,1 0 0 0 0,0-1 0 0 0,1 1 1 0 0,-1-1-1 0 0,0 1 0 0 0,0-1 0 0 0,1 1 0 0 0,-1-1 1 0 0,1 0-1 0 0,-1 0 0 0 0,1 1 0 0 0,0-1 0 0 0,-1 0 0 0 0,1 0 1 0 0,0-1-1 0 0,0 1 0 0 0,-1 0 0 0 0,1-1 0 0 0,3 1 1 0 0,-2 0 8 0 0,0-1 1 0 0,0 0-1 0 0,-1-1 1 0 0,1 1-1 0 0,0 0 1 0 0,0-1-1 0 0,0 0 1 0 0,0 1-1 0 0,-1-1 1 0 0,1 0-1 0 0,4-3 1 0 0,2-1 23 0 0,0-1 1 0 0,-1 0-1 0 0,0 0 1 0 0,0-1-1 0 0,-1 0 0 0 0,9-10 1 0 0,2-6 194 0 0,-1-1 1 0 0,0-1 0 0 0,-2 0-1 0 0,-1-2 1 0 0,15-38-1 0 0,37-143 333 0 0,-54 174-288 0 0,-11 32 479 0 0,0 18-515 0 0,46 232-1068 0 0,-44-239 848 0 0,0 1 0 0 0,1-1 0 0 0,0 0 0 0 0,1-1 0 0 0,-1 1 1 0 0,2-1-1 0 0,-1 0 0 0 0,1 0 0 0 0,0 0 0 0 0,1-1 1 0 0,0 0-1 0 0,10 8 0 0 0,-13-12-9 0 0,0 0-1 0 0,0 0 1 0 0,1 0 0 0 0,0 0 0 0 0,-1-1-1 0 0,1 0 1 0 0,0 0 0 0 0,0 0 0 0 0,0-1-1 0 0,0 1 1 0 0,0-1 0 0 0,1-1 0 0 0,-1 1 0 0 0,0-1-1 0 0,0 1 1 0 0,1-2 0 0 0,-1 1 0 0 0,0 0-1 0 0,0-1 1 0 0,1 0 0 0 0,-1 0 0 0 0,0-1-1 0 0,0 0 1 0 0,5-2 0 0 0,4-3 22 0 0,0 0-1 0 0,-1-1 1 0 0,-1 0 0 0 0,1-1 0 0 0,-1-1-1 0 0,-1 0 1 0 0,1 0 0 0 0,-2-1-1 0 0,16-21 1 0 0,-10 11 3 0 0,-1 2 4 0 0,-2 0-1 0 0,12-22 1 0 0,49-122 224 0 0,-38 91-134 0 0,-32 66-42 0 0,-3 6-49 0 0,0 0 0 0 0,-1 1-1 0 0,1-1 1 0 0,-1 0 0 0 0,1 0 0 0 0,0 1 0 0 0,-1-1-1 0 0,1 0 1 0 0,-1 1 0 0 0,1-1 0 0 0,-1 1-1 0 0,0-1 1 0 0,1 1 0 0 0,-1-1 0 0 0,1 1-1 0 0,0 0 1 0 0,1 4-7 0 0,1-1 0 0 0,-1 1 1 0 0,1 0-1 0 0,-1 0 0 0 0,-1 1 0 0 0,2 5 0 0 0,3 7-30 0 0,12 51 22 0 0,-5-19 11 0 0,-5-20 0 0 0,-3-9 0 0 0,1 0 0 0 0,1 0 0 0 0,1-1 0 0 0,19 35 0 0 0,-21-45 1 0 0,0 0-4 0 0,1 0 0 0 0,0 0 0 0 0,14 15 1 0 0,-18-22-8 0 0,0-1 0 0 0,-1 1 0 0 0,1-1 1 0 0,1 0-1 0 0,-1 0 0 0 0,0 0 0 0 0,0-1 1 0 0,1 1-1 0 0,-1-1 0 0 0,1 0 1 0 0,-1 0-1 0 0,1 0 0 0 0,-1 0 0 0 0,1-1 1 0 0,0 1-1 0 0,4-1 0 0 0,-2 0 14 0 0,-1 0 0 0 0,1 0-1 0 0,-1-1 1 0 0,1 0 0 0 0,-1 0 0 0 0,1 0 0 0 0,-1-1-1 0 0,1 0 1 0 0,-1 0 0 0 0,0 0 0 0 0,0-1-1 0 0,0 1 1 0 0,-1-1 0 0 0,1 0 0 0 0,0-1-1 0 0,5-5 1 0 0,-2 2 40 0 0,-1-1 0 0 0,1 0 0 0 0,-2 0 0 0 0,1 0 0 0 0,-1-1 0 0 0,-1 0 0 0 0,9-16 0 0 0,0-8 178 0 0,9-33 0 0 0,-12 33-66 0 0,-7 20-54 0 0,-1 0 0 0 0,2-21 0 0 0,-3 19-22 0 0,7-25 1 0 0,-7 33-48 0 0,0 0 1 0 0,-1-1-1 0 0,1 1 1 0 0,-1 0 0 0 0,-1-12-1 0 0,0 18 671 0 0,9 13-869 0 0,-6-6 137 0 0,2 0 1 0 0,-1 0-1 0 0,1 0 1 0 0,0-1-1 0 0,0 1 1 0 0,0-1-1 0 0,1-1 1 0 0,0 1-1 0 0,0-1 1 0 0,9 6-1 0 0,-6-5-14 0 0,1-1 0 0 0,0 0 0 0 0,1 0 1 0 0,-1-1-1 0 0,1-1 0 0 0,15 3 0 0 0,-5-3-9 0 0,0-1 1 0 0,0-1-1 0 0,0-1 0 0 0,0-1 1 0 0,-1-1-1 0 0,40-10 0 0 0,-28 4 40 0 0,0-1 1 0 0,-1-2-1 0 0,-1-1 0 0 0,0-2 1 0 0,45-28-1 0 0,-26 8 52 0 0,-1-2 1 0 0,64-63-1 0 0,-99 86-37 0 0,0-1 0 0 0,-2 0 0 0 0,1-1 0 0 0,-2 0 0 0 0,0 0 0 0 0,-1-1 0 0 0,-1 0 0 0 0,-1-1 0 0 0,0 0 0 0 0,-1 0 0 0 0,6-35 0 0 0,-11 47-6 0 0,0-1 0 0 0,0 1 0 0 0,-1-1 0 0 0,0 1 0 0 0,-1-1 0 0 0,0 1 0 0 0,0 0 0 0 0,-2-9 0 0 0,2 12 5 0 0,0 0 1 0 0,0 0 0 0 0,0 1-1 0 0,0-1 1 0 0,-1 0 0 0 0,1 0 0 0 0,-1 1-1 0 0,0-1 1 0 0,0 1 0 0 0,0 0-1 0 0,0-1 1 0 0,0 1 0 0 0,-1 0 0 0 0,1 0-1 0 0,0 0 1 0 0,-1 1 0 0 0,0-1-1 0 0,-4-2 1 0 0,2 2 2 0 0,0 0 1 0 0,0 1-1 0 0,0 0 0 0 0,0 0 1 0 0,-1 0-1 0 0,1 0 0 0 0,0 1 1 0 0,0 0-1 0 0,-1 0 0 0 0,1 0 0 0 0,-9 2 1 0 0,7 0-24 0 0,-1 0 0 0 0,1 1 0 0 0,0 0-1 0 0,-1 0 1 0 0,2 0 0 0 0,-1 1 0 0 0,-8 5 0 0 0,0 3 12 0 0,1 0-1 0 0,0 1 1 0 0,1 0 0 0 0,1 1-1 0 0,-21 29 1 0 0,16-18 70 0 0,0 0 1 0 0,2 2-1 0 0,1 0 1 0 0,-19 53-1 0 0,28-67-41 0 0,2 1 1 0 0,0-1-1 0 0,0 1 0 0 0,1 0 0 0 0,1-1 1 0 0,0 1-1 0 0,1 0 0 0 0,1 0 0 0 0,0 0 1 0 0,1-1-1 0 0,0 1 0 0 0,9 26 0 0 0,-5-26-9 0 0,0 1-1 0 0,1-1 1 0 0,1-1-1 0 0,0 1 1 0 0,1-2-1 0 0,0 1 0 0 0,1-1 1 0 0,1 0-1 0 0,0-1 1 0 0,0 0-1 0 0,1-1 1 0 0,13 9-1 0 0,3 0-8 0 0,1-2 0 0 0,1-1 1 0 0,0-1-1 0 0,48 16 0 0 0,-55-23-50 0 0,0-2 0 0 0,1 0 0 0 0,32 2 0 0 0,70-2-468 0 0,-68-8-573 0 0,2-9-334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16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649 997 19551 0 0,'29'-75'902'0'0,"-4"0"0"0"0,27-141 0 0 0,-46 185-660 0 0,-1 10 31 0 0,-1 0 0 0 0,2-42 0 0 0,-6 61-252 0 0,0-6 86 0 0,0 0 0 0 0,-1 0-1 0 0,1 0 1 0 0,-1 1-1 0 0,-3-10 1 0 0,3 15-86 0 0,1 0 0 0 0,-1 1-1 0 0,0-1 1 0 0,1 1 0 0 0,-1-1 0 0 0,0 0 0 0 0,0 1 0 0 0,0-1 0 0 0,0 1-1 0 0,0 0 1 0 0,-1-1 0 0 0,1 1 0 0 0,0 0 0 0 0,-1 0 0 0 0,1 0 0 0 0,0 0-1 0 0,-1 0 1 0 0,1 0 0 0 0,-1 0 0 0 0,0 0 0 0 0,1 1 0 0 0,-1-1 0 0 0,0 1-1 0 0,1-1 1 0 0,-1 1 0 0 0,0 0 0 0 0,0-1 0 0 0,0 1 0 0 0,-2 0 0 0 0,-3 1 4 0 0,-1-1 0 0 0,1 1 0 0 0,0 1 0 0 0,0-1 0 0 0,-1 1 0 0 0,1 1 0 0 0,1-1 1 0 0,-1 1-1 0 0,0 1 0 0 0,1-1 0 0 0,-12 9 0 0 0,-4 4-54 0 0,-36 37 1 0 0,41-36 8 0 0,-11 12 60 0 0,1 2 0 0 0,1 1 0 0 0,2 1 0 0 0,2 1 0 0 0,1 1 0 0 0,1 1 0 0 0,-27 73 0 0 0,41-93-43 0 0,2 0 1 0 0,-1 0 0 0 0,2 1 0 0 0,0 0 0 0 0,1 0 0 0 0,1 0-1 0 0,1 23 1 0 0,0-29-19 0 0,1 1-1 0 0,1 0 1 0 0,0-1-1 0 0,1 1 1 0 0,0-1 0 0 0,1 0-1 0 0,0 0 1 0 0,1 0-1 0 0,0-1 1 0 0,0 0-1 0 0,11 15 1 0 0,3 0-80 0 0,0-2 0 0 0,2 0 0 0 0,1-1 0 0 0,37 29 0 0 0,90 71-566 0 0,-139-113 582 0 0,-1 1 0 0 0,0 0 0 0 0,0 1 0 0 0,-1 0-1 0 0,12 20 1 0 0,-20-30 100 0 0,1 0 0 0 0,-1 0 0 0 0,1 1 0 0 0,-1-1 0 0 0,1 0 0 0 0,-1 1 0 0 0,0-1 0 0 0,0 0 0 0 0,0 1 0 0 0,0-1 0 0 0,0 0 0 0 0,0 1 0 0 0,0-1-1 0 0,0 0 1 0 0,0 1 0 0 0,0-1 0 0 0,-1 0 0 0 0,0 3 0 0 0,0-2 57 0 0,-1 1 1 0 0,1-1-1 0 0,-1 1 0 0 0,1-1 0 0 0,-1 1 0 0 0,0-1 1 0 0,0 0-1 0 0,-3 3 0 0 0,-1-1 98 0 0,0 1-1 0 0,0-1 1 0 0,0 0 0 0 0,0-1-1 0 0,0 0 1 0 0,-12 5 0 0 0,-64 11 931 0 0,15-3-653 0 0,-82 13 192 0 0,20-4-218 0 0,59-10-172 0 0,-46 14 191 0 0,100-22-636 0 0,52-3-818 0 0,-16-4 863 0 0,0-1-1 0 0,-1 0 1 0 0,1-2 0 0 0,32-8-1 0 0,168-68 55 0 0,-173 61 88 0 0,-9 3 8 0 0,-1-2 0 0 0,-1-2 0 0 0,41-28 0 0 0,69-59 50 0 0,177-166-1 0 0,-259 210 6 0 0,-2-3 1 0 0,-3-3-1 0 0,96-146 1 0 0,101-253 226 0 0,-246 445-271 0 0,-1-1 0 0 0,-1 0 0 0 0,0 0 0 0 0,-2 0 0 0 0,-1-1 0 0 0,2-27 0 0 0,-7 46 46 0 0,1-1 0 0 0,-2 1 0 0 0,1 0 0 0 0,-1 0 0 0 0,1 0 0 0 0,-1 0-1 0 0,-1 0 1 0 0,1 0 0 0 0,-1 0 0 0 0,0 1 0 0 0,-3-7 0 0 0,5 10-53 0 0,-1 0 1 0 0,0-1 0 0 0,0 1-1 0 0,1 0 1 0 0,-1 0 0 0 0,0-1-1 0 0,0 1 1 0 0,0 0 0 0 0,0 0-1 0 0,-1 0 1 0 0,1 0 0 0 0,0 0-1 0 0,0 0 1 0 0,-1 0 0 0 0,1 1-1 0 0,0-1 1 0 0,-1 0 0 0 0,1 1-1 0 0,-1-1 1 0 0,1 1-1 0 0,-1 0 1 0 0,1-1 0 0 0,-1 1-1 0 0,1 0 1 0 0,-1 0 0 0 0,1 0-1 0 0,-1 0 1 0 0,1 0 0 0 0,-1 0-1 0 0,1 0 1 0 0,-1 1 0 0 0,1-1-1 0 0,-1 0 1 0 0,1 1 0 0 0,-1-1-1 0 0,1 1 1 0 0,0 0-1 0 0,-2 1 1 0 0,-5 2-20 0 0,1 1-1 0 0,1 1 0 0 0,-1-1 1 0 0,1 1-1 0 0,0 1 1 0 0,0-1-1 0 0,1 1 1 0 0,0 0-1 0 0,0 0 1 0 0,-6 12-1 0 0,-1 0-60 0 0,-2 6-10 0 0,0 1-1 0 0,2 0 0 0 0,1 1 0 0 0,1 0 0 0 0,1 0 0 0 0,-6 39 0 0 0,2 6 47 0 0,-3 96-1 0 0,14 157 41 0 0,4-164 0 0 0,-2-87 0 0 0,14 97 0 0 0,-5-111 0 0 0,-9-59 0 0 0,0-1 0 0 0,0 1 0 0 0,0-1 0 0 0,1 1 0 0 0,-1 0 0 0 0,0-1 0 0 0,0 1 0 0 0,0-1 0 0 0,0 1 0 0 0,1 0 0 0 0,-1-1 0 0 0,0 1 0 0 0,1-1 0 0 0,-1 1 0 0 0,0-1 0 0 0,1 1 0 0 0,-1-1 0 0 0,1 1 0 0 0,0 0 0 0 0,0-2 1 0 0,0 1-1 0 0,1-1 1 0 0,-1 1-1 0 0,0-1 1 0 0,0 1 0 0 0,1-1-1 0 0,-1 0 1 0 0,0 0-1 0 0,0 0 1 0 0,0 1-1 0 0,0-1 1 0 0,0 0 0 0 0,0 0-1 0 0,1-2 1 0 0,17-20 184 0 0,-12 13-46 0 0,-1 0 1 0 0,-1-1 0 0 0,0 0 0 0 0,8-22 0 0 0,1-4-30 0 0,50-99-6 0 0,-54 117-83 0 0,0 1 0 0 0,1 1 1 0 0,1 0-1 0 0,19-21 0 0 0,-30 36-20 0 0,1 1 0 0 0,0-1 0 0 0,-1 1 0 0 0,1 0 0 0 0,0-1-1 0 0,0 1 1 0 0,0 0 0 0 0,0 0 0 0 0,0 0 0 0 0,0 0-1 0 0,0 1 1 0 0,4-2 0 0 0,-4 2-1 0 0,-1 0 1 0 0,0 0-1 0 0,0 0 1 0 0,0 0-1 0 0,0 0 0 0 0,0 0 1 0 0,0 1-1 0 0,0-1 0 0 0,0 0 1 0 0,0 1-1 0 0,0-1 1 0 0,0 1-1 0 0,0-1 0 0 0,0 1 1 0 0,0-1-1 0 0,0 1 0 0 0,0 0 1 0 0,0-1-1 0 0,-1 1 1 0 0,1 0-1 0 0,0 0 0 0 0,0 0 1 0 0,-1 0-1 0 0,1 0 0 0 0,-1-1 1 0 0,1 1-1 0 0,-1 0 0 0 0,1 1 1 0 0,14 33 23 0 0,12 43 1 0 0,-21-60-21 0 0,6 24-4 0 0,-7-24 0 0 0,1 0 0 0 0,14 33 0 0 0,-12-37-5 0 0,0 0 0 0 0,1 0 0 0 0,0-1 0 0 0,1 0 0 0 0,1 0 0 0 0,20 18 0 0 0,-26-27-41 0 0,0 1 0 0 0,1-2 0 0 0,-1 1 1 0 0,1 0-1 0 0,0-1 0 0 0,0 0 0 0 0,0-1 0 0 0,0 1 0 0 0,1-1 0 0 0,-1 0 0 0 0,0-1 1 0 0,1 1-1 0 0,0-1 0 0 0,-1-1 0 0 0,1 1 0 0 0,0-1 0 0 0,-1 0 0 0 0,13-2 0 0 0,-7-1-122 0 0,1-1-1 0 0,-1 0 1 0 0,0 0-1 0 0,-1-1 0 0 0,19-11 1 0 0,52-38-743 0 0,-70 45 772 0 0,16-13-425 0 0,37-37-1 0 0,-8 6-162 0 0,162-145 119 0 0,-217 196 645 0 0,0 0-1 0 0,1 1 0 0 0,-1-1 1 0 0,1 1-1 0 0,-1-1 0 0 0,6-1 1 0 0,4-3 390 0 0,-10 5-109 0 0,-2 15 424 0 0,-3 28 67 0 0,-13 77 0 0 0,0-8-513 0 0,16-101-275 0 0,0 0-1 0 0,1 0 1 0 0,0-1-1 0 0,3 12 1 0 0,-2-10-67 0 0,0 1 0 0 0,0 12 1 0 0,-2-23-55 0 0,0-21 138 0 0,-1 13 32 0 0,0-1-1 0 0,-1 1 1 0 0,1-1-1 0 0,-2 1 1 0 0,1 0-1 0 0,-1-1 1 0 0,-6-11-1 0 0,-9-23-33 0 0,14 28 72 0 0,-2 1 1 0 0,-11-24-1 0 0,-11-20 607 0 0,27 55-566 0 0,3 2-91 0 0,2 1-99 0 0,0-1-1 0 0,-1 1 1 0 0,1 0 0 0 0,0 1-1 0 0,-1-1 1 0 0,0 0 0 0 0,1 1 0 0 0,-1 0-1 0 0,5 3 1 0 0,29 22-641 0 0,-5 0 316 0 0,27 20 266 0 0,-39-32 46 0 0,27 13 1 0 0,-39-24 52 0 0,0 0-1 0 0,0-1 0 0 0,0 0 1 0 0,0-1-1 0 0,1 0 1 0 0,17 3-1 0 0,-13-5 29 0 0,1 1-1 0 0,0-1 0 0 0,0-1 1 0 0,0-1-1 0 0,-1 0 1 0 0,27-8-1 0 0,-13 1 75 0 0,-1-1 0 0 0,35-20 0 0 0,84-40-117 0 0,-131 64 16 0 0,0 1 0 0 0,15-5 0 0 0,-20 7 0 0 0,8 0 0 0 0,-13 6 0 0 0,-3-2 0 0 0,2 1 0 0 0,-1 1 0 0 0,1-1 0 0 0,-1 1 0 0 0,0 0 0 0 0,0-1 0 0 0,0 1 0 0 0,0 0 0 0 0,-1 0 0 0 0,1 0 0 0 0,-1 1 0 0 0,0-1 0 0 0,2 5 0 0 0,5 13 27 0 0,-3-12 119 0 0,3 8 101 0 0,1-1 0 0 0,10 15-1 0 0,-15-26-240 0 0,-1 0 0 0 0,1-1 0 0 0,0 0-1 0 0,0 0 1 0 0,1 0 0 0 0,-1 0-1 0 0,1-1 1 0 0,0 0 0 0 0,0 0-1 0 0,9 5 1 0 0,-8-6-8 0 0,0 1 1 0 0,0-1-1 0 0,0 0 0 0 0,1 0 1 0 0,-1 0-1 0 0,0-1 0 0 0,1 0 1 0 0,0 0-1 0 0,-1-1 0 0 0,13 0 0 0 0,-3-3-6 0 0,0 0 0 0 0,0-1-1 0 0,-1-1 1 0 0,0 0-1 0 0,0-1 1 0 0,0-1-1 0 0,0 0 1 0 0,-1-1-1 0 0,0-1 1 0 0,24-20-1 0 0,-31 24 18 0 0,0 0 0 0 0,-1-1 0 0 0,1 0 0 0 0,-2-1 0 0 0,1 1-1 0 0,0-1 1 0 0,-1-1 0 0 0,7-12 0 0 0,2 0 115 0 0,-6 10-40 0 0,-6 1 23 0 0,-2 5-79 0 0,2 1 15 0 0,-1 0-1 0 0,0 0 1 0 0,0 0 0 0 0,-1 0 0 0 0,1 0 0 0 0,0 0-1 0 0,-1-1 1 0 0,0 1 0 0 0,0-5 0 0 0,5-47 246 0 0,-4 38-286 0 0,0 0 0 0 0,1 1 1 0 0,8-33-1 0 0,22-49-4 0 0,-3 12 1 0 0,-2 7-28 0 0,-7 25-96 0 0,-19 48 35 0 0,-1 4-50 0 0,3 3-26 0 0,0 1 130 0 0,0-1 1 0 0,0 0-1 0 0,-1 1 0 0 0,1 0 1 0 0,4 4-1 0 0,-5-5 20 0 0,6 6-36 0 0,0 1 1 0 0,0 0-1 0 0,-1 0 0 0 0,0 0 1 0 0,-1 1-1 0 0,8 12 0 0 0,-7-11-60 0 0,0 0-1 0 0,1-1 1 0 0,16 15-1 0 0,-9-10 3 0 0,2 2 49 0 0,0-1 1 0 0,2-1-1 0 0,0-1 1 0 0,27 15-1 0 0,23 2 60 0 0,-27-14 0 0 0,70 28 0 0 0,-71-27 0 0 0,35 16 0 0 0,-64-27 0 0 0,0 1 0 0 0,-1 0 0 0 0,21 17 0 0 0,-28-21-2 0 0,-1 1 0 0 0,0-1 0 0 0,0 1 0 0 0,-1 0 0 0 0,1 0 0 0 0,-1 0 0 0 0,1 0 0 0 0,-2 1 0 0 0,1-1 0 0 0,0 0 0 0 0,-1 1 0 0 0,0-1 0 0 0,0 1 0 0 0,0 0 0 0 0,0-1 0 0 0,-1 8 0 0 0,0 0 96 0 0,0 1 0 0 0,-1-1-1 0 0,-1 0 1 0 0,-5 24 0 0 0,5-28 27 0 0,2-6-76 0 0,-1 1 0 0 0,0-1 0 0 0,0 1 0 0 0,1-1-1 0 0,-2 1 1 0 0,1-1 0 0 0,0 0 0 0 0,-3 4 0 0 0,3-4 211 0 0,2-3-242 0 0,0 0 1 0 0,-1 0-1 0 0,1 0 0 0 0,-1 0 1 0 0,1 0-1 0 0,-1 0 0 0 0,0 0 1 0 0,1 0-1 0 0,-1 0 0 0 0,0 0 0 0 0,0 0 1 0 0,1-1-1 0 0,-1 1 0 0 0,0-2 1 0 0,0 1 18 0 0,4-13-1 0 0,1 0 0 0 0,0 1 0 0 0,2 0 0 0 0,7-14 0 0 0,0-2-32 0 0,-9 18 0 0 0,1 0 0 0 0,13-20 0 0 0,27-40-61 0 0,-37 54 34 0 0,1 1-1 0 0,1 0 0 0 0,1 0 1 0 0,1 2-1 0 0,25-27 0 0 0,-35 39 18 0 0,1 0 0 0 0,-1 1-1 0 0,1-1 1 0 0,0 0 0 0 0,-1 1 0 0 0,1 0-1 0 0,0 0 1 0 0,8-2 0 0 0,-10 3 9 0 0,0 1 0 0 0,-1 0 0 0 0,1 0 0 0 0,0 0 0 0 0,0 0 0 0 0,0 0 0 0 0,0 0 0 0 0,-1 1 0 0 0,1-1 0 0 0,0 1 0 0 0,0-1 0 0 0,0 1 0 0 0,-1-1 0 0 0,1 1 0 0 0,0 0 1 0 0,-1 0-1 0 0,1 0 0 0 0,-1 0 0 0 0,1 0 0 0 0,-1 0 0 0 0,0 1 0 0 0,1-1 0 0 0,-1 0 0 0 0,0 1 0 0 0,1 1 0 0 0,7 10-19 0 0,0 0-1 0 0,-2 1 1 0 0,0 0 0 0 0,11 30-1 0 0,-12-27 11 0 0,13 31-57 0 0,81 189 206 0 0,-88-213-139 0 0,1 0 0 0 0,1 0 0 0 0,30 37 0 0 0,-29-42 30 0 0,-10-12-157 0 0,0 0 0 0 0,0-1-1 0 0,0 0 1 0 0,1 0 0 0 0,0-1 0 0 0,0 0-1 0 0,0 1 1 0 0,1-2 0 0 0,-1 1-1 0 0,1-1 1 0 0,11 5 0 0 0,8-2-673 0 0,-3-5-7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17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21967 0 0,'-13'0'4067'0'0,"14"2"-3939"0"0,7 14-113 0 0,-5-13-18 0 0,-1 0 0 0 0,0 1 1 0 0,-1 0-1 0 0,1-1 0 0 0,-1 1 1 0 0,2 5-1 0 0,8 32-121 0 0,16 81-187 0 0,-14-20 438 0 0,10 63 168 0 0,-13-104-284 0 0,2 81 0 0 0,-4-33-9 0 0,1 31-57 0 0,2 63 269 0 0,-10-191-181 0 0,4 46-99 0 0,-4-50-12 0 0,-1-6-237 0 0,1-4-69 0 0,0-1 241 0 0,0 0-1 0 0,-1 1 1 0 0,1-1 0 0 0,-1 0-1 0 0,1 0 1 0 0,-1 0 0 0 0,0 0-1 0 0,0 0 1 0 0,0 0 0 0 0,-1 0-1 0 0,1 0 1 0 0,-1 0 0 0 0,0-3 0 0 0,-1-5-555 0 0,-3-26-1421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18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97 753 13824 0 0,'-7'2'210'0'0,"0"1"0"0"0,0 1 0 0 0,0-1 1 0 0,1 1-1 0 0,-1 0 0 0 0,-10 9 1 0 0,3-3 430 0 0,12-9-480 0 0,1 0-1 0 0,-1-1 1 0 0,1 1-1 0 0,-1 0 0 0 0,1 0 1 0 0,0 0-1 0 0,-1 1 1 0 0,1-1-1 0 0,0 0 0 0 0,0 0 1 0 0,0 1-1 0 0,0-1 1 0 0,0 0-1 0 0,0 1 1 0 0,0-1-1 0 0,0 1 0 0 0,0 2 1 0 0,0 0-17 0 0,0-1 0 0 0,1 0 0 0 0,0 1 0 0 0,0-1 0 0 0,0 0 1 0 0,0 1-1 0 0,0-1 0 0 0,1 0 0 0 0,-1 1 0 0 0,1-1 0 0 0,0 0 1 0 0,0 0-1 0 0,0 0 0 0 0,1 0 0 0 0,-1 0 0 0 0,1 0 0 0 0,-1 0 0 0 0,1 0 1 0 0,0 0-1 0 0,0-1 0 0 0,4 4 0 0 0,4 4 440 0 0,0-1 0 0 0,1 0-1 0 0,21 14 1 0 0,-30-22-580 0 0,9 5-4 0 0,-1 0-1 0 0,1 0 0 0 0,1-2 1 0 0,-1 1-1 0 0,16 3 1 0 0,61 10 18 0 0,-59-15 8 0 0,0-1 0 0 0,-1-1 0 0 0,1-2 0 0 0,0 0 0 0 0,32-7 0 0 0,139-38-46 0 0,-158 35-20 0 0,24-7 73 0 0,-2-3 1 0 0,0-2-1 0 0,94-51 0 0 0,-99 44 31 0 0,-18 9 3 0 0,50-34 1 0 0,72-63 169 0 0,-132 94-16 0 0,-1-1 0 0 0,-2-2 0 0 0,-1-1 0 0 0,-1-1 0 0 0,34-48 0 0 0,-50 62-174 0 0,-1-1 1 0 0,0 0 0 0 0,-1 0 0 0 0,0-1 0 0 0,-2 0 0 0 0,0 0-1 0 0,4-20 1 0 0,-7 25 33 0 0,-1-1-1 0 0,-1 1 0 0 0,1-1 1 0 0,-2 0-1 0 0,0 0 0 0 0,-1 1 1 0 0,0-1-1 0 0,-1 0 0 0 0,0 1 1 0 0,-1-1-1 0 0,-5-13 0 0 0,7 23-46 0 0,0-1 0 0 0,-1 1 0 0 0,0 0 0 0 0,0-1 0 0 0,0 1 0 0 0,0 0 0 0 0,-1 0 0 0 0,1 0 0 0 0,-1 1 0 0 0,0-1 0 0 0,0 1 0 0 0,0-1 0 0 0,-5-2 0 0 0,6 4-32 0 0,1 0 1 0 0,-1 0-1 0 0,0 1 0 0 0,1-1 0 0 0,-1 1 0 0 0,0-1 1 0 0,0 1-1 0 0,0 0 0 0 0,1-1 0 0 0,-1 1 0 0 0,0 0 0 0 0,0 0 1 0 0,0 0-1 0 0,0 1 0 0 0,1-1 0 0 0,-1 0 0 0 0,0 1 1 0 0,0-1-1 0 0,0 1 0 0 0,1 0 0 0 0,-1-1 0 0 0,0 1 1 0 0,1 0-1 0 0,-1 0 0 0 0,1 0 0 0 0,-1 0 0 0 0,1 0 1 0 0,-1 0-1 0 0,1 1 0 0 0,-2 1 0 0 0,-9 12-2 0 0,1 1 0 0 0,0 0 0 0 0,1 1 0 0 0,1 0 0 0 0,-8 19 0 0 0,6-7 0 0 0,-13 50 0 0 0,11-32 0 0 0,-2 1-8 0 0,-14 89 0 0 0,-12 208-408 0 0,30-254 414 0 0,-4 51 101 0 0,12-92 65 0 0,-14 68-1 0 0,8-32-163 0 0,9-77 0 0 0,3-7-1 0 0,4-6-9 0 0,3-3 35 0 0,1-1 0 0 0,-1 0 0 0 0,0 0 0 0 0,-1-1-1 0 0,0-1 1 0 0,0 1 0 0 0,13-22 0 0 0,-9 14 43 0 0,35-42 97 0 0,23-31-65 0 0,-59 72-92 0 0,47-64 0 0 0,-47 67-8 0 0,0 0 0 0 0,2 1-1 0 0,15-13 1 0 0,-25 23 0 0 0,1 1 0 0 0,-1 0 0 0 0,1 0 0 0 0,-1 0 0 0 0,1 1 0 0 0,7-4 0 0 0,-10 6 0 0 0,-1-1 0 0 0,0 1 0 0 0,1 0 0 0 0,-1 0 0 0 0,1-1 0 0 0,-1 1 0 0 0,0 0 0 0 0,1 0 0 0 0,-1 0 0 0 0,0 1 0 0 0,1-1 0 0 0,-1 0 0 0 0,1 0 0 0 0,-1 1 0 0 0,0-1 0 0 0,1 1 0 0 0,-1-1 0 0 0,0 1 0 0 0,0 0 0 0 0,1-1 0 0 0,-1 1 0 0 0,0 0 0 0 0,0 0 0 0 0,0 0 0 0 0,0 0 0 0 0,0 0 0 0 0,0 0 0 0 0,1 2 0 0 0,11 17 1 0 0,0 1-1 0 0,16 38 1 0 0,-6-12 50 0 0,-5-10-40 0 0,-11-22-11 0 0,1 0 0 0 0,0-1 0 0 0,14 19 0 0 0,-11-19 2 0 0,1 0 0 0 0,1-1 1 0 0,0-1-1 0 0,1 0 0 0 0,0 0 0 0 0,27 16 0 0 0,-28-21-175 0 0,-1-1 0 0 0,1 0 0 0 0,1 0 0 0 0,-1-2 0 0 0,1 1 0 0 0,-1-2 0 0 0,1 0-1 0 0,1 0 1 0 0,16 0 0 0 0,-12-3-565 0 0,0 0-1 0 0,0-1 1 0 0,-1-1 0 0 0,30-7-1 0 0,-7-2-1453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19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618 1108 16495 0 0,'9'-6'200'0'0,"0"-1"-1"0"0,0 0 0 0 0,-1 0 0 0 0,0-1 0 0 0,-1 0 0 0 0,0 0 0 0 0,0-1 0 0 0,9-14 0 0 0,-11 13 200 0 0,0-1 0 0 0,0 1 0 0 0,-1-1 0 0 0,0 0 0 0 0,-1 0 0 0 0,4-23 0 0 0,-6 28-206 0 0,-1 0 0 0 0,0 0 1 0 0,0 0-1 0 0,0 0 1 0 0,-1 0-1 0 0,0 0 0 0 0,0 0 1 0 0,0 0-1 0 0,-1 0 1 0 0,0 1-1 0 0,0-1 0 0 0,0 1 1 0 0,-1-1-1 0 0,0 1 1 0 0,-4-7-1 0 0,2 6-59 0 0,0 0 1 0 0,1 1-1 0 0,-2-1 1 0 0,1 1-1 0 0,-1 0 1 0 0,1 0-1 0 0,-1 1 1 0 0,-10-6-1 0 0,11 8-76 0 0,0 0 0 0 0,0 0-1 0 0,0 0 1 0 0,-1 0 0 0 0,1 1-1 0 0,-1 0 1 0 0,1 0 0 0 0,-1 0-1 0 0,1 1 1 0 0,-1 0 0 0 0,-10 1 0 0 0,-8 3-38 0 0,1 0 0 0 0,0 2 1 0 0,1 1-1 0 0,-1 1 1 0 0,1 1-1 0 0,1 0 1 0 0,0 2-1 0 0,-32 21 1 0 0,1 4 192 0 0,-92 86 0 0 0,124-102-162 0 0,1 1 1 0 0,2 0-1 0 0,0 2 0 0 0,-23 40 0 0 0,34-53-51 0 0,0 1 0 0 0,1-1 0 0 0,0 1 0 0 0,-5 20 0 0 0,10-30-13 0 0,0 0 1 0 0,0 0-1 0 0,-1 0 0 0 0,1 1 1 0 0,0-1-1 0 0,0 0 0 0 0,0 0 1 0 0,0 0-1 0 0,0 0 0 0 0,0 0 1 0 0,1 0-1 0 0,-1 0 0 0 0,0 0 1 0 0,0 0-1 0 0,1 0 0 0 0,-1 0 0 0 0,1 0 1 0 0,-1 0-1 0 0,1 0 0 0 0,-1 0 1 0 0,2 1-1 0 0,-1-2 4 0 0,-1 1 0 0 0,1 0 0 0 0,0-1 0 0 0,0 1 0 0 0,0-1 0 0 0,0 0 0 0 0,0 1 0 0 0,0-1 0 0 0,0 0 0 0 0,0 0 0 0 0,0 1 0 0 0,0-1 0 0 0,0 0 1 0 0,0 0-1 0 0,0 0 0 0 0,1 0 0 0 0,0-1 0 0 0,4 0 35 0 0,0 0 0 0 0,0-1 1 0 0,0 0-1 0 0,0 0 0 0 0,9-6 1 0 0,-6 2 107 0 0,0 0 0 0 0,0 0 0 0 0,-1-1 0 0 0,0 0 0 0 0,-1-1 0 0 0,1 0 1 0 0,-1 0-1 0 0,-1-1 0 0 0,0 1 0 0 0,0-1 0 0 0,0-1 0 0 0,7-17 0 0 0,-11 23-74 0 0,1-1-1 0 0,-1 1 0 0 0,1 1 0 0 0,0-1 0 0 0,1 0 0 0 0,4-4 0 0 0,-7 7 337 0 0,8 14-294 0 0,-5-5-85 0 0,0 0 0 0 0,0 0-1 0 0,3 12 1 0 0,9 17-97 0 0,-8-23 52 0 0,1 0 0 0 0,0-1 0 0 0,1 0 0 0 0,1-1 0 0 0,0 0 0 0 0,0-1 0 0 0,1 0 1 0 0,1-1-1 0 0,0 0 0 0 0,0-1 0 0 0,28 15 0 0 0,-28-18-3 0 0,0 0 0 0 0,1-1 0 0 0,0-1 0 0 0,0 0 0 0 0,0-1 0 0 0,0 0 0 0 0,0-2 1 0 0,0 1-1 0 0,1-1 0 0 0,-1-1 0 0 0,1-1 0 0 0,-1 0 0 0 0,25-6 0 0 0,8-6-18 0 0,0-2-1 0 0,-2-2 0 0 0,0-3 1 0 0,69-39-1 0 0,-90 44-54 0 0,0-1-1 0 0,-2-1 1 0 0,34-32 0 0 0,-21 14-176 0 0,36-49 1 0 0,-23 17 116 0 0,70-134 0 0 0,-107 182 156 0 0,39-79-63 0 0,-3-3-1 0 0,62-197 1 0 0,-97 259 71 0 0,-6 23 1 0 0,-1 0-1 0 0,-1-1 1 0 0,0 0 0 0 0,-1 0-1 0 0,1-22 1 0 0,-4 34 0 0 0,0-3 24 0 0,0 0 0 0 0,-1 1 0 0 0,1-1 0 0 0,-5-15 0 0 0,5 22-21 0 0,0 0 1 0 0,0 0-1 0 0,-1 0 0 0 0,1 0 0 0 0,-1 0 1 0 0,1 0-1 0 0,-1 0 0 0 0,1 0 0 0 0,-1 0 0 0 0,1 1 1 0 0,-1-1-1 0 0,0 0 0 0 0,1 0 0 0 0,-1 0 1 0 0,0 1-1 0 0,0-1 0 0 0,0 0 0 0 0,0 1 1 0 0,0-1-1 0 0,0 1 0 0 0,0-1 0 0 0,0 1 1 0 0,0-1-1 0 0,0 1 0 0 0,0 0 0 0 0,0-1 0 0 0,0 1 1 0 0,0 0-1 0 0,0 0 0 0 0,0 0 0 0 0,0 0 1 0 0,0 0-1 0 0,0 0 0 0 0,0 0 0 0 0,0 0 1 0 0,0 0-1 0 0,0 1 0 0 0,-1-1 0 0 0,1 0 1 0 0,0 1-1 0 0,0-1 0 0 0,0 1 0 0 0,-1 0 1 0 0,-4 2-5 0 0,1 0 1 0 0,0 0 0 0 0,0 1 0 0 0,0 0 0 0 0,1 0 0 0 0,-1 0 0 0 0,-6 9 0 0 0,-26 36 47 0 0,5 5-117 0 0,2 2 1 0 0,-35 91 0 0 0,39-76 340 0 0,3 2 0 0 0,4 0 0 0 0,-14 94 0 0 0,28-125-152 0 0,2 0-1 0 0,2 0 0 0 0,1 0 1 0 0,2 0-1 0 0,2 0 0 0 0,18 78 1 0 0,-16-99-85 0 0,1 0-1 0 0,0 0 1 0 0,2 0 0 0 0,0-1-1 0 0,1-1 1 0 0,2 0 0 0 0,0 0 0 0 0,0-1-1 0 0,2 0 1 0 0,0-1 0 0 0,23 20 0 0 0,-15-17-45 0 0,1-1 0 0 0,1-2 0 0 0,0 0 0 0 0,2-2 0 0 0,0 0 0 0 0,0-2 0 0 0,57 20 0 0 0,-35-17 6 0 0,2-3 0 0 0,-1-2 0 0 0,1-1 0 0 0,73 3 0 0 0,-56-11-221 0 0,84-7-1 0 0,-128 2-103 0 0,0 0-1 0 0,-1-1 1 0 0,1-2 0 0 0,-1 0 0 0 0,0-2-1 0 0,0 0 1 0 0,26-15 0 0 0,-39 18-288 0 0,-1-1 1 0 0,0 0 0 0 0,12-11 0 0 0,-9 6-232 0 0,14-9-1019 0 0</inkml:trace>
  <inkml:trace contextRef="#ctx0" brushRef="#br0" timeOffset="1">1304 800 11976 0 0,'-6'-1'250'0'0,"1"-1"0"0"0,-1 0 0 0 0,1 0 1 0 0,-10-5-1 0 0,13 5 63 0 0,0 1 0 0 0,0 0 1 0 0,0-1-1 0 0,0 0 0 0 0,0 1 1 0 0,0-1-1 0 0,0 0 0 0 0,1 0 0 0 0,-1 0 1 0 0,0 0-1 0 0,1-1 0 0 0,-2-2 0 0 0,3 4-154 0 0,0 0 0 0 0,-1 1 0 0 0,1-1 0 0 0,0 0 0 0 0,0 1 0 0 0,0-1 0 0 0,0 0 0 0 0,0 1 0 0 0,0-1 0 0 0,0 0 0 0 0,0 1 0 0 0,0-1 0 0 0,1 0-1 0 0,-1 1 1 0 0,0-1 0 0 0,0 0 0 0 0,1 1 0 0 0,-1-1 0 0 0,0 1 0 0 0,0-1 0 0 0,1 1 0 0 0,-1-1 0 0 0,1 0 0 0 0,-1 1 0 0 0,1-1 0 0 0,-1 1 0 0 0,1 0-1 0 0,-1-1 1 0 0,1 1 0 0 0,-1-1 0 0 0,1 1 0 0 0,-1 0 0 0 0,1-1 0 0 0,0 1 0 0 0,27-11-559 0 0,-20 9 823 0 0,14-4-193 0 0,1 1 1 0 0,0 1 0 0 0,31-2 0 0 0,-21 3-24 0 0,320-15 921 0 0,-105 24-281 0 0,-133-1-467 0 0,179 14 929 0 0,52 8-460 0 0,-109-7-2967 0 0,-191-16-7333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49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826 26 5064 0 0,'-9'-3'450'0'0,"-3"-5"-233"0"0,-9-4-365 0 0,20 12 555 0 0,0-1 0 0 0,0 1 1 0 0,0 0-1 0 0,0-1 1 0 0,0 1-1 0 0,0 0 0 0 0,0 0 1 0 0,0 0-1 0 0,0-1 0 0 0,0 1 1 0 0,0 0-1 0 0,0 0 1 0 0,0 1-1 0 0,0-1 0 0 0,0 0 1 0 0,0 0-1 0 0,-2 1 1 0 0,1-2 2613 0 0,-3 1 705 0 0,15 25-3383 0 0,-1-3-179 0 0,15 26-1 0 0,12 23 258 0 0,6 11 448 0 0,-24-50-449 0 0,21 54 0 0 0,-13-24-158 0 0,-7-21-56 0 0,-2 1 1 0 0,-3 0 0 0 0,12 49-1 0 0,-15-39-83 0 0,27 134 221 0 0,-31-136-190 0 0,3 89 1 0 0,-10-120-130 0 0,1 7 8 0 0,-2 1 1 0 0,0-1-1 0 0,-2 0 1 0 0,-8 36-1 0 0,-12 8 275 0 0,-2-1 0 0 0,-3-2 0 0 0,-41 70 0 0 0,50-106-57 0 0,0-2 0 0 0,-25 28-1 0 0,18-23-84 0 0,-5 4 84 0 0,-1-2 1 0 0,-1-1 0 0 0,-2-2 0 0 0,-1-1 0 0 0,-2-2 0 0 0,-1-2 0 0 0,-1-1 0 0 0,-2-2 0 0 0,-61 27 0 0 0,76-40-201 0 0,-16 8 99 0 0,-89 27 1 0 0,107-40-802 0 0,2-1 1443 0 0,-31 5 1 0 0,15-9-2667 0 0,32-3 98 0 0,0 0 1 0 0,-1 0-1 0 0,-9-3 1 0 0,-6-3-7453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1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49 327 7832 0 0,'0'0'602'0'0,"-3"1"-395"0"0,-14-1 481 0 0,15 0-120 0 0,1-1 0 0 0,-1 1 0 0 0,1-1 0 0 0,-1 1 0 0 0,1-1 1 0 0,0 1-1 0 0,-1-1 0 0 0,1 0 0 0 0,0 0 0 0 0,-1 0 0 0 0,1 0 0 0 0,0 0 0 0 0,0 0 0 0 0,0 0 0 0 0,0 0 0 0 0,0 0 0 0 0,0 0 0 0 0,0-1 0 0 0,0 1 0 0 0,0 0 0 0 0,1-1 0 0 0,-1 1 0 0 0,0 0 0 0 0,0-4 0 0 0,2-12-1280 0 0,2 4 779 0 0,0 0 0 0 0,1 0 0 0 0,1 0 0 0 0,0 0 0 0 0,1 1 0 0 0,1 0-1 0 0,-1 0 1 0 0,2 1 0 0 0,10-14 0 0 0,-6 13-88 0 0,0 0-1 0 0,1 1 1 0 0,0 1-1 0 0,1-1 1 0 0,0 2-1 0 0,22-11 1 0 0,-14 8-1 0 0,-8 5-7 0 0,-1-1 1 0 0,2 2-1 0 0,-1 0 1 0 0,1 1-1 0 0,0 0 1 0 0,30-5-1 0 0,-23 8 9 0 0,0 1-1 0 0,-1 1 1 0 0,1 1 0 0 0,-1 1-1 0 0,1 1 1 0 0,35 10-1 0 0,-45-9 12 0 0,-1 0 0 0 0,0 0 1 0 0,1 1-1 0 0,-1 1 0 0 0,-1 0 0 0 0,1 1 0 0 0,-1-1 0 0 0,0 2 0 0 0,-1 0 0 0 0,0 0 0 0 0,0 1 0 0 0,-1 0 0 0 0,10 13 0 0 0,-11-12 65 0 0,0 0 0 0 0,-1 1 0 0 0,0-1 0 0 0,-1 1 0 0 0,0 1 0 0 0,0-1 0 0 0,-1 1 0 0 0,-1 0 0 0 0,0-1 0 0 0,-1 2 0 0 0,0-1 0 0 0,-1 0 0 0 0,0 0 0 0 0,-1 0 0 0 0,0 1 0 0 0,-1-1 0 0 0,-1 0 0 0 0,0 0 0 0 0,0 0 0 0 0,-1 0 0 0 0,-1 0 0 0 0,-8 20 0 0 0,0-9 219 0 0,0 0 1 0 0,-2-1-1 0 0,0 0 0 0 0,-29 32 0 0 0,25-34-78 0 0,9-9-95 0 0,0-1 1 0 0,-1 0-1 0 0,-16 12 1 0 0,1-3 48 0 0,11-8-90 0 0,0 0 0 0 0,-1-2 0 0 0,0 1 0 0 0,0-2 0 0 0,-1 0-1 0 0,-19 7 1 0 0,31-15-70 0 0,4 0-1 0 0,-1 0 0 0 0,0 0 0 0 0,1 0 0 0 0,-1 1-1 0 0,0-1 1 0 0,1 0 0 0 0,-1 0 0 0 0,0 0 0 0 0,1 1 0 0 0,-1-1 0 0 0,0 0 0 0 0,1 1 0 0 0,-1-1 0 0 0,1 1 0 0 0,-1-1 0 0 0,1 0 0 0 0,-1 1 0 0 0,1-1 0 0 0,-1 2 0 0 0,2-2-64 0 0,0 1 0 0 0,0 0 0 0 0,1 0 0 0 0,-1-1 1 0 0,0 1-1 0 0,1-1 0 0 0,-1 1 0 0 0,0-1 1 0 0,1 0-1 0 0,2 1 0 0 0,8 2-200 0 0,126 53-563 0 0,6 3 717 0 0,-102-41 86 0 0,30 17-55 0 0,-19-7 16 0 0,-21-12 64 0 0,35 25 1 0 0,-23-11-45 0 0,-23-18 72 0 0,-2 2 1 0 0,0 0-1 0 0,0 1 1 0 0,-1 1-1 0 0,19 23 1 0 0,-36-38-19 0 0,5 6 12 0 0,0 1-1 0 0,-1-1 1 0 0,0 1-1 0 0,0 0 1 0 0,3 9-1 0 0,-7-15 3 0 0,0 0 0 0 0,0 0 0 0 0,-1 0 0 0 0,1 0-1 0 0,-1 0 1 0 0,0 0 0 0 0,1 0 0 0 0,-1 0 0 0 0,0 0 0 0 0,0 0 0 0 0,-1 0 0 0 0,1 0-1 0 0,0 0 1 0 0,-1 0 0 0 0,1 0 0 0 0,-1 0 0 0 0,1 0 0 0 0,-1 0 0 0 0,0 0 0 0 0,0 0-1 0 0,0-1 1 0 0,0 1 0 0 0,0 0 0 0 0,0-1 0 0 0,-1 1 0 0 0,1-1 0 0 0,0 1 0 0 0,-1-1-1 0 0,-1 2 1 0 0,-8 6 164 0 0,1-1-1 0 0,-1 0 0 0 0,-1 0 0 0 0,1-1 1 0 0,-1-1-1 0 0,-23 9 0 0 0,-5-3 50 0 0,-1-1 0 0 0,0-3 0 0 0,-1-1 0 0 0,0-2 0 0 0,-50 0 0 0 0,40-4-1 0 0,-41-2 218 0 0,50 0-257 0 0,28 2-136 0 0,-1-2 0 0 0,1 0 0 0 0,0-1 0 0 0,-25-5 0 0 0,36 6-71 0 0,1 0-1 0 0,-1 0 0 0 0,0 1 1 0 0,0-1-1 0 0,-4 1 1 0 0,8 0-587 0 0,11-1-1024 0 0,-10 1 1578 0 0,14-3-1270 0 0,0 1 0 0 0,18 0-1 0 0,-3 2-353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2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33 240 3224 0 0,'-5'-1'283'0'0,"4"1"-373"0"0,0 0 0 0 0,-1-1 0 0 0,1 1 0 0 0,0-1 0 0 0,-1 0 0 0 0,1 1 0 0 0,0-1 0 0 0,0 0 0 0 0,-1 0 0 0 0,1 0 0 0 0,-1-1 0 0 0,0 0 589 0 0,1 1 0 0 0,0-1 0 0 0,0 0 0 0 0,0 0 0 0 0,0 0-1 0 0,0 1 1 0 0,0-1 0 0 0,1 0 0 0 0,-1 0 0 0 0,1 0 0 0 0,-1 0 0 0 0,1-3 0 0 0,-1 0 1241 0 0,1-1 1 0 0,0 1-1 0 0,1-1 0 0 0,-1 1 1 0 0,1-1-1 0 0,3-10 0 0 0,-3 11-1658 0 0,-1 5-59 0 0,0-1-1 0 0,0 0 1 0 0,0 1-1 0 0,0-1 0 0 0,0 0 1 0 0,0 0-1 0 0,1 1 1 0 0,-1-1-1 0 0,0 0 0 0 0,0 1 1 0 0,1-1-1 0 0,-1 0 1 0 0,0 1-1 0 0,1-1 1 0 0,-1 0-1 0 0,0 1 0 0 0,1-1 1 0 0,-1 1-1 0 0,1-1 1 0 0,-1 1-1 0 0,1-1 0 0 0,0 1 1 0 0,-1-1-1 0 0,1 1 1 0 0,-1 0-1 0 0,1-1 0 0 0,0 1 1 0 0,-1 0-1 0 0,1-1 1 0 0,0 1-1 0 0,-1 0 0 0 0,1 0 1 0 0,1-1-1 0 0,15 3-19 0 0,-11 3-24 0 0,-4-2 14 0 0,3 1 11 0 0,0 1 0 0 0,-1 0 0 0 0,0 0 0 0 0,0 0 0 0 0,0 0 0 0 0,0 1 1 0 0,-1-1-1 0 0,3 7 0 0 0,3 9 105 0 0,6 22 1 0 0,-3-9 71 0 0,6 23 194 0 0,13 70 0 0 0,-3-7 90 0 0,-24-105-397 0 0,8 23 103 0 0,-3 0 0 0 0,8 62 0 0 0,-9-61-157 0 0,-6-32 398 0 0,0 0-1 0 0,-1 0 1 0 0,1 12-1 0 0,-4-53-127 0 0,1 21-291 0 0,0-1 1 0 0,1-13-1 0 0,2-17 38 0 0,-2 26 34 0 0,4-32-1 0 0,35-192-12 0 0,-33 204-67 0 0,3 1 0 0 0,1 0 0 0 0,18-45 0 0 0,-17 60 15 0 0,14-22 0 0 0,-14 25 0 0 0,16-36 0 0 0,-23 47 0 0 0,0 1 0 0 0,1-1 0 0 0,-1 1 0 0 0,1-1 0 0 0,1 2 0 0 0,-1-1 0 0 0,1 0 0 0 0,11-8 0 0 0,-14 13-4 0 0,0 0 0 0 0,0 0 0 0 0,-1 1 0 0 0,1-1 0 0 0,0 1 0 0 0,0 0 0 0 0,0 0 0 0 0,0 0 0 0 0,1 0 0 0 0,-1 1 0 0 0,0-1 0 0 0,0 1 0 0 0,0 0 0 0 0,1 0 0 0 0,-1 0 0 0 0,0 0 0 0 0,0 0 0 0 0,1 1 0 0 0,-1 0 0 0 0,0-1 0 0 0,0 1 0 0 0,0 0 0 0 0,0 1 0 0 0,0-1 0 0 0,0 0 0 0 0,0 1 0 0 0,-1 0 0 0 0,1-1 0 0 0,0 1 0 0 0,-1 0 0 0 0,4 4 0 0 0,19 13 21 0 0,-18-13-7 0 0,1-1-1 0 0,-1 1 0 0 0,-1 0 1 0 0,9 9-1 0 0,-5-1-9 0 0,11 22 0 0 0,6 8 0 0 0,-10-15 0 0 0,0 1 0 0 0,-3 1 0 0 0,23 64 0 0 0,0 4 0 0 0,-28-75 0 0 0,7 25-1 0 0,9 25 13 0 0,-8-28 32 0 0,-2 0 1 0 0,9 50-1 0 0,-2-23 83 0 0,-13-45-48 0 0,8 38-1 0 0,-16-57-76 0 0,1 1-1 0 0,1-1 0 0 0,-1 0 1 0 0,2 0-1 0 0,-1 0 0 0 0,1 0 1 0 0,1-1-1 0 0,6 11 0 0 0,-1 2-37 0 0,-10-19-6 0 0,1 0 1 0 0,0 1-1 0 0,0-1 1 0 0,0 0-1 0 0,0 0 1 0 0,0 0-1 0 0,1 0 1 0 0,-1 0-1 0 0,1 0 1 0 0,-1 0-1 0 0,1 0 1 0 0,0 0-1 0 0,0-1 1 0 0,3 4 0 0 0,19 4-1542 0 0,-7-8-4296 0 0,-8-3-2064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135 158 20791 0 0,'-7'0'92'0'0,"-47"-2"1186"0"0,49 1-1177 0 0,0 1 0 0 0,0-1 0 0 0,0 0 0 0 0,0 0 1 0 0,1-1-1 0 0,-1 1 0 0 0,0-1 0 0 0,-4-3 0 0 0,8 4-93 0 0,0 0-1 0 0,-1 0 1 0 0,1 0-1 0 0,0 0 1 0 0,0 0-1 0 0,0 0 1 0 0,0 0 0 0 0,1 0-1 0 0,-1-1 1 0 0,-1-1-1 0 0,-5-7 146 0 0,6 9-139 0 0,1 0 0 0 0,-1 0 0 0 0,0 0 0 0 0,1 0 0 0 0,-1 0 0 0 0,1 0 0 0 0,-1 1 0 0 0,1-1 0 0 0,0 0 0 0 0,-1 0 0 0 0,1-1 0 0 0,0 1 0 0 0,0 0 0 0 0,0 0 0 0 0,0 0 0 0 0,-1 0 0 0 0,2 0 0 0 0,-1 0 0 0 0,0 0 0 0 0,0 0 0 0 0,0 0 0 0 0,0 0 0 0 0,1-2 0 0 0,1-1 60 0 0,0-1-1 0 0,0 1 1 0 0,1-1 0 0 0,2-3-1 0 0,4-6 3 0 0,-7 10-129 0 0,1 0 0 0 0,-1 1 0 0 0,1-1 0 0 0,0 1 0 0 0,1 0 0 0 0,-1 0 0 0 0,0 0 0 0 0,1 0 0 0 0,0 1 0 0 0,0-1 0 0 0,0 1 0 0 0,0 0 0 0 0,0 0 0 0 0,0 0 0 0 0,5-1 0 0 0,-5 2-9 0 0,1 0 0 0 0,-1 0 0 0 0,0 0 0 0 0,0 0 0 0 0,1 1 0 0 0,-1-1 0 0 0,0 1 0 0 0,1 0 0 0 0,-1 0 0 0 0,1 1 0 0 0,-1 0 0 0 0,0-1 0 0 0,0 1 0 0 0,1 1 0 0 0,5 1 0 0 0,-6 0-4 0 0,-1-1 0 0 0,1 1 0 0 0,-1 0 0 0 0,1 0 0 0 0,-1 0 0 0 0,0 0 0 0 0,0 1 0 0 0,3 4 0 0 0,17 31-25 0 0,-19-29 92 0 0,0 0 0 0 0,0 0 0 0 0,-1 0 0 0 0,0 0-1 0 0,-1 1 1 0 0,1 14 0 0 0,0 67 353 0 0,-3-82-309 0 0,-1 12 226 0 0,-7 37-1 0 0,1-5 285 0 0,5-36-362 0 0,0 8 236 0 0,-1-1 0 0 0,-7 31 0 0 0,-12 43 1019 0 0,17-70-864 0 0,-1-8-73 0 0,5-19-460 0 0,0 0 0 0 0,1 0 0 0 0,-1 0 1 0 0,0 0-1 0 0,1 0 0 0 0,0 0 0 0 0,-1 0 1 0 0,1 0-1 0 0,0 0 0 0 0,0 0 0 0 0,0 0 0 0 0,0 0 1 0 0,0 1-1 0 0,1-1 0 0 0,-1 0 0 0 0,0 0 0 0 0,1 0 1 0 0,0 0-1 0 0,-1 0 0 0 0,1 0 0 0 0,1 2 0 0 0,3 6 90 0 0,-4-9-135 0 0,-1 0-1 0 0,0 0 0 0 0,0 0 1 0 0,1-1-1 0 0,-1 1 0 0 0,0 0 1 0 0,1-1-1 0 0,-1 1 0 0 0,1 0 1 0 0,-1-1-1 0 0,1 1 1 0 0,-1 0-1 0 0,1-1 0 0 0,-1 1 1 0 0,1-1-1 0 0,-1 1 0 0 0,1-1 1 0 0,0 1-1 0 0,-1-1 0 0 0,1 0 1 0 0,0 1-1 0 0,0-1 0 0 0,-1 0 1 0 0,2 1-1 0 0,4 0-6 0 0,0 0 0 0 0,0-1 0 0 0,0 1-1 0 0,0-1 1 0 0,0 0 0 0 0,0-1 0 0 0,0 0 0 0 0,-1 0 0 0 0,1 0 0 0 0,0 0-1 0 0,0-1 1 0 0,6-3 0 0 0,11-5-39 0 0,31-18 0 0 0,-50 26 35 0 0,73-37-696 0 0,81-31 0 0 0,-155 69 624 0 0,87-34-2526 0 0,-29 13-4007 0 0,-14 9-1037 0 0</inkml:trace>
  <inkml:trace contextRef="#ctx0" brushRef="#br0" timeOffset="1">1701 1096 23471 0 0,'0'0'2123'0'0,"2"0"-1744"0"0,26 0-310 0 0,0-1 1 0 0,0-1 0 0 0,0-1 0 0 0,41-11 0 0 0,42-20 15 0 0,98-25-53 0 0,-188 55-67 0 0,154-30-178 0 0,-126 27 165 0 0,79-2 0 0 0,-110 10-9 0 0,1-2 0 0 0,-1 0-1 0 0,1-1 1 0 0,-1 0 0 0 0,25-8-1 0 0,-42 9-159 0 0,1 1 0 0 0,0-1-1 0 0,-1 0 1 0 0,1 0 0 0 0,-1 1 0 0 0,1-1-1 0 0,-1 0 1 0 0,1 0 0 0 0,-1-1 0 0 0,0 1-1 0 0,0 0 1 0 0,1 0 0 0 0,-1-1-1 0 0,0 1 1 0 0,0 0 0 0 0,0-1 0 0 0,0 1-1 0 0,-1-1 1 0 0,1 0 0 0 0,0 1 0 0 0,0-3-1 0 0,0-8-7505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3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61 20303 0 0,'-35'24'2035'0'0,"35"-24"-2023"0"0,-1 0-1 0 0,0 1 1 0 0,1-1 0 0 0,-1 0-1 0 0,1 1 1 0 0,-1-1 0 0 0,1 1-1 0 0,-1-1 1 0 0,1 1 0 0 0,-1-1-1 0 0,1 1 1 0 0,-1-1 0 0 0,1 1-1 0 0,-1-1 1 0 0,1 1 0 0 0,0-1 0 0 0,-1 1-1 0 0,1 0 1 0 0,0-1 0 0 0,0 1-1 0 0,0 0 1 0 0,-1-1 0 0 0,1 1-1 0 0,0 0 1 0 0,0-1 0 0 0,0 1-1 0 0,0 0 1 0 0,0-1 0 0 0,0 1-1 0 0,0 0 1 0 0,0-1 0 0 0,0 1-1 0 0,1 1 1 0 0,0 2 131 0 0,0 7 103 0 0,0 1 1 0 0,1 0-1 0 0,1-1 0 0 0,5 14 1 0 0,-4-11-235 0 0,33 84 12 0 0,26 81 211 0 0,-61-172-230 0 0,56 193 208 0 0,-38-126 24 0 0,4 22 126 0 0,-15-46-180 0 0,22 91 146 0 0,-22-103-271 0 0,-6-24-99 0 0,0 0 0 0 0,1-1 1 0 0,7 17-1 0 0,17 41-1714 0 0,-20-59 63 0 0</inkml:trace>
  <inkml:trace contextRef="#ctx0" brushRef="#br0" timeOffset="1">1809 366 24127 0 0,'0'0'2188'0'0,"-2"0"-1802"0"0,1 1-376 0 0,0-1 1 0 0,-1 1-1 0 0,1-1 1 0 0,0 0-1 0 0,0 0 1 0 0,-1 1-1 0 0,1-1 1 0 0,0 0 0 0 0,0 0-1 0 0,-1 0 1 0 0,1 0-1 0 0,0 0 1 0 0,0-1-1 0 0,-1 1 1 0 0,1 0-1 0 0,0 0 1 0 0,0-1 0 0 0,-1 1-1 0 0,1-1 1 0 0,0 1-1 0 0,0-1 1 0 0,0 0-1 0 0,0 1 1 0 0,0-1-1 0 0,0 0 1 0 0,-1-1 0 0 0,-1-1 34 0 0,-1 0-38 0 0,1 0 0 0 0,0 0 0 0 0,0-1 1 0 0,0 1-1 0 0,0-1 0 0 0,0 0 0 0 0,1 0 0 0 0,0 0 0 0 0,0 0 0 0 0,0 0 0 0 0,0 0 0 0 0,-1-8 1 0 0,-2-7-210 0 0,-3-30 1 0 0,7 41 178 0 0,-2-12-238 0 0,1 0 1 0 0,2-1 0 0 0,0 1-1 0 0,1 0 1 0 0,6-34-1 0 0,-3 30-111 0 0,-4 19 264 0 0,1-1 0 0 0,0 1 0 0 0,0-1 0 0 0,1 1 0 0 0,3-10 0 0 0,-5 15 107 0 0,0 0-1 0 0,1-1 0 0 0,-1 1 1 0 0,0 0-1 0 0,0 0 0 0 0,0-1 1 0 0,1 1-1 0 0,-1 0 0 0 0,0 0 1 0 0,0 0-1 0 0,1-1 0 0 0,-1 1 1 0 0,0 0-1 0 0,1 0 0 0 0,-1 0 0 0 0,0 0 1 0 0,1 0-1 0 0,-1-1 0 0 0,0 1 1 0 0,0 0-1 0 0,1 0 0 0 0,-1 0 1 0 0,0 0-1 0 0,1 0 0 0 0,-1 0 1 0 0,0 0-1 0 0,1 0 0 0 0,-1 0 1 0 0,0 0-1 0 0,1 1 0 0 0,-1-1 1 0 0,0 0-1 0 0,1 0 0 0 0,-1 0 1 0 0,0 0-1 0 0,0 0 0 0 0,1 1 1 0 0,-1-1-1 0 0,0 0 0 0 0,0 0 1 0 0,1 0-1 0 0,-1 1 0 0 0,0-1 1 0 0,0 0-1 0 0,1 0 0 0 0,-1 1 1 0 0,2 1-12 0 0,0 1 0 0 0,0 0 1 0 0,0-1-1 0 0,0 1 0 0 0,-1 0 1 0 0,1 0-1 0 0,-1 0 1 0 0,2 4-1 0 0,7 31-32 0 0,-6-23 90 0 0,2 12 61 0 0,0 1 0 0 0,3 56 0 0 0,-9 56 204 0 0,-2-111-255 0 0,-1-1-1 0 0,-9 40 1 0 0,-21 54 68 0 0,31-115-110 0 0,-12 34 175 0 0,-2-1 0 0 0,-1 0 0 0 0,-3-1 0 0 0,0-1 0 0 0,-3-1 0 0 0,-43 54 0 0 0,52-75 9 0 0,-1 0-1 0 0,-1-1 0 0 0,-1-1 1 0 0,0 0-1 0 0,-1-1 0 0 0,0-1 0 0 0,-29 14 1 0 0,33-19-38 0 0,1-1 0 0 0,-1-1 0 0 0,-1 0 0 0 0,-14 3 0 0 0,20-6-68 0 0,-1-1 0 0 0,1 0 1 0 0,0 0-1 0 0,0-1 0 0 0,-1 0 0 0 0,1-1 1 0 0,-17-2-1 0 0,24 3-85 0 0,0-1 1 0 0,0 0-1 0 0,0 1 0 0 0,-1-1 1 0 0,1 0-1 0 0,0 0 0 0 0,0 0 1 0 0,0 0-1 0 0,0 0 0 0 0,0-1 0 0 0,0 1 1 0 0,1-1-1 0 0,-1 1 0 0 0,0-1 1 0 0,1 0-1 0 0,-1 1 0 0 0,1-1 1 0 0,0 0-1 0 0,-1 0 0 0 0,1 0 0 0 0,0 0 1 0 0,-1-4-1 0 0,1 4-18 0 0,1 1 0 0 0,0-1 0 0 0,0 0 0 0 0,0 0 0 0 0,0 0 0 0 0,0 0 0 0 0,0 0 0 0 0,0 0 0 0 0,1 0 0 0 0,-1 0 0 0 0,1 1 0 0 0,-1-1 0 0 0,1 0 0 0 0,0 0 0 0 0,0 0 0 0 0,0 1-1 0 0,0-1 1 0 0,0 1 0 0 0,0-1 0 0 0,0 0 0 0 0,0 1 0 0 0,1 0 0 0 0,-1-1 0 0 0,0 1 0 0 0,1 0 0 0 0,-1 0 0 0 0,3-1 0 0 0,-1 0-3 0 0,0 0 1 0 0,1 1-1 0 0,-1 0 0 0 0,0 0 1 0 0,1 0-1 0 0,-1 0 0 0 0,1 0 1 0 0,-1 1-1 0 0,1 0 0 0 0,4 0 0 0 0,2-1-17 0 0,0 2 0 0 0,15 2-1 0 0,-12 1 17 0 0,0 0-1 0 0,0 1 0 0 0,0 0 1 0 0,0 1-1 0 0,12 9 0 0 0,-11-7 24 0 0,15 6-3 0 0,0 0 0 0 0,0-2-1 0 0,1-1 1 0 0,1-2 0 0 0,0 0 0 0 0,0-3 0 0 0,0 0-1 0 0,50 2 1 0 0,-55-8-178 0 0,0 0 0 0 0,0-2 0 0 0,-1-1 0 0 0,0-1 0 0 0,1-1 0 0 0,-1-1 0 0 0,-1-1 0 0 0,1-1 0 0 0,-1-2 0 0 0,-1 0 0 0 0,26-15 0 0 0,-5-6-1605 0 0,0-7-84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4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16583 0 0,'0'0'8360'0'0,"0"2"-7774"0"0,7 13-565 0 0,-1 2 1 0 0,-2-1 0 0 0,1 1-1 0 0,2 24 1 0 0,-3-16-84 0 0,8 51-234 0 0,-3 0 0 0 0,-1 86 0 0 0,-8-116 213 0 0,-1 44 125 0 0,-4-19 190 0 0,-12 87 673 0 0,8-128-605 0 0,7-26 26 0 0,0 1 0 0 0,1 0 0 0 0,0 0 0 0 0,0 0 0 0 0,-1 6 0 0 0,4-64-230 0 0,2-1 0 0 0,3 1 0 0 0,24-92 0 0 0,-14 86-133 0 0,31-72-1 0 0,-40 113 39 0 0,0 0-1 0 0,2 1 0 0 0,0 0 1 0 0,1 1-1 0 0,0 0 0 0 0,2 1 0 0 0,0 0 1 0 0,19-17-1 0 0,-29 30 1 0 0,0-1 0 0 0,1 0 0 0 0,0 1 0 0 0,0-1 0 0 0,0 1 0 0 0,0 0 0 0 0,0 1 1 0 0,0-1-1 0 0,0 1 0 0 0,1-1 0 0 0,-1 1 0 0 0,0 1 0 0 0,1-1 0 0 0,6 0 0 0 0,-5 2-5 0 0,0-1 0 0 0,0 1 0 0 0,0 0 0 0 0,0 1 0 0 0,-1-1 0 0 0,1 1 0 0 0,-1 0 0 0 0,1 0 0 0 0,9 7 1 0 0,-1 0 5 0 0,0 1 0 0 0,-1 1 0 0 0,0 0 0 0 0,-1 1 0 0 0,0 0 0 0 0,17 25 0 0 0,-1 2-25 0 0,-2 1 0 0 0,-1 1 1 0 0,23 55-1 0 0,-19-32 21 0 0,26 63 148 0 0,-38-88-73 0 0,2 0 1 0 0,27 42-1 0 0,-41-74-103 0 0,0 1-1 0 0,1-1 1 0 0,0 0-1 0 0,0 0 1 0 0,1-1-1 0 0,0 0 1 0 0,0 0-1 0 0,0 0 1 0 0,1-1-1 0 0,-1 0 1 0 0,1-1-1 0 0,1 1 1 0 0,10 3-1 0 0,-7-4-330 0 0,0-1-1 0 0,1 0 1 0 0,-1 0 0 0 0,1-1 0 0 0,-1-1-1 0 0,1 0 1 0 0,-1-1 0 0 0,1 0 0 0 0,14-3-1 0 0,17-4-1326 0 0</inkml:trace>
  <inkml:trace contextRef="#ctx0" brushRef="#br0" timeOffset="0.99">1865 526 20127 0 0,'-8'9'146'0'0,"-40"40"1898"0"0,43-44-143 0 0,7-5-1752 0 0,44-5-112 0 0,-23 2 70 0 0,84-15 423 0 0,35-3 408 0 0,313-45-3138 0 0,-410 57 156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5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21623 0 0,'0'5'87'0'0,"0"0"52"0"0,0 0 0 0 0,0 0 0 0 0,-1 0 0 0 0,0 0-1 0 0,0 0 1 0 0,-1 5 0 0 0,-1 2 132 0 0,0 0 0 0 0,1 0 0 0 0,0 0 0 0 0,0 19 0 0 0,5 50-264 0 0,0 10 172 0 0,-10 293 487 0 0,7-345-736 0 0,2 215 697 0 0,16-1-971 0 0,-12-200-863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6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101 401 16903 0 0,'-8'-3'262'0'0,"0"1"0"0"0,0-1 0 0 0,0 0-1 0 0,0-1 1 0 0,0 0 0 0 0,-13-9-1 0 0,19 10-170 0 0,-1 1 0 0 0,1 0-1 0 0,-1-1 1 0 0,1 0-1 0 0,0 0 1 0 0,0 1-1 0 0,0-1 1 0 0,0-1-1 0 0,1 1 1 0 0,-1 0 0 0 0,1 0-1 0 0,0 0 1 0 0,0-1-1 0 0,-1-3 1 0 0,1 1 132 0 0,0-1 0 0 0,0 1-1 0 0,0-1 1 0 0,1 1 0 0 0,0-1 0 0 0,2-10 0 0 0,-2 11-86 0 0,1 1-1 0 0,0 0 1 0 0,0-1 0 0 0,1 1-1 0 0,0 0 1 0 0,0 0 0 0 0,0 0-1 0 0,0 0 1 0 0,1 1 0 0 0,0-1-1 0 0,0 1 1 0 0,0-1 0 0 0,5-4-1 0 0,-1 1-36 0 0,0 1 0 0 0,1 0 0 0 0,-1 0 0 0 0,1 1 0 0 0,1 0 0 0 0,-1 0-1 0 0,1 1 1 0 0,0 0 0 0 0,0 0 0 0 0,13-3 0 0 0,128-29 764 0 0,-74 20-540 0 0,10 1 152 0 0,110-8 0 0 0,-121 17-291 0 0,178-2 101 0 0,-90 5-282 0 0,-22 6-72 0 0,17 0-34 0 0,-32-10-2527 0 0,-103 5 506 0 0</inkml:trace>
  <inkml:trace contextRef="#ctx0" brushRef="#br0" timeOffset="1">448 675 23583 0 0,'0'0'66'0'0,"0"-1"1"0"0,0 1-1 0 0,-1 1 0 0 0,1-1 0 0 0,0 0 0 0 0,0 0 1 0 0,0 0-1 0 0,-1 0 0 0 0,1 0 0 0 0,0 0 0 0 0,0 0 0 0 0,0 0 1 0 0,-1 0-1 0 0,1 0 0 0 0,0 0 0 0 0,0 0 0 0 0,0 1 1 0 0,0-1-1 0 0,-1 0 0 0 0,1 0 0 0 0,0 0 0 0 0,0 0 0 0 0,0 0 1 0 0,0 1-1 0 0,0-1 0 0 0,0 0 0 0 0,-1 0 0 0 0,1 0 0 0 0,0 1 1 0 0,0-1-1 0 0,0 0 0 0 0,0 0 0 0 0,0 0 0 0 0,0 1 1 0 0,0-1-1 0 0,7 4 324 0 0,19 2-603 0 0,0-6 213 0 0,1-2 0 0 0,0 0 0 0 0,38-9 0 0 0,-18 3 0 0 0,430-65-21 0 0,-283 53-372 0 0,-78 10 59 0 0,94-7-1468 0 0,-114 10-4617 0 0,-23 1-979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6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79 22431 0 0,'-2'1'514'0'0,"-23"7"618"0"0,10-3-712 0 0,-25 11 0 0 0,36-14-405 0 0,1-1 0 0 0,-1 1 0 0 0,1 1 0 0 0,-1-1-1 0 0,1 0 1 0 0,0 1 0 0 0,0 0 0 0 0,0 0 0 0 0,1 0 0 0 0,-1 0-1 0 0,-4 7 1 0 0,3-4-8 0 0,1 1 0 0 0,-1 0 1 0 0,1 0-1 0 0,0 0 0 0 0,1 0 0 0 0,0 1 0 0 0,0-1 0 0 0,-1 12 0 0 0,-7 46-7 0 0,-1 17 0 0 0,9-37 33 0 0,-6 66 408 0 0,2-55-107 0 0,0 68 1 0 0,-3-14-89 0 0,1-13-55 0 0,-6 139 157 0 0,-3-52-229 0 0,-1 19-126 0 0,-1 26 7 0 0,13-143 0 0 0,3-54 0 0 0,1 60 0 0 0,25 97 0 0 0,-19-168 0 0 0,1 1 0 0 0,1-1 0 0 0,1-1 0 0 0,0 1 0 0 0,12 19 0 0 0,-2-6 0 0 0,3-2 0 0 0,25 34 0 0 0,-34-51-41 0 0,1 0-1 0 0,1-1 1 0 0,0-1-1 0 0,1 0 1 0 0,1 0-1 0 0,0-2 1 0 0,0 0-1 0 0,27 14 1 0 0,-29-19 20 0 0,0-2 1 0 0,0 1-1 0 0,1-2 0 0 0,18 3 1 0 0,-7-1 3 0 0,-6-2 13 0 0,0-1 1 0 0,-1-1 0 0 0,1-1-1 0 0,0 0 1 0 0,0-2 0 0 0,-1 0-1 0 0,1-1 1 0 0,23-7 0 0 0,-4-1 118 0 0,0-2 1 0 0,69-34 0 0 0,-73 28-70 0 0,-1-1-1 0 0,51-40 0 0 0,52-59 122 0 0,-76 65 74 0 0,-24 20-137 0 0,-2-2-1 0 0,-1-1 1 0 0,-1-1 0 0 0,-3-2-1 0 0,36-61 1 0 0,-35 45-16 0 0,-2-2 0 0 0,-2-2 0 0 0,29-103-1 0 0,-23 46 45 0 0,20-162 0 0 0,-46 235-99 0 0,6-48 26 0 0,1-94-1 0 0,-13 139 2 0 0,-9-79 0 0 0,7 114-50 0 0,-26-146 48 0 0,20 124-37 0 0,-2 1 0 0 0,-21-52-1 0 0,22 68-17 0 0,1 1-1 0 0,-2 1 0 0 0,0 0 1 0 0,-21-24-1 0 0,-54-46-3 0 0,57 61 1 0 0,-1 1 0 0 0,-1 2 0 0 0,0 1 0 0 0,-2 1 0 0 0,0 2 0 0 0,-42-16 0 0 0,42 21 0 0 0,0 0 0 0 0,0 2 0 0 0,-1 2 0 0 0,-59-8 0 0 0,41 12-30 0 0,0 3 0 0 0,0 1 0 0 0,0 3 0 0 0,0 2 0 0 0,0 2 0 0 0,1 3 0 0 0,-92 29 0 0 0,107-27 30 0 0,1 2 0 0 0,0 1 0 0 0,1 2 0 0 0,-56 37 0 0 0,55-31 0 0 0,24-17-10 0 0,0 0 0 0 0,0 1 0 0 0,1 0 1 0 0,0 0-1 0 0,0 1 0 0 0,-11 15 0 0 0,-32 59-199 0 0,32-47 119 0 0,13-23 27 0 0,2 1 1 0 0,-1 0-1 0 0,1 0 1 0 0,1 0-1 0 0,0 1 0 0 0,1-1 1 0 0,-1 17-1 0 0,0 11-375 0 0,1 44 0 0 0,3-73 21 0 0,0 0 0 0 0,1 0-1 0 0,1 0 1 0 0,0 0 0 0 0,0 0 0 0 0,8 18 0 0 0,14 26-1294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7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816 75 20815 0 0,'-17'-17'1213'0'0,"11"10"-1073"0"0,0 0 0 0 0,0 0 0 0 0,-1 1 1 0 0,0 0-1 0 0,0 0 0 0 0,-1 1 1 0 0,-11-7-1 0 0,17 12-110 0 0,-1-1 0 0 0,1 1 0 0 0,0-1 1 0 0,0 1-1 0 0,0 0 0 0 0,0 0 0 0 0,0 0 0 0 0,0 0 0 0 0,0 1 0 0 0,-1-1 1 0 0,1 0-1 0 0,0 1 0 0 0,0-1 0 0 0,0 1 0 0 0,0 0 0 0 0,-2 1 0 0 0,-4 2 177 0 0,-1 1-1 0 0,-9 7 0 0 0,8-5-152 0 0,-3 2-101 0 0,0 2 0 0 0,1-1-1 0 0,-21 23 1 0 0,-27 42-296 0 0,38-45 242 0 0,-63 94-318 0 0,60-85 566 0 0,-24 39 467 0 0,-40 92 1 0 0,-23 92 799 0 0,83-185-1119 0 0,3 2 0 0 0,4 0 1 0 0,3 2-1 0 0,3 0 0 0 0,-8 154 0 0 0,23-180-220 0 0,3-1 0 0 0,1 1 0 0 0,12 56 0 0 0,-8-78-100 0 0,1 0 0 0 0,1 0 1 0 0,2-1-1 0 0,1-1 0 0 0,2 0 1 0 0,20 34-1 0 0,-22-47-22 0 0,1 0 0 0 0,0-2 0 0 0,1 1-1 0 0,1-2 1 0 0,0 0 0 0 0,2 0 0 0 0,32 21 0 0 0,-26-21-187 0 0,0-2 1 0 0,1 0 0 0 0,0-2 0 0 0,1 0-1 0 0,51 13 1 0 0,-56-20-343 0 0,-1-1 0 0 0,0 0 0 0 0,1-2 0 0 0,0 0 1 0 0,-1-2-1 0 0,1 0 0 0 0,-1-1 0 0 0,1 0 0 0 0,35-11 0 0 0,-15-1-956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28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1165 22631 0 0,'-2'6'336'0'0,"0"0"0"0"0,1 0 0 0 0,0 0 0 0 0,0 0 0 0 0,0 0 0 0 0,0 1 1 0 0,2 10-1 0 0,0 4-537 0 0,6 20 0 0 0,-2-7 306 0 0,-1 15-302 0 0,-2 66 0 0 0,-3-60 197 0 0,-5 103-86 0 0,2-56 9 0 0,-1-51-35 0 0,-19 93 0 0 0,16-110 207 0 0,-2 1 0 0 0,-18 40 0 0 0,24-64 59 0 0,-2 0-1 0 0,1 0 1 0 0,-1 0-1 0 0,-1 0 1 0 0,0-1-1 0 0,-9 10 1 0 0,16-20-122 0 0,-1 0 1 0 0,1 1-1 0 0,0-1 1 0 0,0 0-1 0 0,-1 1 1 0 0,1-1 0 0 0,0 0-1 0 0,-1 0 1 0 0,1 1-1 0 0,0-1 1 0 0,-1 0-1 0 0,1 0 1 0 0,0 0-1 0 0,-1 1 1 0 0,1-1-1 0 0,-1 0 1 0 0,1 0-1 0 0,0 0 1 0 0,-1 0-1 0 0,1 0 1 0 0,-1 0-1 0 0,1 0 1 0 0,0 0-1 0 0,-1 0 1 0 0,1 0-1 0 0,-1 0 1 0 0,1 0-1 0 0,0 0 1 0 0,-1 0 0 0 0,1 0-1 0 0,-1 0 1 0 0,1-1-1 0 0,-1 1 1 0 0,0-1-12 0 0,1 0 0 0 0,-1 1-1 0 0,0-1 1 0 0,1 0 0 0 0,-1 0 0 0 0,0 0 0 0 0,1 0 0 0 0,-1 0 0 0 0,1 0 0 0 0,0 0 0 0 0,-1 0 0 0 0,1-2 0 0 0,-2-3-10 0 0,1 0 0 0 0,0-1-1 0 0,0-9 1 0 0,2-9-83 0 0,1-1 0 0 0,9-41 0 0 0,18-51-159 0 0,-11 54 126 0 0,5-13-28 0 0,48-106 0 0 0,-34 93 119 0 0,14-17 18 0 0,-41 86 7 0 0,-1 4 23 0 0,1 1 0 0 0,1 0-1 0 0,0 1 1 0 0,24-26 0 0 0,-31 37-34 0 0,0 0 0 0 0,0 0 0 0 0,1 1 0 0 0,0-1 0 0 0,0 1 0 0 0,-1 0 0 0 0,7-2 0 0 0,-9 4 0 0 0,0 0 0 0 0,0 0 0 0 0,0 0 0 0 0,0 1 0 0 0,0-1 0 0 0,1 1 0 0 0,-1 0 0 0 0,0-1 0 0 0,0 1 0 0 0,0 0 0 0 0,0 0 0 0 0,0 0 0 0 0,0 1 0 0 0,0-1 0 0 0,0 1 0 0 0,1-1 0 0 0,-1 1 0 0 0,0-1 0 0 0,0 1 0 0 0,-1 0 0 0 0,1 0 0 0 0,2 1 0 0 0,4 4-13 0 0,0 1-1 0 0,0 0 1 0 0,-1 0-1 0 0,0 1 1 0 0,-1-1 0 0 0,0 1-1 0 0,9 15 1 0 0,0 6-15 0 0,13 32 0 0 0,-3-7 39 0 0,-1-1 7 0 0,-2 1 1 0 0,-2 1-1 0 0,-2 0 0 0 0,-3 2 0 0 0,7 59 1 0 0,-20-108 0 0 0,3 28 76 0 0,2 47 0 0 0,-5-32-26 0 0,12 68-1 0 0,-11-105-606 0 0,0-1-1 0 0,1 0 0 0 0,0 0 1 0 0,1 0-1 0 0,6 13 0 0 0,-8-25-1110 0 0,5-1-302 0 0</inkml:trace>
  <inkml:trace contextRef="#ctx0" brushRef="#br0" timeOffset="0.99">1280 493 23583 0 0,'0'0'2138'0'0,"0"-1"-1748"0"0,2-1-428 0 0,0-1-1 0 0,1 1 0 0 0,-1 0 1 0 0,0 0-1 0 0,1 0 1 0 0,-1 0-1 0 0,1 0 0 0 0,0 0 1 0 0,-1 1-1 0 0,1-1 1 0 0,0 1-1 0 0,0 0 0 0 0,0 0 1 0 0,0 0-1 0 0,0 0 1 0 0,0 0-1 0 0,0 1 0 0 0,0 0 1 0 0,1-1-1 0 0,-1 1 1 0 0,0 0-1 0 0,4 1 0 0 0,0 0-76 0 0,-1 0 1 0 0,1 0-1 0 0,-1 1 0 0 0,1 0 0 0 0,-1 0 0 0 0,0 1 0 0 0,0 0 0 0 0,10 5 0 0 0,-12-5 37 0 0,0 1 1 0 0,0-1-1 0 0,0 1 1 0 0,-1-1 0 0 0,1 1-1 0 0,-1 0 1 0 0,0 0-1 0 0,0 0 1 0 0,0 1 0 0 0,-1-1-1 0 0,0 1 1 0 0,0-1-1 0 0,0 1 1 0 0,0 0-1 0 0,-1 0 1 0 0,1 0 0 0 0,-1 0-1 0 0,0 0 1 0 0,-1 0-1 0 0,1 6 1 0 0,-1 3 95 0 0,0 0 0 0 0,-1 0 0 0 0,-1 0 1 0 0,0 0-1 0 0,-1 0 0 0 0,-6 17 0 0 0,1-8 147 0 0,-1 0 0 0 0,-1-1 0 0 0,-1 0 0 0 0,-18 25 0 0 0,-64 77 1190 0 0,52-72-658 0 0,2-6 15 0 0,26-32-227 0 0,0 1-1 0 0,1 0 0 0 0,-19 32 0 0 0,30-41-496 0 0,1-5-6 0 0,0-1 0 0 0,1 1-1 0 0,-1-1 1 0 0,1 1 0 0 0,-1-1 0 0 0,1 0-1 0 0,-1 1 1 0 0,1-1 0 0 0,-1 1-1 0 0,1-1 1 0 0,-1 0 0 0 0,1 0-1 0 0,-1 1 1 0 0,1-1 0 0 0,0 0-1 0 0,1 1-38 0 0,2 1 7 0 0,0 0 0 0 0,1-1 1 0 0,-1 1-1 0 0,0-1 0 0 0,1 0 0 0 0,0 0 1 0 0,-1 0-1 0 0,1-1 0 0 0,7 0 1 0 0,45-4 3 0 0,-27 0 14 0 0,417-11-97 0 0,-415 15-847 0 0,54-8 0 0 0,-63 3-863 0 0</inkml:trace>
  <inkml:trace contextRef="#ctx0" brushRef="#br0" timeOffset="1.99">2367 18 16128 0 0,'0'0'1241'0'0,"9"-3"575"0"0,-3 0-1247 0 0,0 1 1 0 0,0 0-1 0 0,1 0 1 0 0,-1 0-1 0 0,1 1 1 0 0,-1 0-1 0 0,11 0 1 0 0,-13 1-622 0 0,-1 0 1 0 0,1 0 0 0 0,-1 1-1 0 0,1-1 1 0 0,-1 1-1 0 0,1 0 1 0 0,-1 0 0 0 0,0 0-1 0 0,1 0 1 0 0,-1 1 0 0 0,0-1-1 0 0,0 1 1 0 0,0 0-1 0 0,0 0 1 0 0,0 0 0 0 0,3 3-1 0 0,6 9-58 0 0,0 0 0 0 0,-1 0 0 0 0,0 1 0 0 0,-2 1 0 0 0,15 28 0 0 0,30 92-93 0 0,-34-81 321 0 0,3 8 115 0 0,25 62 729 0 0,38 156 0 0 0,-39-56 352 0 0,-16 3 119 0 0,-25-136-734 0 0,-4-1 0 0 0,-19 180 0 0 0,8-213-541 0 0,-3 0-1 0 0,-2-1 1 0 0,-3-1 0 0 0,-2-1-1 0 0,-2 0 1 0 0,-3-2-1 0 0,-2 0 1 0 0,-33 48 0 0 0,33-60-157 0 0,-1-1 0 0 0,-2-2 0 0 0,-40 41 0 0 0,26-39-560 0 0,-2-3 1 0 0,-77 50 0 0 0,-101 35-1267 0 0,48-49 586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35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9 166 17999 0 0,'0'0'1364'0'0,"-1"0"-925"0"0,-2-1-290 0 0,-1-6-133 0 0,4-13-96 0 0,0 13 80 0 0,4 0 0 0 0,-3 3 23 0 0,-1 3 276 0 0,-1 0-230 0 0,1 0-1 0 0,0 0 1 0 0,1 0 0 0 0,-1 0 0 0 0,0 1 0 0 0,0-1-1 0 0,0 0 1 0 0,1 0 0 0 0,-1 0 0 0 0,0 0 0 0 0,1 0-1 0 0,-1 0 1 0 0,0 0 0 0 0,2-1 0 0 0,3-5 227 0 0,-4 6-255 0 0,-1 0 0 0 0,1 0 1 0 0,0 0-1 0 0,0 0 0 0 0,0 0 1 0 0,0 0-1 0 0,0 0 0 0 0,0 0 1 0 0,0 0-1 0 0,2-1 0 0 0,19-12 142 0 0,-17 10-121 0 0,0 1 0 0 0,0 0 1 0 0,0 0-1 0 0,6-3 0 0 0,20-4 12 0 0,0 1 0 0 0,1 1 0 0 0,-1 2 0 0 0,37-3 0 0 0,-32 5-67 0 0,-13 1 10 0 0,1 1 0 0 0,0 1 0 0 0,32 3 0 0 0,-37 0-4 0 0,0 1 1 0 0,1 1-1 0 0,34 11 0 0 0,-37-9-13 0 0,-3 0 0 0 0,0-1 0 0 0,13 9 0 0 0,-22-11 0 0 0,-1 0 0 0 0,0 0 0 0 0,0 0 0 0 0,0 1 0 0 0,0-1 0 0 0,-1 1 0 0 0,1 0 0 0 0,-1 0 0 0 0,5 8 0 0 0,-3-4 14 0 0,-1 1-1 0 0,0 0 0 0 0,0 0 0 0 0,-1 0 1 0 0,0 0-1 0 0,0 0 0 0 0,-1 1 0 0 0,0-1 1 0 0,-1 1-1 0 0,0 0 0 0 0,-1-1 0 0 0,0 1 1 0 0,0 0-1 0 0,-1 0 0 0 0,0-1 0 0 0,-3 14 1 0 0,-1-8 127 0 0,0-1 1 0 0,0 1-1 0 0,-2-1 1 0 0,1 0-1 0 0,-2 0 0 0 0,0 0 1 0 0,-1-1-1 0 0,-12 14 1 0 0,12-15 3 0 0,-1-1 0 0 0,0-1 0 0 0,0 1 0 0 0,-22 15 0 0 0,15-20 228 0 0,11-4 140 0 0,15-2-375 0 0,0 1-140 0 0,0-1 0 0 0,-1 1 0 0 0,1 0 0 0 0,-1 1 0 0 0,1 0 0 0 0,-1 0 0 0 0,1 1 0 0 0,-1 0 0 0 0,0 1 0 0 0,0 0 0 0 0,-1 0 0 0 0,1 0 0 0 0,-1 1 0 0 0,11 10 0 0 0,-6-6-136 0 0,-2 1 1 0 0,1 0 0 0 0,-1 1-1 0 0,-1 0 1 0 0,0 0 0 0 0,9 17-1 0 0,-6-10 84 0 0,-2 1-1 0 0,0 0 1 0 0,-1 0 0 0 0,7 26-1 0 0,-10-28 55 0 0,-3-10 0 0 0,-1 0 0 0 0,0 0 0 0 0,2 14 0 0 0,0 7 0 0 0,-3-23 0 0 0,0 0 0 0 0,0 1 0 0 0,0-1 0 0 0,-1 0 0 0 0,0 1 0 0 0,0-1 0 0 0,0 0 0 0 0,-1 1 0 0 0,-1 7 0 0 0,-2 3 0 0 0,3-11 9 0 0,-1 0 0 0 0,1 0 0 0 0,-1-1 0 0 0,1 1 0 0 0,-6 7 0 0 0,3-5 44 0 0,-2-1 0 0 0,1 0 1 0 0,-1 0-1 0 0,1 0 1 0 0,-2-1-1 0 0,1 1 1 0 0,-1-2-1 0 0,1 1 1 0 0,-1-1-1 0 0,-1 0 1 0 0,1 0-1 0 0,0-1 1 0 0,-1 0-1 0 0,0 0 0 0 0,0-1 1 0 0,0 0-1 0 0,0 0 1 0 0,0-1-1 0 0,0 0 1 0 0,-12 0-1 0 0,-7-1 35 0 0,2 1 97 0 0,1-1 1 0 0,-1-2 0 0 0,0 0-1 0 0,-46-11 1 0 0,36 1 351 0 0,-53-26 1 0 0,79 33-511 0 0,0-1 1 0 0,0 1-1 0 0,-13-13 1 0 0,-4-2-42 0 0,24 18 0 0 0,-1 0 1 0 0,1 0-1 0 0,-1 0 1 0 0,1 0-1 0 0,-3-5 0 0 0,1-2-55 0 0,2 3 1028 0 0,1 6-1159 0 0,1 0 1 0 0,0 0 0 0 0,0 0 0 0 0,0-1 0 0 0,0 1 0 0 0,0 0 0 0 0,0 0 0 0 0,-1 0 0 0 0,1-1 0 0 0,0 1 0 0 0,0 0 0 0 0,0 0 0 0 0,0 0 0 0 0,0-1 0 0 0,0 1 0 0 0,0 0 0 0 0,0 0 0 0 0,0-1 0 0 0,0 1 0 0 0,0 0 0 0 0,0 0 0 0 0,0 0 0 0 0,0-1 0 0 0,0 1-1 0 0,1 0 1 0 0,-1 0 0 0 0,0 0 0 0 0,0-1 0 0 0,0 1 0 0 0,0 0 0 0 0,0 0 0 0 0,0 0 0 0 0,0 0 0 0 0,1-1-796 0 0,-1 1 796 0 0,1 0 0 0 0,-1 0 0 0 0,0-1 0 0 0,0 1 0 0 0,0 0 0 0 0,1 0 0 0 0,-1 0 0 0 0,0 0 0 0 0,0 0 0 0 0,0 0-1 0 0,1 0 1 0 0,-1 0 0 0 0,0 0 0 0 0,0 0 0 0 0,1 0 0 0 0,-1 0 0 0 0,0 0 0 0 0,0 0 0 0 0,1 0 0 0 0,8-1-7307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40 12440 0 0,'-9'-5'1288'0'0,"-2"0"0"0"0,1 0 0 0 0,-18-5 0 0 0,-2 0 2303 0 0,27 9-3545 0 0,1 0 0 0 0,-1 0 0 0 0,1 1 0 0 0,-1-1 0 0 0,0 1 0 0 0,0 0 0 0 0,1 0 0 0 0,-1 0 0 0 0,0 0 0 0 0,1 0 0 0 0,-1 1 0 0 0,0-1 0 0 0,-4 2 0 0 0,2 0-56 0 0,-1 1 1 0 0,1-1-1 0 0,0 1 0 0 0,0 0 0 0 0,0 0 0 0 0,-5 4 1 0 0,-1 3-161 0 0,0 1 1 0 0,0 0 0 0 0,-18 25 0 0 0,5-6 30 0 0,17-22 98 0 0,0 1-1 0 0,0 1 0 0 0,-8 15 1 0 0,-8 21 299 0 0,2 0 0 0 0,3 1 0 0 0,1 1 0 0 0,3 1 0 0 0,2 0 0 0 0,-10 83 0 0 0,21-124-249 0 0,1-1 0 0 0,0 0-1 0 0,0 0 1 0 0,1 0 0 0 0,0 0-1 0 0,0 0 1 0 0,1 0 0 0 0,0 0-1 0 0,0 0 1 0 0,0-1 0 0 0,1 1-1 0 0,0-1 1 0 0,0 1 0 0 0,1-1-1 0 0,0 0 1 0 0,0-1 0 0 0,6 8-1 0 0,-8-12-11 0 0,-1-1 0 0 0,0 0 0 0 0,1 0 0 0 0,-1 1 0 0 0,0-1-1 0 0,1 0 1 0 0,-1 0 0 0 0,0 0 0 0 0,1 0 0 0 0,-1-1 0 0 0,0 1-1 0 0,0 0 1 0 0,1 0 0 0 0,-1-1 0 0 0,0 1 0 0 0,1-1 0 0 0,-1 1-1 0 0,2-2 1 0 0,5-3 31 0 0,-1-1 0 0 0,1 1 0 0 0,-1-1 0 0 0,0 0 0 0 0,-1-1-1 0 0,1 0 1 0 0,-2 0 0 0 0,1 0 0 0 0,-1 0 0 0 0,6-11 0 0 0,4-11 193 0 0,18-47 1 0 0,-28 64-193 0 0,17-47 100 0 0,-1-2 0 0 0,-4 0 0 0 0,-2-1 0 0 0,8-76 0 0 0,-18 95-129 0 0,-4 37 548 0 0,0 15-24 0 0,42 155-828 0 0,-13-36 315 0 0,-21-68 101 0 0,8 29 35 0 0,-3-27-14 0 0,-9-51-120 0 0,3-3-13 0 0,-7-7 0 0 0,0-1 0 0 0,-1 1 0 0 0,1-1 0 0 0,0 0 0 0 0,0 0 0 0 0,0 1 0 0 0,0-1 0 0 0,0 0 0 0 0,0 0 1 0 0,0 0-1 0 0,0 0 0 0 0,0 0 0 0 0,0 0 0 0 0,0 0 0 0 0,0 0 0 0 0,0 0 0 0 0,0 0 0 0 0,0-1 0 0 0,0 1 0 0 0,-1 0 0 0 0,1-1 0 0 0,0 1 0 0 0,0-1 0 0 0,0 1 0 0 0,0-1 0 0 0,0 1 0 0 0,-1-1 0 0 0,1 0 0 0 0,0 1 0 0 0,-1-1 0 0 0,2 0 0 0 0,2-4-2 0 0,0 0 0 0 0,0 0 0 0 0,5-9 0 0 0,-6 9-5 0 0,60-108 154 0 0,-21 36 470 0 0,-17 26-703 0 0,-16 31 12 0 0,14-23 0 0 0,-19 38 101 0 0,0-1-1 0 0,0 0 0 0 0,1 1 1 0 0,0 0-1 0 0,-1 0 0 0 0,2 0 1 0 0,-1 1-1 0 0,6-5 1 0 0,-10 9-40 0 0,0-1 1 0 0,0 1 0 0 0,0-1 0 0 0,0 1 0 0 0,0 0 0 0 0,0-1 0 0 0,-1 1 0 0 0,1 0 0 0 0,0 0 0 0 0,0-1 0 0 0,0 1 0 0 0,0 0-1 0 0,0 0 1 0 0,0 0 0 0 0,0 0 0 0 0,0 0 0 0 0,0 0 0 0 0,0 1 0 0 0,0-1 0 0 0,0 0 0 0 0,0 0 0 0 0,2 1 0 0 0,-1 1 5 0 0,-1-1 1 0 0,1 0 0 0 0,0 1-1 0 0,0-1 1 0 0,-1 1-1 0 0,1-1 1 0 0,-1 1 0 0 0,1 0-1 0 0,1 3 1 0 0,2 4 14 0 0,0 0 0 0 0,-1 0-1 0 0,5 13 1 0 0,-8-19-19 0 0,14 38 11 0 0,18 58 0 0 0,-29-85 27 0 0,1 0-1 0 0,1 0 0 0 0,0-1 1 0 0,12 22-1 0 0,-15-31 11 0 0,0 0 0 0 0,0-1 0 0 0,1 1 0 0 0,-1-1 0 0 0,1 0 0 0 0,-1 0 0 0 0,8 3 0 0 0,-11-5-43 0 0,1-1 0 0 0,0 1 0 0 0,0-1 0 0 0,-1 0 0 0 0,1 0 0 0 0,0 1 0 0 0,0-1 0 0 0,0 0 0 0 0,0 0 0 0 0,-1 0 0 0 0,1 0 0 0 0,0 0 1 0 0,0 0-1 0 0,0 0 0 0 0,0 0 0 0 0,0 0 0 0 0,-1 0 0 0 0,2-1 0 0 0,2 0-22 0 0,0 1 11 0 0,1-1 1 0 0,0-1 0 0 0,-1 1-1 0 0,1-1 1 0 0,-1 1-1 0 0,0-1 1 0 0,0 0-1 0 0,1-1 1 0 0,-1 1-1 0 0,-1-1 1 0 0,1 0-1 0 0,0 0 1 0 0,-1 0 0 0 0,5-5-1 0 0,4-6 11 0 0,0-1 0 0 0,12-19-1 0 0,-15 21-22 0 0,28-51 29 0 0,-28 45 0 0 0,2 2 0 0 0,-1 0 0 0 0,18-21 0 0 0,-23 34-10 0 0,-4 4 7 0 0,0 0 0 0 0,0 1 0 0 0,0-1 0 0 0,0 0 0 0 0,0 1 0 0 0,0-1 0 0 0,0 1 1 0 0,0-1-1 0 0,0 1 0 0 0,0-1 0 0 0,0 1 0 0 0,0 0 0 0 0,0-1 0 0 0,0 1 0 0 0,0 0 1 0 0,0 1-1 0 0,1-1-2 0 0,3 5 5 0 0,0 0 0 0 0,-1-1 0 0 0,1 2 0 0 0,-1-1 0 0 0,0 0 0 0 0,-1 1 0 0 0,5 11-1 0 0,11 19 13 0 0,13 20 156 0 0,18 28 153 0 0,-43-75-297 0 0,1-1-1 0 0,-1 0 1 0 0,1 0 0 0 0,1-1-1 0 0,0 0 1 0 0,14 10 0 0 0,-6-6-11 0 0,-2-2 23 0 0,19 10-1 0 0,-28-17-48 0 0,-1-1 0 0 0,1 1 1 0 0,0-1-1 0 0,-1-1 0 0 0,1 1 1 0 0,0-1-1 0 0,10 1 0 0 0,-2-1-421 0 0,1-1-1 0 0,0-1 0 0 0,21-3 0 0 0,-27 2-1324 0 0,0 0 0 0 0,-1 0 0 0 0,17-8-1 0 0,10-8-5791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2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684 718 18919 0 0,'15'0'863'0'0,"-12"0"-14"0"0,0-12-375 0 0,-2 11-390 0 0,-1 0-1 0 0,1 0 1 0 0,-1 0 0 0 0,1 0 0 0 0,-1 0 0 0 0,0-1 0 0 0,0 1 0 0 0,0 0 0 0 0,1 0-1 0 0,-1 0 1 0 0,0-1 0 0 0,0 1 0 0 0,-1 0 0 0 0,1 0 0 0 0,0 0 0 0 0,0-1-1 0 0,0 1 1 0 0,-1 0 0 0 0,1 0 0 0 0,-1 0 0 0 0,1 0 0 0 0,-1 0 0 0 0,1 0 0 0 0,-1 0-1 0 0,0 0 1 0 0,1 0 0 0 0,-1 0 0 0 0,0 0 0 0 0,0 0 0 0 0,-2-1 0 0 0,-5-12 948 0 0,7 12-961 0 0,0 1-1 0 0,1-1 1 0 0,-1 1 0 0 0,0-1 0 0 0,0 1-1 0 0,0-1 1 0 0,0 1 0 0 0,0 0 0 0 0,-3-3 0 0 0,-3-1-74 0 0,0 0 0 0 0,0 1 0 0 0,-1-1 0 0 0,0 2 0 0 0,0-1 0 0 0,0 1 0 0 0,0 0 1 0 0,0 1-1 0 0,0 0 0 0 0,-1 0 0 0 0,1 1 0 0 0,-1 0 0 0 0,1 0 0 0 0,-17 1 0 0 0,13 2-88 0 0,0-1-1 0 0,0 1 0 0 0,1 1 0 0 0,-1 0 0 0 0,1 1 0 0 0,0 0 1 0 0,0 1-1 0 0,0 0 0 0 0,1 1 0 0 0,-14 9 0 0 0,1 2 49 0 0,2 1 0 0 0,0 1 0 0 0,-36 42-1 0 0,-44 73 112 0 0,91-120-40 0 0,-22 34 155 0 0,-45 92-1 0 0,61-103-54 0 0,2 0 0 0 0,-13 53 0 0 0,25-85-119 0 0,1 1-1 0 0,1-1 1 0 0,-1 1-1 0 0,1 0 1 0 0,0-1-1 0 0,0 1 1 0 0,0-1-1 0 0,1 1 1 0 0,0-1-1 0 0,0 1 1 0 0,3 8-1 0 0,-3-12-8 0 0,0 1 0 0 0,0-1 0 0 0,0 0-1 0 0,0 0 1 0 0,1 1 0 0 0,-1-1 0 0 0,1 0 0 0 0,-1 0-1 0 0,1 0 1 0 0,0-1 0 0 0,-1 1 0 0 0,1 0-1 0 0,0-1 1 0 0,0 1 0 0 0,1-1 0 0 0,-1 1 0 0 0,0-1-1 0 0,0 0 1 0 0,1 0 0 0 0,-1 0 0 0 0,0 0 0 0 0,1-1-1 0 0,-1 1 1 0 0,1 0 0 0 0,-1-1 0 0 0,1 0-1 0 0,3 0 1 0 0,2 0-6 0 0,1-1 1 0 0,-1 0-1 0 0,1-1 0 0 0,-1 0 1 0 0,0 0-1 0 0,0-1 0 0 0,0 0 0 0 0,0 0 1 0 0,0-1-1 0 0,-1 0 0 0 0,0 0 0 0 0,12-10 1 0 0,5-5-47 0 0,-1-2 0 0 0,23-26 0 0 0,-30 30 50 0 0,39-43-134 0 0,83-117-1 0 0,-79 98 65 0 0,-34 48 48 0 0,-2-1 1 0 0,26-45-1 0 0,0-31 24 0 0,-37 87 16 0 0,-2-1-1 0 0,0 0 1 0 0,-2-1-1 0 0,10-41 1 0 0,-6 5 83 0 0,-5 29 25 0 0,-1-1 1 0 0,-2 1-1 0 0,1-55 1 0 0,-5 24 157 0 0,0 33-58 0 0,-1-1 0 0 0,-6-39-1 0 0,5 45-128 0 0,2 20-78 0 0,0 0 1 0 0,0 0-1 0 0,0 1 1 0 0,-1-1 0 0 0,1 0-1 0 0,-1 0 1 0 0,0 0 0 0 0,1 1-1 0 0,-1-1 1 0 0,0 0-1 0 0,-1 1 1 0 0,1-1 0 0 0,0 0-1 0 0,-1 1 1 0 0,0 0 0 0 0,1-1-1 0 0,-1 1 1 0 0,-2-2 0 0 0,-3-2 72 0 0,6 4-37 0 0,-1 1 0 0 0,-1-1 1 0 0,1 0-1 0 0,0 1 0 0 0,0-1 1 0 0,-5-1-1 0 0,6 2-44 0 0,1 1 0 0 0,-1 0 0 0 0,0 0 0 0 0,1 0 0 0 0,-1 0 0 0 0,1 0 0 0 0,-1 0 0 0 0,0 0 0 0 0,1 0 0 0 0,-1 0 0 0 0,1 0 0 0 0,-1 1 0 0 0,1-1 0 0 0,-1 0 0 0 0,0 0 0 0 0,1 0 0 0 0,-1 1 0 0 0,1-1 0 0 0,-1 0 0 0 0,1 1 0 0 0,-1-1 0 0 0,1 0 0 0 0,-1 1 0 0 0,1-1 0 0 0,0 1 0 0 0,-1-1 0 0 0,1 1 0 0 0,0-1 0 0 0,-1 1 0 0 0,1-1 0 0 0,0 1 0 0 0,-1-1 0 0 0,1 1 0 0 0,0-1 0 0 0,0 1 0 0 0,0-1 0 0 0,0 1 0 0 0,-1 1 0 0 0,-25 96-151 0 0,19-75 101 0 0,2 0 0 0 0,-6 39 1 0 0,-1 7-18 0 0,9-52 96 0 0,1 0 0 0 0,0 0 1 0 0,1 0-1 0 0,1 19 1 0 0,9 68 456 0 0,-1-34-177 0 0,-5-46-242 0 0,1 1-1 0 0,1-1 1 0 0,1 1 0 0 0,10 24 0 0 0,0-8 93 0 0,31 55 0 0 0,-36-77-86 0 0,2 0 0 0 0,0-1 1 0 0,31 32-1 0 0,-12-15 15 0 0,-15-16-114 0 0,1 1-1 0 0,1-2 1 0 0,0 0 0 0 0,1-2 0 0 0,1 0 0 0 0,37 21-1 0 0,-29-21-340 0 0,1 0-836 0 0,58 25 1 0 0,-46-29 145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3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171 194 18863 0 0,'-4'1'862'0'0,"-11"6"-594"0"0,0-2 1 0 0,0 0-1 0 0,-1-1 0 0 0,0-1 1 0 0,-22 3-1 0 0,35-6 198 0 0,-8 0 496 0 0,10 0-891 0 0,0 0 0 0 0,-1 0 0 0 0,1 0 0 0 0,0 0 0 0 0,0-1 0 0 0,-1 1 0 0 0,1 0 0 0 0,0 0 0 0 0,0-1 0 0 0,0 1 0 0 0,0-1 0 0 0,-1 1 0 0 0,1-1 0 0 0,0 0 0 0 0,0 1 0 0 0,0-1 0 0 0,0 0 0 0 0,0 0 0 0 0,0 0 0 0 0,0 1 0 0 0,1-1 0 0 0,-1 0 0 0 0,-1-2 0 0 0,1 0 19 0 0,-1 0-1 0 0,1-1 1 0 0,0 1 0 0 0,0 0 0 0 0,0-1 0 0 0,0-4 0 0 0,-1 0-67 0 0,2 6-19 0 0,0 0 0 0 0,0 1 0 0 0,0-1 0 0 0,0 0 0 0 0,0 1 0 0 0,0-1 0 0 0,1 1 0 0 0,-1-1-1 0 0,0 0 1 0 0,1 1 0 0 0,0-1 0 0 0,-1 1 0 0 0,1-1 0 0 0,0 1 0 0 0,0-1 0 0 0,-1 1 0 0 0,1 0 0 0 0,0-1 0 0 0,2-1 0 0 0,3-2-9 0 0,-1-1 1 0 0,13-8 0 0 0,-10 8 10 0 0,5-5 19 0 0,1 1 1 0 0,1 1-1 0 0,0 0 0 0 0,0 1 0 0 0,0 1 0 0 0,31-10 0 0 0,-33 13-3 0 0,18-6 79 0 0,1 2-1 0 0,61-7 0 0 0,-54 13-32 0 0,0 2 0 0 0,0 1 0 0 0,0 2 1 0 0,-1 2-1 0 0,1 1 0 0 0,66 21 0 0 0,-87-20-69 0 0,1 0 0 0 0,-1 1 0 0 0,0 1-1 0 0,-1 1 1 0 0,0 0 0 0 0,26 21 0 0 0,-35-25 8 0 0,-1 1 0 0 0,1 1 0 0 0,-2-1 0 0 0,1 1 0 0 0,-1 0 0 0 0,0 0 0 0 0,0 1-1 0 0,-1 0 1 0 0,0 0 0 0 0,-1 0 0 0 0,0 1 0 0 0,0-1 0 0 0,-1 1 0 0 0,3 17 0 0 0,-5-20 17 0 0,-1 1 0 0 0,0-1 0 0 0,0 1-1 0 0,0-1 1 0 0,-1 0 0 0 0,-3 12 0 0 0,-16 44 220 0 0,15-49-145 0 0,-3 6 77 0 0,-1 1 0 0 0,0-1 1 0 0,-2 0-1 0 0,-1-1 0 0 0,0 0 1 0 0,-19 21-1 0 0,17-25-43 0 0,-1-1 0 0 0,-1 0 0 0 0,0-1-1 0 0,-28 16 1 0 0,26-20-42 0 0,16-9-149 0 0,0 1 0 0 0,0 0 1 0 0,0 0-1 0 0,0 0 1 0 0,-1 0-1 0 0,2 0 0 0 0,-1 1 1 0 0,-3 2-1 0 0,12-14-610 0 0,-6 8 631 0 0,0 1 1 0 0,0 0-1 0 0,-1 0 0 0 0,1 0 0 0 0,0 0 0 0 0,0-1 0 0 0,0 1 0 0 0,1 0 0 0 0,-1 1 0 0 0,0-1 0 0 0,2-1 1 0 0,10-4-48 0 0,0 1 1 0 0,0 0-1 0 0,0 1 1 0 0,1 0-1 0 0,-1 2 1 0 0,1-1-1 0 0,0 2 1 0 0,-1-1 0 0 0,28 3-1 0 0,-9 1-111 0 0,-1 2 1 0 0,0 1-1 0 0,39 12 0 0 0,-40-9 0 0 0,0 2-1 0 0,-1 1 1 0 0,49 26-1 0 0,-67-31 184 0 0,-1 1 0 0 0,1 0 0 0 0,-2 0 0 0 0,1 1-1 0 0,-1 0 1 0 0,0 1 0 0 0,-1 0 0 0 0,0 0 0 0 0,0 1 0 0 0,-1 0 0 0 0,-1 0-1 0 0,9 17 1 0 0,-11-17 60 0 0,0 0 0 0 0,-2 0-1 0 0,1 1 1 0 0,-1-1 0 0 0,-1 0 0 0 0,0 1-1 0 0,0 0 1 0 0,-1-1 0 0 0,0 1 0 0 0,-1-1-1 0 0,0 1 1 0 0,-1-1 0 0 0,0 0-1 0 0,-1 1 1 0 0,0-1 0 0 0,0 0 0 0 0,-6 10-1 0 0,1-2 156 0 0,-1-1 0 0 0,-1 0 0 0 0,-1 0 0 0 0,-1-1 0 0 0,0-1 0 0 0,0 1 0 0 0,-2-2 0 0 0,-17 15-1 0 0,21-20-37 0 0,-2 2 19 0 0,-1 0 0 0 0,0-1 1 0 0,-1 0-1 0 0,0-1 1 0 0,-21 10-1 0 0,17-11 44 0 0,0-1 0 0 0,-24 6 0 0 0,31-10 37 0 0,1-1-1 0 0,-18 1 1 0 0,24-3-236 0 0,-1 0 1 0 0,0 0 0 0 0,1-1-1 0 0,-1 0 1 0 0,1 0-1 0 0,-1 0 1 0 0,1 0-1 0 0,-8-4 1 0 0,11 5-64 0 0,-1-1-1 0 0,1 0 1 0 0,-1 0 0 0 0,1-1-1 0 0,0 1 1 0 0,0 0 0 0 0,-1 0-1 0 0,1-1 1 0 0,0 1 0 0 0,0 0-1 0 0,0-1 1 0 0,0 1-1 0 0,1-1 1 0 0,-1 1 0 0 0,0-1-1 0 0,1 0 1 0 0,-1 1 0 0 0,1-1-1 0 0,-1 0 1 0 0,1-3 0 0 0,-1 1-166 0 0,1 0 0 0 0,0 0 0 0 0,0 0 0 0 0,0 0 0 0 0,0 0 0 0 0,1 0 0 0 0,-1 0 0 0 0,3-6 0 0 0,0 0-674 0 0,1 1 1 0 0,7-14-1 0 0,8-5-6161 0 0,5 1-779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3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20447 0 0,'0'0'2528'0'0,"0"2"-2462"0"0,2 4-112 0 0,0 0 0 0 0,0 0 0 0 0,-1 0 0 0 0,0 1 1 0 0,0 6-1 0 0,4 20-125 0 0,48 262-158 0 0,-27-144 774 0 0,8 14 606 0 0,-25-119-224 0 0,26 83-1 0 0,-1-9-207 0 0,-25-82-368 0 0,-8-34-119 0 0,-6-23-110 0 0,-5-41-133 0 0,-6-105 0 0 0,17-64-139 0 0,3 169 274 0 0,2 1 0 0 0,14-59 0 0 0,-16 100 13 0 0,1 0-1 0 0,1 0 0 0 0,9-20 1 0 0,-11 30-47 0 0,0 0 1 0 0,0 1-1 0 0,1-1 1 0 0,0 1-1 0 0,0 0 1 0 0,1 1-1 0 0,-1-1 1 0 0,2 1-1 0 0,6-6 1 0 0,-11 11-12 0 0,0-1-1 0 0,1 1 1 0 0,-1-1-1 0 0,1 1 1 0 0,0 0 0 0 0,-1 0-1 0 0,1 0 1 0 0,0 0 0 0 0,-1 0-1 0 0,1 0 1 0 0,0 1 0 0 0,0 0-1 0 0,0-1 1 0 0,0 1-1 0 0,0 0 1 0 0,4 1 0 0 0,-3 0-12 0 0,1 0 0 0 0,0 0 1 0 0,-1 1-1 0 0,1-1 0 0 0,-1 1 1 0 0,0 0-1 0 0,0 1 0 0 0,1-1 0 0 0,3 4 1 0 0,2 2 1 0 0,0 1 0 0 0,-1 0 0 0 0,0 1 0 0 0,0-1 0 0 0,-1 2 0 0 0,9 14 0 0 0,-13-19 24 0 0,16 26 227 0 0,31 67 1 0 0,-33-56 68 0 0,15 36-73 0 0,27 98 0 0 0,-27-76 244 0 0,-16-54-303 0 0,20 39 51 0 0,-34-76-210 0 0,1-1-1 0 0,0 0 1 0 0,0-1-1 0 0,7 9 1 0 0,-9-13-175 0 0,0-1 1 0 0,1 0 0 0 0,-1 0-1 0 0,1 0 1 0 0,0 0 0 0 0,0-1-1 0 0,0 1 1 0 0,0-1-1 0 0,1 0 1 0 0,-1 0 0 0 0,1 0-1 0 0,3 2 1 0 0,-5-4-305 0 0,0 1 0 0 0,0-1-1 0 0,0 0 1 0 0,0 0 0 0 0,-1 1 0 0 0,1-1 0 0 0,0-1 0 0 0,0 1 0 0 0,0 0-1 0 0,0 0 1 0 0,-1-1 0 0 0,5 0 0 0 0,-2-1-1061 0 0,19-5-5823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4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36 22543 0 0,'-1'4'2047'0'0,"-4"2"-1714"0"0,8-8-370 0 0,1 1 0 0 0,0-1 0 0 0,-1 1 0 0 0,1-1 0 0 0,0 1 0 0 0,0 0 0 0 0,0 1 0 0 0,0-1 0 0 0,0 1 0 0 0,6-1 0 0 0,9-1-32 0 0,20-8-61 0 0,-26 6 40 0 0,22-4 0 0 0,-8 4-294 0 0,0 1 0 0 0,0 1 0 0 0,0 2 0 0 0,47 4 0 0 0,-65-2 323 0 0,0-1 0 0 0,0 1 0 0 0,0 1 0 0 0,0 0 0 0 0,-1 0 0 0 0,15 7 0 0 0,-20-8 88 0 0,1 1 0 0 0,-1-1-1 0 0,1 1 1 0 0,-1 0 0 0 0,0 0-1 0 0,0 0 1 0 0,0 0-1 0 0,-1 0 1 0 0,1 0 0 0 0,-1 1-1 0 0,1 0 1 0 0,-1-1 0 0 0,0 1-1 0 0,-1 0 1 0 0,1 0 0 0 0,2 7-1 0 0,-3-4 41 0 0,2 0 33 0 0,-1 1 0 0 0,0 0 1 0 0,-1 0-1 0 0,0 1 0 0 0,0-1 0 0 0,-1 0 0 0 0,0 0 0 0 0,0 0 0 0 0,-3 14 0 0 0,-10 41 828 0 0,10-51-734 0 0,0 0-1 0 0,0 0 0 0 0,-1 0 0 0 0,-1 0 1 0 0,0-1-1 0 0,-11 18 0 0 0,8-13 91 0 0,0 0 0 0 0,-6 19 1 0 0,-17 48 965 0 0,30-80-1182 0 0,0 1 0 0 0,0 0 0 0 0,0-1-1 0 0,0 1 1 0 0,1 0 0 0 0,-1 0 0 0 0,1 5 0 0 0,-2 16 197 0 0,2-25-262 0 0,0 0 0 0 0,0 1 0 0 0,0-1 0 0 0,0 1 0 0 0,0-1 0 0 0,0 0 0 0 0,0 1 0 0 0,0-1 0 0 0,0 0 0 0 0,1 1 0 0 0,-1-1 0 0 0,0 1 0 0 0,0-1 0 0 0,0 0 0 0 0,1 1 0 0 0,-1-1 0 0 0,0 0 0 0 0,1 0 0 0 0,-1 1 0 0 0,0-1 0 0 0,0 0 0 0 0,1 0 0 0 0,-1 1 0 0 0,0-1 0 0 0,1 0 0 0 0,-1 0 0 0 0,1 0 0 0 0,-1 1 0 0 0,0-1 0 0 0,1 0 0 0 0,0 0 0 0 0,13 3-72 0 0,-7-3 39 0 0,1 0 1 0 0,0-1-1 0 0,-1 0 0 0 0,1 0 1 0 0,-1-1-1 0 0,0 0 0 0 0,1 0 1 0 0,-1-1-1 0 0,13-6 1 0 0,-1-1-70 0 0,0-1 0 0 0,21-16-1 0 0,41-30-871 0 0,-17 13-1773 0 0,-22 12-2642 0 0,5-7-2729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5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10 799 13824 0 0,'0'0'629'0'0,"-2"1"-12"0"0,-6 3 7303 0 0,11-3-7794 0 0,0 0 0 0 0,0 0-1 0 0,0-1 1 0 0,0 1 0 0 0,0-1 0 0 0,0 0 0 0 0,0 0-1 0 0,5 0 1 0 0,2-1 5 0 0,44 0 295 0 0,72-10 1 0 0,55-26-405 0 0,-3 0 88 0 0,62-1-207 0 0,-234 37-63 0 0,0-1 0 0 0,0 1 0 0 0,-1-1 0 0 0,1 0 1 0 0,10-5-1 0 0,-14 6-145 0 0,0 0 1 0 0,0 0 0 0 0,-1 0-1 0 0,1 0 1 0 0,0-1 0 0 0,0 1-1 0 0,-1-1 1 0 0,1 1-1 0 0,-1-1 1 0 0,0 1 0 0 0,1-1-1 0 0,-1 0 1 0 0,0 0 0 0 0,0 0-1 0 0,0 0 1 0 0,0 0 0 0 0,0 0-1 0 0,0 0 1 0 0,-1 0-1 0 0,1-3 1 0 0,0-10-1998 0 0</inkml:trace>
  <inkml:trace contextRef="#ctx0" brushRef="#br0" timeOffset="1">422 0 21743 0 0,'-4'6'411'0'0,"-4"7"224"0"0,0 1 1 0 0,-6 16-1 0 0,12-24-626 0 0,0 0 0 0 0,0 1-1 0 0,1-1 1 0 0,0 0 0 0 0,0 1 0 0 0,0-1 0 0 0,1 1-1 0 0,1 9 1 0 0,29 184 233 0 0,17-2-64 0 0,-28-122 46 0 0,1 5-41 0 0,69 290 1360 0 0,-2-79-1029 0 0,-81-277-764 0 0,-1 0 0 0 0,13 21 1 0 0,-15-30-317 0 0,1-1 1 0 0,0 0-1 0 0,0 1 1 0 0,0-1-1 0 0,6 4 1 0 0,4 3-7804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72 511 24559 0 0,'-3'2'173'0'0,"1"-1"-1"0"0,-1 0 1 0 0,0 0 0 0 0,1 0-1 0 0,-1 0 1 0 0,0-1-1 0 0,0 1 1 0 0,1-1-1 0 0,-1 1 1 0 0,0-1 0 0 0,-4 0-1 0 0,6 0-149 0 0,0 0-1 0 0,-1-1 0 0 0,1 1 0 0 0,0 0 1 0 0,-1 0-1 0 0,1-1 0 0 0,0 1 1 0 0,0-1-1 0 0,0 1 0 0 0,-1-1 1 0 0,1 1-1 0 0,0-1 0 0 0,0 0 1 0 0,0 0-1 0 0,0 1 0 0 0,0-1 1 0 0,0 0-1 0 0,0 0 0 0 0,0 0 1 0 0,0 0-1 0 0,1 0 0 0 0,-1 0 1 0 0,0-1-1 0 0,1 1 0 0 0,-1 0 1 0 0,1 0-1 0 0,-1-2 0 0 0,-2-6-65 0 0,2 0-1 0 0,0-1 1 0 0,0 1 0 0 0,0 0-1 0 0,1 0 1 0 0,1-1 0 0 0,-1 1-1 0 0,2 0 1 0 0,-1-1 0 0 0,4-9-1 0 0,2-4-459 0 0,1 0 0 0 0,19-39 0 0 0,-16 40-100 0 0,1 1 0 0 0,1 0 0 0 0,29-36 1 0 0,-36 50 418 0 0,0 1 1 0 0,0-1-1 0 0,1 1 0 0 0,0 0 1 0 0,0 1-1 0 0,0 0 1 0 0,1 0-1 0 0,0 1 0 0 0,0-1 1 0 0,0 2-1 0 0,0-1 1 0 0,0 1-1 0 0,16-3 0 0 0,-20 5 125 0 0,0 1 0 0 0,0 0-1 0 0,0 0 1 0 0,-1 0-1 0 0,1 1 1 0 0,0-1-1 0 0,0 1 1 0 0,-1 0-1 0 0,1 0 1 0 0,0 1 0 0 0,-1-1-1 0 0,1 1 1 0 0,-1-1-1 0 0,1 1 1 0 0,-1 0-1 0 0,0 0 1 0 0,0 1 0 0 0,0-1-1 0 0,0 1 1 0 0,2 2-1 0 0,0 0 56 0 0,0 1 0 0 0,0 0 0 0 0,-1 0 0 0 0,0 0 0 0 0,0 1 0 0 0,0-1-1 0 0,-1 1 1 0 0,0 0 0 0 0,3 9 0 0 0,2 15 351 0 0,-2 1 0 0 0,0 0-1 0 0,-3 0 1 0 0,1 40 0 0 0,-5-26 286 0 0,-2-1 0 0 0,-12 66 0 0 0,4-67-9 0 0,-24 63 0 0 0,16-51-157 0 0,-37 84 1075 0 0,-2 11 705 0 0,57-150-2243 0 0,0 3-31 0 0,0 0-1 0 0,-1 0 1 0 0,2 0-1 0 0,-1 0 1 0 0,0 0-1 0 0,1 7 1 0 0,0-9 21 0 0,0-1-1 0 0,0 0 1 0 0,1 1 0 0 0,-1-1 0 0 0,1 0-1 0 0,-1 0 1 0 0,1 1 0 0 0,-1-1 0 0 0,1 0 0 0 0,0 0-1 0 0,-1 0 1 0 0,1 0 0 0 0,0 0 0 0 0,0 0-1 0 0,0 0 1 0 0,0 0 0 0 0,0 0 0 0 0,0 0 0 0 0,0 0-1 0 0,0-1 1 0 0,1 1 0 0 0,-1 0 0 0 0,0-1-1 0 0,2 1 1 0 0,7 3 5 0 0,-1-1 0 0 0,0 0 1 0 0,1-1-1 0 0,0 0 0 0 0,-1-1 0 0 0,16 0 0 0 0,59-3 84 0 0,-72 1-43 0 0,31-4 74 0 0,74-17 0 0 0,-84 12-793 0 0,-1-1 0 0 0,0-1-1 0 0,0-2 1 0 0,-1-1-1 0 0,-1-1 1 0 0,37-28 0 0 0,-23 14-903 0 0</inkml:trace>
  <inkml:trace contextRef="#ctx0" brushRef="#br0" timeOffset="1">1441 1 19983 0 0,'-4'0'1811'0'0,"0"0"-1454"0"0,3 0 291 0 0,1 12-528 0 0,0-7-150 0 0,1-1 0 0 0,-1 1 0 0 0,1 0-1 0 0,0 0 1 0 0,2 4 0 0 0,4 18-111 0 0,-6-17 79 0 0,11 68 2 0 0,2 109 0 0 0,-10 261 3992 0 0,-8-347-2716 0 0,4-98-1157 0 0,0 0 0 0 0,0 0 0 0 0,0 0 0 0 0,-1 0-1 0 0,0 0 1 0 0,-1 5 0 0 0,1-6 532 0 0,2-19-429 0 0,5-105-255 0 0,1-12 13 0 0,-3 105 48 0 0,15-85-93 0 0,-4 37 54 0 0,-6 33 71 0 0,18-58 0 0 0,-25 96-2 0 0,6-16-19 0 0,0 0 1 0 0,15-27-1 0 0,-19 43 26 0 0,-1 0 0 0 0,1 0 1 0 0,0 1-1 0 0,1-1 0 0 0,-1 1 0 0 0,1 0 0 0 0,0 1 0 0 0,0-1 0 0 0,1 1 0 0 0,-1 0 1 0 0,1 0-1 0 0,10-5 0 0 0,-13 8-6 0 0,-1 1 1 0 0,0-1-1 0 0,1 1 1 0 0,-1-1 0 0 0,0 1-1 0 0,1 0 1 0 0,-1 0-1 0 0,1 0 1 0 0,-1 0-1 0 0,0 1 1 0 0,1-1-1 0 0,-1 1 1 0 0,1-1-1 0 0,-1 1 1 0 0,0 0 0 0 0,0 0-1 0 0,3 1 1 0 0,3 2-19 0 0,0 0 0 0 0,-1 1 1 0 0,9 6-1 0 0,-9-4 0 0 0,1 1-1 0 0,-1 0 0 0 0,-1 0 1 0 0,0 0-1 0 0,0 0 1 0 0,0 1-1 0 0,6 15 0 0 0,4 5 1 0 0,15 26 78 0 0,36 95 0 0 0,-10-20 257 0 0,-42-100-164 0 0,1-1 0 0 0,27 35-1 0 0,-33-49-133 0 0,1-2 0 0 0,1 0 0 0 0,0 0 0 0 0,1-1 0 0 0,0 0-1 0 0,16 9 1 0 0,-20-15-83 0 0,1 0 0 0 0,0-1-1 0 0,0 0 1 0 0,1-1 0 0 0,-1 0 0 0 0,1-1-1 0 0,0 0 1 0 0,0-1 0 0 0,0 0-1 0 0,18 0 1 0 0,-8-1-1359 0 0,40-5 0 0 0,-20-3-264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6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1295 20383 0 0,'-34'11'1848'0'0,"26"-10"-1425"0"0,7-1 86 0 0,2-3-326 0 0,0 1-1 0 0,0 0 1 0 0,0 0-1 0 0,0 0 1 0 0,1 0-1 0 0,-1 1 1 0 0,1-1-1 0 0,-1 0 1 0 0,1 1-1 0 0,3-4 1 0 0,1 0 11 0 0,0 0-102 0 0,0-1 1 0 0,1 1 0 0 0,0 0-1 0 0,0 1 1 0 0,1 0 0 0 0,8-4-1 0 0,51-18 235 0 0,-34 15-188 0 0,23-10-40 0 0,0 3 0 0 0,1 2-1 0 0,103-14 1 0 0,39 17-695 0 0,-66 14-2956 0 0,-89-1 1641 0 0</inkml:trace>
  <inkml:trace contextRef="#ctx0" brushRef="#br0" timeOffset="1">1834 0 19351 0 0,'-2'5'261'0'0,"-26"68"1358"0"0,25-62-1293 0 0,0 0 1 0 0,0 0-1 0 0,1 1 1 0 0,-1 21-1 0 0,8 82 4198 0 0,8 1-3355 0 0,26 113-2333 0 0,-29-178 1299 0 0,9 52-358 0 0,42 245 337 0 0,-37-218-1052 0 0,-6-45-5845 0 0,-4-17-1682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7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72 17503 0 0,'-17'3'704'0'0,"0"-1"0"0"0,-1-1 0 0 0,1 0 0 0 0,0-1-1 0 0,-1-1 1 0 0,-22-4 0 0 0,38 4-226 0 0,1 2-314 0 0,0-1 1 0 0,0 0-1 0 0,1 0 1 0 0,-1 0-1 0 0,0 0 1 0 0,0 0-1 0 0,1 0 1 0 0,-1-1-1 0 0,0 1 1 0 0,1 0 0 0 0,-1 0-1 0 0,0 0 1 0 0,0-1-1 0 0,1 1 1 0 0,-1 0-1 0 0,0-1 1 0 0,1 1-1 0 0,-1-1 1 0 0,1 1-1 0 0,-1-1 1 0 0,0 0-1 0 0,11-3-49 0 0,3-2-172 0 0,0 1 0 0 0,0 1 0 0 0,0 0 0 0 0,22-4 1 0 0,56-3-154 0 0,-49 7 141 0 0,171-11 275 0 0,-121 10-58 0 0,365 9 488 0 0,-261 1-581 0 0,28 2 36 0 0,-170-4-1369 0 0,0-2 0 0 0,88-10 0 0 0,-110 6-552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7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24503 0 0,'0'0'2224'0'0,"3"1"-1834"0"0,10 1-378 0 0,1 1 1 0 0,0-1-1 0 0,-1-1 1 0 0,1-1 0 0 0,22-1-1 0 0,74-14 24 0 0,-84 11-41 0 0,219-47-13 0 0,-1 0-349 0 0,-15 24-878 0 0,-85 16-2225 0 0,-77 9-4645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36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11520 0 0,'0'0'9551'0'0,"1"2"-9457"0"0,1 10-90 0 0,-1 1 0 0 0,0 0 1 0 0,0-1-1 0 0,-3 23 0 0 0,1 0-7 0 0,6 108 77 0 0,-3-113 51 0 0,10 58 0 0 0,-4-36 1 0 0,-4 27 32 0 0,-3-14 89 0 0,-2-36 1570 0 0,2-41-1378 0 0,1 2-254 0 0,6-23 79 0 0,-2 0 0 0 0,3-63 0 0 0,-8 83-264 0 0,0 0 0 0 0,5-20 0 0 0,1-13 0 0 0,10-68 64 0 0,-13 95-91 0 0,1 1 0 0 0,0 0 0 0 0,2 0 0 0 0,0 0 0 0 0,1 1 0 0 0,14-22 0 0 0,-11 21 45 0 0,2 0-1 0 0,23-27 1 0 0,-34 42-18 0 0,-2 3 0 0 0,1-1 0 0 0,-1 0 0 0 0,1 0 0 0 0,0 0 0 0 0,0 1 0 0 0,-1-1 0 0 0,1 1 0 0 0,0-1 0 0 0,0 0 0 0 0,0 1 0 0 0,0-1 0 0 0,0 1 0 0 0,0 0 0 0 0,-1-1 0 0 0,1 1 0 0 0,2-1 0 0 0,4-2 10 0 0,22-8 140 0 0,-27 10-156 0 0,1 1 0 0 0,0-1 0 0 0,0 1 0 0 0,0 0 0 0 0,0 0 0 0 0,-1 0-1 0 0,1 0 1 0 0,4 1 0 0 0,-3-1-36 0 0,1 2-28 0 0,-3 0 69 0 0,10 4 40 0 0,-1 0 1 0 0,0 1-1 0 0,0 1 0 0 0,12 10 1 0 0,-17-13 105 0 0,0 1 0 0 0,-1 0 0 0 0,0 0 0 0 0,0 0 0 0 0,0 1 0 0 0,-1 0 0 0 0,0 0 0 0 0,4 11 0 0 0,-5-9-393 0 0,0 0 0 0 0,-1 1 0 0 0,0-1 0 0 0,0 1 0 0 0,0 12 1 0 0,0 3 283 0 0,-1-19-25 0 0,0-1 1 0 0,0 0 0 0 0,1 1-1 0 0,3 7 1 0 0,-2-8-24 0 0,-1 1 1 0 0,0 0-1 0 0,0-1 0 0 0,0 8 1 0 0,0-4 7 0 0,0 0 0 0 0,6 15 0 0 0,-5-16 4 0 0,0 1 1 0 0,-1-1-1 0 0,3 14 0 0 0,0 61-10 0 0,-8-66-42 0 0,2-16 52 0 0,0 0 0 0 0,1 0 0 0 0,0 1-1 0 0,-1-1 1 0 0,1 0 0 0 0,0 0 0 0 0,-1 1 0 0 0,1-1 0 0 0,0 0 0 0 0,0 1 0 0 0,0-1 0 0 0,0 0 0 0 0,1 0 0 0 0,-1 1 0 0 0,0-1-1 0 0,0 0 1 0 0,1 0 0 0 0,0 2 0 0 0,0 2 0 0 0,1-1 0 0 0,-1 1 0 0 0,0 0 0 0 0,1 6 0 0 0,1 10 0 0 0,-1 2 0 0 0,0-14 0 0 0,5-2 0 0 0,-1 0 0 0 0,-5-5 0 0 0,0 0 1 0 0,0 0-1 0 0,1-1 0 0 0,-1 1 0 0 0,0 0 0 0 0,1-1 1 0 0,-1 0-1 0 0,1 1 0 0 0,0-1 0 0 0,-1 0 0 0 0,1 0 1 0 0,0 0-1 0 0,0 0 0 0 0,0 0 0 0 0,0 0 0 0 0,3 1 1 0 0,2 0 29 0 0,-5 0 142 0 0,43 0 618 0 0,-30-1-669 0 0,-1 0 0 0 0,0-1-1 0 0,1-1 1 0 0,13-2 0 0 0,-18 2-33 0 0,1 1-1 0 0,16 0 1 0 0,-10 1 57 0 0,1-5-1289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3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1778 18599 0 0,'0'0'852'0'0,"-8"2"279"0"0,-1-4-1030 0 0,7 1 86 0 0,1 0 0 0 0,-1 0 0 0 0,1 0 0 0 0,0 0 0 0 0,-1 0 0 0 0,1 0 0 0 0,0 0 0 0 0,0-1 0 0 0,0 1 0 0 0,0 0 0 0 0,-2-3 1024 0 0,5 3-915 0 0,-1-1-254 0 0,1 0-1 0 0,1 0 0 0 0,-1 0 0 0 0,0 0 1 0 0,0 1-1 0 0,1-1 0 0 0,-1 1 0 0 0,1-1 1 0 0,-1 1-1 0 0,1 0 0 0 0,0 0 0 0 0,-1 0 1 0 0,1 1-1 0 0,0-1 0 0 0,0 1 0 0 0,0-1 1 0 0,-1 1-1 0 0,5 0 0 0 0,327 12 1137 0 0,95-1-672 0 0,-247-6-493 0 0,-62-1-14 0 0,353 28 74 0 0,-331-19-82 0 0,-33-3 28 0 0,218 12 80 0 0,-171-33 7 0 0,-122 6 89 0 0,-33 5-22 0 0,12-5 268 0 0,-17 1-367 0 0,1 1-1 0 0,-1-1 0 0 0,0 1 1 0 0,0 0-1 0 0,0 0 0 0 0,0 0 1 0 0,-6-3-1 0 0,-14-10 8 0 0,15 9-75 0 0,-21-13 0 0 0,20 15-6 0 0,1-1-1 0 0,-12-10 1 0 0,-22-22 0 0 0,-69-46 0 0 0,90 68-2 0 0,-31-29 1 0 0,2 1-103 0 0,34 31 65 0 0,0 0 0 0 0,1-2-1 0 0,-27-30 1 0 0,-3-5 39 0 0,1 3 0 0 0,-51-91-42 0 0,91 131 31 0 0,-2-6 9 0 0,0-1 0 0 0,1 0 1 0 0,0 0-1 0 0,1 0 0 0 0,-5-23 0 0 0,-4-12 2 0 0,8 31 2 0 0,0 0 0 0 0,1-1 1 0 0,1 1-1 0 0,-2-30 0 0 0,3 7 29 0 0,2 18-90 0 0,0-1 1 0 0,1 1 0 0 0,5-31-1 0 0,21-71-45 0 0,-21 107 106 0 0,1 1-1 0 0,1 0 1 0 0,0-1 0 0 0,18-27-1 0 0,0 1-2 0 0,-19 32-9 0 0,1-1-1 0 0,1 1 1 0 0,9-13-1 0 0,67-73 254 0 0,-59 70-226 0 0,0 0 1 0 0,2 2-1 0 0,1 1 0 0 0,1 1 1 0 0,43-27-1 0 0,-48 36-53 0 0,0 2 1 0 0,0 0-1 0 0,2 2 0 0 0,-1 1 0 0 0,54-14 0 0 0,-43 16 20 0 0,-1 3 0 0 0,1 1 0 0 0,-1 1-1 0 0,41 3 1 0 0,-19 3 1 0 0,82 14 0 0 0,-105-10 49 0 0,-1 2 0 0 0,1 0 0 0 0,51 24-1 0 0,-31-7-90 0 0,-1 1-1 0 0,-1 4 1 0 0,-2 1-1 0 0,-1 2 1 0 0,73 69-1 0 0,-88-68-97 0 0,-3 2 1 0 0,41 59-1 0 0,-57-72 155 0 0,-2 0 0 0 0,0 1 0 0 0,-1 0 0 0 0,-1 1 0 0 0,10 39 0 0 0,-7-6 0 0 0,10 87 0 0 0,-21-101 0 0 0,-1 0 0 0 0,-6 50 0 0 0,3-78 0 0 0,-5 37 0 0 0,-2-1 0 0 0,-3 0 0 0 0,-21 65 0 0 0,16-72-2 0 0,-1-1 0 0 0,-2-1 0 0 0,-35 57 0 0 0,-89 114 104 0 0,130-197-22 0 0,0-1 0 0 0,-2-1 1 0 0,1-1-1 0 0,-2 0 1 0 0,-18 14-1 0 0,16-13 320 0 0,17-17-390 0 0,0 0 0 0 0,1 0 0 0 0,-1 0 0 0 0,1 0 0 0 0,-1 0 0 0 0,1-1 0 0 0,0 1 0 0 0,-1 0 0 0 0,1 0 0 0 0,0 0 0 0 0,0 0 0 0 0,0-1 0 0 0,0 1 0 0 0,0 0 0 0 0,0-2 0 0 0,0-5-10 0 0,0 1 0 0 0,1 0 0 0 0,0 0 0 0 0,1-1 0 0 0,-1 1 0 0 0,1 0 0 0 0,1 0 0 0 0,-1 1 0 0 0,1-1 0 0 0,0 0 0 0 0,1 1 0 0 0,0 0 0 0 0,6-8 0 0 0,-2 3 0 0 0,1 0 0 0 0,1 1 0 0 0,0 0 0 0 0,1 0 0 0 0,18-12 0 0 0,-8 8 0 0 0,1 1 0 0 0,28-12 0 0 0,-16 11 25 0 0,1 2 0 0 0,0 2 0 0 0,1 1-1 0 0,61-8 1 0 0,-21 9-49 0 0,0 3 0 0 0,1 3 0 0 0,112 13 0 0 0,-92-3 127 0 0,76 11-290 0 0,-103-11 225 0 0,-42-6-25 0 0,33 8 0 0 0,-47-8-60 0 0,0-1-1 0 0,1 0 1 0 0,23-1-1 0 0,-11-1-313 0 0,-20 1-272 0 0,0 0-1 0 0,0 0 0 0 0,-1-1 0 0 0,12-2 0 0 0,0-4-550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0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997 61 14280 0 0,'-26'-8'1396'0'0,"-24"-11"0"0"0,34 13-431 0 0,0 0 1 0 0,-1 0-1 0 0,0 1 1 0 0,1 2-1 0 0,-19-3 1 0 0,25 5-909 0 0,0 0 0 0 0,0 1 0 0 0,0 0 1 0 0,0 1-1 0 0,0 0 0 0 0,0 1 0 0 0,0 0 1 0 0,0 0-1 0 0,1 1 0 0 0,-1 1 0 0 0,1-1 1 0 0,0 1-1 0 0,0 1 0 0 0,0 0 0 0 0,1 0 1 0 0,-10 8-1 0 0,-7 8-18 0 0,1 0 0 0 0,2 2 0 0 0,-27 34 0 0 0,-51 82 70 0 0,100-139-109 0 0,-39 62 104 0 0,-36 77 0 0 0,-21 74 234 0 0,50-93 365 0 0,-44 180 0 0 0,30 30 193 0 0,56-277-808 0 0,2 0 0 0 0,2 0 0 0 0,10 66 0 0 0,-6-83-98 0 0,2-1-1 0 0,1 0 1 0 0,2-1-1 0 0,1 0 1 0 0,26 57 0 0 0,-26-72-15 0 0,0 0 0 0 0,1 0 0 0 0,1-1 0 0 0,1-1 0 0 0,0 0 0 0 0,1-1 0 0 0,1 0 0 0 0,0-1 0 0 0,1-1 0 0 0,33 23 0 0 0,-20-18-69 0 0,1-1 1 0 0,1-1-1 0 0,1-2 0 0 0,56 20 1 0 0,-55-27-165 0 0,1 0-1 0 0,-1-3 1 0 0,2-1 0 0 0,58 0 0 0 0,-58-5-1274 0 0,0-2 0 0 0,48-11 0 0 0,-30 1-6079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1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19895 0 0,'0'2'455'0'0,"2"30"-311"0"0,1 0 0 0 0,2-1 0 0 0,15 51 0 0 0,3 20-813 0 0,-14-49 982 0 0,-3 0 1 0 0,-2 0-1 0 0,-2 1 1 0 0,-6 59 0 0 0,3-85 203 0 0,2-22-326 0 0,-1 1 1 0 0,-1-1-1 0 0,1 1 0 0 0,-1-1 1 0 0,0 0-1 0 0,0 0 0 0 0,-1 1 1 0 0,0-1-1 0 0,-3 6 0 0 0,5-11 609 0 0,-9-25-224 0 0,6 9-464 0 0,0 0 0 0 0,2 0 0 0 0,-1 0 0 0 0,2-28 0 0 0,12-64-202 0 0,-6 62 132 0 0,1-8-84 0 0,25-95 0 0 0,-22 112-3 0 0,-5 16 64 0 0,11-29 1 0 0,-8 28-1 0 0,1 0 0 0 0,1 1 1 0 0,25-36-1 0 0,-30 50-25 0 0,-1 1-1 0 0,1-1 0 0 0,0 1 0 0 0,0 1 0 0 0,1-1 1 0 0,0 1-1 0 0,8-5 0 0 0,-10 6 6 0 0,0 2 0 0 0,0-1 0 0 0,0 0 0 0 0,0 1 0 0 0,0 0 0 0 0,1 0 0 0 0,-1 0 0 0 0,1 0 0 0 0,-1 1 0 0 0,1 0 0 0 0,-1 0 0 0 0,9 1 0 0 0,-6 0 4 0 0,0 1 0 0 0,0 0-1 0 0,-1 0 1 0 0,1 1 0 0 0,0 0-1 0 0,-1 0 1 0 0,0 0 0 0 0,0 1-1 0 0,0 0 1 0 0,0 0 0 0 0,9 9-1 0 0,3 6 42 0 0,30 38 1 0 0,-38-45-38 0 0,5 8 9 0 0,0 1-1 0 0,-2 1 0 0 0,-1 1 1 0 0,12 26-1 0 0,-9-9 124 0 0,18 70 0 0 0,-19-51 78 0 0,11 111 1 0 0,-23-129-252 0 0,2 20 19 0 0,3-22-2756 0 0,-6-28 1273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2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33 369 24071 0 0,'-1'0'547'0'0,"-2"1"759"0"0,5-2-644 0 0,11-7-668 0 0,20-10-1080 0 0,-20 14 856 0 0,1 0 0 0 0,0 1 0 0 0,0 1 0 0 0,21-1 0 0 0,-27 3 111 0 0,1 0-1 0 0,0 1 1 0 0,0 0 0 0 0,-1 0 0 0 0,1 1 0 0 0,0 0 0 0 0,-1 0-1 0 0,11 6 1 0 0,-16-7 101 0 0,0 1-1 0 0,0 0 1 0 0,0 0 0 0 0,0 1-1 0 0,-1-1 1 0 0,1 0-1 0 0,-1 1 1 0 0,0-1-1 0 0,1 1 1 0 0,-1 0 0 0 0,0 0-1 0 0,-1 0 1 0 0,1 0-1 0 0,0 0 1 0 0,-1 0 0 0 0,2 5-1 0 0,-1-1 74 0 0,0 0-1 0 0,-1 0 0 0 0,1 0 1 0 0,-1 0-1 0 0,-1 1 1 0 0,0 12-1 0 0,-1-9 38 0 0,-1 1-1 0 0,0-1 1 0 0,-1 0-1 0 0,-1 0 1 0 0,0 0 0 0 0,0 0-1 0 0,-1-1 1 0 0,-7 13-1 0 0,-9 10 167 0 0,-26 33 0 0 0,-4-5 228 0 0,-10 14 396 0 0,28-35-345 0 0,24-30-263 0 0,0 1 0 0 0,1-1-1 0 0,-11 21 1 0 0,17-29-248 0 0,2 0-1 0 0,-1 0 1 0 0,0 0-1 0 0,0 0 1 0 0,1 0-1 0 0,-1 0 1 0 0,1 0-1 0 0,-1 0 1 0 0,1 0-1 0 0,0 0 1 0 0,0 0-1 0 0,0 0 1 0 0,0 0-1 0 0,0 0 1 0 0,0 0-1 0 0,1 0 1 0 0,-1 1-1 0 0,1-1 1 0 0,0 0-1 0 0,-1 0 1 0 0,1-1-1 0 0,0 1 1 0 0,0 0-1 0 0,0 0 1 0 0,0 0-1 0 0,1-1 1 0 0,-1 1 0 0 0,0 0-1 0 0,1-1 1 0 0,-1 1-1 0 0,1-1 1 0 0,2 3-1 0 0,1-1-46 0 0,0 0 0 0 0,0 0 0 0 0,0-1-1 0 0,0 1 1 0 0,0-1 0 0 0,1 0 0 0 0,-1-1 0 0 0,1 1 0 0 0,-1-1 0 0 0,11 1-1 0 0,120 0-166 0 0,108-6-9 0 0,-165 13-128 0 0,-58-5-566 0 0,-1-2 1 0 0,1 0 0 0 0,0-1-1 0 0,38-4 1 0 0,-33-1-949 0 0</inkml:trace>
  <inkml:trace contextRef="#ctx0" brushRef="#br0" timeOffset="1">1160 10 22319 0 0,'0'0'2236'0'0,"2"0"-2045"0"0,9-3-194 0 0,-7 1-43 0 0,0 1-1 0 0,0 0 1 0 0,0 0-1 0 0,0 0 1 0 0,0 1-1 0 0,-1-1 1 0 0,1 1 0 0 0,0 0-1 0 0,0 0 1 0 0,0 1-1 0 0,0-1 1 0 0,6 2-1 0 0,-2 1 13 0 0,0 0-1 0 0,1 1 1 0 0,-1 0-1 0 0,-1 0 0 0 0,1 1 1 0 0,-1 0-1 0 0,0 0 1 0 0,0 1-1 0 0,0 0 0 0 0,-1 0 1 0 0,0 1-1 0 0,0-1 1 0 0,0 1-1 0 0,-1 1 0 0 0,0-1 1 0 0,4 10-1 0 0,11 23 279 0 0,-3 1 0 0 0,-1 1 0 0 0,18 75 0 0 0,50 297 2424 0 0,-65-291-1872 0 0,-5 1 1 0 0,-6 0-1 0 0,-15 248 0 0 0,-14-217-597 0 0,7-52 6 0 0,-52 212 626 0 0,49-259-701 0 0,-2 0-1 0 0,-2-1 1 0 0,-3-1-1 0 0,-60 100 1 0 0,66-126-189 0 0,-1-1-1 0 0,-2-1 1 0 0,0 0-1 0 0,-35 31 1 0 0,39-43-234 0 0,0-1 1 0 0,-1 0-1 0 0,0-1 0 0 0,-1-1 0 0 0,0 0 1 0 0,0-2-1 0 0,-37 13 0 0 0,-26 1-964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3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0 811 4608 0 0,'15'16'353'0'0,"-14"-16"-213"0"0,0 1 1 0 0,0 0-1 0 0,0-1 0 0 0,-1 0 1 0 0,1 1-1 0 0,0-1 0 0 0,0 1 1 0 0,0-1-1 0 0,1 0 0 0 0,-1 0 0 0 0,0 1 1 0 0,0-1-1 0 0,0 0 0 0 0,0 0 1 0 0,0 0-1 0 0,0 0 0 0 0,0-1 0 0 0,0 1 1 0 0,2 0-1 0 0,1-1 1583 0 0,35-3 8417 0 0,0-6-4449 0 0,-16 4-5087 0 0,37-12-300 0 0,100-43 1 0 0,-69 23-160 0 0,-2 0-111 0 0,25-9-221 0 0,325-100-534 0 0,-326 111 643 0 0,163-38 114 0 0,-197 55 78 0 0,131-23 314 0 0,-71 16-223 0 0,159-32 93 0 0,58-12-27 0 0,-74 16-199 0 0,-205 38-65 0 0,127-31-662 0 0,-179 41 293 0 0,23-6-5794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1 788 19895 0 0,'0'0'1803'0'0,"3"-2"-1482"0"0,113-76 45 0 0,148-74 0 0 0,-106 74-324 0 0,3 7 0 0 0,2 7 0 0 0,292-73 0 0 0,-125 69 784 0 0,40 20 382 0 0,-263 36-799 0 0,453-36 548 0 0,-433 41-1389 0 0,-56 4-1968 0 0,-70 2 2316 0 0,-1 1-1 0 0,1 0 1 0 0,-1 0-1 0 0,1 0 1 0 0,-1 0-1 0 0,0 0 1 0 0,1-1-1 0 0,-1 1 1 0 0,1 0-1 0 0,-1 0 1 0 0,1-1-1 0 0,-1 1 1 0 0,0 0-1 0 0,1-1 1 0 0,-1 1-1 0 0,0-1 1 0 0,1 1 0 0 0,-1-1-1 0 0,2-1-322 0 0,0 1-80 0 0,-1 1 299 0 0,-1 0 0 0 0,1 0 1 0 0,-1 0-1 0 0,1 0 1 0 0,-1 0-1 0 0,1 0 1 0 0,-1-1-1 0 0,0 1 0 0 0,1 0 1 0 0,-1 0-1 0 0,1-1 1 0 0,-1 1-1 0 0,0 0 1 0 0,1 0-1 0 0,-1-1 1 0 0,0 1-1 0 0,1-1 0 0 0,2-6-6391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790 1 19895 0 0,'-11'3'372'0'0,"1"0"-1"0"0,-1-1 0 0 0,-13 2 0 0 0,-8 1 142 0 0,-112 18 116 0 0,113-20 406 0 0,-34 9-1 0 0,61-9-914 0 0,3-3-158 0 0,2 1-40 0 0,-1 0 74 0 0,0-1 0 0 0,0 1 0 0 0,1 0 0 0 0,-1-1 0 0 0,0 1 0 0 0,1 0 0 0 0,-1-1 0 0 0,0 1 0 0 0,1 0-1 0 0,-1-1 1 0 0,1 1 0 0 0,-1-1 0 0 0,1 1 0 0 0,-1-1 0 0 0,1 1 0 0 0,0-1 0 0 0,-1 1 0 0 0,2 0 0 0 0,15 8-16 0 0,-12-7-11 0 0,34 16 294 0 0,0-2-1 0 0,46 12 1 0 0,-24-8 323 0 0,148 46 707 0 0,28 5-590 0 0,8 2-333 0 0,-27-5-310 0 0,46 17 417 0 0,-249-80-371 0 0,0 2-1 0 0,-1-1 0 0 0,1 2 0 0 0,-1 0 0 0 0,18 15 0 0 0,-31-23-92 0 0,-1 1-1 0 0,1-1 1 0 0,0 1 0 0 0,-1 0-1 0 0,1-1 1 0 0,-1 1 0 0 0,1 0-1 0 0,-1 0 1 0 0,0-1-1 0 0,1 1 1 0 0,-1 0 0 0 0,0 0-1 0 0,1 0 1 0 0,-1 0 0 0 0,0-1-1 0 0,0 1 1 0 0,0 0-1 0 0,0 0 1 0 0,1 0 0 0 0,-2 0-1 0 0,1 0 1 0 0,0 0 0 0 0,0-1-1 0 0,0 1 1 0 0,0 1-1 0 0,-1 0 16 0 0,0 1-1 0 0,0-1 0 0 0,0 0 0 0 0,0 0 0 0 0,0 0 0 0 0,0 0 0 0 0,-3 3 0 0 0,-7 7 45 0 0,-2-1-1 0 0,1 0 1 0 0,-2-1-1 0 0,1 0 0 0 0,-28 14 1 0 0,8-4-14 0 0,-84 54 49 0 0,-227 146-1 0 0,13 20-130 0 0,307-221 4 0 0,-246 203-197 0 0,14 16-288 0 0,164-142-1062 0 0,-146 199 1 0 0,141-152 147 0 0,16-19-12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5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128 510 8752 0 0,'-4'-6'442'0'0,"-45"-66"1989"0"0,26 42 1347 0 0,18 26-3094 0 0,1-1-1 0 0,0 0 0 0 0,0 0 1 0 0,1 0-1 0 0,-5-9 0 0 0,-3-7 665 0 0,10 19-1188 0 0,-1-1-1 0 0,1 1 1 0 0,-1-1 0 0 0,1 0 0 0 0,0 0-1 0 0,0 1 1 0 0,1-1 0 0 0,-1 0-1 0 0,0 0 1 0 0,1 0 0 0 0,0-5-1 0 0,-1 4-51 0 0,1 1 0 0 0,0 0 1 0 0,0-1-1 0 0,0 1 0 0 0,0 0 0 0 0,1-1 0 0 0,0 1 0 0 0,-1 0 0 0 0,1 0 0 0 0,0-1 0 0 0,1 1 0 0 0,-1 0 0 0 0,0 0 0 0 0,1 0 0 0 0,0 1 0 0 0,0-1 1 0 0,2-3-1 0 0,11-14 213 0 0,-10 13-208 0 0,0 0 0 0 0,0 1-1 0 0,1 0 1 0 0,12-11 0 0 0,5 0 26 0 0,1 1 1 0 0,1 2-1 0 0,0 0 0 0 0,53-19 0 0 0,113-27-194 0 0,-157 52 36 0 0,0 1-1 0 0,1 2 1 0 0,67-3-1 0 0,-75 9-26 0 0,1 0 0 0 0,0 2-1 0 0,-1 1 1 0 0,1 1 0 0 0,37 12-1 0 0,-54-14 53 0 0,-1 1 0 0 0,0 0 0 0 0,0 1-1 0 0,0 0 1 0 0,0 1 0 0 0,-1 0 0 0 0,0 0-1 0 0,0 1 1 0 0,0 0 0 0 0,-1 0 0 0 0,0 1 0 0 0,-1 1-1 0 0,1-1 1 0 0,-2 1 0 0 0,1 0 0 0 0,-1 0-1 0 0,-1 1 1 0 0,0 0 0 0 0,0 0 0 0 0,-1 0 0 0 0,0 1-1 0 0,0-1 1 0 0,2 16 0 0 0,-4-6 30 0 0,-1 0 0 0 0,0-1 0 0 0,-1 1 0 0 0,-2-1 0 0 0,0 1 0 0 0,-1-1 1 0 0,0 1-1 0 0,-2-1 0 0 0,0 0 0 0 0,-10 22 0 0 0,-10 16 314 0 0,-59 101 0 0 0,67-129-218 0 0,-58 96 283 0 0,62-104-447 0 0,12-20-76 0 0,1 0-32 0 0,1-1 119 0 0,-1 1 0 0 0,0 0 0 0 0,0-1 0 0 0,1 1 0 0 0,-1 0 0 0 0,0-1 0 0 0,1 1-1 0 0,-1 0 1 0 0,0-1 0 0 0,1 1 0 0 0,-1-1 0 0 0,1 1 0 0 0,-1-1 0 0 0,1 1 0 0 0,-1-1 0 0 0,1 1 0 0 0,0-1 0 0 0,-1 0 0 0 0,1 1-1 0 0,-1-1 1 0 0,1 0 0 0 0,0 0 0 0 0,-1 1 0 0 0,2-1 0 0 0,20 6-411 0 0,-16-5 292 0 0,6 1-57 0 0,0-1 1 0 0,17 1-1 0 0,11 1 21 0 0,8 1 59 0 0,-22-1 115 0 0,34 6-1 0 0,-21 0-43 0 0,39 15 0 0 0,-64-19 33 0 0,0 1 1 0 0,0 1-1 0 0,-1 0 1 0 0,0 1-1 0 0,-1 0 1 0 0,14 12-1 0 0,-20-15 32 0 0,0 0-1 0 0,0 1 1 0 0,0-1-1 0 0,-1 1 1 0 0,0 1-1 0 0,0-1 1 0 0,0 0-1 0 0,-1 1 1 0 0,0 0-1 0 0,-1 0 0 0 0,1 0 1 0 0,-1 1-1 0 0,2 8 1 0 0,-1-2 70 0 0,-1 0 0 0 0,0 0 0 0 0,-1 1 0 0 0,-1-1 0 0 0,0 1 0 0 0,-1-1 0 0 0,-1 1 0 0 0,-5 28 0 0 0,5-31 29 0 0,-2-1 0 0 0,0 0-1 0 0,0 0 1 0 0,-1 0 0 0 0,0 0-1 0 0,-12 19 1 0 0,-2-2 454 0 0,-43 50 1 0 0,49-65-391 0 0,0-2 0 0 0,0 0 1 0 0,-1 0-1 0 0,0-1 0 0 0,-30 16 1 0 0,32-20-94 0 0,2-2 11 0 0,0 1 1 0 0,-15 11-1 0 0,23-14-92 0 0,-4 2-5 0 0,-13-2 37 0 0,16-2-155 0 0,-11-3-242 0 0,12 2 283 0 0,0 1 1 0 0,1 0-1 0 0,-1 0 0 0 0,1 0 1 0 0,-1-1-1 0 0,0 1 0 0 0,1 0 0 0 0,-1 0 1 0 0,1-1-1 0 0,-1 1 0 0 0,1-1 1 0 0,-1 1-1 0 0,1-1 0 0 0,-1 1 1 0 0,1-1-1 0 0,-1 1 0 0 0,1-1 0 0 0,-1 1 1 0 0,1-1-1 0 0,0 1 0 0 0,0-1 1 0 0,-1 1-1 0 0,1-1 0 0 0,0 0 1 0 0,0 1-1 0 0,-1-1 0 0 0,1 0 0 0 0,0-1 1 0 0,0 1-80 0 0,0-1 1 0 0,1 0-1 0 0,-1 0 1 0 0,1 1-1 0 0,-1-1 1 0 0,1 0-1 0 0,-1 0 0 0 0,1 1 1 0 0,0-1-1 0 0,2-2 1 0 0,2-4-624 0 0,1 0 0 0 0,1 1-1 0 0,8-9 1 0 0,10-5-1972 0 0,48-32 0 0 0,7-6-1438 0 0,-50 32 2149 0 0</inkml:trace>
  <inkml:trace contextRef="#ctx0" brushRef="#br0" timeOffset="1">1611 982 12496 0 0,'15'-20'443'0'0,"-2"0"1"0"0,17-33-1 0 0,-22 34-401 0 0,7-10 280 0 0,-3-1 0 0 0,17-56 0 0 0,-2-34 2337 0 0,12-52 174 0 0,-22 90-1793 0 0,-11 48-417 0 0,20-60 1 0 0,-24 89-592 0 0,7-20 175 0 0,13-24 0 0 0,-18 42-172 0 0,0 0 1 0 0,0 0 0 0 0,1 1 0 0 0,-1 0 0 0 0,1 0-1 0 0,1 0 1 0 0,-1 0 0 0 0,8-4 0 0 0,-12 9-36 0 0,0 0 1 0 0,0 0-1 0 0,0 0 1 0 0,0 1-1 0 0,1-1 1 0 0,-1 1-1 0 0,0-1 1 0 0,0 1-1 0 0,1-1 1 0 0,-1 1-1 0 0,1 0 1 0 0,-1-1 0 0 0,0 1-1 0 0,1 0 1 0 0,-1 0-1 0 0,0 0 1 0 0,1 0-1 0 0,-1 0 1 0 0,2 1-1 0 0,0 0 1 0 0,-1 0-1 0 0,0 0 0 0 0,0 0 0 0 0,0 0 1 0 0,0 0-1 0 0,0 0 0 0 0,0 1 0 0 0,0-1 0 0 0,0 1 1 0 0,2 2-1 0 0,3 4-1 0 0,-1 1 1 0 0,0-1-1 0 0,0 1 1 0 0,4 10-1 0 0,8 16 24 0 0,-1 1-1 0 0,-3 1 1 0 0,-1 0-1 0 0,-1 1 1 0 0,7 47-1 0 0,-4 9 547 0 0,4 124-1 0 0,-9 38 886 0 0,-7-216-995 0 0,10 49 0 0 0,-12-82-385 0 0,9-10 16 0 0,-8 0-96 0 0,1 0 0 0 0,0 1 0 0 0,-1-1 0 0 0,0-1 0 0 0,0 1 0 0 0,0 0 0 0 0,0-1 0 0 0,0 1 0 0 0,-1-1 0 0 0,1 1 0 0 0,-1-1 0 0 0,0 0 0 0 0,1-6 0 0 0,1-3 10 0 0,38-159-63 0 0,-16 51 44 0 0,30-135-231 0 0,-37 183 205 0 0,25-95-9 0 0,-34 142 31 0 0,1-1-1 0 0,2 2 1 0 0,0-1 0 0 0,18-26-1 0 0,-26 46 14 0 0,1 0-1 0 0,-1 0 1 0 0,1 0-1 0 0,0 1 1 0 0,1 0-1 0 0,0 0 1 0 0,-1 0-1 0 0,10-5 1 0 0,-12 8 5 0 0,-1 1 0 0 0,1-1 0 0 0,-1 1 0 0 0,1 0 0 0 0,0 0 0 0 0,0 0 0 0 0,-1 0 0 0 0,1 1 0 0 0,0-1 0 0 0,0 1 0 0 0,0 0 0 0 0,0 0 0 0 0,0 0 0 0 0,-1 0 0 0 0,1 0-1 0 0,0 0 1 0 0,0 1 0 0 0,0-1 0 0 0,0 1 0 0 0,-1 0 0 0 0,1 0 0 0 0,0 0 0 0 0,-1 0 0 0 0,4 2 0 0 0,3 5 1 0 0,1-1 0 0 0,-1 1 0 0 0,0 0 0 0 0,-1 1 0 0 0,0 0 0 0 0,0 0 0 0 0,-1 1 0 0 0,0 0 0 0 0,-1 0 0 0 0,6 14 0 0 0,2 5 0 0 0,-2 1 0 0 0,13 49 0 0 0,-8-19 0 0 0,10 34 76 0 0,31 117 523 0 0,-41-154-394 0 0,-8-30-74 0 0,1 0-1 0 0,21 39 1 0 0,35 47 18 0 0,-60-102-138 0 0,-1-4-66 0 0,-1-1 0 0 0,1 0-1 0 0,0 1 1 0 0,0-2 0 0 0,1 1 0 0 0,0-1-1 0 0,0 1 1 0 0,0-2 0 0 0,0 1 0 0 0,1-1-1 0 0,0 0 1 0 0,0 0 0 0 0,0 0 0 0 0,0-1-1 0 0,9 2 1 0 0,-9-3-405 0 0,1 0-1 0 0,-1-1 1 0 0,1 0-1 0 0,-1-1 1 0 0,1 1-1 0 0,0-1 1 0 0,-1-1-1 0 0,1 1 0 0 0,13-4 1 0 0,14-4-7826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6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9 122 22663 0 0,'0'0'1099'0'0,"-2"1"-482"0"0,2-1-605 0 0,0 0 0 0 0,0 0 0 0 0,0 0-1 0 0,0 0 1 0 0,0 0 0 0 0,-1 1 0 0 0,1-1-1 0 0,0 0 1 0 0,0 0 0 0 0,0 0 0 0 0,0 0 0 0 0,0 0-1 0 0,0 0 1 0 0,-1 0 0 0 0,1 0 0 0 0,0 0-1 0 0,0 0 1 0 0,0 0 0 0 0,0 0 0 0 0,0 0 0 0 0,-1 0-1 0 0,1 0 1 0 0,0 0 0 0 0,0 0 0 0 0,0 0-1 0 0,0 0 1 0 0,0 0 0 0 0,-1 0 0 0 0,1 0 0 0 0,0 0-1 0 0,0 0 1 0 0,0 0 0 0 0,0 0 0 0 0,0 0-1 0 0,-1 0 1 0 0,1 0 0 0 0,0 0 0 0 0,0 0 0 0 0,0 0-1 0 0,0-1 1 0 0,0 1 0 0 0,0 0 0 0 0,0 0-1 0 0,-1 0 1 0 0,1 0 0 0 0,0 0 0 0 0,0 0 0 0 0,0 0-1 0 0,0-1 1 0 0,0 1 0 0 0,0 0 0 0 0,0 0-1 0 0,0 0 1 0 0,0 0 0 0 0,0 0 0 0 0,0-1 0 0 0,0 1-1 0 0,0 0 1 0 0,0 0 0 0 0,0 0 0 0 0,5-15 100 0 0,-2 10-125 0 0,-1 0-1 0 0,2 0 1 0 0,-1 0 0 0 0,6-6-1 0 0,2 2-28 0 0,0 1-1 0 0,0 0 0 0 0,1 1 1 0 0,1 0-1 0 0,-1 1 0 0 0,1 0 1 0 0,0 1-1 0 0,0 0 0 0 0,1 1 1 0 0,0 1-1 0 0,14-2 0 0 0,-23 4 11 0 0,0 1 0 0 0,0-1 0 0 0,0 1 0 0 0,0 1-1 0 0,0-1 1 0 0,0 1 0 0 0,-1 0 0 0 0,1 0 0 0 0,0 0 0 0 0,0 1-1 0 0,-1-1 1 0 0,1 1 0 0 0,0 0 0 0 0,-1 1 0 0 0,0-1 0 0 0,0 1-1 0 0,6 4 1 0 0,-5-3-12 0 0,-1 0 0 0 0,1 1-1 0 0,-1 0 1 0 0,0-1 0 0 0,0 1 0 0 0,-1 1-1 0 0,0-1 1 0 0,1 0 0 0 0,-2 1 0 0 0,1 0-1 0 0,-1 0 1 0 0,0 0 0 0 0,2 8 0 0 0,0 10 44 0 0,-1 0 1 0 0,-1 1 0 0 0,-1-1-1 0 0,-1 1 1 0 0,-1-1-1 0 0,-1 1 1 0 0,-7 28 0 0 0,-52 166 1401 0 0,43-162-985 0 0,3-9 14 0 0,-44 162 1704 0 0,57-203-2055 0 0,1-1-1 0 0,1 1 0 0 0,-1 0 1 0 0,1 0-1 0 0,0 0 1 0 0,1 0-1 0 0,0-1 1 0 0,1 8-1 0 0,-1-11-63 0 0,0 0 0 0 0,-1 0 0 0 0,1 0 0 0 0,0-1 0 0 0,1 1 0 0 0,-1 0 0 0 0,0-1 0 0 0,1 1 1 0 0,0-1-1 0 0,0 1 0 0 0,-1-1 0 0 0,1 0 0 0 0,0 0 0 0 0,1 0 0 0 0,-1 0 0 0 0,0 0 0 0 0,1 0 0 0 0,-1-1 0 0 0,1 1 0 0 0,2 1 0 0 0,3-1-30 0 0,0 0 0 0 0,0 0-1 0 0,1 0 1 0 0,-1-1 0 0 0,0-1 0 0 0,1 1 0 0 0,-1-1-1 0 0,0-1 1 0 0,1 0 0 0 0,-1 0 0 0 0,0 0-1 0 0,15-5 1 0 0,8-5-86 0 0,56-25 1 0 0,-69 28 71 0 0,279-144-2514 0 0,-222 110 1236 0 0</inkml:trace>
  <inkml:trace contextRef="#ctx0" brushRef="#br0" timeOffset="1">1403 1459 20303 0 0,'-8'1'1839'0'0,"7"-1"-1792"0"0,1 0 0 0 0,-1 1 0 0 0,1-1 0 0 0,-1 0 0 0 0,1 0 0 0 0,-1 0 0 0 0,1 0 0 0 0,-1 0 0 0 0,1 0 1 0 0,-1 0-1 0 0,1 0 0 0 0,-1 0 0 0 0,1 0 0 0 0,-1 0 0 0 0,1 0 0 0 0,-1 0 0 0 0,1 0 0 0 0,-1-1 0 0 0,0 1 0 0 0,0-7 657 0 0,9-7 574 0 0,3 4-1048 0 0,0 1 0 0 0,1 0 0 0 0,0 0 0 0 0,1 1 0 0 0,-1 1 0 0 0,19-9 0 0 0,16-8-2 0 0,-6 1-42 0 0,1 3 0 0 0,62-22 0 0 0,95-19-10 0 0,-151 47-158 0 0,34-6-252 0 0,1 3 0 0 0,1 4-1 0 0,122-4 1 0 0,-116 10-347 0 0,-45-2-1500 0 0,-36 7-284 0 0,0-1-1 0 0,14-7 0 0 0,-6-1-4953 0 0</inkml:trace>
  <inkml:trace contextRef="#ctx0" brushRef="#br0" timeOffset="2">1925 676 23439 0 0,'-6'49'1219'0'0,"2"-26"-888"0"0,2 0 1 0 0,0-1-1 0 0,3 41 0 0 0,2-38-196 0 0,1 1-1 0 0,2-2 0 0 0,0 1 1 0 0,20 46-1 0 0,-20-57-60 0 0,74 150 76 0 0,-66-140-153 0 0,60 121-74 0 0,-17-17-11 0 0,-41-85 72 0 0,29 79-40 0 0,-31-83-288 0 0,2 0 0 0 0,25 46 0 0 0,-38-80 100 0 0,0 0 0 0 0,0-1 0 0 0,0 1 0 0 0,1-1 0 0 0,-1 0 0 0 0,1 0 0 0 0,4 4 0 0 0,8 4-1524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7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171 504 25399 0 0,'-2'0'90'0'0,"0"0"0"0"0,0 1 0 0 0,0-1-1 0 0,0 0 1 0 0,0-1 0 0 0,0 1 0 0 0,0 0 0 0 0,0-1-1 0 0,0 1 1 0 0,1-1 0 0 0,-1 1 0 0 0,0-1 0 0 0,0 0-1 0 0,0 0 1 0 0,1 0 0 0 0,-1 0 0 0 0,0 0 0 0 0,1 0-1 0 0,-1 0 1 0 0,1-1 0 0 0,-1 1 0 0 0,1-1 0 0 0,0 1 0 0 0,-1-1-1 0 0,1 1 1 0 0,0-1 0 0 0,0 0 0 0 0,0 1 0 0 0,0-1-1 0 0,0-4 1 0 0,0 2-98 0 0,0-1 1 0 0,0 1-1 0 0,1-1 1 0 0,0 1-1 0 0,0-1 0 0 0,0 1 1 0 0,0-1-1 0 0,1 1 0 0 0,1-6 1 0 0,14-42-295 0 0,-15 48 277 0 0,11-28-348 0 0,2 0-1 0 0,1 0 1 0 0,1 1-1 0 0,1 1 0 0 0,2 1 1 0 0,1 1-1 0 0,40-44 0 0 0,-46 57 94 0 0,-5 5 15 0 0,0 0 0 0 0,1 1-1 0 0,16-12 1 0 0,-24 19 241 0 0,0 1 0 0 0,0-1 0 0 0,1 1 0 0 0,-1-1 0 0 0,0 1 0 0 0,1 0-1 0 0,-1 0 1 0 0,1 1 0 0 0,-1-1 0 0 0,1 0 0 0 0,-1 1 0 0 0,1-1 0 0 0,-1 1 0 0 0,1 0 0 0 0,0 0-1 0 0,-1 0 1 0 0,1 0 0 0 0,0 0 0 0 0,-1 1 0 0 0,1-1 0 0 0,-1 1 0 0 0,1 0 0 0 0,-1 0-1 0 0,3 1 1 0 0,-2 0 7 0 0,0 0 0 0 0,0 1-1 0 0,0 0 1 0 0,-1-1-1 0 0,1 1 1 0 0,-1 0 0 0 0,0 0-1 0 0,0 0 1 0 0,0 0 0 0 0,0 1-1 0 0,0-1 1 0 0,1 6-1 0 0,3 5-65 0 0,5 28 0 0 0,-6-17 195 0 0,-2 0 0 0 0,-1 0 0 0 0,0 0 0 0 0,-2 0 0 0 0,-1 0 0 0 0,-8 48-1 0 0,-1-25 496 0 0,-2 1-1 0 0,-29 69 1 0 0,21-66 256 0 0,-53 97 1 0 0,57-122-579 0 0,-1-1 0 0 0,-2-1 0 0 0,-25 27 0 0 0,37-43-210 0 0,-1-1 1 0 0,-1-1 0 0 0,1 0-1 0 0,-1 0 1 0 0,-1 0-1 0 0,1-1 1 0 0,-1-1-1 0 0,0 0 1 0 0,0 0-1 0 0,-1-1 1 0 0,0 0 0 0 0,-13 3-1 0 0,17-6-75 0 0,2 1 12 0 0,1-2 0 0 0,-1 1 0 0 0,1 0 0 0 0,-1-1 0 0 0,1 0 0 0 0,-1 0 0 0 0,1 0 0 0 0,-5-1 0 0 0,0-1-8 0 0,5 1-18 0 0,1 0 0 0 0,-1 0-1 0 0,1 0 1 0 0,-1 0 0 0 0,1 0 0 0 0,0-1-1 0 0,-1 1 1 0 0,1-1 0 0 0,0 0 0 0 0,0 0 0 0 0,-3-3-1 0 0,5 4-50 0 0,2-6-80 0 0,0 5 137 0 0,0 1 1 0 0,0 1 0 0 0,0-1-1 0 0,0 0 1 0 0,0 0-1 0 0,0 0 1 0 0,0 0 0 0 0,1 1-1 0 0,-1-1 1 0 0,0 0-1 0 0,0 1 1 0 0,1-1 0 0 0,-1 1-1 0 0,0 0 1 0 0,1-1-1 0 0,-1 1 1 0 0,0 0 0 0 0,1 0-1 0 0,-1 0 1 0 0,1 0-1 0 0,0 0 1 0 0,33 6 30 0 0,-29-4-34 0 0,20 6 11 0 0,-1 1 0 0 0,29 15 0 0 0,-45-20 0 0 0,123 63 0 0 0,-90-48 0 0 0,38 16 0 0 0,-67-30 0 0 0,1-1 0 0 0,-1 0 0 0 0,1-1 0 0 0,16 1 0 0 0,-8-2-34 0 0,0-1 1 0 0,0-1-1 0 0,29-3 0 0 0,-42 2-147 0 0,-1-1-1 0 0,1 0 1 0 0,-1 0 0 0 0,0-1-1 0 0,0 0 1 0 0,0 0-1 0 0,0-1 1 0 0,-1 0-1 0 0,0-1 1 0 0,0 1 0 0 0,13-11-1 0 0,-7 1-582 0 0,0-1 0 0 0,0 0 0 0 0,-2 0 0 0 0,14-22 0 0 0,0-2-832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44:04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10680 0 0,'0'0'2112'0'0,"0"-11"-1370"0"0,2 6 4611 0 0,0 3-5319 0 0,-2 2-24 0 0,1-1 0 0 0,0 0 0 0 0,0 0 0 0 0,0 0 0 0 0,0 1 0 0 0,0-1 0 0 0,0 1 0 0 0,0-1 0 0 0,0 1 0 0 0,1-1 0 0 0,-1 1 0 0 0,0 0 0 0 0,0-1 0 0 0,0 1 0 0 0,0 0 0 0 0,1 0 0 0 0,-1 0 0 0 0,0 0 0 0 0,0 0 0 0 0,0 0 0 0 0,3 0 0 0 0,10-4 451 0 0,-6 1-328 0 0,36-2 323 0 0,-41 5-435 0 0,1 0 0 0 0,-1 0 0 0 0,0 0 0 0 0,0 0 0 0 0,1 0 0 0 0,-1 1 0 0 0,0 0 0 0 0,0-1-1 0 0,0 1 1 0 0,4 2 0 0 0,-3-2 14 0 0,0 0 1 0 0,0 1-1 0 0,0-1 0 0 0,1-1 0 0 0,6 1 1 0 0,136 7 1437 0 0,-47 0-1129 0 0,-2-1 213 0 0,-19-6-252 0 0,66-1 286 0 0,-114-1-520 0 0,50 7 0 0 0,4-1-21 0 0,-25-5-50 0 0,144 4 0 0 0,-190-3 1 0 0,26-3 1 0 0,-2-1-15 0 0,40 4 5 0 0,117-5 26 0 0,-126-4-3 0 0,79-7 34 0 0,3 7-115 0 0,439-11 341 0 0,-518 19-380 0 0,-1 1 47 0 0,0 3 1 0 0,86 17-1 0 0,19 5 111 0 0,-90-21-53 0 0,-32-3 21 0 0,0-3-1 0 0,73-10 0 0 0,-75 6-5 0 0,2-2 43 0 0,22-3 8 0 0,32 0-48 0 0,38-2 31 0 0,22 4 60 0 0,-91 7-109 0 0,69 1 0 0 0,132 16 0 0 0,-89-14 0 0 0,-103-3 0 0 0,-35 1 0 0 0,147-4 0 0 0,-36 1 0 0 0,2-1 124 0 0,-37 4-40 0 0,122-1 226 0 0,-130 2-74 0 0,-101 0-279 0 0,13-2 260 0 0,4 4 1823 0 0,-40-2-2162 0 0,0 0 1 0 0,0 0-1 0 0,0 0 0 0 0,0 0 0 0 0,1 1 0 0 0,-1 0 0 0 0,-8 5 1 0 0,11-7-49 0 0,0 1 0 0 0,1-1 1 0 0,-1 0-1 0 0,0 0 0 0 0,0 1 1 0 0,0-1-1 0 0,0 0 0 0 0,1 0 1 0 0,-1-1-1 0 0,0 1 1 0 0,-3-1-1 0 0,2 1-100 0 0,-14-5-594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39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45 105 2760 0 0,'4'0'12696'0'0,"-14"-1"-9121"0"0,9 1-3504 0 0,1-1 0 0 0,-1 1-1 0 0,1 0 1 0 0,-1-1-1 0 0,1 1 1 0 0,-1-1-1 0 0,1 1 1 0 0,-1-1-1 0 0,1 1 1 0 0,0-1-1 0 0,-1 1 1 0 0,1-1-1 0 0,0 1 1 0 0,-1-1 0 0 0,1 1-1 0 0,0-1 1 0 0,0 0-1 0 0,-1 1 1 0 0,1-1-1 0 0,0 0 1 0 0,0 0-1 0 0,0 0 354 0 0,-1-1-320 0 0,-1-3-6 0 0,2-4-27 0 0,0 9-42 0 0,0-1 0 0 0,0 1-1 0 0,1-1 1 0 0,-1 1 0 0 0,0 0 0 0 0,0-1-1 0 0,0 1 1 0 0,0-1 0 0 0,0 1 0 0 0,0-1-1 0 0,0 1 1 0 0,0-1 0 0 0,-1 1 0 0 0,1-1-1 0 0,0 1 1 0 0,0 0 0 0 0,0-1 0 0 0,0 1-1 0 0,-1-1 1 0 0,1 1 0 0 0,0 0-1 0 0,0-1 1 0 0,-1 0 0 0 0,0 1-35 0 0,0-1 1 0 0,1 0-1 0 0,-1 0 0 0 0,0 0 1 0 0,1 1-1 0 0,-1-1 1 0 0,1 0-1 0 0,-1 0 0 0 0,1 0 1 0 0,-1 0-1 0 0,1 0 0 0 0,-1 0 1 0 0,1-2-1 0 0,0 2-2 0 0,0 0 0 0 0,1 0 0 0 0,-1 0 0 0 0,1 0 0 0 0,-1 0 0 0 0,1 0 0 0 0,-1 1 0 0 0,1-1 0 0 0,-1 0 0 0 0,1 0 0 0 0,0 1-1 0 0,-1-1 1 0 0,1 0 0 0 0,0 1 0 0 0,0-1 0 0 0,0 1 0 0 0,-1-1 0 0 0,1 1 0 0 0,1-1 0 0 0,4-3 57 0 0,-3 2-36 0 0,0 0-1 0 0,0 0 1 0 0,1 0 0 0 0,-1 0 0 0 0,1 0-1 0 0,-1 1 1 0 0,1 0 0 0 0,0 0-1 0 0,7-2 1 0 0,20-3-287 0 0,-27 4 269 0 0,-1 1 1 0 0,1 0 0 0 0,0 0-1 0 0,-1 1 1 0 0,1-1 0 0 0,0 1-1 0 0,0 0 1 0 0,-1 0 0 0 0,1 0 0 0 0,0 0-1 0 0,0 1 1 0 0,-1-1 0 0 0,6 2-1 0 0,2 2 36 0 0,-6-2-4 0 0,0-1 1 0 0,0 1-1 0 0,0-1 0 0 0,-1 1 0 0 0,1 1 0 0 0,-1-1 1 0 0,0 0-1 0 0,1 1 0 0 0,-1 0 0 0 0,0 0 1 0 0,-1 0-1 0 0,1 1 0 0 0,4 4 0 0 0,-3 0-27 0 0,-3-5 1 0 0,1 1 0 0 0,0-1-1 0 0,-1 1 1 0 0,0 0 0 0 0,0 0 0 0 0,0 0 0 0 0,-1 0 0 0 0,1 0 0 0 0,-1 0-1 0 0,0 0 1 0 0,0 1 0 0 0,0 6 0 0 0,-1 3 9 0 0,-2 1-1 0 0,0-1 1 0 0,0 0-1 0 0,-1 0 1 0 0,-1 0-1 0 0,0 0 1 0 0,-8 16-1 0 0,3-12 47 0 0,0 0 0 0 0,-1 0-1 0 0,-1-1 1 0 0,-20 24 0 0 0,13-21 343 0 0,-2-1 0 0 0,0-1 0 0 0,0-1 0 0 0,-2 0 0 0 0,-31 17 0 0 0,52-33-360 0 0,-1 0 1 0 0,1-1-1 0 0,0 1 0 0 0,0-1 0 0 0,-1 1 1 0 0,1-1-1 0 0,0 1 0 0 0,0-1 0 0 0,-1 0 0 0 0,1 0 1 0 0,-2 1-1 0 0,1-1 1228 0 0,3 0-1318 0 0,6-1-20 0 0,-1 2 75 0 0,4 8 30 0 0,-7-7-33 0 0,-2 0-18 0 0,0 0 0 0 0,-1-1 0 0 0,1 1 0 0 0,0 0 0 0 0,0 0 0 0 0,-1-1 0 0 0,1 1 0 0 0,-1 0 0 0 0,0 0 0 0 0,0 0 0 0 0,1 2 0 0 0,1 7-58 0 0,1-5 6 0 0,0 1 0 0 0,0-1-1 0 0,1 1 1 0 0,0-1 0 0 0,0 0 0 0 0,0-1-1 0 0,1 1 1 0 0,0-1 0 0 0,0 0 0 0 0,10 8-1 0 0,-4-5 39 0 0,0 0-1 0 0,1-1 0 0 0,0-1 1 0 0,22 10-1 0 0,-32-15 75 0 0,1 0-1 0 0,-1-1 0 0 0,0 1 0 0 0,1-1 1 0 0,-1 0-1 0 0,1 1 0 0 0,-1-1 0 0 0,1 0 1 0 0,-1 0-1 0 0,0-1 0 0 0,1 1 1 0 0,-1 0-1 0 0,1-1 0 0 0,-1 0 0 0 0,0 1 1 0 0,1-1-1 0 0,-1 0 0 0 0,0 0 1 0 0,3-2-1 0 0,2 0 204 0 0,-4 1-209 0 0,1 0 0 0 0,-1 1-1 0 0,0-2 1 0 0,0 1-1 0 0,0 0 1 0 0,0-1 0 0 0,-1 1-1 0 0,1-1 1 0 0,-1 0 0 0 0,1 1-1 0 0,2-6 1 0 0,20-36 85 0 0,-7 1-38 0 0,-13 31-269 0 0,0 0 0 0 0,0 1 0 0 0,1-1 0 0 0,12-17 1 0 0,-9 15-1204 0 0,0 2-422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8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1 623 11520 0 0,'3'0'15936'0'0,"-2"0"-15943"0"0,1 0-1 0 0,0 0 0 0 0,-1 1 0 0 0,1-1 0 0 0,-1 1 0 0 0,1-1 0 0 0,-1 1 1 0 0,1 0-1 0 0,2 1 0 0 0,1 2-24 0 0,-1 0-1 0 0,1 1 1 0 0,-1 0 0 0 0,0 0-1 0 0,0 0 1 0 0,6 10 0 0 0,16 39-179 0 0,-10-15 133 0 0,-2 1 1 0 0,-2 0 0 0 0,-1 1-1 0 0,-2 1 1 0 0,-2-1 0 0 0,2 70-1 0 0,-6-56 216 0 0,-3 1 1 0 0,-8 55-1 0 0,-29 94 1379 0 0,33-184-1379 0 0,3-14-60 0 0,0-1 1 0 0,0 1 0 0 0,-1-1 0 0 0,0 1 0 0 0,-5 10 0 0 0,6-16 90 0 0,1-4-157 0 0,0-1-1 0 0,0 1 1 0 0,1-1 0 0 0,-1 1-1 0 0,1 0 1 0 0,1-7 0 0 0,3-9-14 0 0,24-159 3 0 0,2-16-94 0 0,-21 140 62 0 0,3 0 0 0 0,2 0 0 0 0,28-68 0 0 0,-39 113 25 0 0,0 1-1 0 0,0 0 1 0 0,9-12 0 0 0,-11 16-1 0 0,1 1 0 0 0,-1-1 0 0 0,1 1-1 0 0,0 0 1 0 0,0 0 0 0 0,0 0 0 0 0,1 1 0 0 0,-1-1 0 0 0,7-3 0 0 0,3 3-73 0 0,-10 3 74 0 0,-1 0 0 0 0,1 0 0 0 0,-1 1 0 0 0,1-1-1 0 0,-1 1 1 0 0,1 0 0 0 0,-1 0 0 0 0,1 0 0 0 0,-1 0 0 0 0,0 0-1 0 0,1 0 1 0 0,-1 1 0 0 0,0-1 0 0 0,0 1 0 0 0,0-1 0 0 0,2 3 0 0 0,6 6 12 0 0,15 17 1 0 0,-23-24-12 0 0,13 18 8 0 0,-1 0 0 0 0,0 1-1 0 0,-2 0 1 0 0,15 41 0 0 0,-8-21 56 0 0,60 160 199 0 0,-44-105-112 0 0,45 78-283 0 0,-73-162-5 0 0,0-1-1 0 0,12 16 0 0 0,-16-25-165 0 0,0 1 0 0 0,0 0 0 0 0,0-1 0 0 0,1 0 0 0 0,-1 0 0 0 0,1 0 0 0 0,0 0-1 0 0,0-1 1 0 0,0 1 0 0 0,0-1 0 0 0,7 3 0 0 0,10-1-1611 0 0</inkml:trace>
  <inkml:trace contextRef="#ctx0" brushRef="#br0" timeOffset="1">1286 1180 15664 0 0,'-2'3'44'0'0,"-4"3"280"0"0,0 0 1 0 0,0 0 0 0 0,0-1 0 0 0,-8 6-1 0 0,7-5 4923 0 0,16-15-4896 0 0,0 2 0 0 0,1-1 0 0 0,0 2 0 0 0,0-1 1 0 0,1 1-1 0 0,13-5 0 0 0,75-26-509 0 0,-58 23 505 0 0,37-12-293 0 0,1 4 0 0 0,1 3 0 0 0,1 3 0 0 0,1 5 1 0 0,82-3-1 0 0,-132 13-87 0 0,19-1-1722 0 0,50 5 0 0 0,-60 0 35 0 0</inkml:trace>
  <inkml:trace contextRef="#ctx0" brushRef="#br0" timeOffset="2">2698 0 6448 0 0,'5'13'170'0'0,"-1"-4"-38"0"0,-1 0-1 0 0,0 0 0 0 0,1 10 1 0 0,-3-14-61 0 0,0-1 0 0 0,0 1 0 0 0,0-1 0 0 0,4 7 0 0 0,19 29 6973 0 0,-5-9-1078 0 0,45 112 250 0 0,-16 5-4958 0 0,19 158-1354 0 0,-28 55 962 0 0,-33-270-3384 0 0,2-1-3451 0 0,-4-51-2745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48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645 510 15664 0 0,'-22'9'260'0'0,"-44"13"897"0"0,42-15-950 0 0,-1-1-1 0 0,1-1 1 0 0,-31 1 0 0 0,46-5-120 0 0,0-1 0 0 0,-1 0 0 0 0,1-1 0 0 0,0 0 0 0 0,0 0 0 0 0,-1-1 0 0 0,1 0 0 0 0,0-1 0 0 0,1 0 0 0 0,-1 0 0 0 0,0-1 0 0 0,-8-5 0 0 0,6 2-901 0 0,1-1-1 0 0,0 0 0 0 0,1 0 0 0 0,0-1 0 0 0,0 0 1 0 0,1-1-1 0 0,0 0 0 0 0,-11-18 0 0 0,15 23 439 0 0,-21-34-750 0 0,-33-38 0 0 0,51 69 1557 0 0,-3-4 1045 0 0,-1 0 0 0 0,0 1 0 0 0,-15-12 0 0 0,10 12-20 0 0,11 8-771 0 0,0-1 1 0 0,0 1 0 0 0,0-1 0 0 0,0 0 0 0 0,1 0 0 0 0,-9-10 2281 0 0,13 13-2825 0 0,1-1 0 0 0,-1 1 1 0 0,1 0-1 0 0,-1 0 0 0 0,1 0 0 0 0,-1 0 0 0 0,1 0 0 0 0,0 0 0 0 0,-1 0 0 0 0,1 0 0 0 0,0 0 0 0 0,0 0 0 0 0,0 1 1 0 0,0-1-1 0 0,0 0 0 0 0,0 0 0 0 0,0 1 0 0 0,0-1 0 0 0,0 1 0 0 0,2-2 0 0 0,24-9 437 0 0,326-85 1197 0 0,-263 75-1492 0 0,-1 2-139 0 0,139-11 1 0 0,97 21-116 0 0,-92 29-109 0 0,-1 16 343 0 0,-218-33-218 0 0,35 5 14 0 0,287 37-1007 0 0,-324-44 423 0 0,-1 0 1 0 0,0-2-1 0 0,0 1 0 0 0,1-1 1 0 0,-1-1-1 0 0,0 0 0 0 0,0-1 1 0 0,16-5-1 0 0,-6-3-1107 0 0</inkml:trace>
  <inkml:trace contextRef="#ctx0" brushRef="#br0" timeOffset="1">234 771 23583 0 0,'0'14'539'0'0,"0"-11"1290"0"0,2-3-1634 0 0,12 3-233 0 0,0-1 1 0 0,0 0-1 0 0,0-1 0 0 0,0-1 1 0 0,15-1-1 0 0,75-12-538 0 0,-89 11 541 0 0,47-8 189 0 0,242-32 741 0 0,-203 33-352 0 0,189 7 0 0 0,-228 6-173 0 0,271 16 1071 0 0,-260-15-1377 0 0,-40-2-375 0 0,-1-1 0 0 0,54-5 0 0 0,-42-4-804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51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459 563 12440 0 0,'-4'-22'548'0'0,"-1"-1"1"0"0,-1 1 0 0 0,-1 0 0 0 0,-18-40 0 0 0,-4-4 4434 0 0,8 18-2808 0 0,17 40-1793 0 0,-1-1 0 0 0,0 1 0 0 0,0 0 0 0 0,-1 0 0 0 0,-12-12 0 0 0,17 19-354 0 0,0 0 1 0 0,0 0-1 0 0,0 0 0 0 0,-1 0 0 0 0,1 1 1 0 0,0-1-1 0 0,0 0 0 0 0,0 1 1 0 0,-1-1-1 0 0,1 1 0 0 0,0-1 0 0 0,-1 1 1 0 0,1 0-1 0 0,0-1 0 0 0,-1 1 1 0 0,1 0-1 0 0,0 0 0 0 0,-1 0 1 0 0,1 0-1 0 0,-2 1 0 0 0,1-1 15 0 0,0 1 0 0 0,0 0 0 0 0,0-1 1 0 0,0 1-1 0 0,1 0 0 0 0,-1 0 0 0 0,0 0 0 0 0,1 1 0 0 0,-1-1 0 0 0,1 0 1 0 0,-1 1-1 0 0,-1 1 0 0 0,-3 6 39 0 0,0 0 0 0 0,0 0 1 0 0,1 0-1 0 0,-5 12 0 0 0,7-15-147 0 0,-14 32 64 0 0,3 1 0 0 0,-14 51 0 0 0,-10 85 48 0 0,20-87 53 0 0,-57 402 150 0 0,56-337-85 0 0,5-32-19 0 0,6 0-1 0 0,8 142 1 0 0,4-210-112 0 0,3 1-1 0 0,20 79 1 0 0,48 98 5 0 0,-60-193-97 0 0,3-1 0 0 0,0 0 0 0 0,36 50 0 0 0,-40-69-1 0 0,1-1 0 0 0,0 0 0 0 0,1-1 1 0 0,1-1-1 0 0,0 0 0 0 0,1-2 0 0 0,0 0 0 0 0,2 0 0 0 0,-1-2 0 0 0,40 17 0 0 0,-36-20 29 0 0,1-1-1 0 0,0 0 1 0 0,0-2-1 0 0,0-1 1 0 0,1 0 0 0 0,-1-2-1 0 0,1-1 1 0 0,0-1-1 0 0,42-6 1 0 0,-27-1 33 0 0,-1-1-1 0 0,0-2 1 0 0,0-2 0 0 0,-2-1-1 0 0,45-23 1 0 0,-53 21 24 0 0,0-1 0 0 0,42-33-1 0 0,47-50 158 0 0,-82 62-86 0 0,-2-1 0 0 0,-1-1 0 0 0,39-62 0 0 0,-40 50-1 0 0,-2-2 0 0 0,-3 0 0 0 0,39-107 0 0 0,29-181 163 0 0,-76 246-132 0 0,15-183 0 0 0,-31 211-119 0 0,-4-1 1 0 0,-2 1-1 0 0,-19-106 0 0 0,8 103 38 0 0,-42-132 0 0 0,51 189-36 0 0,-11-31 29 0 0,-2 1 0 0 0,-2 0 0 0 0,-26-41-1 0 0,25 55-24 0 0,-1 0 0 0 0,-1 2 0 0 0,-2 1 0 0 0,-28-23 0 0 0,41 38-16 0 0,-82-69 61 0 0,74 65-61 0 0,0 1 1 0 0,-1 2-1 0 0,-24-12 0 0 0,22 13 10 0 0,0 1 1 0 0,-1 1-1 0 0,0 2 0 0 0,-1 0 0 0 0,1 2 0 0 0,-1 0 1 0 0,-1 2-1 0 0,1 1 0 0 0,0 0 0 0 0,-38 4 0 0 0,25 3-39 0 0,0 2-1 0 0,1 2 0 0 0,-1 1 0 0 0,2 2 0 0 0,-1 1 1 0 0,2 2-1 0 0,0 2 0 0 0,-33 21 0 0 0,44-23 33 0 0,1 2 1 0 0,1 1-1 0 0,0 0 0 0 0,2 2 1 0 0,0 0-1 0 0,1 2 0 0 0,1 0 0 0 0,1 1 1 0 0,1 0-1 0 0,1 1 0 0 0,-21 48 1 0 0,26-47-35 0 0,0 0 0 0 0,2 0 0 0 0,0 1 0 0 0,2 0 0 0 0,1 0 0 0 0,1 1 0 0 0,2-1 0 0 0,0 1 0 0 0,2 0 0 0 0,0 0 0 0 0,2-1 0 0 0,9 43 0 0 0,-3-33-351 0 0,22 59 1 0 0,-22-77-139 0 0,1 0 0 0 0,1-1 0 0 0,0 0 0 0 0,1-1 0 0 0,17 21 1 0 0,35 32-1204 0 0,-1-13-18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52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1221 17503 0 0,'0'0'1831'0'0,"3"2"-1736"0"0,41 11 1836 0 0,-11-3 191 0 0,-19-7-1678 0 0,0 0 0 0 0,-1-1 0 0 0,1-1 0 0 0,27 0 0 0 0,-10 0-228 0 0,153-5 358 0 0,-48 0-356 0 0,437 28 1439 0 0,-513-21-1559 0 0,48 5 68 0 0,31 0 61 0 0,2 3-67 0 0,-125-10-408 0 0,0 0-1 0 0,0-2 1 0 0,0 0 0 0 0,30-6-1 0 0,-32 2-1134 0 0,-1-9-59 0 0</inkml:trace>
  <inkml:trace contextRef="#ctx0" brushRef="#br0" timeOffset="1">3439 1 23583 0 0,'-2'1'134'0'0,"0"0"-1"0"0,0 0 1 0 0,0 0-1 0 0,-1 0 1 0 0,1-1-1 0 0,0 1 1 0 0,0-1-1 0 0,-1 1 1 0 0,1-1-1 0 0,0 0 1 0 0,0 0-1 0 0,-1 0 1 0 0,-2 0-1 0 0,-6 0 366 0 0,0 2-467 0 0,0 0-1 0 0,0 1 0 0 0,0 0 1 0 0,0 1-1 0 0,0 0 0 0 0,1 1 1 0 0,-1 0-1 0 0,-14 9 0 0 0,14-6-31 0 0,0 0 0 0 0,0 1-1 0 0,0 0 1 0 0,1 1 0 0 0,1 0-1 0 0,-16 21 1 0 0,-4 13-3 0 0,-32 68-1 0 0,-13 53 444 0 0,63-139-273 0 0,-12 31 339 0 0,-23 97 0 0 0,-1 65 537 0 0,45-209-1002 0 0,-26 166 384 0 0,20-118-307 0 0,-2 35 8 0 0,4 1 0 0 0,4 1 1 0 0,11 105-1 0 0,23 12 101 0 0,-23-174-223 0 0,3 1 1 0 0,25 58-1 0 0,-29-79-69 0 0,1-1 0 0 0,0 0 0 0 0,2-1 0 0 0,0 0 0 0 0,0-1 0 0 0,2 0 0 0 0,0-1 1 0 0,0 0-1 0 0,2-1 0 0 0,-1 0 0 0 0,32 20 0 0 0,-34-27-133 0 0,-1 0 0 0 0,1 0 0 0 0,0-1 0 0 0,0-1 0 0 0,1 0 1 0 0,-1 0-1 0 0,1-1 0 0 0,14 1 0 0 0,-17-3-218 0 0,1-1 0 0 0,-1 0-1 0 0,1-1 1 0 0,-1 0 0 0 0,0 0 0 0 0,1-1-1 0 0,-1-1 1 0 0,0 1 0 0 0,0-2 0 0 0,18-7 0 0 0,-19 6-1538 0 0,1-1 0 0 0,9-7 0 0 0,18-17-5485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52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 22663 0 0,'-28'27'2507'0'0,"27"-26"-2251"0"0,1 0-184 0 0,0 1 0 0 0,0-1 0 0 0,0 1 0 0 0,0-1 0 0 0,0 1 0 0 0,0-1 0 0 0,0 0 0 0 0,0 1 0 0 0,-1-1 0 0 0,0 3 0 0 0,0 2 8 0 0,2 4-271 0 0,0 1 1 0 0,1-1-1 0 0,5 18 1 0 0,-2-5-71 0 0,4 15 8 0 0,-1-5 16 0 0,5 45 1 0 0,-7-30 205 0 0,2 43 32 0 0,-12 26 863 0 0,-23 151-1 0 0,16-215-427 0 0,5-33-199 0 0,5-17-128 0 0,2-7-11 0 0,4-32-305 0 0,-3 15 183 0 0,8-28 0 0 0,82-260-272 0 0,-64 225 249 0 0,-7 20-1 0 0,51-110-1 0 0,-64 158 48 0 0,1 1-1 0 0,1-1 0 0 0,0 2 1 0 0,23-26-1 0 0,-29 36 7 0 0,0 0 1 0 0,0 0-1 0 0,0 0 0 0 0,1 1 0 0 0,0-1 1 0 0,0 1-1 0 0,0 1 0 0 0,0-1 1 0 0,0 1-1 0 0,1 0 0 0 0,-1 0 0 0 0,0 0 1 0 0,1 1-1 0 0,0-1 0 0 0,-1 1 0 0 0,1 1 1 0 0,0-1-1 0 0,10 2 0 0 0,-11-1 12 0 0,0 2 0 0 0,0-1-1 0 0,0 0 1 0 0,0 1 0 0 0,-1 0 0 0 0,1 0 0 0 0,7 5-1 0 0,7 3 1 0 0,-10-6 4 0 0,0 1 0 0 0,0 1 0 0 0,-1 0 0 0 0,1 0 0 0 0,-2 0 0 0 0,14 14-1 0 0,-8-6 59 0 0,-1 1-1 0 0,18 28 0 0 0,-20-25 61 0 0,0 0 0 0 0,-2 1-1 0 0,0 0 1 0 0,-1 0-1 0 0,0 1 1 0 0,-2 0 0 0 0,4 25-1 0 0,3 35 147 0 0,19 172 477 0 0,-31-251-772 0 0,2 42 99 0 0,8 43 0 0 0,-7-71-1518 0 0,8 22 0 0 0,-7-25-5142 0 0,0-3-2027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53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0 194 24447 0 0,'0'0'1866'0'0,"1"-8"-1074"0"0,0 3-801 0 0,1 1 0 0 0,-1 0 0 0 0,1 0 0 0 0,0 0 0 0 0,0 0 0 0 0,1 0 1 0 0,-1 0-1 0 0,1 1 0 0 0,0-1 0 0 0,-1 1 0 0 0,7-6 0 0 0,7-5-226 0 0,19-13-1 0 0,-30 23 188 0 0,10-7-205 0 0,0 1 0 0 0,1 0 0 0 0,1 1 1 0 0,-1 1-1 0 0,1 0 0 0 0,1 2 0 0 0,0 0 0 0 0,-1 0 0 0 0,2 2 0 0 0,-1 0 0 0 0,0 1 0 0 0,31 0 0 0 0,-44 3 277 0 0,1 0-1 0 0,0 1 1 0 0,0 0-1 0 0,0 0 1 0 0,0 0-1 0 0,-1 1 1 0 0,1 0 0 0 0,-1 0-1 0 0,1 0 1 0 0,-1 1-1 0 0,0-1 1 0 0,0 1-1 0 0,0 1 1 0 0,0-1-1 0 0,0 1 1 0 0,-1 0-1 0 0,0 0 1 0 0,1 0-1 0 0,-1 0 1 0 0,-1 1-1 0 0,1 0 1 0 0,-1-1-1 0 0,0 1 1 0 0,0 1 0 0 0,0-1-1 0 0,-1 0 1 0 0,0 1-1 0 0,0-1 1 0 0,0 1-1 0 0,-1 0 1 0 0,1-1-1 0 0,-1 1 1 0 0,0 9-1 0 0,-1-2 90 0 0,0 0 0 0 0,-1 0 0 0 0,-1 0 1 0 0,0 0-1 0 0,-6 23 0 0 0,-27 62 335 0 0,16-52 277 0 0,-27 48-1 0 0,12-33 622 0 0,-39 99 0 0 0,71-154-1243 0 0,-1 1 3 0 0,1 0 0 0 0,-1 0 0 0 0,1 0 0 0 0,1 0 1 0 0,-2 8-1 0 0,3-13-125 0 0,0 0 0 0 0,0 0 0 0 0,0 0 0 0 0,1 0 0 0 0,-1 0 1 0 0,0 0-1 0 0,1 0 0 0 0,-1-1 0 0 0,1 1 0 0 0,0 0 0 0 0,-1 0 0 0 0,1 0 0 0 0,0-1 1 0 0,0 1-1 0 0,0 0 0 0 0,0-1 0 0 0,1 1 0 0 0,-1-1 0 0 0,0 1 0 0 0,1-1 1 0 0,-1 0-1 0 0,1 0 0 0 0,-1 1 0 0 0,3 0 0 0 0,3 2-14 0 0,0-1-1 0 0,0 1 1 0 0,0-1 0 0 0,1-1-1 0 0,0 1 1 0 0,-1-1 0 0 0,1 0-1 0 0,0-1 1 0 0,10 1 0 0 0,10-1 44 0 0,38-4 0 0 0,-27 1-16 0 0,202-21 63 0 0,-143 12-255 0 0,-58 4-771 0 0,-2-1 0 0 0,1-2 0 0 0,70-28-1 0 0,-66 24-847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4:54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448 0 23583 0 0,'0'0'2534'0'0,"2"2"-3369"0"0,2 1 849 0 0,0 0 0 0 0,0 0 1 0 0,0 1-1 0 0,0-1 0 0 0,-1 1 0 0 0,0 0 1 0 0,4 6-1 0 0,20 36 472 0 0,-14-21-230 0 0,214 438 2101 0 0,-170-335-2014 0 0,9 21 283 0 0,-26-56-213 0 0,21 55 146 0 0,-46-104-377 0 0,80 241 424 0 0,-68-192-569 0 0,15 106 0 0 0,-11 53 584 0 0,-28-185-395 0 0,-8 121-1 0 0,-2-123-218 0 0,-2 0 0 0 0,-4 0 1 0 0,-2-1-1 0 0,-3 0 1 0 0,-3-2-1 0 0,-2 0 1 0 0,-3-2-1 0 0,-66 110 0 0 0,42-96 29 0 0,-3-2 0 0 0,-4-3 0 0 0,-2-2-1 0 0,-4-3 1 0 0,-114 93 0 0 0,130-123-260 0 0,-1-1 1 0 0,-1-2-1 0 0,-2-3 1 0 0,-1-1-1 0 0,-78 27 1 0 0,9-19-304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2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162 109 5984 0 0,'0'0'273'0'0,"0"-9"91"0"0,0 6-349 0 0,1 0-1 0 0,-1 1 1 0 0,0-1-1 0 0,1 0 1 0 0,0 0-1 0 0,1-4 0 0 0,9-14 3982 0 0,-1 1 1382 0 0,-10 19-4780 0 0,2-5 146 0 0,-2 5-566 0 0,1 1-1 0 0,-1-1 1 0 0,0 0-1 0 0,1 0 1 0 0,-1 1 0 0 0,0-1-1 0 0,0 0 1 0 0,1 0 0 0 0,-1 1-1 0 0,0-1 1 0 0,0 0 0 0 0,0 0-1 0 0,0 0 1 0 0,0 1-1 0 0,0-1 1 0 0,-1 0 0 0 0,1 0-1 0 0,0 0 1 0 0,0 1 0 0 0,0-1-1 0 0,-1 0 1 0 0,1 0-1 0 0,-1 1 1 0 0,1-1 0 0 0,0 0-1 0 0,-2 0 1 0 0,-1-3 394 0 0,-1 1 3333 0 0,1 9-1834 0 0,2-2-3006 0 0,-3 7 1071 0 0,1 0-1 0 0,0 1 1 0 0,-1 17 0 0 0,0-4-111 0 0,-6 67-25 0 0,4-13 25 0 0,-1 6 83 0 0,-25 280 311 0 0,25-254-274 0 0,-6 71-119 0 0,9-43 71 0 0,3-43-29 0 0,-2-4-10 0 0,-25 292 185 0 0,20-303-146 0 0,-5 23 105 0 0,9-83-147 0 0,-2 4-40 0 0,1 0 0 0 0,-2 47 0 0 0,4-61 181 0 0,1 0-4149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3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520 536 13760 0 0,'-56'10'1041'0'0,"0"-3"1"0"0,-69 2 0 0 0,101-9-526 0 0,-1-1 0 0 0,1-1 0 0 0,-31-6 0 0 0,32 3 17 0 0,-1 0 0 0 0,-42 0-1 0 0,25 0 4808 0 0,42 6-5172 0 0,10 3-34 0 0,0-1-1 0 0,0 0 0 0 0,0 0 1 0 0,0-1-1 0 0,17 1 0 0 0,-11-3 12 0 0,0 0-1 0 0,22-4 1 0 0,15 0 45 0 0,157-13 101 0 0,-80 3-193 0 0,84-15 127 0 0,-88 8-92 0 0,816-173 384 0 0,-494 64-400 0 0,-148 45 214 0 0,-196 53-77 0 0,-60 17-92 0 0,-31 12-93 0 0,-10 2 509 0 0,-14 1-349 0 0,-6 1-864 0 0,0 0 0 0 0,-15 5 1 0 0,11-3-1852 0 0,-6 2-7016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4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370 776 14544 0 0,'-16'-7'431'0'0,"0"-1"1"0"0,0 0 0 0 0,-21-15 0 0 0,-9-5 442 0 0,29 21-485 0 0,-1 0 0 0 0,0 1 0 0 0,0 0 0 0 0,0 2 0 0 0,-34-5 0 0 0,-27 2 1187 0 0,69 7-1495 0 0,1-1 1960 0 0,15-3-951 0 0,9 0-912 0 0,1 0-1 0 0,-1 1 0 0 0,0 1 0 0 0,1 1 1 0 0,16-1-1 0 0,17-1 387 0 0,39-7-12 0 0,297-39 232 0 0,-69-1-520 0 0,123-47 56 0 0,-114 15-107 0 0,240-66-63 0 0,-353 88-30 0 0,-50 19-4 0 0,149-32 357 0 0,-201 57-297 0 0,-83 13-118 0 0,33 1 0 0 0,-59 2 42 0 0,1 1-9 0 0,7 1-18 0 0,-8-1-71 0 0,-1-1-1 0 0,1 1 1 0 0,0 0 0 0 0,-1 0-1 0 0,1 0 1 0 0,-1 0-1 0 0,0 0 1 0 0,1 0 0 0 0,-1 0-1 0 0,0 0 1 0 0,1 0 0 0 0,-1 0-1 0 0,0 0 1 0 0,0 0-1 0 0,0 0 1 0 0,0 0 0 0 0,0 0-1 0 0,0 0 1 0 0,-1 2 0 0 0,1-1-42 0 0,0 37-3545 0 0,-3-26-5787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44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17103 0 0,'0'0'3202'0'0,"2"1"-3092"0"0,2 1-43 0 0,0 0-1 0 0,1 0 0 0 0,-1 0 0 0 0,1-1 0 0 0,-1 0 0 0 0,1 0 0 0 0,7 1 1 0 0,39 1 568 0 0,-21-1-325 0 0,-8-2 18 0 0,1 0 0 0 0,-1-2-1 0 0,25-4 1 0 0,25-2 294 0 0,57-6-118 0 0,-100 11-483 0 0,-1-1 0 0 0,51-15 0 0 0,-55 13-20 0 0,42-6 37 0 0,-18 4 0 0 0,29 0 22 0 0,-48 5 90 0 0,-19 2-9119 0 0,-21 1 2205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4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6912 0 0,'0'0'528'0'0,"10"3"10724"0"0,-6-1-9585 0 0,3 4-1441 0 0,0 0 0 0 0,0 0 0 0 0,-1 1 0 0 0,0 0 0 0 0,0 1 0 0 0,0-1 0 0 0,-1 1 0 0 0,5 11 0 0 0,13 25-13 0 0,-10-20-126 0 0,14 36-1 0 0,13 88 87 0 0,-25-81 142 0 0,-11-46-82 0 0,-2 0 0 0 0,0 1 0 0 0,-2 25 0 0 0,0-34-162 0 0,0-6 60 0 0,-1 0 0 0 0,0 0 0 0 0,0 0 0 0 0,-1 0 0 0 0,-4 11 1 0 0,5-16 1322 0 0,-16-46-894 0 0,13 13-478 0 0,2-1 0 0 0,1 1 0 0 0,1-1 0 0 0,7-42-1 0 0,4-9-241 0 0,40-152-1 0 0,-44 211 161 0 0,1 0 0 0 0,21-45 0 0 0,-23 58 0 0 0,0 0 0 0 0,1 1 0 0 0,0 0 0 0 0,1 0 0 0 0,0 0 0 0 0,0 1 0 0 0,1 0 0 0 0,10-8 0 0 0,-6 10 0 0 0,1 3 0 0 0,-9 4 0 0 0,0 0 0 0 0,0 1 0 0 0,0-1 0 0 0,0 1 0 0 0,0 0 0 0 0,0 0 0 0 0,0 1 0 0 0,0 0 0 0 0,0 0 0 0 0,-1 0 0 0 0,1 0 0 0 0,-1 1 0 0 0,1-1 0 0 0,-1 1 0 0 0,0 0 0 0 0,0 0 0 0 0,4 5 0 0 0,5 5 0 0 0,0 1 0 0 0,0 0 0 0 0,12 21 0 0 0,-6-4 30 0 0,-2 0-1 0 0,26 64 1 0 0,1 5 257 0 0,-17-46-126 0 0,-17-31-81 0 0,1 0 0 0 0,1-1-1 0 0,21 28 1 0 0,85 82-88 0 0,-75-83-547 0 0,-15-16-1214 0 0,-10-14-11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5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355 658 22087 0 0,'-5'0'258'0'0,"-1"1"0"0"0,1-1 0 0 0,-1 0 0 0 0,0 0 0 0 0,1 0 0 0 0,-1-1-1 0 0,1 0 1 0 0,-11-3 0 0 0,13 3-238 0 0,-1-1 0 0 0,1 1-1 0 0,0-1 1 0 0,0 0 0 0 0,0 0-1 0 0,0 0 1 0 0,0-1 0 0 0,1 1-1 0 0,-1-1 1 0 0,0 1 0 0 0,1-1-1 0 0,0 0 1 0 0,0 0 0 0 0,-4-6-1 0 0,-3-8 35 0 0,1 0 0 0 0,1 0 0 0 0,-9-29 0 0 0,13 35-69 0 0,1-1 1 0 0,0 0 0 0 0,1 1-1 0 0,0-1 1 0 0,0 0-1 0 0,3-23 1 0 0,-1 32 4 0 0,-1-1-7 0 0,1 0-1 0 0,-1-1 0 0 0,1 1 0 0 0,0 0 0 0 0,1 0 1 0 0,-1 0-1 0 0,1 0 0 0 0,0 0 0 0 0,0 1 0 0 0,0-1 1 0 0,0 1-1 0 0,1-1 0 0 0,3-3 0 0 0,-5 5 16 0 0,1 0-1 0 0,0 0 0 0 0,0 1 1 0 0,0-1-1 0 0,0 1 0 0 0,0 0 1 0 0,0 0-1 0 0,0-1 0 0 0,0 1 1 0 0,0 0-1 0 0,1 1 0 0 0,-1-1 1 0 0,0 0-1 0 0,0 1 0 0 0,1-1 1 0 0,-1 1-1 0 0,1 0 0 0 0,-1 0 1 0 0,3 0-1 0 0,6 0-15 0 0,-1 1 1 0 0,0 1-1 0 0,12 3 1 0 0,-10-3 12 0 0,-8 0-14 0 0,0-1 0 0 0,0 1-1 0 0,0-1 1 0 0,0 1 0 0 0,0 0-1 0 0,5 5 1 0 0,16 7-110 0 0,-12-8 98 0 0,-9-4 25 0 0,1 0-1 0 0,0 0 1 0 0,0 0 0 0 0,0-1-1 0 0,1 1 1 0 0,-1-1 0 0 0,0 0 0 0 0,7 0-1 0 0,4 2 5 0 0,-13-3 3 0 0,-1 1 0 0 0,1-1 0 0 0,-1 1 0 0 0,1-1 0 0 0,-1 0 0 0 0,1 0 0 0 0,-1 0 0 0 0,1 0 0 0 0,-1 0 0 0 0,1 0 0 0 0,-1-1 0 0 0,1 0 0 0 0,-1 1 0 0 0,1-1 0 0 0,-1 0 0 0 0,3-1 0 0 0,-3 1 23 0 0,-1-1-1 0 0,1 1 1 0 0,-1 0-1 0 0,0 0 1 0 0,0-1 0 0 0,1 1-1 0 0,-1 0 1 0 0,0-1-1 0 0,0 1 1 0 0,0-1 0 0 0,-1 1-1 0 0,1-1 1 0 0,0 0 0 0 0,0 1-1 0 0,-1-1 1 0 0,1 0-1 0 0,-1-3 1 0 0,2-1 108 0 0,-1-1 1 0 0,0 0-1 0 0,0-8 1 0 0,-2 3 84 0 0,0-1 1 0 0,-3-13 0 0 0,0-5-10 0 0,2 16-147 0 0,-1 0 0 0 0,0 0 0 0 0,0 0 0 0 0,-2 0 0 0 0,0 1 0 0 0,0 0 0 0 0,-1 0 0 0 0,-1 0 0 0 0,-1 1 0 0 0,0-1 0 0 0,0 2 0 0 0,-1-1 0 0 0,-15-14 1 0 0,21 24-35 0 0,-1 0 0 0 0,1 0 0 0 0,-1 0 1 0 0,0 0-1 0 0,0 0 0 0 0,0 1 1 0 0,-1 0-1 0 0,1 0 0 0 0,0 0 1 0 0,-1 0-1 0 0,0 1 0 0 0,1 0 1 0 0,-7-1-1 0 0,4 1 15 0 0,0 1 0 0 0,1 0 1 0 0,-1 0-1 0 0,0 1 0 0 0,1 0 0 0 0,-1 0 1 0 0,1 0-1 0 0,-13 5 0 0 0,8-1 13 0 0,0 0 0 0 0,1 0-1 0 0,0 1 1 0 0,-1 0 0 0 0,2 1 0 0 0,-1 0-1 0 0,1 1 1 0 0,0 0 0 0 0,-13 16 0 0 0,0 4-68 0 0,1 1 1 0 0,-17 31 0 0 0,22-31 49 0 0,1 0 0 0 0,1 0 0 0 0,1 2 1 0 0,2-1-1 0 0,1 1 0 0 0,2 1 0 0 0,1 0 0 0 0,-4 41 0 0 0,10-66-16 0 0,-1 17 82 0 0,1 1 1 0 0,0-1-1 0 0,5 36 1 0 0,-3-56-89 0 0,14 73 117 0 0,-13-67-132 0 0,2 0-1 0 0,-1-1 1 0 0,1 0-1 0 0,1 1 1 0 0,10 14-1 0 0,-3-7 1 0 0,0-1 0 0 0,2 0 0 0 0,20 18 0 0 0,-28-28 0 0 0,1 0 0 0 0,0 0 0 0 0,1-1 0 0 0,-1 0 0 0 0,1-1 0 0 0,0 0 0 0 0,0 0 0 0 0,1 0 0 0 0,-1-1 0 0 0,10 2 0 0 0,-3-2-5 0 0,1 0-1 0 0,0-1 1 0 0,0-1-1 0 0,0 0 0 0 0,-1-2 1 0 0,1 1-1 0 0,0-2 1 0 0,0 0-1 0 0,0-1 1 0 0,-1-1-1 0 0,0 0 1 0 0,22-9-1 0 0,0-5-218 0 0,0-1 0 0 0,38-26 0 0 0,74-55-1248 0 0,-55 43-483 0 0,-46 29-776 0 0,-1-1-3472 0 0,-13 5-651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6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542 433 13072 0 0,'10'-17'386'0'0,"0"-1"1"0"0,-2 1 0 0 0,0-1-1 0 0,0 0 1 0 0,-2-1 0 0 0,-1 0-1 0 0,0 0 1 0 0,4-36-1 0 0,-8 43-110 0 0,-1 0 0 0 0,0-1 0 0 0,-1 1 0 0 0,-1 0-1 0 0,-5-23 1 0 0,6 27-122 0 0,-2 1-1 0 0,1 0 0 0 0,-1 0 1 0 0,0 0-1 0 0,-1 0 1 0 0,1 1-1 0 0,-1-1 1 0 0,-1 1-1 0 0,1 0 1 0 0,-1 0-1 0 0,-6-5 0 0 0,8 8-55 0 0,0 1 0 0 0,0 0 0 0 0,-1 0 0 0 0,1 0 0 0 0,0 0 0 0 0,-1 1-1 0 0,0-1 1 0 0,1 1 0 0 0,-1 0 0 0 0,0 0 0 0 0,1 0 0 0 0,-1 0-1 0 0,0 1 1 0 0,0-1 0 0 0,0 1 0 0 0,0 0 0 0 0,0 1 0 0 0,0-1 0 0 0,1 1-1 0 0,-1-1 1 0 0,0 1 0 0 0,0 0 0 0 0,1 0 0 0 0,-6 3 0 0 0,-3 1 134 0 0,0 1 0 0 0,1 0 1 0 0,0 1-1 0 0,0 1 0 0 0,-20 16 0 0 0,19-12-85 0 0,0 1-1 0 0,1 0 0 0 0,-16 24 1 0 0,1 0-61 0 0,-14 17 177 0 0,3 2 0 0 0,3 2-1 0 0,-42 94 1 0 0,23-11 394 0 0,48-127-581 0 0,-5 19 46 0 0,2 0 0 0 0,1 1 0 0 0,-4 49 0 0 0,11-76-120 0 0,-1 0 1 0 0,1 1-1 0 0,1-1 0 0 0,2 14 0 0 0,-3-19-8 0 0,1 0 0 0 0,-1 0 0 0 0,1 0-1 0 0,0 0 1 0 0,0 0 0 0 0,-1 0-1 0 0,1-1 1 0 0,1 1 0 0 0,-1 0 0 0 0,2 1-1 0 0,-3-2-1 0 0,1 0 1 0 0,0-1-1 0 0,0 1 0 0 0,0 0 0 0 0,0-1 0 0 0,0 1 0 0 0,0-1 0 0 0,-1 1 0 0 0,1-1 0 0 0,0 0 0 0 0,1 1 0 0 0,-1-1 1 0 0,0 0-1 0 0,0 0 0 0 0,0 0 0 0 0,0 0 0 0 0,0 0 0 0 0,0 0 0 0 0,0 0 0 0 0,2 0 0 0 0,4-2-17 0 0,0 0-1 0 0,0 0 1 0 0,0 0 0 0 0,-1-1-1 0 0,1 0 1 0 0,-1-1-1 0 0,0 1 1 0 0,0-1-1 0 0,0-1 1 0 0,0 1 0 0 0,7-8-1 0 0,-1 0-14 0 0,-1-1-1 0 0,1 0 1 0 0,14-24 0 0 0,110-201 338 0 0,-46 24-298 0 0,-18-8 0 0 0,-64 202 4 0 0,-6 13 50 0 0,1 0-1 0 0,-1 0 0 0 0,2-11 1 0 0,2 2 1001 0 0,-8 31-842 0 0,0 1 0 0 0,0 26-1 0 0,0 7-195 0 0,-7 94-17 0 0,9-109-8 0 0,2 1 0 0 0,1-1 0 0 0,1-1-1 0 0,2 1 1 0 0,1 0 0 0 0,2-1 0 0 0,18 46 0 0 0,-22-68-28 0 0,0 0 1 0 0,1 0-1 0 0,1-1 1 0 0,-1 0 0 0 0,2 0-1 0 0,-1 0 1 0 0,1-1-1 0 0,1 0 1 0 0,14 11-1 0 0,-18-16 9 0 0,0 0 0 0 0,1-1 0 0 0,-1 1 0 0 0,1-1 0 0 0,0 0 0 0 0,0-1 0 0 0,0 0 0 0 0,0 0 0 0 0,1 0 0 0 0,-1 0 0 0 0,1-1 0 0 0,-1 0 0 0 0,1-1 0 0 0,-1 0 0 0 0,1 1 0 0 0,-1-2 0 0 0,1 1 0 0 0,-1-1 0 0 0,10-2 0 0 0,-8 0 16 0 0,0 1-1 0 0,-1-1 0 0 0,0 0 1 0 0,1 0-1 0 0,-1-1 0 0 0,-1 0 1 0 0,1 0-1 0 0,0 0 0 0 0,-1-1 1 0 0,10-10-1 0 0,27-33 7 0 0,-1-1 0 0 0,44-73-1 0 0,-44 54-36 0 0,49-111-1 0 0,8-14 48 0 0,-96 188 51 0 0,0-1 0 0 0,1 1 1 0 0,0-1-1 0 0,0 1 0 0 0,0 0 0 0 0,1 1 0 0 0,6-7 0 0 0,-11 11-43 0 0,1 0 0 0 0,-1 0 0 0 0,1 0 0 0 0,0 0 0 0 0,-1 0 0 0 0,1 0 0 0 0,0 0-1 0 0,-1 0 1 0 0,1 0 0 0 0,-1 0 0 0 0,1 0 0 0 0,0 0 0 0 0,-1 1 0 0 0,1-1-1 0 0,-1 0 1 0 0,1 0 0 0 0,0 1 0 0 0,-1-1 0 0 0,1 0 0 0 0,-1 1 0 0 0,1-1 0 0 0,-1 0-1 0 0,1 1 1 0 0,-1-1 0 0 0,1 1 0 0 0,-1-1 0 0 0,0 1 0 0 0,1-1 0 0 0,-1 1-1 0 0,0-1 1 0 0,1 1 0 0 0,-1-1 0 0 0,0 1 0 0 0,0 0 0 0 0,1 0 0 0 0,0 1-2 0 0,8 14-116 0 0,-1 0 1 0 0,11 33-1 0 0,-16-41 111 0 0,5 15-6 0 0,6 42 0 0 0,-4-20 0 0 0,34 243 408 0 0,-44-285-406 0 0,9 115-226 0 0,-9-98 238 0 0,0 0-1 0 0,-1 0 1 0 0,-8 37-1 0 0,5-43 76 0 0,-1 0-1 0 0,0 0 1 0 0,-1 0 0 0 0,-1-1-1 0 0,0 0 1 0 0,0 0 0 0 0,-2-1-1 0 0,-17 22 1 0 0,12-19 123 0 0,-1 0 1 0 0,0-1-1 0 0,-1-1 0 0 0,0-1 1 0 0,-34 20-1 0 0,38-26-89 0 0,0 0 0 0 0,-1 0 0 0 0,0-1 0 0 0,-13 3 0 0 0,21-7-100 0 0,0 0 0 0 0,0 0 0 0 0,0 0 0 0 0,-1 0 0 0 0,1-1 0 0 0,0 0-1 0 0,0 0 1 0 0,0-1 0 0 0,0 1 0 0 0,0-1 0 0 0,-1 0 0 0 0,1 0 0 0 0,-9-4 0 0 0,13 4-34 0 0,0 0-1 0 0,0 1 1 0 0,0-1-1 0 0,0 0 1 0 0,0 0-1 0 0,0 0 0 0 0,0 0 1 0 0,0 0-1 0 0,1 0 1 0 0,-1 0-1 0 0,0 0 1 0 0,0 0-1 0 0,1 0 1 0 0,-1 0-1 0 0,1-1 1 0 0,-1 1-1 0 0,1 0 1 0 0,-1 0-1 0 0,1-1 1 0 0,0 1-1 0 0,0 0 1 0 0,-1 0-1 0 0,1-1 1 0 0,0 1-1 0 0,0 0 1 0 0,1-1-1 0 0,-1 1 1 0 0,0 0-1 0 0,0-1 1 0 0,0 1-1 0 0,1 0 1 0 0,-1 0-1 0 0,1-1 1 0 0,-1 1-1 0 0,2-2 1 0 0,1-3-181 0 0,-1 1-1 0 0,1 0 1 0 0,1 0 0 0 0,-1 0 0 0 0,1 0-1 0 0,6-6 1 0 0,8-6-1273 0 0,2 2 0 0 0,0 0-1 0 0,1 1 1 0 0,1 1 0 0 0,43-19-1 0 0,70-18-5391 0 0,-73 34 4467 0 0</inkml:trace>
  <inkml:trace contextRef="#ctx0" brushRef="#br0" timeOffset="1">2275 671 1376 0 0,'0'0'21478'0'0,"-1"-7"-21423"0"0,1 6-56 0 0,0 0 0 0 0,-1 0 1 0 0,1 0-1 0 0,0 0 0 0 0,0 0 1 0 0,0 1-1 0 0,0-1 0 0 0,0 0 1 0 0,0 0-1 0 0,0 0 0 0 0,0 0 0 0 0,0 0 1 0 0,0 1-1 0 0,0-1 0 0 0,0 0 1 0 0,1 0-1 0 0,-1 0 0 0 0,0 0 1 0 0,1 1-1 0 0,0-2 0 0 0,1-4-8 0 0,3-5-5 0 0,0-1 0 0 0,0 1 0 0 0,1 1 1 0 0,0-1-1 0 0,8-9 0 0 0,16-29-21 0 0,-5-2 448 0 0,27-78-1 0 0,-44 104-262 0 0,-1-1 0 0 0,-1 0 0 0 0,-2-1 0 0 0,0 1-1 0 0,-1-35 1 0 0,-3 43-111 0 0,1 7 71 0 0,-1 0 0 0 0,0 1 0 0 0,-1-1 0 0 0,0 0 0 0 0,-4-13 0 0 0,4 21-56 0 0,0 0 1 0 0,0 1-1 0 0,0-1 1 0 0,0 1-1 0 0,-1-1 1 0 0,1 1-1 0 0,-1-1 1 0 0,0 1-1 0 0,1 0 1 0 0,-1 0-1 0 0,0 0 1 0 0,0 0-1 0 0,-1 0 1 0 0,1 0 0 0 0,0 1-1 0 0,-1-1 1 0 0,1 1-1 0 0,0-1 1 0 0,-1 1-1 0 0,0 0 1 0 0,1 0-1 0 0,-1 0 1 0 0,0 0-1 0 0,0 1 1 0 0,-3-2-1 0 0,3 2-32 0 0,1 0 0 0 0,-1 0 0 0 0,1 0 0 0 0,-1 1 0 0 0,1-1 0 0 0,0 1 0 0 0,-1-1 0 0 0,1 1 0 0 0,-1 0 0 0 0,1 0 0 0 0,0 0 0 0 0,-1 0 0 0 0,1 0 0 0 0,0 0 0 0 0,0 1 0 0 0,0-1 0 0 0,0 1 0 0 0,0-1 0 0 0,0 1 0 0 0,-2 3 0 0 0,-4 4-25 0 0,0 1 0 0 0,-12 21 0 0 0,15-23 14 0 0,-3 7 64 0 0,0 0 0 0 0,2 0-1 0 0,-7 20 1 0 0,0 1 146 0 0,0-1-60 0 0,2 0 1 0 0,1 1-1 0 0,2 0 0 0 0,2 0 1 0 0,-3 39-1 0 0,7-45-68 0 0,1 0 0 0 0,2 1 0 0 0,0-1 0 0 0,2 0 0 0 0,2 0 0 0 0,1 0 0 0 0,12 39 0 0 0,-14-59-94 0 0,0-1-1 0 0,1 1 1 0 0,0-1-1 0 0,0 0 1 0 0,1 0-1 0 0,1 0 1 0 0,-1-1-1 0 0,1 0 0 0 0,0 0 1 0 0,1 0-1 0 0,0-1 1 0 0,0-1-1 0 0,1 1 1 0 0,0-1-1 0 0,0-1 1 0 0,0 0-1 0 0,1 0 1 0 0,-1 0-1 0 0,1-2 1 0 0,16 5-1 0 0,-8-3-94 0 0,1-1 1 0 0,0-1-1 0 0,0-1 0 0 0,0-1 0 0 0,0 0 0 0 0,0-2 0 0 0,0 0 0 0 0,0-1 0 0 0,0-1 0 0 0,28-7 0 0 0,11-8-1245 0 0,2-3-391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8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1410 20903 0 0,'-15'-6'759'0'0,"1"0"-1"0"0,-23-12 1 0 0,29 14-759 0 0,-5-3 137 0 0,-1 0 0 0 0,1 1 0 0 0,-24-6-1 0 0,34 11-40 0 0,-1 0 0 0 0,1 0-1 0 0,-1 1 1 0 0,0-1 0 0 0,1 1-1 0 0,-1 0 1 0 0,0 0 0 0 0,1 0-1 0 0,-1 0 1 0 0,0 1 0 0 0,1-1-1 0 0,-1 1 1 0 0,1 0 0 0 0,-1 0-1 0 0,1 1 1 0 0,-1-1 0 0 0,1 1-1 0 0,0-1 1 0 0,0 1 0 0 0,-5 3-1 0 0,2 2-96 0 0,-1 0 1 0 0,1 0-1 0 0,0 1 0 0 0,1 0 0 0 0,0 0 0 0 0,0 0 1 0 0,1 1-1 0 0,0 0 0 0 0,0-1 0 0 0,1 1 0 0 0,0 1 0 0 0,1-1 1 0 0,-3 16-1 0 0,2-2-103 0 0,1 0 1 0 0,1 1-1 0 0,1-1 0 0 0,5 34 1 0 0,-3-40 80 0 0,1-1 1 0 0,0 1-1 0 0,1-1 0 0 0,1 0 1 0 0,1 0-1 0 0,8 17 1 0 0,-10-25 12 0 0,1 1 0 0 0,0-1 1 0 0,1 0-1 0 0,0 0 1 0 0,0-1-1 0 0,1 0 0 0 0,0 0 1 0 0,0 0-1 0 0,1-1 1 0 0,-1 0-1 0 0,16 8 1 0 0,-10-7-8 0 0,1 0 0 0 0,0-1 0 0 0,0 0 0 0 0,1-1 0 0 0,-1-1 0 0 0,1 0 0 0 0,0-1 0 0 0,20 1 0 0 0,-22-3 17 0 0,1-2 1 0 0,-1 1 0 0 0,0-1-1 0 0,0-1 1 0 0,0-1-1 0 0,0 0 1 0 0,0 0 0 0 0,0-1-1 0 0,21-10 1 0 0,-14 3 48 0 0,1 0-1 0 0,-2-1 1 0 0,0-1 0 0 0,-1-1 0 0 0,0 0-1 0 0,29-31 1 0 0,-29 23 106 0 0,0 0 1 0 0,-2-1-1 0 0,0-1 0 0 0,-1 0 1 0 0,12-30-1 0 0,-17 28-162 0 0,-1-1-1 0 0,11-55 1 0 0,-17 64 5 0 0,-1 0 1 0 0,-2 0-1 0 0,0-1 0 0 0,-2-20 1 0 0,1 18 11 0 0,-1 8 16 0 0,0-1 0 0 0,0 1-1 0 0,-1-1 1 0 0,-1 1 0 0 0,0 0-1 0 0,-1 0 1 0 0,0 0 0 0 0,-1 1-1 0 0,-1-1 1 0 0,0 2 0 0 0,0-1-1 0 0,-14-16 1 0 0,15 22-21 0 0,0-1-1 0 0,-1 1 1 0 0,1 0-1 0 0,-1 1 1 0 0,0 0-1 0 0,-1 0 1 0 0,1 0 0 0 0,-17-6-1 0 0,17 8-9 0 0,1 1-1 0 0,-1 1 1 0 0,0-1-1 0 0,0 1 1 0 0,0 0-1 0 0,0 0 1 0 0,0 1-1 0 0,1 0 1 0 0,-1 0 0 0 0,0 1-1 0 0,0 0 1 0 0,-9 2-1 0 0,9-1 14 0 0,0 0-1 0 0,0 1 1 0 0,1 0-1 0 0,-1 0 1 0 0,1 0-1 0 0,0 1 1 0 0,0 0-1 0 0,0 0 1 0 0,1 0-1 0 0,-1 1 1 0 0,-8 9-1 0 0,1 3-7 0 0,0 0-1 0 0,-16 28 1 0 0,24-36-5 0 0,-2 2-13 0 0,1 0 1 0 0,0 1-1 0 0,1 0 0 0 0,1 0 0 0 0,0 0 1 0 0,0 0-1 0 0,1 1 0 0 0,-1 16 0 0 0,3-20-9 0 0,1 1 0 0 0,0-1 0 0 0,0 0 0 0 0,1 1 0 0 0,0-1 0 0 0,1 1 0 0 0,0-1 0 0 0,0 0 0 0 0,1 0 0 0 0,1 0 0 0 0,6 14 0 0 0,-5-14 7 0 0,0 0-1 0 0,1-1 1 0 0,0 1-1 0 0,1-1 0 0 0,0 0 1 0 0,0-1-1 0 0,0 0 1 0 0,1 0-1 0 0,0 0 1 0 0,1-1-1 0 0,-1 0 1 0 0,1-1-1 0 0,0 0 1 0 0,1 0-1 0 0,-1-1 0 0 0,16 5 1 0 0,2-2-4 0 0,-1-1 1 0 0,1-1-1 0 0,0-1 1 0 0,0-1-1 0 0,0-2 1 0 0,0 0-1 0 0,44-6 1 0 0,-26-1-26 0 0,-1-2 0 0 0,0-2 1 0 0,77-28-1 0 0,26-32 169 0 0,-90 41-116 0 0,174-101-63 0 0,-182 97 179 0 0,-1-2-1 0 0,65-62 1 0 0,-16-4 128 0 0,112-153-1 0 0,-167 193-176 0 0,-2-1 0 0 0,-3-2 0 0 0,47-112 0 0 0,-21-6-134 0 0,-57 161 62 0 0,-2 0 0 0 0,-1 0 0 0 0,0 0 0 0 0,-1-27 0 0 0,-2 40 21 0 0,0 1 0 0 0,-1 0 0 0 0,0 0 0 0 0,0 0 0 0 0,0 0 0 0 0,-1 0 0 0 0,-1 0 0 0 0,1 1 0 0 0,-6-12 0 0 0,6 15 1 0 0,0 0-1 0 0,1 1 1 0 0,-1-1 0 0 0,0 1-1 0 0,0-1 1 0 0,-1 1 0 0 0,1 0-1 0 0,0 0 1 0 0,-1 0 0 0 0,1 0-1 0 0,-1 0 1 0 0,0 0 0 0 0,0 1-1 0 0,1-1 1 0 0,-1 1 0 0 0,0 0-1 0 0,0 0 1 0 0,-1 0 0 0 0,1 0-1 0 0,0 0 1 0 0,0 1 0 0 0,0 0-1 0 0,-4-1 1 0 0,4 2 7 0 0,-1-1 0 0 0,1 1 0 0 0,-1-1 1 0 0,1 1-1 0 0,-1 0 0 0 0,1 1 0 0 0,0-1 0 0 0,0 1 0 0 0,-1-1 1 0 0,1 1-1 0 0,0 0 0 0 0,0 0 0 0 0,1 0 0 0 0,-1 0 0 0 0,0 1 1 0 0,-2 2-1 0 0,-5 6-36 0 0,1 0-1 0 0,-12 19 1 0 0,17-24-24 0 0,-17 27-32 0 0,2 0 0 0 0,1 2 0 0 0,-16 44-1 0 0,-30 114-34 0 0,52-154 78 0 0,-40 164 21 0 0,43-163 0 0 0,-23 136-14 0 0,15-77-45 0 0,-102 616 44 0 0,67-384 15 0 0,3-1 0 0 0,28-199 1 0 0,-13 105-62 0 0,30-196 57 0 0,-4 91 57 0 0,8-108-30 0 0,1 0-1 0 0,1 0 1 0 0,8 37 0 0 0,-9-52-28 0 0,1-1-1 0 0,1 0 1 0 0,-1 0 0 0 0,1-1-1 0 0,1 1 1 0 0,-1 0-1 0 0,1-1 1 0 0,8 10-1 0 0,-11-14 2 0 0,1 0-1 0 0,-1 0 0 0 0,1-1 0 0 0,0 1 0 0 0,0-1 0 0 0,0 1 0 0 0,0-1 0 0 0,0 0 1 0 0,0 0-1 0 0,0 0 0 0 0,0 0 0 0 0,0 0 0 0 0,0 0 0 0 0,1 0 0 0 0,-1-1 0 0 0,0 1 1 0 0,1-1-1 0 0,-1 0 0 0 0,0 1 0 0 0,1-1 0 0 0,-1 0 0 0 0,1-1 0 0 0,-1 1 0 0 0,0 0 0 0 0,1-1 1 0 0,-1 1-1 0 0,0-1 0 0 0,1 0 0 0 0,-1 1 0 0 0,4-4 0 0 0,2 0-5 0 0,-1-1-1 0 0,0 0 0 0 0,0 0 1 0 0,0-1-1 0 0,-1 0 0 0 0,0 0 1 0 0,8-10-1 0 0,35-53 14 0 0,-42 58-11 0 0,117-211-44 0 0,-104 184 50 0 0,19-48-118 0 0,44-135 0 0 0,-66 162 45 0 0,-3 0 0 0 0,-2-1 0 0 0,-3 0 0 0 0,-3 0 0 0 0,-2-117 0 0 0,-5 140-48 0 0,-2 1 0 0 0,-2-1 0 0 0,-1 1 0 0 0,-1 0 0 0 0,-15-39 0 0 0,15 56 148 0 0,-1 0-1 0 0,-1 0 1 0 0,-1 0 0 0 0,0 1-1 0 0,-1 1 1 0 0,-1 0-1 0 0,-1 0 1 0 0,-1 2 0 0 0,0-1-1 0 0,-23-19 1 0 0,25 26 33 0 0,0 1 0 0 0,-1 0 1 0 0,0 0-1 0 0,-1 2 0 0 0,1-1 0 0 0,-1 2 1 0 0,0 0-1 0 0,0 0 0 0 0,-1 1 0 0 0,0 1 1 0 0,-22-2-1 0 0,23 4 6 0 0,0 0 0 0 0,0 1 0 0 0,0 1 0 0 0,0 0 0 0 0,0 1 0 0 0,1 0 0 0 0,-1 1 0 0 0,0 1 0 0 0,1 0 0 0 0,0 1 0 0 0,0 0 0 0 0,-17 10-1 0 0,27-13 9 0 0,0 0-1 0 0,0-1 0 0 0,0 1 0 0 0,1 1 0 0 0,-1-1 1 0 0,0 0-1 0 0,1 1 0 0 0,0-1 0 0 0,-3 4 0 0 0,5-5-50 0 0,-1 0 0 0 0,1 1 0 0 0,-1-1-1 0 0,1 0 1 0 0,0 0 0 0 0,0 0 0 0 0,-1 1 0 0 0,1-1-1 0 0,0 0 1 0 0,0 0 0 0 0,0 1 0 0 0,0-1-1 0 0,1 0 1 0 0,-1 0 0 0 0,0 1 0 0 0,0-1 0 0 0,1 0-1 0 0,-1 0 1 0 0,1 0 0 0 0,-1 0 0 0 0,1 1 0 0 0,-1-1-1 0 0,1 0 1 0 0,0 0 0 0 0,-1 0 0 0 0,1 0 0 0 0,0 0-1 0 0,1 1 1 0 0,2 2-33 0 0,0 0 0 0 0,0-1 1 0 0,1 1-1 0 0,-1-1 0 0 0,1 0 0 0 0,0 0 0 0 0,0-1 0 0 0,9 5 1 0 0,3-1-126 0 0,26 6 0 0 0,2-3-40 0 0,0-3-1 0 0,0-1 0 0 0,57-1 1 0 0,138-15-149 0 0,-218 9 160 0 0,57-3-552 0 0,0-2-38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8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1128 25 23583 0 0,'-5'-1'247'0'0,"0"0"0"0"0,0-1 0 0 0,0 2 0 0 0,-10-2 1 0 0,-8 0 318 0 0,-14-5-259 0 0,0 2 0 0 0,-71 0-1 0 0,85 6-239 0 0,1 1-1 0 0,0 1 0 0 0,0 1 0 0 0,0 1 0 0 0,1 1 0 0 0,-30 12 1 0 0,8 1-6 0 0,0 2 1 0 0,1 2-1 0 0,1 2 1 0 0,2 2-1 0 0,1 1 1 0 0,-39 37-1 0 0,21-12-64 0 0,-94 117-1 0 0,124-135 22 0 0,1 1 0 0 0,2 1 0 0 0,2 1 0 0 0,-31 79 0 0 0,45-98 6 0 0,1 0-1 0 0,-7 36 1 0 0,12-50-40 0 0,0 0 0 0 0,1 1 1 0 0,-1-1-1 0 0,1 0 0 0 0,1 1 0 0 0,-1-1 0 0 0,1 0 1 0 0,0 1-1 0 0,0-1 0 0 0,0 0 0 0 0,1 0 1 0 0,0 0-1 0 0,0 0 0 0 0,0 0 0 0 0,5 8 1 0 0,-5-12-6 0 0,-1 1 1 0 0,1 0 0 0 0,-1-1-1 0 0,1 1 1 0 0,0-1 0 0 0,-1 0-1 0 0,1 1 1 0 0,0-1 0 0 0,0 0-1 0 0,0 0 1 0 0,0 0 0 0 0,0 0-1 0 0,0-1 1 0 0,0 1 0 0 0,3 0-1 0 0,0 0-8 0 0,0-1 0 0 0,0 1 0 0 0,-1-1-1 0 0,1 0 1 0 0,0-1 0 0 0,9-1-1 0 0,-4 0 1 0 0,0-1-1 0 0,0-1 0 0 0,0 1 0 0 0,0-2 0 0 0,16-9 0 0 0,16-14 31 0 0,-2-2 0 0 0,-1-2 0 0 0,-1-1 0 0 0,33-39 0 0 0,-14 7 95 0 0,72-109 1 0 0,9-73 86 0 0,-96 167-196 0 0,20-22 287 0 0,-57 94-156 0 0,-4 7 2 0 0,0 3 9 0 0,3 5-47 0 0,-1 0-1 0 0,1 0 0 0 0,-1 0 1 0 0,-1 1-1 0 0,1-1 0 0 0,-1 1 1 0 0,-1-1-1 0 0,2 9 0 0 0,0 20 110 0 0,-1 64 0 0 0,-3-58-101 0 0,-5 98 165 0 0,-1-3 5 0 0,13 2 66 0 0,-3-119-315 0 0,0 0 1 0 0,1 0 0 0 0,1 0-1 0 0,14 34 1 0 0,-14-44-43 0 0,0-1 0 0 0,0 0 0 0 0,1 0 0 0 0,0 0 0 0 0,1-1 0 0 0,0 0 0 0 0,0 0 0 0 0,10 8 0 0 0,-11-11-134 0 0,0 0 0 0 0,1 0-1 0 0,-1-1 1 0 0,1 0 0 0 0,0 0 0 0 0,1 0 0 0 0,-1-1 0 0 0,1 0-1 0 0,-1-1 1 0 0,1 0 0 0 0,13 3 0 0 0,21-5-1382 0 0,2-4-69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29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1298 19895 0 0,'3'3'911'0'0,"3"2"-826"0"0,0 1 0 0 0,1-1 0 0 0,0-1 0 0 0,0 1 0 0 0,0-1 0 0 0,0-1 0 0 0,1 1 1 0 0,0-1-1 0 0,-1-1 0 0 0,1 1 0 0 0,0-1 0 0 0,0 0 0 0 0,1-1 0 0 0,13 1 0 0 0,-4-3-18 0 0,0-1 0 0 0,-1 0 0 0 0,1-1 0 0 0,-1-1 0 0 0,0-1 1 0 0,0 0-1 0 0,0-1 0 0 0,19-11 0 0 0,1-2 91 0 0,0-3-1 0 0,43-33 1 0 0,-33 18-43 0 0,-1-2-1 0 0,-2-2 0 0 0,-2-2 0 0 0,-2-2 0 0 0,53-76 1 0 0,77-148-801 0 0,-126 186 675 0 0,70-141-42 0 0,-109 210 53 0 0,73-178 0 0 0,-61 153 456 0 0,-12 30-265 0 0,-1-1 0 0 0,0 0 0 0 0,3-10 0 0 0,-6 11 0 0 0,-1 4 30 0 0,-3 4 133 0 0,2 2-321 0 0,0 0 0 0 0,0 0 0 0 0,0 0 1 0 0,0 1-1 0 0,0-1 0 0 0,0 0 0 0 0,0 0 1 0 0,0 1-1 0 0,1-1 0 0 0,-1 0 0 0 0,1 1 1 0 0,-1-1-1 0 0,1 1 0 0 0,-1-1 0 0 0,1 2 1 0 0,-4 29 224 0 0,2-11-146 0 0,-1-4-135 0 0,-16 105-467 0 0,5-41 268 0 0,0 15 213 0 0,8-37 8 0 0,-11 100 174 0 0,-4 94 504 0 0,10-89-622 0 0,-11 130-55 0 0,2-105 0 0 0,5-70 0 0 0,-5 80-94 0 0,-12 114-86 0 0,-11 135 486 0 0,36-288-306 0 0,5-86 0 0 0,2 13-41 0 0,18 134 0 0 0,7-91 176 0 0,-17-97-140 0 0,-6-24 4 0 0,0 0 0 0 0,6 13 0 0 0,-7-20-12 0 0,-1 0 0 0 0,2 0 0 0 0,-1 0 0 0 0,0 0 0 0 0,0 0 0 0 0,0-1 0 0 0,1 1 0 0 0,-1 0 0 0 0,1-1 0 0 0,0 1 0 0 0,-1-1 0 0 0,1 1 0 0 0,3 1 0 0 0,-4-3-19 0 0,-1 1 1 0 0,1-1 0 0 0,0 0-1 0 0,0 0 1 0 0,0 1-1 0 0,-1-1 1 0 0,1 0 0 0 0,0 0-1 0 0,0 0 1 0 0,0 0-1 0 0,0 0 1 0 0,-1 0 0 0 0,1 0-1 0 0,0-1 1 0 0,0 1-1 0 0,0 0 1 0 0,0 0 0 0 0,-1-1-1 0 0,1 1 1 0 0,0 0-1 0 0,0-1 1 0 0,-1 1 0 0 0,1-1-1 0 0,0 1 1 0 0,-1-1-1 0 0,1 1 1 0 0,0-1 0 0 0,0 0-1 0 0,14-20-796 0 0,-15 20 763 0 0,17-32-1932 0 0,-4-4-3393 0 0,-5-9-1873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30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1581 22431 0 0,'0'0'1027'0'0,"-1"-3"-22"0"0,0-1-962 0 0,0-1-1 0 0,1 0 1 0 0,-1 1 0 0 0,1-1-1 0 0,0 0 1 0 0,0 1-1 0 0,0-1 1 0 0,1 1-1 0 0,0-1 1 0 0,0 0-1 0 0,0 1 1 0 0,0-1 0 0 0,1 1-1 0 0,-1 0 1 0 0,1-1-1 0 0,1 1 1 0 0,-1 0-1 0 0,5-7 1 0 0,-2 5 30 0 0,0-1 0 0 0,0 1 0 0 0,1 0 0 0 0,0 0 1 0 0,0 0-1 0 0,0 1 0 0 0,1 0 0 0 0,0 0 0 0 0,13-7 0 0 0,-9 6-155 0 0,1 2-1 0 0,-1-1 0 0 0,1 2 1 0 0,0-1-1 0 0,15-1 1 0 0,-20 4 47 0 0,1 1 0 0 0,0 0 1 0 0,0 0-1 0 0,-1 0 0 0 0,1 1 0 0 0,0 1 1 0 0,0-1-1 0 0,-1 1 0 0 0,10 4 1 0 0,1 2 32 0 0,0 1 0 0 0,-2 0 0 0 0,1 2 1 0 0,-1 0-1 0 0,0 0 0 0 0,-1 2 0 0 0,-1 0 1 0 0,0 0-1 0 0,13 18 0 0 0,-21-23 2 0 0,-1 1 0 0 0,0 0 0 0 0,0 0 0 0 0,-1 0 0 0 0,4 12 0 0 0,3 7 0 0 0,-10-25 0 0 0,0 0 0 0 0,0 0 0 0 0,0 0 0 0 0,0 0 0 0 0,-1 1 0 0 0,0-1 0 0 0,1 0 0 0 0,-1 0 0 0 0,0 1 0 0 0,-1 4 0 0 0,-9 34 0 0 0,6-26 0 0 0,1-6 100 0 0,-1 1 1 0 0,0-1-1 0 0,-1 0 0 0 0,0 0 0 0 0,-1 0 0 0 0,-12 16 0 0 0,5-10 256 0 0,-1 0 0 0 0,-27 24-1 0 0,-65 44 962 0 0,98-78-1235 0 0,0 1 0 0 0,0-1 0 0 0,-1 0-1 0 0,0-1 1 0 0,0 0 0 0 0,-1 0-1 0 0,1-1 1 0 0,-1 0 0 0 0,0-1-1 0 0,-18 4 1 0 0,18-5-75 0 0,9-1-21 0 0,0-1 0 0 0,0 0 0 0 0,0 1 0 0 0,0-1 0 0 0,0 0-1 0 0,0 1 1 0 0,0-1 0 0 0,-1 0 0 0 0,1 0 0 0 0,0 0 0 0 0,0 0 0 0 0,0 0-1 0 0,0-1 1 0 0,0 1 0 0 0,-1 0 0 0 0,0-1 0 0 0,1 1-154 0 0,2-1-226 0 0,-1-1 282 0 0,1 1-1 0 0,-1 0 1 0 0,1 0 0 0 0,0 0-1 0 0,-1 1 1 0 0,1-1-1 0 0,0 0 1 0 0,0 0 0 0 0,-1 0-1 0 0,3-1 1 0 0,1-2-197 0 0,20-21-896 0 0,0 1-1 0 0,2 0 1 0 0,1 3-1 0 0,0 0 1 0 0,55-31-1 0 0,94-64-558 0 0,-164 108 1708 0 0,167-129-611 0 0,-77 48 1235 0 0,-27 23 567 0 0,-10 11 450 0 0,-53 43-1215 0 0,-11 10-235 0 0,0 1 1 0 0,0 0 0 0 0,0-1-1 0 0,0 1 1 0 0,1 0 0 0 0,-1 0-1 0 0,1-1 1 0 0,-1 1 0 0 0,1 0 0 0 0,-1 1-1 0 0,1-1 1 0 0,1-1 0 0 0,-11 15 746 0 0,-16 20-405 0 0,-27 43 92 0 0,-21 49-463 0 0,64-110-65 0 0,0 0-1 0 0,2 1 0 0 0,-7 24 0 0 0,-8 17 117 0 0,15-44-124 0 0,1 0 1 0 0,0 1 0 0 0,1 0 0 0 0,0-1 0 0 0,1 2 0 0 0,0-1-1 0 0,0 16 1 0 0,0 4-45 0 0,1-18 26 0 0,1 1 0 0 0,1 28 0 0 0,1-42-14 0 0,-1 1 1 0 0,1 0 0 0 0,-1-1 0 0 0,1 1-1 0 0,0 0 1 0 0,0-1 0 0 0,1 1-1 0 0,-1-1 1 0 0,1 0 0 0 0,0 1-1 0 0,0-1 1 0 0,0 0 0 0 0,0 0-1 0 0,0 0 1 0 0,1 0 0 0 0,-1-1 0 0 0,5 4-1 0 0,-6-4-1 0 0,1-1 0 0 0,0 0 0 0 0,0 0 0 0 0,0 0 0 0 0,0 0 0 0 0,0 0 0 0 0,0-1 0 0 0,0 1 0 0 0,0 0 0 0 0,0-1 0 0 0,1 0 0 0 0,-1 1 0 0 0,0-1 0 0 0,0 0 0 0 0,0 0 0 0 0,0 0 0 0 0,1-1 0 0 0,-1 1 0 0 0,0 0 0 0 0,0-1 0 0 0,0 1 0 0 0,0-1 0 0 0,0 0 0 0 0,0 0 0 0 0,0 0 0 0 0,0 0 0 0 0,3-2 0 0 0,4-3 0 0 0,-1-1 0 0 0,0 0 0 0 0,0 0 0 0 0,10-13 0 0 0,-14 15 0 0 0,21-24 60 0 0,0-1 0 0 0,-2-2 0 0 0,38-68 0 0 0,-44 65-11 0 0,-3 9 57 0 0,-1-1 1 0 0,15-47-1 0 0,-2-37 188 0 0,-18 79-269 0 0,0-1 0 0 0,-3 1 1 0 0,0-1-1 0 0,-2 0 0 0 0,-2 0 1 0 0,-1 0-1 0 0,-6-45 0 0 0,0 50 105 0 0,-1 1 0 0 0,-1 1 0 0 0,-23-48 0 0 0,29 70-50 0 0,0 1-1 0 0,0-1 0 0 0,0 1 1 0 0,0 0-1 0 0,-1 0 1 0 0,0 0-1 0 0,0 0 0 0 0,0 0 1 0 0,0 0-1 0 0,0 1 1 0 0,0 0-1 0 0,0-1 0 0 0,-8-2 1 0 0,5 1 233 0 0,5 4-154 0 0,2 2-123 0 0,3 14-190 0 0,-2-8 75 0 0,0 0 0 0 0,1 0 0 0 0,0-1 0 0 0,0 1-1 0 0,0-1 1 0 0,1 1 0 0 0,0-1 0 0 0,6 7-1 0 0,-6-9 43 0 0,1 1-20 0 0,0 0-1 0 0,0 0 1 0 0,1 0 0 0 0,0-1 0 0 0,0 1 0 0 0,0-1 0 0 0,9 4 0 0 0,1-1 10 0 0,1-1 0 0 0,0-1 0 0 0,0 0 1 0 0,0-2-1 0 0,0 0 0 0 0,1-1 0 0 0,0 0 0 0 0,24 0 1 0 0,-19-4 23 0 0,0 0 0 0 0,1-2 1 0 0,-1 0-1 0 0,0-2 0 0 0,40-12 1 0 0,-24 1 22 0 0,0-1 1 0 0,-1-2-1 0 0,0-1 0 0 0,-2-2 1 0 0,0-2-1 0 0,55-48 0 0 0,-56 40 47 0 0,-1-2-1 0 0,-2-2 1 0 0,-1-1 0 0 0,41-64-1 0 0,-42 50 17 0 0,-1-1-1 0 0,-3-2 0 0 0,26-74 1 0 0,-36 77-3 0 0,-2-1 0 0 0,-3-1 0 0 0,10-105 0 0 0,-20 140-69 0 0,-2-36 1 0 0,0 49 21 0 0,1 0 0 0 0,-1 0-1 0 0,0 0 1 0 0,0 1 0 0 0,-1-1 0 0 0,1 0-1 0 0,-1 1 1 0 0,0 0 0 0 0,-1-1 0 0 0,1 1 0 0 0,-1 0-1 0 0,-4-6 1 0 0,6 9-5 0 0,1 1 0 0 0,-1-1 0 0 0,0 1 0 0 0,0-1 0 0 0,1 1 0 0 0,-1-1 0 0 0,0 1-1 0 0,0-1 1 0 0,0 1 0 0 0,0 0 0 0 0,0-1 0 0 0,1 1 0 0 0,-1 0 0 0 0,0 0 0 0 0,0 0 0 0 0,0 0 0 0 0,0 0 0 0 0,0 0 0 0 0,0 0 0 0 0,0 0-1 0 0,0 0 1 0 0,0 0 0 0 0,0 0 0 0 0,0 1 0 0 0,0-1 0 0 0,0 0 0 0 0,1 1 0 0 0,-1-1 0 0 0,0 0 0 0 0,0 1 0 0 0,0 0 0 0 0,-1 0-1 0 0,-2 2 3 0 0,1 0-1 0 0,-1 0 0 0 0,0 0 1 0 0,1 1-1 0 0,-5 5 0 0 0,-14 24-57 0 0,1 1 0 0 0,2 1 0 0 0,-17 43 0 0 0,-34 86-2 0 0,-77 277-1 0 0,122-346 158 0 0,-25 185-1 0 0,45-238-111 0 0,-6 125 54 0 0,12-148-47 0 0,0 1 0 0 0,1 0 0 0 0,0-1 1 0 0,2 1-1 0 0,0-1 0 0 0,10 25 0 0 0,-11-38-22 0 0,-1 0 0 0 0,1 0 0 0 0,1 0 0 0 0,-1 0 1 0 0,1-1-1 0 0,0 1 0 0 0,0-1 0 0 0,1 0 0 0 0,0 0 0 0 0,0-1 0 0 0,0 0 0 0 0,0 1 0 0 0,1-2 0 0 0,-1 1 0 0 0,1 0 0 0 0,0-1 0 0 0,0 0 1 0 0,8 2-1 0 0,-7-3-8 0 0,1 0 0 0 0,-1 0 0 0 0,1-1 1 0 0,0 0-1 0 0,-1 0 0 0 0,1-1 0 0 0,0 0 1 0 0,-1-1-1 0 0,1 1 0 0 0,0-1 0 0 0,0-1 1 0 0,-1 0-1 0 0,1 0 0 0 0,-1 0 0 0 0,13-7 1 0 0,8-4 12 0 0,-2-1 1 0 0,1-2 0 0 0,-2-1 0 0 0,0-1 0 0 0,-1-1 0 0 0,30-31 0 0 0,157-194 46 0 0,-207 239-25 0 0,4-4-2 0 0,2-4 138 0 0,24-23-1 0 0,-32 35 70 0 0,-12 15 225 0 0,3 0-332 0 0,1 0 0 0 0,1 1 0 0 0,0 0-1 0 0,-6 28 1 0 0,-3 64-67 0 0,13-88-20 0 0,0-1 1 0 0,3 23-1 0 0,-2-35-59 0 0,1 1 0 0 0,0 0 0 0 0,1-1 0 0 0,0 1 0 0 0,0-1 0 0 0,0 0 0 0 0,1 1 0 0 0,-1-1 0 0 0,5 6 0 0 0,-5-9 12 0 0,0 1 0 0 0,0-1 0 0 0,1 1 0 0 0,-1-1 0 0 0,1 0 0 0 0,0 0 1 0 0,0 0-1 0 0,0-1 0 0 0,0 1 0 0 0,0-1 0 0 0,0 1 0 0 0,1-1 0 0 0,0 0 0 0 0,-1 0 0 0 0,1-1 0 0 0,0 1 0 0 0,-1-1 0 0 0,1 0 0 0 0,0 0 0 0 0,0 0 0 0 0,0 0 0 0 0,0-1 0 0 0,5 1 1 0 0,0-1 7 0 0,0 0 1 0 0,0-1 0 0 0,0 0 0 0 0,0 0 0 0 0,0-1 0 0 0,0 0-1 0 0,0 0 1 0 0,0-1 0 0 0,10-5 0 0 0,7-5-27 0 0,38-25 1 0 0,-47 27 31 0 0,17-12 31 0 0,-2-2-1 0 0,34-34 1 0 0,11-8 77 0 0,-68 59-94 0 0,1 0 0 0 0,0 1 0 0 0,1 1 0 0 0,0-1-1 0 0,0 2 1 0 0,12-6 0 0 0,-22 11-2 0 0,0 0 0 0 0,0 0 0 0 0,0-1-1 0 0,0 1 1 0 0,0 0 0 0 0,0 0 0 0 0,0 0 0 0 0,0 0 0 0 0,0 0-1 0 0,0 0 1 0 0,0 0 0 0 0,0 1 0 0 0,0-1 0 0 0,0 0 0 0 0,0 0-1 0 0,0 1 1 0 0,0-1 0 0 0,0 1 0 0 0,0-1 0 0 0,0 1 0 0 0,0 0-1 0 0,1 0 3 0 0,-1 1 0 0 0,1-1 0 0 0,-1 1-1 0 0,1 0 1 0 0,-1-1 0 0 0,0 1-1 0 0,0 0 1 0 0,0 0 0 0 0,1 3-1 0 0,1 3 0 0 0,-1-1 0 0 0,0 1-1 0 0,0 0 1 0 0,1 13 0 0 0,-1 36-72 0 0,-8 99 0 0 0,-20 58-80 0 0,21-174 62 0 0,-13 80-340 0 0,-66 233 0 0 0,64-292 379 0 0,-3-1 0 0 0,-2-1 0 0 0,-3-2 0 0 0,-2 0 1 0 0,-58 79-1 0 0,67-107 182 0 0,9-10-3 0 0,-2-1 0 0 0,1-1 0 0 0,-2-1-1 0 0,0 0 1 0 0,-27 22 0 0 0,27-28-32 0 0,1 0 1 0 0,-2-1-1 0 0,1 0 0 0 0,-1-1 1 0 0,-27 9-1 0 0,38-15-61 0 0,0-1 0 0 0,-1 0 0 0 0,1 0 0 0 0,0-1 0 0 0,0 1 0 0 0,-1-1 0 0 0,1 0 0 0 0,-1-1 0 0 0,1 1 0 0 0,-6-2 0 0 0,8 1-12 0 0,-1-1-1 0 0,0 1 1 0 0,1-1-1 0 0,-1 1 1 0 0,1-1-1 0 0,-1 0 1 0 0,1-1-1 0 0,0 1 1 0 0,0 0-1 0 0,0-1 1 0 0,0 0-1 0 0,1 1 1 0 0,-1-1-1 0 0,1 0 1 0 0,-4-5-1 0 0,2 0 10 0 0,0 0 0 0 0,0 0-1 0 0,1-1 1 0 0,0 1 0 0 0,1-1-1 0 0,0 0 1 0 0,0 1 0 0 0,0-1-1 0 0,1-18 1 0 0,0-2 70 0 0,7-50-1 0 0,1 33-141 0 0,2 0 0 0 0,2 0 0 0 0,2 1 0 0 0,33-78 0 0 0,-13 52-107 0 0,3 3 1 0 0,50-74-1 0 0,96-106 24 0 0,-121 175 91 0 0,87-80 1 0 0,-116 124-42 0 0,1 1-1 0 0,43-27 1 0 0,-56 43-473 0 0,1 0 1 0 0,0 2-1 0 0,0 0 0 0 0,1 1 1 0 0,38-10-1 0 0,-17 11-980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31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56 18255 0 0,'-7'-2'226'0'0,"0"0"-1"0"0,1-1 0 0 0,-1 0 0 0 0,1 0 0 0 0,-1 0 0 0 0,1-1 0 0 0,0 1 0 0 0,1-1 0 0 0,-9-8 0 0 0,10 9 216 0 0,-1 0 0 0 0,0 0 0 0 0,0 0 0 0 0,-6-1 0 0 0,10 4-435 0 0,0 1-1 0 0,1 0 0 0 0,-1 0 0 0 0,0 0 1 0 0,1 0-1 0 0,-1 0 0 0 0,0 0 1 0 0,1 0-1 0 0,-1 1 0 0 0,1-1 0 0 0,0 0 1 0 0,-1 0-1 0 0,1 0 0 0 0,0 0 0 0 0,0 1 1 0 0,0-1-1 0 0,0 0 0 0 0,0 2 1 0 0,-1 3-3 0 0,-9 38-3 0 0,2-14 0 0 0,-7 27 399 0 0,-3 0 0 0 0,-2-2-1 0 0,-2 0 1 0 0,-3-2 0 0 0,-46 74-1 0 0,70-126-384 0 0,-68 102 819 0 0,61-93-721 0 0,-1 0 0 0 0,0 0-1 0 0,0-1 1 0 0,-1-1-1 0 0,0 1 1 0 0,-1-2 0 0 0,-16 10-1 0 0,26-16-82 0 0,0 0 0 0 0,0-1 0 0 0,-1 1-1 0 0,1-1 1 0 0,0 1 0 0 0,-1-1 0 0 0,1 1 0 0 0,-1-1 0 0 0,1 0-1 0 0,-1 0 1 0 0,1 1 0 0 0,-1-1 0 0 0,1 0 0 0 0,0 0-1 0 0,-1-1 1 0 0,1 1 0 0 0,-3-1 0 0 0,3 1-6 0 0,0-1 0 0 0,0 0 0 0 0,0 1 0 0 0,0-1 0 0 0,0 0 0 0 0,0 0 0 0 0,0 1 0 0 0,1-1 0 0 0,-1 0 0 0 0,0 0 0 0 0,0 0 0 0 0,1 0 0 0 0,-1 0 0 0 0,1 0 0 0 0,-1-1 0 0 0,1 1 0 0 0,-1 0 0 0 0,1 0 0 0 0,0 0 0 0 0,0 0 0 0 0,-1-1 0 0 0,1-1 0 0 0,0-7 11 0 0,0-1 0 0 0,1 0 0 0 0,0 1 0 0 0,0-1 0 0 0,1 1 0 0 0,1-1 0 0 0,0 1 0 0 0,0 0 0 0 0,6-13 0 0 0,87-174-405 0 0,-78 165 336 0 0,3 1 0 0 0,0 0-1 0 0,49-51 1 0 0,-45 57 19 0 0,46-36-1 0 0,-61 53 5 0 0,0 1 1 0 0,1 0-1 0 0,0 1 0 0 0,1 0 0 0 0,-1 1 1 0 0,1 0-1 0 0,0 1 0 0 0,13-3 0 0 0,-21 7-5 0 0,0-1-1 0 0,-1 1 0 0 0,1-1 0 0 0,0 1 0 0 0,0 0 0 0 0,0 0 0 0 0,0 1 0 0 0,0-1 0 0 0,-1 1 0 0 0,1 0 0 0 0,0 0 0 0 0,0 0 0 0 0,6 4 0 0 0,-6-2-2 0 0,1 0 0 0 0,0 0 0 0 0,-1 0 0 0 0,0 1 0 0 0,1 0 0 0 0,-2 0 0 0 0,1 0 0 0 0,5 7 0 0 0,2 7 32 0 0,-1-1 0 0 0,-1 1-1 0 0,-1 1 1 0 0,8 22 0 0 0,-11-26 66 0 0,18 43-30 0 0,58 106 1 0 0,-76-154-46 0 0,1-2 0 0 0,0 1 0 0 0,0-1 0 0 0,13 13 0 0 0,-15-17-33 0 0,1 0 0 0 0,-1-1 0 0 0,1 0 0 0 0,0 0 1 0 0,-1 0-1 0 0,1 0 0 0 0,1-1 0 0 0,-1 0 0 0 0,0 0 1 0 0,10 2-1 0 0,-3-2-115 0 0,0 0 1 0 0,0-1-1 0 0,0-1 0 0 0,0 0 1 0 0,0-1-1 0 0,0 0 0 0 0,20-4 1 0 0,-12 0-594 0 0,-1-1 0 0 0,1-1 0 0 0,32-16 0 0 0,4-7-984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31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1 18431 0 0,'-11'10'195'0'0,"0"0"0"0"0,1 1 0 0 0,0 0 0 0 0,-13 20 0 0 0,-28 54 801 0 0,41-67-951 0 0,-65 133 1151 0 0,35-80 133 0 0,3 1-1 0 0,-52 151 1 0 0,82-199-1113 0 0,0 2 0 0 0,-3 31-1 0 0,9-47-204 0 0,0-1-1 0 0,0 1 0 0 0,2 0 0 0 0,-1-1 0 0 0,1 1 0 0 0,0 0 0 0 0,1-1 1 0 0,0 1-1 0 0,4 10 0 0 0,-5-18-28 0 0,0 0 0 0 0,0 0 0 0 0,0 0 0 0 0,0-1 0 0 0,0 1 0 0 0,0 0 0 0 0,0-1 0 0 0,1 1 1 0 0,-1-1-1 0 0,0 1 0 0 0,1-1 0 0 0,-1 0 0 0 0,1 0 0 0 0,0 0 0 0 0,-1 0 0 0 0,1 0 0 0 0,0 0 0 0 0,2 1 0 0 0,-1-1-19 0 0,0 0-1 0 0,1-1 1 0 0,-1 1-1 0 0,0-1 1 0 0,1 0-1 0 0,-1 0 1 0 0,0 0-1 0 0,1 0 1 0 0,-1 0-1 0 0,4-1 1 0 0,3-2-90 0 0,0 0 0 0 0,0-1 0 0 0,-1 1 0 0 0,1-2 0 0 0,17-10 0 0 0,-3-2-2 0 0,-1 0-1 0 0,-1-2 0 0 0,-1-1 0 0 0,-1 0 1 0 0,-1-2-1 0 0,26-36 0 0 0,-33 40-26 0 0,-1-1 0 0 0,-1-1 0 0 0,13-33 0 0 0,-16 36 79 0 0,1-5 146 0 0,0 0 0 0 0,-1-1 1 0 0,-2 0-1 0 0,0 0 0 0 0,-1-1 0 0 0,-2 1 1 0 0,0-1-1 0 0,-2 1 0 0 0,0-1 0 0 0,-2 0 1 0 0,0 1-1 0 0,-2 0 0 0 0,0-1 0 0 0,-12-32 1 0 0,8 34 191 0 0,0 2 1 0 0,-2-1-1 0 0,0 1 1 0 0,-15-20 0 0 0,22 35-131 0 0,-1-1 1 0 0,1 0-1 0 0,1 0 1 0 0,-1 0-1 0 0,1 0 1 0 0,0 0-1 0 0,-2-7 1 0 0,3 11-97 0 0,-1-1-7 0 0,6-8 135 0 0,-3 10-169 0 0,1-1-1 0 0,-1 1 1 0 0,0 0-1 0 0,1 0 1 0 0,-1-1 0 0 0,1 1-1 0 0,0 0 1 0 0,-1 0-1 0 0,1 0 1 0 0,0 1-1 0 0,0-1 1 0 0,-1 0-1 0 0,1 1 1 0 0,0-1 0 0 0,0 1-1 0 0,0-1 1 0 0,0 1-1 0 0,0 0 1 0 0,-1 0-1 0 0,1 0 1 0 0,0 0-1 0 0,0 0 1 0 0,3 1 0 0 0,6 0-56 0 0,0 1 1 0 0,19 6 0 0 0,-29-8 63 0 0,14 5-42 0 0,0 0 0 0 0,0 0 0 0 0,0 1 0 0 0,-1 1 0 0 0,26 17 0 0 0,-14-5 1 0 0,-2 1 0 0 0,0 1 0 0 0,38 46 0 0 0,-48-49 41 0 0,0 2 0 0 0,-1-1 0 0 0,-1 2 0 0 0,-1 0 0 0 0,16 41 0 0 0,-20-42 13 0 0,-1 1 1 0 0,-1 0-1 0 0,-1 1 0 0 0,0-1 0 0 0,-2 1 0 0 0,-1-1 1 0 0,0 1-1 0 0,-2 0 0 0 0,-5 38 0 0 0,2-41-10 0 0,1 2-29 0 0,0 0 0 0 0,0 34 1 0 0,3-53 88 0 0,6-15 80 0 0,189-277 63 0 0,-177 263-208 0 0,1 2 0 0 0,1 0 0 0 0,2 1 0 0 0,31-27 0 0 0,-51 49 1 0 0,0 0 0 0 0,0 0-1 0 0,0 0 1 0 0,1 1 0 0 0,-1-1-1 0 0,1 1 1 0 0,-1-1 0 0 0,1 1 0 0 0,0 0-1 0 0,-1 0 1 0 0,5-1 0 0 0,-5 2 1 0 0,-1 1 1 0 0,0-1-1 0 0,1 0 1 0 0,-1 0-1 0 0,0 1 1 0 0,0-1 0 0 0,0 1-1 0 0,1-1 1 0 0,-1 1-1 0 0,0-1 1 0 0,0 1-1 0 0,0 0 1 0 0,0-1-1 0 0,0 1 1 0 0,0 0 0 0 0,0 0-1 0 0,0 0 1 0 0,0 0-1 0 0,0 0 1 0 0,-1 0-1 0 0,1 0 1 0 0,0 0-1 0 0,-1 0 1 0 0,1 0 0 0 0,-1 1-1 0 0,1-1 1 0 0,0 2-1 0 0,3 7 11 0 0,-1 0 1 0 0,0 0-1 0 0,-1 0 0 0 0,3 18 0 0 0,-1 43-79 0 0,-15 127 149 0 0,6-144-86 0 0,5-39 6 0 0,0 0 0 0 0,0 0-1 0 0,5 24 1 0 0,3-13 50 0 0,-2-15-53 0 0,-5-11 0 0 0,0 0 0 0 0,0 0 0 0 0,0 1 0 0 0,0-1 0 0 0,0 0 0 0 0,0 0 0 0 0,0 0 0 0 0,0 0 0 0 0,0 0 0 0 0,0 0 0 0 0,0 0 0 0 0,0-1 0 0 0,0 1 0 0 0,0 0 0 0 0,0 0 0 0 0,0-1 0 0 0,0 1 0 0 0,0-1 0 0 0,0 1 0 0 0,-1-1 0 0 0,1 1 0 0 0,0-1 0 0 0,0 1 0 0 0,0-1 0 0 0,1-1 0 0 0,23-22 0 0 0,-21 21 0 0 0,102-113 0 0 0,-93 100 0 0 0,1 2 0 0 0,1-1 0 0 0,23-16 0 0 0,-27 23 0 0 0,0 1 0 0 0,1 0 0 0 0,-1 1 0 0 0,1 0 0 0 0,0 1 0 0 0,19-6 0 0 0,-28 11 0 0 0,0-1 0 0 0,1 1 0 0 0,-1-1 0 0 0,0 1 0 0 0,0 0 0 0 0,0 1 0 0 0,1-1 0 0 0,-1 0 0 0 0,0 1 0 0 0,0 0 0 0 0,0 0 0 0 0,0 0 0 0 0,0 0 0 0 0,0 0 0 0 0,0 0 0 0 0,0 1 0 0 0,3 2 0 0 0,0 0 0 0 0,1 1 0 0 0,-1 0 0 0 0,-1 1 0 0 0,1-1 0 0 0,9 13 0 0 0,-11-13 3 0 0,1 1 1 0 0,0-1-1 0 0,1 0 0 0 0,-1-1 0 0 0,1 1 0 0 0,0-1 1 0 0,0 0-1 0 0,0 0 0 0 0,0-1 0 0 0,1 0 0 0 0,-1 0 1 0 0,1-1-1 0 0,0 1 0 0 0,0-2 0 0 0,0 1 0 0 0,0-1 1 0 0,0 0-1 0 0,0 0 0 0 0,14-1 0 0 0,2-1-4 0 0,0-1-1 0 0,0-1 1 0 0,0-1-1 0 0,0-1 0 0 0,30-11 1 0 0,106-50-127 0 0,-147 61 112 0 0,31-15-96 0 0,-2-2 0 0 0,47-33 0 0 0,-70 43 100 0 0,66-42 9 0 0,-80 51 3 0 0,2 0 0 0 0,15 2 0 0 0,-8 3 19 0 0,-11-1-8 0 0,-1 0-1 0 0,1 0 1 0 0,-1 0 0 0 0,1 0-1 0 0,-1 0 1 0 0,0 1 0 0 0,0-1 0 0 0,1 0-1 0 0,-1 1 1 0 0,0-1 0 0 0,0 1-1 0 0,1 2 1 0 0,10 24 82 0 0,-8-19-64 0 0,4 16 68 0 0,-1-1 0 0 0,7 40 0 0 0,2 7-68 0 0,32 75-29 0 0,-46-142-8 0 0,0 0 0 0 0,-1 0 0 0 0,1-1 0 0 0,1 1 0 0 0,-1-1 0 0 0,1 0-1 0 0,-1 1 1 0 0,1-1 0 0 0,0 0 0 0 0,0-1 0 0 0,0 1 0 0 0,0 0 0 0 0,1-1 0 0 0,-1 0 0 0 0,1 0 0 0 0,-1 0 0 0 0,1 0-1 0 0,0 0 1 0 0,0-1 0 0 0,0 0 0 0 0,0 0 0 0 0,0 0 0 0 0,7 1 0 0 0,-6-2-219 0 0,-1 0 0 0 0,1 0 1 0 0,0 0-1 0 0,0-1 0 0 0,-1 0 1 0 0,1 0-1 0 0,0 0 0 0 0,-1 0 1 0 0,1-1-1 0 0,-1 1 0 0 0,1-1 1 0 0,7-5-1 0 0,10-10-5725 0 0,-1-4-1786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32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20183 0 0,'0'0'896'0'0,"-3"0"184"0"0,-2 0-864 0 0,-5 0-216 0 0,7 5 376 0 0,-2 3 32 0 0,0-2 8 0 0,5 7 0 0 0,-3 2-1152 0 0,3 4-224 0 0,3 5-40 0 0,2-1-16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4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9 18055 0 0,'0'0'874'0'0,"-4"-3"56"0"0,-12-2-663 0 0,15 5-6 0 0,1 2-187 0 0,-4 59 368 0 0,4-58-418 0 0,0 0 0 0 0,0 0-1 0 0,0 0 1 0 0,0 0-1 0 0,1 0 1 0 0,-1 0 0 0 0,1 0-1 0 0,0 0 1 0 0,1 4-1 0 0,4 17 167 0 0,-4 6 24 0 0,2 21 57 0 0,0-17-16 0 0,-1 66-1 0 0,-3-26-10 0 0,0-62-197 0 0,0 0 1 0 0,-3 12-1 0 0,1-14-23 0 0,1 0 0 0 0,1 1 0 0 0,0 15 0 0 0,7 71 82 0 0,-6-83-96 0 0,0-1 0 0 0,2 0-1 0 0,-1 0 1 0 0,7 19 0 0 0,2 8 5 0 0,-10-37-122 0 0,0 1-1 0 0,1-1 0 0 0,-1 1 1 0 0,1-1-1 0 0,-1 0 0 0 0,1 1 1 0 0,0-1-1 0 0,0 0 0 0 0,1 0 0 0 0,-1-1 1 0 0,1 1-1 0 0,4 4 0 0 0,-3-3-73 0 0,-1-3-1948 0 0,5-1-4928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33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451 1187 20815 0 0,'0'0'959'0'0,"2"-1"-26"0"0,0 0-850 0 0,1-1-1 0 0,0 0 0 0 0,-1-1 0 0 0,1 1 1 0 0,-1 0-1 0 0,0-1 0 0 0,1 0 0 0 0,-1 1 1 0 0,-1-1-1 0 0,1 0 0 0 0,0 0 1 0 0,-1 0-1 0 0,1 0 0 0 0,-1 0 0 0 0,0 0 1 0 0,0 0-1 0 0,1-7 0 0 0,-1 7 51 0 0,0-1-1 0 0,-1 0 0 0 0,0 0 1 0 0,1 0-1 0 0,-1 0 0 0 0,0 0 1 0 0,-1 1-1 0 0,1-1 0 0 0,-1 0 1 0 0,0 0-1 0 0,0 0 0 0 0,0 1 1 0 0,0-1-1 0 0,-1 0 0 0 0,-3-6 1 0 0,3 7-127 0 0,0 0-1 0 0,0 1 1 0 0,-1-1-1 0 0,1 0 1 0 0,-1 1 0 0 0,1 0-1 0 0,-1-1 1 0 0,0 1 0 0 0,0 0-1 0 0,0 1 1 0 0,-1-1 0 0 0,1 0-1 0 0,0 1 1 0 0,0 0 0 0 0,-4-1-1 0 0,2 1-22 0 0,0 0-1 0 0,1 1 1 0 0,-1-1-1 0 0,0 1 1 0 0,1 0-1 0 0,-1 1 1 0 0,0-1-1 0 0,1 1 0 0 0,-1 0 1 0 0,0 0-1 0 0,-7 3 1 0 0,-7 5-143 0 0,-1 0 1 0 0,2 1 0 0 0,-1 1-1 0 0,2 1 1 0 0,-1 1-1 0 0,-23 22 1 0 0,12-6 199 0 0,1 0-1 0 0,-37 50 1 0 0,50-57 184 0 0,0 1 0 0 0,2 0 0 0 0,1 1 0 0 0,0 0 1 0 0,-8 30-1 0 0,19-51-209 0 0,0 1 0 0 0,0-1 1 0 0,0 0-1 0 0,1 0 0 0 0,-1 0 1 0 0,1 1-1 0 0,0-1 0 0 0,0 0 1 0 0,0 1-1 0 0,2 4 0 0 0,-2-7-11 0 0,0-1-1 0 0,0 1 1 0 0,1 0-1 0 0,-1 0 1 0 0,0 0-1 0 0,1 0 1 0 0,-1-1-1 0 0,1 1 1 0 0,-1 0-1 0 0,1 0 1 0 0,0-1-1 0 0,-1 1 1 0 0,1 0-1 0 0,0-1 1 0 0,-1 1-1 0 0,1-1 1 0 0,0 1-1 0 0,0-1 1 0 0,-1 1-1 0 0,1-1 1 0 0,0 1-1 0 0,0-1 0 0 0,0 0 1 0 0,0 1-1 0 0,0-1 1 0 0,0 0-1 0 0,-1 0 1 0 0,1 0-1 0 0,0 0 1 0 0,0 0-1 0 0,0 0 1 0 0,0 0-1 0 0,0 0 1 0 0,0 0-1 0 0,0 0 1 0 0,0 0-1 0 0,0-1 1 0 0,-1 1-1 0 0,2-1 1 0 0,9-2-2 0 0,0-1 1 0 0,0 0-1 0 0,-1-1 1 0 0,0 0-1 0 0,13-9 0 0 0,47-39-4 0 0,-45 33 3 0 0,37-32-1 0 0,81-86 0 0 0,-41 41 0 0 0,-91 90 12 0 0,-11 7-9 0 0,1 0-1 0 0,0 0 0 0 0,-1 0 1 0 0,1 1-1 0 0,-1-1 0 0 0,1 0 1 0 0,-1 0-1 0 0,1 1 0 0 0,-1-1 1 0 0,1 0-1 0 0,-1 1 0 0 0,1-1 1 0 0,-1 1-1 0 0,0-1 0 0 0,1 1 1 0 0,-1-1-1 0 0,0 1 0 0 0,1-1 1 0 0,-1 1-1 0 0,0-1 0 0 0,0 1 1 0 0,1-1-1 0 0,-1 2 0 0 0,0-2 2 0 0,8 15 19 0 0,-2-1 0 0 0,0 1 0 0 0,-1 1-1 0 0,5 20 1 0 0,-6-19-9 0 0,1-1-1 0 0,0 0 1 0 0,13 26-1 0 0,-9-25-14 0 0,1 0 0 0 0,1-1 0 0 0,16 19 0 0 0,-21-28-8 0 0,0-1 0 0 0,1 0-1 0 0,-1 0 1 0 0,1-1 0 0 0,0 0 0 0 0,1 0 0 0 0,-1-1 0 0 0,1 0-1 0 0,15 6 1 0 0,0-3-2 0 0,1-1 0 0 0,0-2-1 0 0,0 0 1 0 0,0-1 0 0 0,1-2 0 0 0,-1 0-1 0 0,0-2 1 0 0,1-1 0 0 0,-1-1-1 0 0,33-7 1 0 0,-4-4-12 0 0,-1-2 0 0 0,0-2 0 0 0,78-40 0 0 0,-64 24 23 0 0,-2-2 0 0 0,83-63 0 0 0,-102 63 0 0 0,-2-1 0 0 0,-1-2 0 0 0,60-74 0 0 0,-53 51 3 0 0,-3-1 0 0 0,-3-3-1 0 0,43-86 1 0 0,-64 106 24 0 0,-2-2-1 0 0,-2 0 1 0 0,18-78 0 0 0,-34 117-28 0 0,4-18 19 0 0,-1-1-1 0 0,-1 1 0 0 0,0-40 0 0 0,-4 59-4 0 0,0 0 1 0 0,-1 0-1 0 0,0 0 0 0 0,-1 1 1 0 0,1-1-1 0 0,-2 0 1 0 0,1 1-1 0 0,-1-1 0 0 0,0 1 1 0 0,0 0-1 0 0,-1 0 1 0 0,0 0-1 0 0,-1 0 0 0 0,1 1 1 0 0,-1-1-1 0 0,-10-9 1 0 0,9 11 31 0 0,0 1 1 0 0,0 0 0 0 0,0 0 0 0 0,-1 0-1 0 0,1 1 1 0 0,-1-1 0 0 0,0 2 0 0 0,0-1 0 0 0,0 1-1 0 0,-1 0 1 0 0,1 0 0 0 0,0 1 0 0 0,-1 0-1 0 0,1 0 1 0 0,-1 1 0 0 0,1 0 0 0 0,-1 1 0 0 0,-9 1-1 0 0,2 0-33 0 0,-1 1 0 0 0,1 1-1 0 0,0 0 1 0 0,0 2-1 0 0,0-1 1 0 0,1 2 0 0 0,-23 13-1 0 0,10-2 21 0 0,1 1 0 0 0,1 1 0 0 0,1 2 0 0 0,1 0 0 0 0,0 2 0 0 0,2 0 0 0 0,-32 49 0 0 0,17-15 77 0 0,2 1 1 0 0,-42 107-1 0 0,42-72 3 0 0,3 0 0 0 0,-19 111 0 0 0,37-138 65 0 0,3 0 1 0 0,3 0-1 0 0,3 0 0 0 0,3 1 1 0 0,14 123-1 0 0,-2-120-38 0 0,29 105-1 0 0,-25-128-99 0 0,2 0-1 0 0,46 88 0 0 0,-33-84-1055 0 0,49 64 1 0 0,-14-33-9151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37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1492 278 19207 0 0,'0'0'878'0'0,"-2"-1"-20"0"0,-3-4-774 0 0,0-1 0 0 0,1 1 0 0 0,-1-1 0 0 0,1 0 0 0 0,0 0 0 0 0,-3-7 0 0 0,-16-24 696 0 0,6 12-208 0 0,14 20-455 0 0,0 0 0 0 0,-1 0-1 0 0,1 0 1 0 0,-1 0 0 0 0,-5-4-1 0 0,-18-15 292 0 0,-35-29 60 0 0,53 47-435 0 0,1 1 0 0 0,-1 0 0 0 0,0 0 0 0 0,0 1 0 0 0,-1 0 0 0 0,-9-3 0 0 0,-8 1 125 0 0,1 0 0 0 0,-1 2 0 0 0,0 2 1 0 0,0 0-1 0 0,0 1 0 0 0,0 2 0 0 0,-45 7 0 0 0,29 0-61 0 0,0 1 0 0 0,1 3 0 0 0,0 1-1 0 0,-41 20 1 0 0,30-5-40 0 0,0 2-1 0 0,-77 59 1 0 0,95-65 13 0 0,3 0-5 0 0,1 1-1 0 0,0 2 0 0 0,2 0 1 0 0,1 2-1 0 0,2 1 1 0 0,1 2-1 0 0,1 0 0 0 0,2 1 1 0 0,-30 59-1 0 0,-25 79-51 0 0,65-140-13 0 0,1 2 0 0 0,2-1-1 0 0,-8 52 1 0 0,15-64-1 0 0,-13 118 12 0 0,14-114 31 0 0,1 0-1 0 0,1 1 1 0 0,7 39-1 0 0,0-27 3 0 0,24 67 0 0 0,-26-88-48 0 0,1 0-1 0 0,0-1 1 0 0,1 0 0 0 0,1-1-1 0 0,0 1 1 0 0,17 18 0 0 0,-8-13-89 0 0,1-2 1 0 0,1 0-1 0 0,28 20 1 0 0,-37-31 69 0 0,0 0 0 0 0,1-1 0 0 0,-1 0-1 0 0,1-1 1 0 0,0-1 0 0 0,0 1 0 0 0,1-2 0 0 0,23 4 0 0 0,-26-6 15 0 0,-1-1 0 0 0,1 0-1 0 0,-1-1 1 0 0,1 0 0 0 0,-1-1-1 0 0,16-4 1 0 0,-5 0-16 0 0,-1-1-1 0 0,21-10 0 0 0,-13 1 23 0 0,-1 0 0 0 0,-1-2 0 0 0,0-1-1 0 0,29-29 1 0 0,-22 19 1 0 0,8-10 28 0 0,65-80 0 0 0,-73 77-20 0 0,-2-1 0 0 0,-3-1 0 0 0,33-70 0 0 0,45-152 178 0 0,-70 153-92 0 0,-30 93-67 0 0,4-20 0 0 0,-1 7 7 0 0,-6 18 48 0 0,0 1-1 0 0,-1-1 1 0 0,0 0-1 0 0,-1 0 0 0 0,-1 1 1 0 0,-3-20-1 0 0,4 31 34 0 0,-1-1 0 0 0,0 1 0 0 0,0 0 1 0 0,0 0-1 0 0,-1 0 0 0 0,-1-4 0 0 0,2 5 263 0 0,1-2-820 0 0,-3 158 339 0 0,-2 29 256 0 0,42 315 377 0 0,-35-486-516 0 0,4 31 48 0 0,1-1 0 0 0,24 72-1 0 0,-29-106-35 0 0,1 0-1 0 0,0-1 1 0 0,1 0 0 0 0,0 1-1 0 0,0-1 1 0 0,0-1-1 0 0,1 1 1 0 0,5 6-1 0 0,-6-9-38 0 0,0 0 0 0 0,1-1 0 0 0,-1 0 0 0 0,0 1 0 0 0,1-2 0 0 0,0 1-1 0 0,0 0 1 0 0,0-1 0 0 0,0 0 0 0 0,0 0 0 0 0,0 0 0 0 0,10 1 0 0 0,-10-2-53 0 0,0-1 0 0 0,1 0 0 0 0,-1 0 1 0 0,1-1-1 0 0,-1 1 0 0 0,1-1 0 0 0,-1 0 0 0 0,0-1 1 0 0,0 1-1 0 0,0-1 0 0 0,10-5 0 0 0,-2 1-302 0 0,-1-1 0 0 0,0-1-1 0 0,15-11 1 0 0,-9 3-880 0 0,29-30 0 0 0,-13 8-653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38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20183 0 0,'0'0'2583'0'0,"0"2"-2164"0"0,1 20 292 0 0,-1-17-651 0 0,0-1 0 0 0,0 0 0 0 0,0 1 0 0 0,1-1 0 0 0,-1 1 1 0 0,2 3-1 0 0,2 5 28 0 0,-1 1 0 0 0,3 24 1 0 0,-5-33-72 0 0,0 0 0 0 0,0-1 0 0 0,1 1 0 0 0,-1 0 0 0 0,1-1 0 0 0,5 8 0 0 0,-4-7-1 0 0,-1 0 0 0 0,0 0 0 0 0,4 10 0 0 0,0 17-23 0 0,-2-13-29 0 0,6 20 0 0 0,-8-35 24 0 0,4 14 16 0 0,0 1 1 0 0,-1 0-1 0 0,2 20 0 0 0,-4-21 50 0 0,0-1-1 0 0,7 18 1 0 0,0 0 112 0 0,-9-26-105 0 0,0 0 0 0 0,0-1 0 0 0,0 1 0 0 0,-2 10 0 0 0,1-8 33 0 0,0-1 1 0 0,2 19-1 0 0,-1-25-73 0 0,3 11 81 0 0,-2-1-1 0 0,0 0 0 0 0,-1 1 1 0 0,0-1-1 0 0,-1 1 0 0 0,-2 17 1 0 0,0-3 19 0 0,2-24-95 0 0,0 0 0 0 0,-1 0 0 0 0,1 0 0 0 0,-1 1 0 0 0,0-1 0 0 0,-1 0 0 0 0,-1 5 0 0 0,2-8-14 0 0,0-1 1 0 0,0 0-1 0 0,1 1 1 0 0,-1-1-1 0 0,1 1 1 0 0,-1-1-1 0 0,1 1 0 0 0,-1-1 1 0 0,1 1-1 0 0,0-1 1 0 0,0 1-1 0 0,0 0 1 0 0,0-1-1 0 0,0 1 1 0 0,0-1-1 0 0,0 1 0 0 0,0 0 1 0 0,1-1-1 0 0,-1 1 1 0 0,1 2-1 0 0,0-2 172 0 0,-9-11-100 0 0,6 5-110 0 0,1 0 0 0 0,-1 0 0 0 0,1-1 0 0 0,0 1 0 0 0,0-1 0 0 0,0 1 0 0 0,1-1 0 0 0,0 0 0 0 0,0 1 0 0 0,0-7 0 0 0,2 1 15 0 0,-2 7 10 0 0,1-1 1 0 0,-1 0 0 0 0,1 0-1 0 0,-1 0 1 0 0,0 0 0 0 0,-1-6-1 0 0,-2 0 1 0 0,2 0 0 0 0,0-1 0 0 0,0 0 0 0 0,1 1 0 0 0,0-1 0 0 0,2-15 0 0 0,0 5 0 0 0,-1-36 0 0 0,1-13 0 0 0,18-30 0 0 0,-18 85 0 0 0,0 0 0 0 0,1 0 0 0 0,0 1 0 0 0,11-29 0 0 0,1 2 0 0 0,-11 28 0 0 0,0 1 0 0 0,9-17 0 0 0,43-67 0 0 0,-48 81-11 0 0,0 0 0 0 0,2 1 0 0 0,-1 0 0 0 0,2 1 0 0 0,0 0 0 0 0,20-17 0 0 0,134-99-248 0 0,-157 123 205 0 0,1 1-1 0 0,0 0 1 0 0,0 1 0 0 0,0 0-1 0 0,1 0 1 0 0,17-3 0 0 0,-23 6 27 0 0,1 0 0 0 0,-1 0 1 0 0,0 1-1 0 0,1 0 1 0 0,-1 0-1 0 0,1 0 1 0 0,-1 1-1 0 0,6 1 0 0 0,-8-2 18 0 0,1 1-1 0 0,-1 0 0 0 0,0 0 1 0 0,0 0-1 0 0,0 0 0 0 0,0 0 1 0 0,0 0-1 0 0,0 0 0 0 0,0 1 1 0 0,-1-1-1 0 0,1 1 1 0 0,0-1-1 0 0,-1 1 0 0 0,1 0 1 0 0,-1 0-1 0 0,3 3 0 0 0,9 12-12 0 0,-11-15 18 0 0,0 0 0 0 0,0 0 0 0 0,-1 0 1 0 0,1 1-1 0 0,-1-1 0 0 0,1 0 0 0 0,-1 1 0 0 0,0-1 0 0 0,0 1 1 0 0,0 0-1 0 0,0-1 0 0 0,1 4 0 0 0,0 17 4 0 0,3 16 0 0 0,2-15 1 0 0,-2-9 3 0 0,-1-1 0 0 0,-1 1-1 0 0,2 25 1 0 0,-2 4 124 0 0,13 72 0 0 0,-11-85-39 0 0,1 32 0 0 0,1 11 95 0 0,-1 0 46 0 0,-5-48-110 0 0,5 34-1 0 0,-3-48-94 0 0,0 8 43 0 0,3 25 0 0 0,-4-26-23 0 0,0-1 1 0 0,2 1-1 0 0,10 31 0 0 0,0 1 78 0 0,-13-45-107 0 0,2 1-1 0 0,-1 0 1 0 0,1 0-1 0 0,-1-1 1 0 0,2 1-1 0 0,-1-1 0 0 0,1 0 1 0 0,0 0-1 0 0,6 6 1 0 0,2 7 35 0 0,-10-15-49 0 0,1 0 0 0 0,-1 0 0 0 0,1 0-1 0 0,0-1 1 0 0,0 1 0 0 0,0-1 0 0 0,1 1 0 0 0,-1-1-1 0 0,5 3 1 0 0,13 5 23 0 0,0 0 0 0 0,28 9 0 0 0,-37-16-10 0 0,0-1 1 0 0,1 0-1 0 0,-1-1 1 0 0,1-1 0 0 0,0 0-1 0 0,18 0 1 0 0,-2-3 60 0 0,49-8 0 0 0,-54 5-30 0 0,-1-1 0 0 0,0-2 0 0 0,-1 0 0 0 0,39-20 0 0 0,-25 8-1169 0 0,66-49 0 0 0,-38 17-8125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22 772 11976 0 0,'0'0'546'0'0,"-2"2"-10"0"0,1 0-397 0 0,0-1-121 0 0,1 0 0 0 0,-1 0 0 0 0,0 0 0 0 0,1 0 0 0 0,-1 0 1 0 0,0 0-1 0 0,0 0 0 0 0,1 0 0 0 0,-1 0 0 0 0,0 0 0 0 0,0-1 1 0 0,-9 5 10797 0 0,19-10-10520 0 0,4-9-198 0 0,0-2 0 0 0,0 1 0 0 0,-1-2 0 0 0,9-17 1 0 0,-1 3-70 0 0,35-51 23 0 0,61-124 0 0 0,-74 121 432 0 0,25-57-118 0 0,-12 27-270 0 0,-40 86 1182 0 0,-15 31-1264 0 0,-1 0 1 0 0,1 0-1 0 0,0 0 0 0 0,-1 0 1 0 0,1 1-1 0 0,1-1 0 0 0,-1 0 1 0 0,0 3-1 0 0,1 4-22 0 0,4 100-198 0 0,3 12 131 0 0,-7-110 61 0 0,0 0-1 0 0,1 0 0 0 0,4 16 1 0 0,3 19 8 0 0,7 20 6 0 0,-15-57 0 0 0,1 1 0 0 0,-1 0 0 0 0,2-1 0 0 0,3 11 0 0 0,16 63 0 0 0,-4-29 0 0 0,-10-30 1 0 0,-6-16 41 0 0,0-1 0 0 0,1 1-1 0 0,5 10 1 0 0,-1-5 13 0 0,-2-1 0 0 0,6 18-1 0 0,4 8-26 0 0,-15-36-108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2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41 179 20039 0 0,'-9'7'371'0'0,"-21"15"1489"0"0,28-21-203 0 0,2-2-1624 0 0,1-1-1 0 0,-1 1 0 0 0,0-1 0 0 0,1 1 0 0 0,0-1 1 0 0,-1 1-1 0 0,1 0 0 0 0,0-1 0 0 0,-1 1 1 0 0,1 0-1 0 0,0-1 0 0 0,0 1 0 0 0,0 0 1 0 0,0 0-1 0 0,0 0 0 0 0,0 0 0 0 0,1 0 1 0 0,-1 0-1 0 0,0 0 0 0 0,1 0 0 0 0,-1 0 1 0 0,2 0-1 0 0,6-4 365 0 0,1 1 0 0 0,12-4 0 0 0,-9 4-74 0 0,61-16 1221 0 0,22 1-988 0 0,-63 10-921 0 0,0-1-1 0 0,-1-2 1 0 0,-1-2 0 0 0,0 0 0 0 0,33-22-1 0 0,-25 10-8990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20127 0 0,'0'0'2022'0'0,"1"1"-1854"0"0,1 1-147 0 0,1-2-20 0 0,11 10-5 0 0,-8-5 6 0 0,-3-3 6 0 0,0 0 0 0 0,0 0 0 0 0,0 1 0 0 0,0-1 1 0 0,0 1-1 0 0,-1 0 0 0 0,1 0 0 0 0,-1 0 0 0 0,0 0 0 0 0,3 4 0 0 0,-3-4 22 0 0,-1 0 0 0 0,2 0 0 0 0,-1 0 0 0 0,0-1 0 0 0,0 1 0 0 0,1-1 0 0 0,2 3 0 0 0,-1-2-11 0 0,-1 0 1 0 0,0 1-1 0 0,1-1 0 0 0,3 7 0 0 0,-6-7-11 0 0,1 0 0 0 0,-1 0 0 0 0,0 0 0 0 0,0 1 0 0 0,1 4 1 0 0,6 16 17 0 0,-6-19-1 0 0,0 1-1 0 0,0-1 1 0 0,0 1 0 0 0,-1-1 0 0 0,0 1 0 0 0,0 0 0 0 0,0 0 0 0 0,0-1 0 0 0,-1 1 0 0 0,0 0-1 0 0,-1 6 1 0 0,1 1 72 0 0,1 23-1 0 0,1-23 13 0 0,-2 0 0 0 0,-1 20 0 0 0,-8 27 194 0 0,-2 21-56 0 0,9-62-210 0 0,0 10 41 0 0,-1 0 0 0 0,-13 52-1 0 0,2-33 91 0 0,-16 56 300 0 0,26-87-353 0 0,-2-1 0 0 0,-10 23-1 0 0,10-26-35 0 0,0-1 0 0 0,1 1-1 0 0,1 0 1 0 0,0 0 0 0 0,-2 16-1 0 0,3-10 25 0 0,-9 30 0 0 0,6-29-162 0 0,-3 24-1 0 0,10-27-512 0 0,-1-16 467 0 0,1 0 1 0 0,-1 0-1 0 0,0 0 0 0 0,0 0 0 0 0,0 1 0 0 0,0-1 0 0 0,0 0 0 0 0,0 0 0 0 0,0 0 0 0 0,0 0 1 0 0,-1 1-1 0 0,1-1 0 0 0,-1 2 0 0 0,1-3 89 0 0,0 0 1 0 0,0 0 0 0 0,0 0-1 0 0,0 0 1 0 0,0 0-1 0 0,0 0 1 0 0,0 0-1 0 0,0 0 1 0 0,0 0-1 0 0,0 0 1 0 0,0 0 0 0 0,0 0-1 0 0,0 1 1 0 0,0-1-1 0 0,0 0 1 0 0,0 0-1 0 0,0 0 1 0 0,0 0-1 0 0,0 0 1 0 0,0 0-1 0 0,0 0 1 0 0,0 0 0 0 0,0 0-1 0 0,0 0 1 0 0,0 0-1 0 0,0 0 1 0 0,0 0-1 0 0,0 0 1 0 0,0 1-1 0 0,0-1 1 0 0,0 0-1 0 0,0 0 1 0 0,0 0 0 0 0,0 0-1 0 0,0 0 1 0 0,0 0-1 0 0,0 0 1 0 0,0 0-1 0 0,0 0 1 0 0,0 0-1 0 0,0 0 1 0 0,0 0-1 0 0,1 0 1 0 0,-1 0 0 0 0,0 0-1 0 0,0 0 1 0 0,0 0-1 0 0,0 0 1 0 0,0 0-1 0 0,0 0 1 0 0,0 0-1 0 0,0 0 1 0 0,0 0 0 0 0,0 0-1 0 0,0 0 1 0 0,0 0-1 0 0,0 0 1 0 0,1 0-1 0 0,-1 0 1 0 0,0 0-1 0 0,19 6-3589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5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19 156 21335 0 0,'-1'0'58'0'0,"0"1"0"0"0,0-1-1 0 0,0 0 1 0 0,1 0 0 0 0,-1-1-1 0 0,0 1 1 0 0,0 0 0 0 0,0 0-1 0 0,0 0 1 0 0,0 0 0 0 0,1-1-1 0 0,-1 1 1 0 0,0-1 0 0 0,0 1-1 0 0,0 0 1 0 0,1-1 0 0 0,-1 1-1 0 0,-1-2 1 0 0,2 2-19 0 0,0-1 1 0 0,0 1-1 0 0,-1-1 1 0 0,1 1 0 0 0,0 0-1 0 0,0-1 1 0 0,0 1-1 0 0,0-1 1 0 0,0 0-1 0 0,0 1 1 0 0,0-1-1 0 0,0 1 1 0 0,0-1 0 0 0,0 1-1 0 0,0-1 1 0 0,0 1-1 0 0,0-1 1 0 0,0 1-1 0 0,1-1 1 0 0,-1 1-1 0 0,0 0 1 0 0,0-2 0 0 0,3-2 39 0 0,-1 0 0 0 0,1 0 0 0 0,0 1 0 0 0,6-7 1 0 0,-8 9-159 0 0,15-19-96 0 0,-13 16 144 0 0,-1 1 1 0 0,1-1-1 0 0,1 1 1 0 0,-1-1 0 0 0,0 1-1 0 0,1 0 1 0 0,5-4-1 0 0,11-4-154 0 0,0 0-1 0 0,34-11 0 0 0,-41 18 145 0 0,-1 0-1 0 0,1 1 0 0 0,0 1 0 0 0,1 0 0 0 0,21 0 0 0 0,-23 2 40 0 0,1 1-1 0 0,-1 1 1 0 0,0 0 0 0 0,-1 1-1 0 0,1 0 1 0 0,0 0-1 0 0,-1 1 1 0 0,18 9 0 0 0,-16-6 63 0 0,0 1 0 0 0,0 0 1 0 0,-1 1-1 0 0,0 0 1 0 0,-1 1-1 0 0,16 16 0 0 0,-23-22-19 0 0,-1 0 1 0 0,1 0-1 0 0,-1 1 0 0 0,0-1 0 0 0,0 1 0 0 0,-1 0 0 0 0,1 0 0 0 0,1 6 1 0 0,-3-8 26 0 0,0 1 0 0 0,-1 0 0 0 0,1-1 0 0 0,-1 1 1 0 0,0-1-1 0 0,0 1 0 0 0,0 0 0 0 0,-1-1 0 0 0,1 1 0 0 0,-1-1 1 0 0,0 1-1 0 0,0-1 0 0 0,-2 6 0 0 0,-1-3 81 0 0,1 0 0 0 0,-1 0 0 0 0,0 0 0 0 0,-1-1 0 0 0,1 1 0 0 0,-1-1 0 0 0,-9 7 0 0 0,0 1 128 0 0,5-4-67 0 0,-1-1 0 0 0,0 0 0 0 0,-1-1 0 0 0,-15 8 0 0 0,-49 22 579 0 0,54-27-613 0 0,-71 28 374 0 0,80-32-480 0 0,0-1 1 0 0,-23 5-1 0 0,22-6-44 0 0,1-1 0 0 0,-17 9-1 0 0,26-11-46 0 0,0 0 0 0 0,0 1 0 0 0,0-1 0 0 0,-1 0 0 0 0,1-1 0 0 0,-1 1 0 0 0,1 0 0 0 0,-5-1 0 0 0,7 0-342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6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6448 0 0,'0'0'5362'0'0,"4"-10"-3110"0"0,-2 8-1280 0 0,-1 0 0 0 0,1 0 0 0 0,-1 0 0 0 0,1 0-1 0 0,0 0 1 0 0,0 0 0 0 0,0 0 0 0 0,3-1 0 0 0,-2 1-439 0 0,0 0 0 0 0,1 0 1 0 0,-1 1-1 0 0,1-1 1 0 0,4 0-1 0 0,4-1-906 0 0,0 1 0 0 0,22 0 1 0 0,5-2 1544 0 0,41-4-670 0 0,15-3-398 0 0,-23 3-93 0 0,-17 3-12 0 0,1-2-180 0 0,69-1 0 0 0,-121 8 46 0 0,1-1 0 0 0,-1 1 1 0 0,0-1-1 0 0,1 0 0 0 0,-1-1 1 0 0,0 1-1 0 0,8-5 0 0 0,-11 5-337 0 0,3-5-2057 0 0,0-2 834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7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21511 0 0,'0'0'2312'0'0,"0"10"-1952"0"0,1-6-383 0 0,-1 0 0 0 0,1 1 0 0 0,0-1 0 0 0,0 0 0 0 0,2 6 0 0 0,-1-4-23 0 0,0 0 1 0 0,0 0 0 0 0,0 11-1 0 0,4 17 46 0 0,1 9 0 0 0,-11 187 560 0 0,-2-67-170 0 0,4-59-176 0 0,-1-49-65 0 0,3 1 1 0 0,10 83-1 0 0,-6-123-324 0 0,0 1-1 0 0,0-1 1 0 0,11 23-1 0 0,2-5-6471 0 0,-4-11-1143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7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919 314 3224 0 0,'-1'-2'17'0'0,"0"1"0"0"0,1 0-1 0 0,-1 0 1 0 0,0 0 0 0 0,0 0 0 0 0,0 0 0 0 0,0 0-1 0 0,0 1 1 0 0,0-1 0 0 0,0 0 0 0 0,0 0 0 0 0,-1 1-1 0 0,1-1 1 0 0,0 1 0 0 0,-2-1 0 0 0,-1-1 2 0 0,-7-6 4869 0 0,0-1-1 0 0,-18-16 1 0 0,-16-24 1087 0 0,-18-17-5171 0 0,38 42-741 0 0,14 13 0 0 0,0 1 0 0 0,-25-17 0 0 0,36 26-62 0 0,-23-13 179 0 0,-45-22 0 0 0,60 32-130 0 0,1 1-1 0 0,-1 1 1 0 0,0 0-1 0 0,0 0 1 0 0,0 0-1 0 0,0 1 1 0 0,0 0-1 0 0,0 1 0 0 0,0-1 1 0 0,-16 3-1 0 0,10 1 17 0 0,1 0-1 0 0,-1 1 0 0 0,1 0 1 0 0,0 2-1 0 0,0-1 0 0 0,0 1 1 0 0,-12 9-1 0 0,4-1-8 0 0,0 2 0 0 0,-36 34 0 0 0,41-33-32 0 0,1 0 0 0 0,1 1 0 0 0,0 0 0 0 0,-14 27 0 0 0,-34 84 56 0 0,17 6 51 0 0,38-109-100 0 0,-6 28-14 0 0,2 0 0 0 0,3 1 0 0 0,2 0 0 0 0,2 1 0 0 0,3-1 0 0 0,9 82-1 0 0,-4-105-143 0 0,12 39-1 0 0,-6-30-41 0 0,-9-34 122 0 0,1 0-1 0 0,0 0 1 0 0,1 0 0 0 0,0 0-1 0 0,0-1 1 0 0,0 1-1 0 0,1-1 1 0 0,0 0 0 0 0,0 0-1 0 0,0 0 1 0 0,11 10 0 0 0,-11-13-12 0 0,0 0 0 0 0,0 0 0 0 0,0 0 0 0 0,0 0 0 0 0,1-1 0 0 0,0 1 0 0 0,-1-1 0 0 0,1 0 0 0 0,0-1 0 0 0,0 1 0 0 0,0-1 0 0 0,0 0 0 0 0,0 0 0 0 0,0-1 0 0 0,0 1 0 0 0,0-1 0 0 0,8-1 0 0 0,-2-1 26 0 0,0 0 0 0 0,-1 0 0 0 0,1-1 0 0 0,-1-1 0 0 0,1 0-1 0 0,-1 0 1 0 0,0-1 0 0 0,-1 0 0 0 0,1-1 0 0 0,-1 0 0 0 0,0-1 0 0 0,-1 0 0 0 0,1 0-1 0 0,11-14 1 0 0,6-10-76 0 0,-1 0-1 0 0,33-56 0 0 0,6-37 231 0 0,-45 84-72 0 0,0-7 152 0 0,24-84 0 0 0,-36 103-90 0 0,8-28 237 0 0,-3-1-1 0 0,7-75 1 0 0,-12 95-274 0 0,-5 29-53 0 0,-1 1-1 0 0,0-1 1 0 0,1-14 0 0 0,-2 9 120 0 0,0-11-854 0 0,0 22 482 0 0,1 3 27 0 0,1 13-22 0 0,6 48 363 0 0,25 91 0 0 0,-8-46 363 0 0,-16-63-123 0 0,22 66-1 0 0,-22-88-206 0 0,0 1 0 0 0,21 32-1 0 0,-13-25-51 0 0,-9-17-43 0 0,0 0 1 0 0,17 22-1 0 0,53 46-276 0 0,-66-70-291 0 0,0-1 0 0 0,1 0 0 0 0,0-1 0 0 0,1-1 0 0 0,15 7 0 0 0,-4-3-5543 0 0,-3-1-1869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45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167 368 13360 0 0,'0'0'5601'0'0,"-16"-1"-2984"0"0,15 1-2584 0 0,-1 0 0 0 0,1 0 0 0 0,0-1 0 0 0,0 1 0 0 0,0 0 0 0 0,0-1 0 0 0,0 1 0 0 0,0-1 0 0 0,0 1 0 0 0,0-1 0 0 0,0 0 0 0 0,0 1-1 0 0,0-1 1 0 0,0 0 0 0 0,0 0 0 0 0,1 1 0 0 0,-1-1 0 0 0,0 0 0 0 0,0 0 0 0 0,1 0 0 0 0,-1 0 0 0 0,1 0 0 0 0,-1 0 0 0 0,1 0 0 0 0,-1 0 0 0 0,1 0 0 0 0,0 0 0 0 0,-1-1 0 0 0,1 1 0 0 0,0 0 0 0 0,0-2 0 0 0,0 2-25 0 0,-1 0 0 0 0,1 0 0 0 0,0 0 0 0 0,0 0 0 0 0,-1 0 0 0 0,1 0 0 0 0,-1 0 0 0 0,1 1 0 0 0,-1-1 0 0 0,1 0 1 0 0,-1 0-1 0 0,1 0 0 0 0,-1 1 0 0 0,0-1 0 0 0,1 0 0 0 0,-1 1 0 0 0,0-1 0 0 0,0 0 0 0 0,0 1 0 0 0,-1-1 0 0 0,1 0 10 0 0,-1 0 0 0 0,1 0 0 0 0,0 0 0 0 0,-1 0 0 0 0,1-1 0 0 0,0 1 0 0 0,0 0 0 0 0,0 0 1 0 0,0-1-1 0 0,0 1 0 0 0,0-1 0 0 0,0 1 0 0 0,0-1 0 0 0,0-2 0 0 0,0 1 10 0 0,0 1 1 0 0,-1-1 0 0 0,1 1 0 0 0,-1-1-1 0 0,1 1 1 0 0,-1 0 0 0 0,0 0 0 0 0,0 0-1 0 0,0 0 1 0 0,0 0 0 0 0,-4-3-1 0 0,3 3 0 0 0,1 0 0 0 0,0 0 0 0 0,-1 0 0 0 0,1-1 0 0 0,0 1-1 0 0,0-1 1 0 0,0 1 0 0 0,0-1 0 0 0,1 0 0 0 0,-1 0-1 0 0,-1-3 1 0 0,1-2 41 0 0,2 6-48 0 0,-1 0 1 0 0,0-1-1 0 0,0 1 0 0 0,1 0 1 0 0,-1-1-1 0 0,-1 1 1 0 0,1 0-1 0 0,-2-2 1 0 0,1-1-5 0 0,-1 1 0 0 0,1-1 0 0 0,0 0-1 0 0,0 0 1 0 0,0 0 0 0 0,1 0 0 0 0,0 0 0 0 0,0 0 0 0 0,0 0 0 0 0,0-1 0 0 0,1 1 0 0 0,0 0 0 0 0,1-9 0 0 0,-1 4-12 0 0,1 4-2 0 0,0 0 0 0 0,0 1-1 0 0,0-1 1 0 0,1 1 0 0 0,0 0 0 0 0,0 0-1 0 0,0-1 1 0 0,1 1 0 0 0,-1 1 0 0 0,1-1-1 0 0,0 0 1 0 0,1 1 0 0 0,-1-1-1 0 0,1 1 1 0 0,0 0 0 0 0,0 0 0 0 0,0 0-1 0 0,1 1 1 0 0,-1 0 0 0 0,1 0 0 0 0,10-5-1 0 0,13-4-74 0 0,-27 12 67 0 0,-1-1-1 0 0,1 1 0 0 0,0 0 0 0 0,-1-1 1 0 0,1 1-1 0 0,-1 0 0 0 0,1 0 1 0 0,0 0-1 0 0,-1 0 0 0 0,1 0 1 0 0,-1 0-1 0 0,1 0 0 0 0,0 0 0 0 0,-1 0 1 0 0,1 0-1 0 0,0 0 0 0 0,-1 0 1 0 0,1 0-1 0 0,-1 0 0 0 0,1 0 1 0 0,0 1-1 0 0,2 0-25 0 0,2 0-36 0 0,0 0 0 0 0,0 1 0 0 0,0 0 0 0 0,0 0 0 0 0,-1 0 0 0 0,1 0 0 0 0,0 1 0 0 0,-1 0 0 0 0,0 0 0 0 0,0 0-1 0 0,0 0 1 0 0,7 8 0 0 0,-6-4 34 0 0,1 0 0 0 0,-1 0-1 0 0,0 1 1 0 0,-1-1 0 0 0,0 1-1 0 0,5 12 1 0 0,13 52-69 0 0,-13-36 64 0 0,-4-17 23 0 0,-1 0 0 0 0,0 1 0 0 0,-2-1 0 0 0,0 27 0 0 0,3 27-15 0 0,-2-50 9 0 0,-2 43 0 0 0,-2-42 21 0 0,-1-5 0 0 0,1 0 0 0 0,2 20 0 0 0,0-31 1 0 0,-1-1 1 0 0,0 0-1 0 0,0 1 0 0 0,-1-1 0 0 0,0 1 0 0 0,0-1 1 0 0,-1 0-1 0 0,-3 11 0 0 0,2 1 58 0 0,3-17-42 0 0,0 1 1 0 0,-1-1 0 0 0,1 0-1 0 0,0 1 1 0 0,-1-1 0 0 0,1 0 0 0 0,-1 1-1 0 0,0-1 1 0 0,0 0 0 0 0,-2 4-1 0 0,2-4 23 0 0,-1 1-1 0 0,0 0 1 0 0,0-1-1 0 0,0 1 1 0 0,0-1-1 0 0,-1 0 1 0 0,1 1-1 0 0,-1-1 1 0 0,1 0-1 0 0,-1-1 1 0 0,0 1-1 0 0,1 0 1 0 0,-1-1-1 0 0,0 0 1 0 0,-6 3-1 0 0,-16 0 333 0 0,-28 1 0 0 0,45-4-288 0 0,0-1 0 0 0,-1 0 0 0 0,1-1 0 0 0,0 0 0 0 0,0 0 0 0 0,0-1 0 0 0,-14-4 0 0 0,6-3 122 0 0,14 8-161 0 0,-1-1 1 0 0,0 0-1 0 0,0 1 1 0 0,0 0-1 0 0,-5-2 1 0 0,5 2 17 0 0,0 0 0 0 0,0 0-1 0 0,0-1 1 0 0,1 1 0 0 0,-1-1 0 0 0,0 0 0 0 0,-4-3-1 0 0,-1-2 37 0 0,6 6-35 0 0,3 0-10 0 0,2-4-58 0 0,-1 3-25 0 0,0 0 0 0 0,0 0 0 0 0,0 0 0 0 0,0 1 0 0 0,0-1 0 0 0,0 1 0 0 0,1-1 1 0 0,-1 1-1 0 0,5-2 0 0 0,0 0-46 0 0,-3 1 46 0 0,0 1 0 0 0,0 0 0 0 0,0 0 0 0 0,0 0 0 0 0,1 0 0 0 0,-1 1 0 0 0,0 0 0 0 0,1-1 0 0 0,-1 1 0 0 0,0 1 0 0 0,1-1 0 0 0,5 2 0 0 0,1 0-36 0 0,0 1 0 0 0,0 0 0 0 0,14 7 1 0 0,61 27-204 0 0,-8-8 156 0 0,-19-8 106 0 0,2-1 70 0 0,-51-16-161 0 0,-7-3-415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8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285 162 18487 0 0,'0'0'1675'0'0,"1"-2"-1382"0"0,3-8-234 0 0,-1 2-4 0 0,0 0 0 0 0,1 0 0 0 0,0 1 0 0 0,0-1-1 0 0,1 1 1 0 0,0 0 0 0 0,0 0 0 0 0,11-11-1 0 0,-10 13-85 0 0,40-32-267 0 0,-40 32 213 0 0,0 1 1 0 0,0 1 0 0 0,1-1-1 0 0,-1 1 1 0 0,1 0 0 0 0,7-2-1 0 0,-12 4 53 0 0,0 1 0 0 0,0-1-1 0 0,1 1 1 0 0,-1 0-1 0 0,0 0 1 0 0,0 0-1 0 0,0 0 1 0 0,0 0-1 0 0,0 1 1 0 0,1-1 0 0 0,-1 1-1 0 0,0-1 1 0 0,0 1-1 0 0,0 0 1 0 0,0-1-1 0 0,0 1 1 0 0,-1 0 0 0 0,1 0-1 0 0,0 1 1 0 0,0-1-1 0 0,0 0 1 0 0,1 2-1 0 0,0 0-11 0 0,0 0-1 0 0,-1 1 1 0 0,1-1-1 0 0,-1 0 1 0 0,0 1-1 0 0,0 0 1 0 0,0-1-1 0 0,0 1 0 0 0,-1 0 1 0 0,2 7-1 0 0,1 7 34 0 0,-1 0 0 0 0,-1 0 0 0 0,-1 1-1 0 0,-1-1 1 0 0,0 0 0 0 0,-1 1 0 0 0,-1-1 0 0 0,-1 0-1 0 0,-1 1 1 0 0,0-2 0 0 0,-8 21 0 0 0,-3 1 199 0 0,-1-1 0 0 0,-2-1 1 0 0,-43 67-1 0 0,-33 15 903 0 0,76-100-664 0 0,-1-1 1 0 0,-1-1 0 0 0,-23 14 0 0 0,10-6 331 0 0,21-16-380 0 0,0-1 0 0 0,0-1 0 0 0,-1 0 0 0 0,0-1 0 0 0,0 0-1 0 0,-22 6 1 0 0,34-12-360 0 0,-1 1 0 0 0,1-1-1 0 0,-1 1 1 0 0,1-1 0 0 0,-1 0 0 0 0,1 0 0 0 0,-1 0-1 0 0,0 0 1 0 0,1 0 0 0 0,-1 0 0 0 0,1 0-1 0 0,-1 0 1 0 0,1-1 0 0 0,-1 1 0 0 0,1 0-1 0 0,-1-1 1 0 0,1 0 0 0 0,-1 1 0 0 0,1-1-1 0 0,0 0 1 0 0,-1 1 0 0 0,1-1 0 0 0,0 0-1 0 0,0 0 1 0 0,0 0 0 0 0,-1 0 0 0 0,1-1-1 0 0,0 1 1 0 0,0 0 0 0 0,1 0 0 0 0,-1-1 0 0 0,0 1-1 0 0,0 0 1 0 0,1-1 0 0 0,-2-2 0 0 0,1 0-31 0 0,0 0 0 0 0,0 0 1 0 0,0 0-1 0 0,0 0 1 0 0,1 0-1 0 0,0-1 1 0 0,-1 1-1 0 0,2 0 0 0 0,-1 0 1 0 0,0 0-1 0 0,1 0 1 0 0,0-1-1 0 0,1-3 1 0 0,2-5-114 0 0,-1 4-19 0 0,0 1 0 0 0,1-1 0 0 0,8-15-1 0 0,-4 10-5 0 0,-4 6 142 0 0,1 1 0 0 0,0-1 0 0 0,0 1 0 0 0,11-11 0 0 0,-8 11-2 0 0,-1 0 0 0 0,1 1 1 0 0,1-1-1 0 0,-1 2 1 0 0,1 0-1 0 0,0 0 1 0 0,0 0-1 0 0,0 1 1 0 0,1 0-1 0 0,-1 1 1 0 0,1 0-1 0 0,16-2 1 0 0,-12 2 8 0 0,0 2 0 0 0,0 0 0 0 0,0 0 0 0 0,0 1 0 0 0,0 1 0 0 0,0 0 0 0 0,0 1 0 0 0,0 1 0 0 0,-1 0 0 0 0,1 1 0 0 0,-1 0 0 0 0,1 1 0 0 0,17 10 0 0 0,194 109 329 0 0,-219-121-387 0 0,1 1-1 0 0,0-1 1 0 0,0 0 0 0 0,0-1-1 0 0,10 3 1 0 0,-16-5 24 0 0,1 0 0 0 0,0 0 0 0 0,0 1 0 0 0,0-1 0 0 0,0-1 0 0 0,0 1 0 0 0,0 0 0 0 0,0 0 0 0 0,-1-1 0 0 0,1 1 0 0 0,0-1 0 0 0,0 1 0 0 0,0-1 0 0 0,-1 0 0 0 0,1 0 0 0 0,0 0 0 0 0,-1 0 0 0 0,1 0 0 0 0,0 0 0 0 0,-1 0 0 0 0,0 0 0 0 0,1-1 0 0 0,-1 1 0 0 0,0-1 0 0 0,0 1 0 0 0,2-3 0 0 0,5-8-1174 0 0,1-3-353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49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16559 0 0,'0'0'4282'0'0,"1"1"-4140"0"0,2 9 23 0 0,0-1-1 0 0,-1 0 0 0 0,2 16 0 0 0,2 11 211 0 0,0-4-119 0 0,2 42 0 0 0,-5-41-168 0 0,-1 16 411 0 0,-5 72 0 0 0,-1-18 83 0 0,-2 69-22 0 0,5-138-540 0 0,-4 17 76 0 0,2-24-80 0 0,0 36 0 0 0,1-75-180 0 0,0-5 96 0 0,2 16 66 0 0,17-113-140 0 0,-3 11 144 0 0,-4 23-57 0 0,-9 73 53 0 0,6-40-1 0 0,3 1 0 0 0,15-46 0 0 0,-11 48 3 0 0,-8 23 0 0 0,1 0 0 0 0,1 1 0 0 0,18-33 0 0 0,-15 34 1 0 0,4-6 6 0 0,26-34 0 0 0,-35 52-7 0 0,0 0-1 0 0,1 1 1 0 0,-1-1-1 0 0,1 1 1 0 0,1 1-1 0 0,-1-1 1 0 0,1 1-1 0 0,15-7 1 0 0,-18 10-37 0 0,0 0 0 0 0,0 1 0 0 0,0-1 0 0 0,1 1 0 0 0,-1 0 0 0 0,0 1 0 0 0,1-1 0 0 0,-1 1 0 0 0,1 0 0 0 0,-1 1 0 0 0,1-1 0 0 0,-1 1 0 0 0,10 2 0 0 0,-8 0-43 0 0,0-1-1 0 0,0 1 1 0 0,0 0 0 0 0,-1 1-1 0 0,1-1 1 0 0,-1 1 0 0 0,0 1-1 0 0,0-1 1 0 0,8 9 0 0 0,3 4 39 0 0,-1 1 1 0 0,-2 1 0 0 0,24 37-1 0 0,-26-34 138 0 0,0 2 0 0 0,-2-1 0 0 0,12 40 0 0 0,13 78 639 0 0,0 1-292 0 0,-32-133-413 0 0,0 0-1 0 0,1 0 1 0 0,0 0-1 0 0,1-1 1 0 0,0 0-1 0 0,0 0 1 0 0,0 0-1 0 0,1-1 1 0 0,0 1-1 0 0,9 6 1 0 0,-6-6-51 0 0,1 0 1 0 0,1 0-1 0 0,-1-1 1 0 0,1 0-1 0 0,1-1 0 0 0,23 9 1 0 0,-31-14-18 0 0,1 1 1 0 0,0-1-1 0 0,0 0 1 0 0,0 0 0 0 0,0-1-1 0 0,-1 0 1 0 0,1 0-1 0 0,0 0 1 0 0,9-1-1 0 0,-2-2-535 0 0,0 1-1 0 0,20-9 0 0 0,-1 0-1127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51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 12872 0 0,'0'0'1164'0'0,"9"0"-936"0"0,-2 0 45 0 0,1 1 0 0 0,-1-1 0 0 0,1 2 0 0 0,-1-1 0 0 0,0 1 0 0 0,1 0 0 0 0,-1 0 0 0 0,10 5 0 0 0,-13-5-134 0 0,0 0 1 0 0,-1 0 0 0 0,1 1-1 0 0,-1-1 1 0 0,1 1 0 0 0,-1 0-1 0 0,0 0 1 0 0,0 0 0 0 0,0 0 0 0 0,0 1-1 0 0,-1-1 1 0 0,1 1 0 0 0,-1 0-1 0 0,0-1 1 0 0,0 1 0 0 0,2 6-1 0 0,0 4 94 0 0,0 1 0 0 0,-2 0-1 0 0,1 0 1 0 0,-2 0-1 0 0,0 19 1 0 0,-7 80 639 0 0,1-50-194 0 0,2 189 1379 0 0,5-134-1564 0 0,7 8-327 0 0,-5-16-194 0 0,-4-107-37 0 0,0 0 1 0 0,0-1 0 0 0,0 1 0 0 0,1 0 0 0 0,-1-1 0 0 0,1 1 0 0 0,0 0 0 0 0,0-1 0 0 0,0 1-1 0 0,4 5 1 0 0,-3-6-558 0 0,4 9 931 0 0,-6-7-2871 0 0,-1 2-3693 0 0</inkml:trace>
  <inkml:trace contextRef="#ctx0" brushRef="#br0" timeOffset="1">245 179 19783 0 0,'24'-8'1131'0'0,"39"-7"-1"0"0,-52 14-1273 0 0,0-1 1 0 0,0 1-1 0 0,0 1 1 0 0,0 0-1 0 0,0 1 1 0 0,13 2-1 0 0,-19-2 77 0 0,0 1 0 0 0,0 0 1 0 0,0 0-1 0 0,0 1 0 0 0,0-1 0 0 0,-1 1 0 0 0,1 0 0 0 0,-1 0 1 0 0,6 5-1 0 0,2 4-208 0 0,18 21-1 0 0,-23-23 372 0 0,0-1-1 0 0,-1 1 0 0 0,0 1 0 0 0,6 15 1 0 0,7 14 231 0 0,-16-37-263 0 0,-1 1 1 0 0,-1-1-1 0 0,1 1 0 0 0,-1 0 1 0 0,1 0-1 0 0,-1 0 1 0 0,0-1-1 0 0,0 1 0 0 0,-1 0 1 0 0,1 0-1 0 0,-1 1 1 0 0,0-1-1 0 0,0 0 1 0 0,0 0-1 0 0,-1 4 0 0 0,-1 5 212 0 0,2-11-214 0 0,0 0 1 0 0,-1 1-1 0 0,1-1 1 0 0,0 0-1 0 0,-1 0 1 0 0,1 1-1 0 0,-1-1 1 0 0,0 0-1 0 0,0 0 1 0 0,0 0-1 0 0,0 0 1 0 0,0 1-1 0 0,0-2 1 0 0,-1 1-1 0 0,1 0 1 0 0,-1 0-1 0 0,1 0 1 0 0,-1-1-1 0 0,0 1 1 0 0,0-1-1 0 0,-2 2 1 0 0,-35 22 1042 0 0,27-17-790 0 0,1-1 0 0 0,-1 0 0 0 0,0 0 0 0 0,-19 6 0 0 0,-88 21 738 0 0,104-31-970 0 0,0-1 1 0 0,0-1 0 0 0,0 0 0 0 0,-24-1 0 0 0,-24 1-437 0 0,51 0 152 0 0,9-1 120 0 0,0 0 0 0 0,0 0-1 0 0,1 0 1 0 0,-1 1 0 0 0,0 0-1 0 0,0-1 1 0 0,0 1 0 0 0,1 0-1 0 0,-4 2 1 0 0,5-3-308 0 0,-3 2-1010 0 0,4-2 1330 0 0,0 0 1 0 0,-1 0-1 0 0,1 0 1 0 0,0 0-1 0 0,0 0 1 0 0,0 0-1 0 0,-1 0 1 0 0,1 0-1 0 0,0 0 1 0 0,0 0-1 0 0,-1 0 0 0 0,1 0 1 0 0,0 0-1 0 0,0 0 1 0 0,0 0-1 0 0,-1 0 1 0 0,1 0-1 0 0,0 0 1 0 0,0 0-1 0 0,0 1 1 0 0,0-1-1 0 0,-1 0 1 0 0,1 0-1 0 0,0 0 1 0 0,0 0-1 0 0,0 1 0 0 0,0-1 1 0 0,0 0-1 0 0,-1 0 1 0 0,1 0-1 0 0,0 0 1 0 0,0 1-1 0 0,0-1 1 0 0,0 0-1 0 0,0 1 1 0 0,0 8-1584 0 0,0 4-12 0 0</inkml:trace>
  <inkml:trace contextRef="#ctx0" brushRef="#br0" timeOffset="2">855 402 21079 0 0,'0'0'1027'0'0,"1"0"-451"0"0,40 1-295 0 0,-18 0-174 0 0,-1-1 0 0 0,0-1 0 0 0,32-5 0 0 0,36-6-129 0 0,-29 5-58 0 0,-51 6-12 0 0,0 0 0 0 0,0 1 0 0 0,0 0 0 0 0,0 1 0 0 0,0 0 0 0 0,0 1 0 0 0,0 0 1 0 0,13 4-1 0 0,7 5-565 0 0,37 19 1 0 0,-14-6-2719 0 0,-40-18 1625 0 0,-10-4-10 0 0</inkml:trace>
  <inkml:trace contextRef="#ctx0" brushRef="#br0" timeOffset="3">1579 0 23551 0 0,'-2'3'136'0'0,"0"0"0"0"0,0-1 0 0 0,1 1 0 0 0,-1 0 0 0 0,0 0 0 0 0,1 0 0 0 0,0 0 0 0 0,0 0 0 0 0,0 0 0 0 0,0 0 0 0 0,0 1 0 0 0,1-1 0 0 0,-1 0 0 0 0,1 0 0 0 0,0 1 0 0 0,0-1 0 0 0,0 0 0 0 0,1 4 0 0 0,29 84-1005 0 0,-27-71 796 0 0,0 0 0 0 0,-2 0-1 0 0,-1 1 1 0 0,-3 33 0 0 0,3-53 63 0 0,-7 64-200 0 0,-19 72-1 0 0,19-102 189 0 0,-25 78-735 0 0,0 0-467 0 0,13-24 132 0 0,-3-14-11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52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 7832 0 0,'1'0'12352'0'0,"6"0"-11862"0"0,-1-2-358 0 0,0 1 0 0 0,0-1 0 0 0,0 0 0 0 0,6-4-1 0 0,-8 4-131 0 0,0 0-1 0 0,1 0 1 0 0,-1 0-1 0 0,1 0 1 0 0,-1 1-1 0 0,1 0 1 0 0,-1 0-1 0 0,9 0 1 0 0,-3 0-234 0 0,0 0 1 0 0,14-3 0 0 0,-15 2-1281 0 0,1 1 0 0 0,16-2 1 0 0,-9 3-4503 0 0</inkml:trace>
  <inkml:trace contextRef="#ctx0" brushRef="#br0" timeOffset="1">847 52 11976 0 0,'0'0'1280'0'0,"13"7"-456"0"0,5-2 120 0 0,-5-2 24 0 0,5-3 7 0 0,0-3-711 0 0,-1-2-136 0 0,1-2-32 0 0,3 3-4735 0 0,2-5-953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52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0 231 18111 0 0,'0'0'1960'0'0,"13"0"-2264"0"0,5 0 112 0 0,0-8-5055 0 0,0 0-1017 0 0</inkml:trace>
  <inkml:trace contextRef="#ctx0" brushRef="#br0" timeOffset="1">654 160 14888 0 0,'0'0'1120'0'0,"12"4"-697"0"0,6 0-335 0 0,0-1-88 0 0,0-3 0 0 0,0 0 0 0 0,3 0-119 0 0,2-3-41 0 0,-2-5 0 0 0</inkml:trace>
  <inkml:trace contextRef="#ctx0" brushRef="#br0" timeOffset="2">1777 148 5008 0 0,'26'0'224'0'0,"-16"-3"40"0"0,3 3-264 0 0,4-5 0 0 0,4 5 0 0 0,2-3 0 0 0,-2-5 264 0 0,2 0 0 0 0,3 0 0 0 0</inkml:trace>
  <inkml:trace contextRef="#ctx0" brushRef="#br0" timeOffset="3">2759 35 14424 0 0,'0'0'1306'0'0,"2"1"-1071"0"0,1 0-197 0 0,1 0 0 0 0,-1 0 0 0 0,1 0 0 0 0,-1 0 0 0 0,1-1 0 0 0,0 0 0 0 0,-1 1 0 0 0,1-1 0 0 0,6-1 0 0 0,40-7 1420 0 0,-17 2-552 0 0,35-1 554 0 0,85-6 425 0 0,184 7 1404 0 0,-123 11-2359 0 0,-200-4-925 0 0,222 15 124 0 0,-233-15-134 0 0,126 9-9 0 0,-102-9-466 0 0,0-2-1 0 0,46-6 0 0 0,-33-3-2447 0 0,-21 4-2515 0 0,2-1-1708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53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23063 0 0,'-2'0'102'0'0,"1"0"-1"0"0,0 0 1 0 0,-1 0-1 0 0,1 1 1 0 0,0-1 0 0 0,-1 0-1 0 0,1 1 1 0 0,0-1-1 0 0,0 1 1 0 0,-1-1-1 0 0,1 1 1 0 0,0 0-1 0 0,0-1 1 0 0,0 1 0 0 0,0 0-1 0 0,0 0 1 0 0,0 0-1 0 0,0 0 1 0 0,-1 1-1 0 0,-8 7 375 0 0,10-9-475 0 0,-1 1 0 0 0,1-1-1 0 0,-1 0 1 0 0,1 1 0 0 0,0-1 0 0 0,-1 1 0 0 0,1-1-1 0 0,0 1 1 0 0,-1-1 0 0 0,1 1 0 0 0,0-1 0 0 0,0 1-1 0 0,0-1 1 0 0,0 1 0 0 0,-1-1 0 0 0,1 1 0 0 0,0-1 0 0 0,0 1-1 0 0,0 0 1 0 0,0-1 0 0 0,0 1 0 0 0,0-1 0 0 0,0 1-1 0 0,0-1 1 0 0,0 1 0 0 0,1-1 0 0 0,-1 1 0 0 0,0 0-1 0 0,1 0 1 0 0,8 18-14 0 0,-7-14-2 0 0,0-2-11 0 0,-1 1 0 0 0,0-1 1 0 0,0 1-1 0 0,0 0 0 0 0,-1-1 1 0 0,1 1-1 0 0,-1 0 0 0 0,0 6 1 0 0,0-4 3 0 0,0-1 0 0 0,0 0 0 0 0,1 0 1 0 0,1 7-1 0 0,2 2 11 0 0,-1-4 10 0 0,0 0 0 0 0,0 1 0 0 0,-1-1 0 0 0,-1 0 0 0 0,0 1 0 0 0,0-1 0 0 0,-2 12 0 0 0,0 69 1 0 0,-4 38 0 0 0,-14 10 196 0 0,-1 2 264 0 0,-2-26-153 0 0,2-15-183 0 0,15-44-835 0 0,-2 12-5766 0 0,-5-13-1733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5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0 920 0 0,'0'0'80'0'0,"0"8"-80"0"0,-10 1 0 0 0,6-1 1808 0 0,4 0 4808 0 0,0-2-6496 0 0,0 2-808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55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802 420 7512 0 0,'0'0'681'0'0,"2"0"-560"0"0,2-1 18 0 0,-1 0-1 0 0,1 1 0 0 0,-1-2 1 0 0,0 1-1 0 0,1 0 0 0 0,-1-1 0 0 0,0 1 1 0 0,0-1-1 0 0,0 0 0 0 0,4-4 1 0 0,3-1 970 0 0,-5 3-739 0 0,-1 1 1 0 0,1-1-1 0 0,-1 0 0 0 0,0 0 1 0 0,0-1-1 0 0,0 1 0 0 0,-1-1 1 0 0,0 0-1 0 0,6-9 0 0 0,-5 6 30 0 0,-1-1 0 0 0,0 1-1 0 0,0-1 1 0 0,0 0-1 0 0,2-14 1 0 0,-5 18-215 0 0,0-1-1 0 0,0 1 0 0 0,0 0 1 0 0,0 0-1 0 0,-1 0 0 0 0,0 0 1 0 0,0 0-1 0 0,-2-8 1 0 0,-3-1 655 0 0,-10-21 0 0 0,9 22-524 0 0,1 3-49 0 0,1 1-1 0 0,-2 0 1 0 0,0 0 0 0 0,0 0 0 0 0,0 1-1 0 0,-1 0 1 0 0,0 1 0 0 0,-1-1-1 0 0,-13-8 1 0 0,7 6-40 0 0,-1 1-1 0 0,0 1 0 0 0,0 0 1 0 0,0 2-1 0 0,-21-7 0 0 0,23 9-152 0 0,0 1-1 0 0,0 1 1 0 0,0 0 0 0 0,-1 1-1 0 0,1 1 1 0 0,0 0-1 0 0,-1 0 1 0 0,1 2-1 0 0,0 0 1 0 0,-19 5 0 0 0,18-4 13 0 0,1 2 1 0 0,0 0 0 0 0,1 0 0 0 0,-1 1 0 0 0,1 1-1 0 0,-21 14 1 0 0,9 0-88 0 0,1 1 0 0 0,1 1 0 0 0,-33 43 0 0 0,23-25 42 0 0,3 2-1 0 0,1 1 0 0 0,2 1 1 0 0,-39 90-1 0 0,50-93 40 0 0,1 1 1 0 0,3 1-1 0 0,1 1 0 0 0,2-1 1 0 0,2 2-1 0 0,2-1 0 0 0,2 0 1 0 0,4 64-1 0 0,2-84-109 0 0,1-1-1 0 0,2 1 1 0 0,0-1 0 0 0,2 0 0 0 0,11 28 0 0 0,-13-41-16 0 0,-1 0 0 0 0,1-1 0 0 0,1 1 1 0 0,0-1-1 0 0,0 0 0 0 0,1-1 1 0 0,0 0-1 0 0,1 0 0 0 0,10 8 0 0 0,-14-13-25 0 0,1 1 0 0 0,0-1 0 0 0,1-1-1 0 0,-1 1 1 0 0,1-1 0 0 0,-1 0 0 0 0,1-1-1 0 0,0 1 1 0 0,0-1 0 0 0,0-1-1 0 0,0 1 1 0 0,0-1 0 0 0,0-1 0 0 0,1 1-1 0 0,-1-1 1 0 0,11-1 0 0 0,-8-1 61 0 0,1 0 0 0 0,-1-1 0 0 0,0 0 0 0 0,0-1 0 0 0,-1 0 1 0 0,1-1-1 0 0,13-8 0 0 0,3-5-77 0 0,29-24 0 0 0,-40 27 63 0 0,0 0 1 0 0,-2 0 0 0 0,0-1 0 0 0,-1-1-1 0 0,11-19 1 0 0,-13 21 30 0 0,15-26 59 0 0,31-70 0 0 0,9-48 132 0 0,-39 91-75 0 0,-13 30 13 0 0,15-79 0 0 0,-6 24-83 0 0,-15 50 109 0 0,-3 16-11 0 0,-3 19-69 0 0,2 85-125 0 0,-20 36 286 0 0,16-49 2 0 0,6 64-1 0 0,0 4 189 0 0,-5-87-287 0 0,3-1 0 0 0,1 1 0 0 0,11 47 0 0 0,-6-50-129 0 0,19 72 172 0 0,-23-98-300 0 0,1 1 0 0 0,0-1 0 0 0,2 0-1 0 0,14 23 1 0 0,-19-34-111 0 0,1-1-1 0 0,1 1 1 0 0,-1-1-1 0 0,1 0 1 0 0,7 6-1 0 0,2 2-661 0 0,2-1-1277 0 0,0-8-3563 0 0,0-5-1807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5:56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1376 0 0,'-1'1'1619'0'0,"-2"12"14596"0"0,8-4-15932 0 0,0-1 0 0 0,0 1 0 0 0,-1 0 1 0 0,0 0-1 0 0,3 13 0 0 0,2 4-95 0 0,-5-13 9 0 0,-1-1-1 0 0,0 1 1 0 0,-1 0 0 0 0,0-1 0 0 0,-1 1 0 0 0,0 0 0 0 0,-2 15 0 0 0,-13 95 1334 0 0,8-84-1168 0 0,4-17-148 0 0,0-8-46 0 0,0 1-1 0 0,-1-1 1 0 0,-6 21-1 0 0,-7 21 448 0 0,15-54-341 0 0,2-5-208 0 0,21-69-62 0 0,59-130 0 0 0,-65 171-5 0 0,1 0 0 0 0,1 2 0 0 0,2 0 0 0 0,33-39 0 0 0,-48 63-3 0 0,2-3 5 0 0,0 0 0 0 0,1 1-1 0 0,-1 0 1 0 0,15-10 0 0 0,-19 16-6 0 0,0-1 0 0 0,0 1 0 0 0,0-1 1 0 0,0 1-1 0 0,0 0 0 0 0,0 0 0 0 0,0 1 0 0 0,0-1 0 0 0,0 1 0 0 0,0-1 0 0 0,1 1 0 0 0,-1 0 0 0 0,0 0 1 0 0,0 0-1 0 0,0 1 0 0 0,1-1 0 0 0,-1 1 0 0 0,0 0 0 0 0,5 1 0 0 0,-2 1 29 0 0,0 0 0 0 0,0 1-1 0 0,0-1 1 0 0,0 1 0 0 0,-1 0-1 0 0,1 1 1 0 0,-1-1 0 0 0,0 1-1 0 0,-1 0 1 0 0,1 1 0 0 0,-1-1-1 0 0,0 1 1 0 0,0-1 0 0 0,5 13-1 0 0,3 6 113 0 0,-2 1-1 0 0,10 36 0 0 0,-20-60-131 0 0,57 209 899 0 0,-47-177-717 0 0,2 0-1 0 0,1-1 1 0 0,1 0-1 0 0,2-1 1 0 0,21 32-1 0 0,-28-50-177 0 0,1-1 0 0 0,0 0 0 0 0,1-1 0 0 0,0 0-1 0 0,23 17 1 0 0,-25-22-94 0 0,1 0-1 0 0,-1 0 1 0 0,1-1-1 0 0,0-1 1 0 0,1 0-1 0 0,-1 0 1 0 0,1-1-1 0 0,-1 0 1 0 0,13 1-1 0 0,-9-2-1059 0 0,26-2 0 0 0,9-2-8274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0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 0 16152 0 0,'0'0'3078'0'0,"-1"1"-2683"0"0,-138 153 3871 0 0,104-114-3718 0 0,-35 50-12 0 0,37-55-437 0 0,8-9 233 0 0,0 2 0 0 0,-38 56 0 0 0,33-33-298 0 0,-31 72 0 0 0,58-115-377 0 0,0-1 0 0 0,0 1 0 0 0,0 0 0 0 0,1 0 0 0 0,-1 13 1 0 0,3-19-736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46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11520 0 0,'0'0'8487'0'0,"2"1"-7833"0"0,1 0-635 0 0,0 1 0 0 0,-1-1 0 0 0,1 1 0 0 0,0 0 0 0 0,-1 0 0 0 0,1 0 1 0 0,-1 0-1 0 0,0 1 0 0 0,0-1 0 0 0,0 1 0 0 0,0-1 0 0 0,0 1 0 0 0,0 0 1 0 0,-1-1-1 0 0,1 1 0 0 0,-1 0 0 0 0,0 0 0 0 0,2 6 0 0 0,-1 0-14 0 0,1 1 0 0 0,-1 0-1 0 0,-1-1 1 0 0,1 1 0 0 0,-1 12 0 0 0,10 130 256 0 0,-5-98-181 0 0,-5-14 45 0 0,-1-29-34 0 0,1-1 0 0 0,-1 1-1 0 0,2-1 1 0 0,3 16 0 0 0,-3-17-24 0 0,0-1 1 0 0,0 1 0 0 0,-1 0 0 0 0,0 0 0 0 0,-1 0 0 0 0,0 15-1 0 0,0-22 1575 0 0,-1-2-1589 0 0,0-1 1 0 0,0 1 0 0 0,0-1 0 0 0,1 0 0 0 0,-1 1 0 0 0,0-1 0 0 0,0 0-1 0 0,1 1 1 0 0,-1-1 0 0 0,0 0 0 0 0,1 0 0 0 0,-1 1 0 0 0,1-1 0 0 0,-1 0-1 0 0,1 0 1 0 0,-1 0 0 0 0,1 0 0 0 0,0 0 0 0 0,0 0 0 0 0,-1 0 0 0 0,1 1-1 0 0,0-3 1 0 0,-1-24 391 0 0,0 16-390 0 0,1 0 0 0 0,0 0-1 0 0,2-11 1 0 0,2-1-7 0 0,1 1 0 0 0,1 0 0 0 0,10-27 0 0 0,-3 17-48 0 0,-6 12 0 0 0,13-22 0 0 0,33-44 0 0 0,-49 81 0 0 0,1-1 0 0 0,-1 1 0 0 0,11-8 0 0 0,4-5 0 0 0,8-2-136 0 0,-14 13-78 0 0,-1 0-96 0 0,-12 7 189 0 0,12 0-74 0 0,0-3 18 0 0,-11 3 162 0 0,-1-1 0 0 0,1 1 1 0 0,0 0-1 0 0,-1 0 1 0 0,1 0-1 0 0,0-1 1 0 0,-1 1-1 0 0,1 0 0 0 0,0 0 1 0 0,0 0-1 0 0,-1 0 1 0 0,1 0-1 0 0,0 0 1 0 0,-1 0-1 0 0,2 1 1 0 0,-1-1 13 0 0,-1 0 1 0 0,1 0-1 0 0,-1 0 1 0 0,1 0-1 0 0,0 0 1 0 0,-1 0 0 0 0,1 0-1 0 0,-1 0 1 0 0,1 1-1 0 0,-1-1 1 0 0,1 0-1 0 0,-1 0 1 0 0,1 1 0 0 0,-1-1-1 0 0,1 0 1 0 0,-1 1-1 0 0,0-1 1 0 0,1 0-1 0 0,-1 1 1 0 0,1-1 0 0 0,-1 1-1 0 0,0-1 1 0 0,1 1-1 0 0,-1-1 1 0 0,0 1-1 0 0,0-1 1 0 0,1 1 0 0 0,-1 0-1 0 0,1 0 0 0 0,1 2 1 0 0,0-1 0 0 0,0 1 0 0 0,0-1 0 0 0,0 1 0 0 0,-1 0 0 0 0,1-1 0 0 0,0 1 0 0 0,-1 0 0 0 0,0 0 0 0 0,0 0 0 0 0,0 0 0 0 0,0 0 0 0 0,-1 0 0 0 0,1 1 0 0 0,-1-1 0 0 0,1 5 0 0 0,-1 1 0 0 0,4 149 0 0 0,-5-97 0 0 0,2-51 2 0 0,-1 0-1 0 0,4 14 0 0 0,1 10 49 0 0,-3-20-5 0 0,1 0 1 0 0,0 0-1 0 0,7 20 1 0 0,2 9 92 0 0,-10-34-88 0 0,1-1 0 0 0,0 0 1 0 0,0 0-1 0 0,1-1 1 0 0,0 1-1 0 0,0-1 0 0 0,0 0 1 0 0,1 0-1 0 0,0 0 1 0 0,1-1-1 0 0,-1 1 0 0 0,13 9 1 0 0,-10-9-32 0 0,0-2-1 0 0,1 1 1 0 0,-1-1 0 0 0,1 0 0 0 0,0-1 0 0 0,0 0 0 0 0,0 0 0 0 0,1-1-1 0 0,-1 0 1 0 0,16 2 0 0 0,-21-5-230 0 0,0 0 0 0 0,0 0 0 0 0,0 0 0 0 0,0 0 0 0 0,0-1 0 0 0,0 0 0 0 0,4-1 0 0 0,14-5-6255 0 0,-4-1-1223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1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0 12896 0 0,'-2'2'594'0'0,"-3"-1"-282"0"0,3 0-248 0 0,1-1 1 0 0,-1 1-1 0 0,0 0 0 0 0,0 0 1 0 0,1 0-1 0 0,-1 0 0 0 0,1 0 1 0 0,-1 0-1 0 0,1 0 0 0 0,-7 7 8984 0 0,10-8-8346 0 0,3 0-703 0 0,1 0 1 0 0,0 0-1 0 0,-1 1 0 0 0,1 0 0 0 0,0 0 0 0 0,-1 1 0 0 0,9 3 0 0 0,-7-3-4 0 0,-2 1-15 0 0,0 0 0 0 0,-1 0 0 0 0,1 0 0 0 0,-1 1 0 0 0,0-1-1 0 0,0 1 1 0 0,0 0 0 0 0,0 0 0 0 0,-1 0 0 0 0,1 1 0 0 0,-1-1-1 0 0,-1 1 1 0 0,1 0 0 0 0,0 0 0 0 0,-1 0 0 0 0,0 0 0 0 0,2 8 0 0 0,6 22 276 0 0,19 47 1 0 0,-2-9-32 0 0,-19-51-124 0 0,14 25 0 0 0,-4-6-87 0 0,-3-10 2 0 0,1-1 0 0 0,1 0 0 0 0,27 33 0 0 0,-13-14 64 0 0,-10-14-262 0 0,-18-30 57 0 0,-1-1 1 0 0,0 0 0 0 0,0 0 0 0 0,0 1 0 0 0,0-1 0 0 0,-1 1 0 0 0,0-1-1 0 0,1 6 1 0 0,0 21-4958 0 0</inkml:trace>
  <inkml:trace contextRef="#ctx0" brushRef="#br0" timeOffset="1">44 472 3224 0 0,'-1'2'240'0'0,"-2"2"-47"0"0,-1-1 1 0 0,1 1-1 0 0,-1-1 1 0 0,-5 5-1 0 0,-11 4 19451 0 0,23-13-19330 0 0,38-11-298 0 0,-35 11 27 0 0,0-1 0 0 0,1 1 0 0 0,-1 0 0 0 0,0 0 1 0 0,0 1-1 0 0,9 0 0 0 0,8 0 113 0 0,277-9 1060 0 0,-182 4-1351 0 0,-54 1-318 0 0,-41 3-929 0 0,32-7-1 0 0,13-4-265 0 0,-11-2-15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1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18887 0 0,'-1'2'839'0'0,"-3"3"-313"0"0,-6-4 4495 0 0,11 19-5161 0 0,3-8 110 0 0,-3-10 21 0 0,0 1 0 0 0,0 0 0 0 0,-1 0 0 0 0,1 0 0 0 0,-1-1-1 0 0,1 5 1 0 0,0 1 9 0 0,-1 1 0 0 0,2-1 0 0 0,-1 0 0 0 0,4 10 0 0 0,-2-9 0 0 0,-1 0 0 0 0,2 17 0 0 0,-2-13-1 0 0,5 24 1 0 0,0 1 20 0 0,11 61 247 0 0,5 43 179 0 0,-11-85-370 0 0,6 31 36 0 0,-4-23-120 0 0,-9-48-568 0 0,-1 1 0 0 0,-1 0 0 0 0,2 27 0 0 0,-5-40-309 0 0,0 0-1 0 0,1 1 1 0 0,-1-1-1 0 0,3 6 0 0 0,1 5-6317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2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1156 2304 0 0,'-5'3'17923'0'0,"8"-3"-17837"0"0,-1-1-1 0 0,1 1 0 0 0,-1 0 1 0 0,1 0-1 0 0,0 0 0 0 0,-1 0 0 0 0,6 1 1 0 0,1-1 53 0 0,6 0 460 0 0,27-6 1 0 0,-1 1 134 0 0,-8 1-181 0 0,21 0 219 0 0,-30 4-521 0 0,0-1 75 0 0,1 2 0 0 0,24 4 1 0 0,26 2 450 0 0,-36 0-526 0 0,0-3 1 0 0,66 1 0 0 0,-73-5-221 0 0,-17 1-21 0 0,0-1 1 0 0,0-1-1 0 0,-1 0 0 0 0,1-1 1 0 0,17-4-1 0 0,-17 2-36 0 0,-1 0 0 0 0,0-1 0 0 0,0-1 0 0 0,17-9 1 0 0,-6 2-123 0 0,-19 10 19 0 0,0 0 0 0 0,0 0 1 0 0,0-1-1 0 0,0 1 1 0 0,-1-1-1 0 0,0-1 0 0 0,0 1 1 0 0,8-9-1 0 0,13-26-2113 0 0,-17 20 268 0 0</inkml:trace>
  <inkml:trace contextRef="#ctx0" brushRef="#br0" timeOffset="1">13 263 8752 0 0,'-12'3'8875'0'0,"16"-5"-5725"0"0,5-6-2921 0 0,-4 4-100 0 0,15-11 109 0 0,1 2 0 0 0,0 1-1 0 0,1 0 1 0 0,0 2 0 0 0,1 0 0 0 0,30-8-1 0 0,-10 7 368 0 0,126-29 1478 0 0,-62 18-1135 0 0,193-34 176 0 0,-253 48-1002 0 0,108-12 305 0 0,-123 18-402 0 0,-15 0-5 0 0,0 1-1 0 0,18 2 0 0 0,-6 1-19 0 0,-18-2-3 0 0,0 1 0 0 0,1 0 1 0 0,-1 0-1 0 0,17 6 1 0 0,19 3-67 0 0,-23-5-1746 0 0,0 1-5276 0 0,-6 1-1176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3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402 178 4608 0 0,'0'0'12611'0'0,"-4"-7"-11119"0"0,3 6-1442 0 0,1 0-1 0 0,0-1 1 0 0,0 1 0 0 0,-1 0-1 0 0,1-1 1 0 0,-1 1-1 0 0,1 0 1 0 0,-1 0-1 0 0,1 0 1 0 0,-1 0-1 0 0,0-1 1 0 0,0 1-1 0 0,0 0 1 0 0,1 0-1 0 0,-1 0 1 0 0,0 0-1 0 0,0 1 1 0 0,0-1-1 0 0,0 0 1 0 0,-2-1-1 0 0,1 1 51 0 0,1 0 0 0 0,-1-1 0 0 0,0 1 0 0 0,1-1 0 0 0,-1 0 0 0 0,1 1 0 0 0,-3-5 0 0 0,3 5-34 0 0,0-1 0 0 0,-1 1 0 0 0,1-1 0 0 0,0 1 0 0 0,-1 0 0 0 0,1-1 0 0 0,-1 1 0 0 0,1 0-1 0 0,-1 0 1 0 0,0 0 0 0 0,1 0 0 0 0,-3 0 0 0 0,-14-11 623 0 0,-7-8 398 0 0,17 14-702 0 0,0-1 0 0 0,1 1 0 0 0,-10-13 1 0 0,13 16-274 0 0,1 0-1 0 0,0 0 1 0 0,-1 0 0 0 0,0 0 0 0 0,0 1 0 0 0,0-1 0 0 0,0 1 0 0 0,-7-3 0 0 0,-37-11 538 0 0,44 16-618 0 0,0-1 0 0 0,-1 1 0 0 0,1 0 1 0 0,0 0-1 0 0,0 0 0 0 0,-1 0 0 0 0,1 1 0 0 0,0 0 1 0 0,0 0-1 0 0,0 0 0 0 0,0 0 0 0 0,-6 3 0 0 0,7-3-29 0 0,0 1 0 0 0,-1-1-1 0 0,1 1 1 0 0,0 0-1 0 0,0 0 1 0 0,1 0-1 0 0,-1 0 1 0 0,0 0 0 0 0,1 1-1 0 0,-1-1 1 0 0,1 1-1 0 0,0 0 1 0 0,-1 0 0 0 0,1-1-1 0 0,-1 5 1 0 0,-17 36-92 0 0,15-34 71 0 0,0 0 0 0 0,1 0-1 0 0,1 0 1 0 0,-1 1 0 0 0,1-1 0 0 0,1 1-1 0 0,-3 18 1 0 0,3-5 1 0 0,-6 25 0 0 0,5-33 8 0 0,0 1 0 0 0,1-1 0 0 0,1 1-1 0 0,1 30 1 0 0,17 51 9 0 0,-13-84 0 0 0,1 0 0 0 0,0 0 0 0 0,1-1 0 0 0,0 0 0 0 0,1 0 0 0 0,12 16 0 0 0,-17-25-14 0 0,1 1 0 0 0,0-1-1 0 0,0 0 1 0 0,0 0 0 0 0,0 0 0 0 0,0 0 0 0 0,1-1-1 0 0,0 1 1 0 0,-1-1 0 0 0,1 0 0 0 0,0 0-1 0 0,0 0 1 0 0,0-1 0 0 0,0 1 0 0 0,0-1-1 0 0,9 2 1 0 0,-8-3-33 0 0,0 1 1 0 0,1-1-1 0 0,-1 0 0 0 0,1 0 1 0 0,-1 0-1 0 0,0-1 0 0 0,1 0 0 0 0,-1 0 1 0 0,0 0-1 0 0,0-1 0 0 0,1 0 1 0 0,-1 0-1 0 0,7-4 0 0 0,1-3-19 0 0,0 0 1 0 0,-1-1-1 0 0,0 0 0 0 0,0-1 0 0 0,-2 0 1 0 0,1 0-1 0 0,-1-1 0 0 0,16-27 0 0 0,3-5 66 0 0,-14 22 0 0 0,19-35 0 0 0,-14 26 7 0 0,-17 27 11 0 0,-1 0 1 0 0,1 1 0 0 0,0-1 0 0 0,-1 0-1 0 0,0 0 1 0 0,0-1 0 0 0,0 1-1 0 0,-1 0 1 0 0,2-7 0 0 0,-2 8 0 0 0,-1 1 1 0 0,1 0-1 0 0,-1 0 0 0 0,1-1 1 0 0,0 1-1 0 0,0 0 1 0 0,0 0-1 0 0,0 0 1 0 0,0 0-1 0 0,0 0 1 0 0,0 0-1 0 0,1 0 1 0 0,2-2-1 0 0,2-4 53 0 0,-6 8-60 0 0,1-1-1 0 0,-1 0 1 0 0,1 1 0 0 0,-1-1 0 0 0,0 0 0 0 0,1 1 0 0 0,-1-1 0 0 0,0 0 0 0 0,0 1 0 0 0,1-1 0 0 0,-1 0 0 0 0,0 0 0 0 0,0 0 0 0 0,0 1 0 0 0,0-1 0 0 0,0 0 0 0 0,0 0 0 0 0,0 1-1 0 0,0-1 1 0 0,-1 0 0 0 0,1 0 0 0 0,0 1 0 0 0,-1-2 0 0 0,1 1 964 0 0,-3 2-889 0 0,2 0-90 0 0,0 0 1 0 0,0 0-1 0 0,0 0 1 0 0,0 0 0 0 0,0 0-1 0 0,0 0 1 0 0,0 0-1 0 0,0 0 1 0 0,0 0-1 0 0,0 1 1 0 0,1-1-1 0 0,-1 0 1 0 0,0 0-1 0 0,1 1 1 0 0,-1-1-1 0 0,1 1 1 0 0,-1-1 0 0 0,1 0-1 0 0,0 1 1 0 0,0-1-1 0 0,0 1 1 0 0,-1-1-1 0 0,1 1 1 0 0,1-1-1 0 0,-1 3 1 0 0,-2 20-107 0 0,1-19 77 0 0,0 1-1 0 0,1 0 1 0 0,0-1 0 0 0,1 11-1 0 0,8 41-68 0 0,2-1 0 0 0,20 57-1 0 0,-26-96 102 0 0,4 21 0 0 0,-6-21 0 0 0,8 23 0 0 0,-7-28-1 0 0,30 97 93 0 0,1 12-145 0 0,-24-56-103 0 0,-5-29-77 0 0,12 40-1 0 0,-9-38 33 0 0,-2 0 0 0 0,3 44-1 0 0,-2-16 111 0 0,-5-40 35 0 0,-2 1 0 0 0,-3 31 0 0 0,1-5-32 0 0,1-43 74 0 0,0 0-1 0 0,0 1 0 0 0,-1-1 1 0 0,0 0-1 0 0,-1 0 0 0 0,0 0 1 0 0,-6 16-1 0 0,4-17 8 0 0,2-4-4 0 0,-1 1-1 0 0,1-1 1 0 0,1 1-1 0 0,-3 10 1 0 0,4-12 25 0 0,-1 0-1 0 0,0-1 1 0 0,0 1 0 0 0,0 0 0 0 0,0-1 0 0 0,0 1-1 0 0,-1 0 1 0 0,1-1 0 0 0,-1 0 0 0 0,0 1 0 0 0,0-1-1 0 0,-1 0 1 0 0,1 0 0 0 0,-1 0 0 0 0,1 0 0 0 0,-1 0-1 0 0,0-1 1 0 0,0 1 0 0 0,0-1 0 0 0,0 0-1 0 0,0 0 1 0 0,-1 0 0 0 0,1 0 0 0 0,-1-1 0 0 0,1 1-1 0 0,-6 0 1 0 0,1 0 58 0 0,-1 0-1 0 0,1-1 0 0 0,0 0 1 0 0,-1 0-1 0 0,1-1 1 0 0,-1 0-1 0 0,1-1 1 0 0,0 0-1 0 0,-1 0 0 0 0,1-1 1 0 0,-10-3-1 0 0,2 0 101 0 0,0-1-1 0 0,0 0 0 0 0,-26-16 1 0 0,35 18-92 0 0,0-1 0 0 0,1 1 1 0 0,0-1-1 0 0,0-1 0 0 0,0 0 1 0 0,1 1-1 0 0,-1-2 0 0 0,1 1 1 0 0,1 0-1 0 0,-6-11 1 0 0,2 0 23 0 0,0 0 1 0 0,2-1 0 0 0,0 0 0 0 0,1 0 0 0 0,0 0-1 0 0,2-1 1 0 0,-3-37 0 0 0,6 16-129 0 0,1-1 0 0 0,11-66 0 0 0,-10 95 8 0 0,1 0 0 0 0,1 1 0 0 0,0 0 0 0 0,10-21 0 0 0,5-11 16 0 0,-6 9-60 0 0,2 2 0 0 0,1-1 0 0 0,2 2 0 0 0,1 0 0 0 0,37-46 0 0 0,-17 35-117 0 0,-26 28 2 0 0,-1 1 0 0 0,17-24 1 0 0,-22 27 11 0 0,1 0 0 0 0,1 0 1 0 0,11-10-1 0 0,-9 9-295 0 0,0 0 0 0 0,10-14 0 0 0,-7 7-1159 0 0,27-26 0 0 0,-13 16-327 0 0,-10 8 168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4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20447 0 0,'-22'18'2052'0'0,"21"-17"-1616"0"0,6 10-356 0 0,30 76-80 0 0,-25-55 0 0 0,-3 1 0 0 0,7 53-1 0 0,-5-24 17 0 0,-5-17 66 0 0,-3-32 27 0 0,0 1 0 0 0,6 23 0 0 0,-3-18 195 0 0,0 0 0 0 0,-2 0 0 0 0,1 36 0 0 0,-3-54 1108 0 0,13-44-1213 0 0,22-111 66 0 0,-22 102-207 0 0,-5 25-56 0 0,1-1 0 0 0,1 1 0 0 0,1 1 0 0 0,27-44 0 0 0,-35 64-2 0 0,1 0 0 0 0,0 1 0 0 0,0 0 0 0 0,1-1 0 0 0,8-6 0 0 0,-11 10 0 0 0,0 1 0 0 0,0-1 0 0 0,0 1 0 0 0,0-1 0 0 0,0 1 0 0 0,0 0 0 0 0,0 0 0 0 0,0 0 0 0 0,0 0 0 0 0,0 1 0 0 0,0-1 0 0 0,1 1 0 0 0,-1-1 0 0 0,0 1 0 0 0,1 0 0 0 0,-1-1 0 0 0,0 1 0 0 0,1 1 0 0 0,-1-1 0 0 0,4 1 0 0 0,5 2 2 0 0,1 2-1 0 0,-1 0 1 0 0,1 0-1 0 0,-1 1 1 0 0,-1 1-1 0 0,1-1 1 0 0,16 16-1 0 0,-14-10 11 0 0,0 1 0 0 0,-1 0 0 0 0,-1 1 0 0 0,19 28 0 0 0,-6-2-12 0 0,-3 0 0 0 0,27 68 0 0 0,-44-97-41 0 0,2-1 0 0 0,-1 1 0 0 0,2-1 0 0 0,-1-1 0 0 0,14 16 0 0 0,-15-19-65 0 0,-5-5-31 0 0,1 0-1 0 0,0 0 1 0 0,0 0 0 0 0,0-1-1 0 0,0 1 1 0 0,0 0 0 0 0,0 0-1 0 0,0-1 1 0 0,0 1-1 0 0,1-1 1 0 0,-1 1 0 0 0,0-1-1 0 0,0 1 1 0 0,0-1-1 0 0,1 0 1 0 0,-1 1 0 0 0,0-1-1 0 0,1 0 1 0 0,-1 0 0 0 0,0 0-1 0 0,0 0 1 0 0,1 0-1 0 0,1-1 1 0 0,7-4-1614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5 22055 0 0,'-23'31'803'0'0,"13"-19"-485"0"0,0 0 0 0 0,2 1-1 0 0,-1 0 1 0 0,-6 17 0 0 0,6-9-256 0 0,2-7 82 0 0,2 1 1 0 0,-1 0-1 0 0,2 0 1 0 0,-4 16-1 0 0,-3 23 131 0 0,7-38-280 0 0,-4 32-1 0 0,1 25-252 0 0,-3 80-564 0 0,10-143 806 0 0,1 0 0 0 0,0 0 0 0 0,0-1 0 0 0,5 19 0 0 0,-3-17 16 0 0,-2-7 0 0 0,0 1 0 0 0,0-1 0 0 0,1 1 0 0 0,0-1 0 0 0,0 0 0 0 0,0 0 0 0 0,0 0 0 0 0,3 4 0 0 0,8 9-15 0 0,-12-15 11 0 0,0 0-1 0 0,0 0 1 0 0,0 0 0 0 0,0-1 0 0 0,0 1 0 0 0,1 0-1 0 0,-1-1 1 0 0,0 1 0 0 0,1-1 0 0 0,0 1 0 0 0,-1-1 0 0 0,1 0-1 0 0,0 0 1 0 0,0 0 0 0 0,-1 0 0 0 0,1 0 0 0 0,0 0 0 0 0,0 0-1 0 0,0 0 1 0 0,0-1 0 0 0,0 1 0 0 0,1-1 0 0 0,-1 0 0 0 0,0 0-1 0 0,3 1 1 0 0,0-2 6 0 0,1 0 0 0 0,0 0 0 0 0,0 0 0 0 0,0 0 0 0 0,-1-1 0 0 0,1 0 0 0 0,-1 0 0 0 0,1-1 0 0 0,-1 1 0 0 0,0-1-1 0 0,0 0 1 0 0,0-1 0 0 0,0 1 0 0 0,-1-1 0 0 0,1 0 0 0 0,4-5 0 0 0,-2 1 18 0 0,-1 1 0 0 0,0-1 0 0 0,0 0 0 0 0,-1 0 0 0 0,0-1 0 0 0,0 0 0 0 0,-1 0 0 0 0,0 0 1 0 0,3-11-1 0 0,1-6 55 0 0,-2-1 0 0 0,5-46 0 0 0,-10 63-42 0 0,-1 0 0 0 0,0 0 0 0 0,-1 1-1 0 0,0-1 1 0 0,0 0 0 0 0,-1 1 0 0 0,-1-1-1 0 0,1 1 1 0 0,-2 0 0 0 0,1 0 0 0 0,-7-12-1 0 0,4 11-13 0 0,-1-6 132 0 0,-2 2 1 0 0,1-1 0 0 0,-2 1-1 0 0,0 0 1 0 0,-1 1 0 0 0,-15-15-1 0 0,11 13-151 0 0,14 13 6 0 0,-1 0 1 0 0,0 0-1 0 0,0 0 1 0 0,0 0 0 0 0,1 1-1 0 0,-2-1 1 0 0,1 1-1 0 0,0-1 1 0 0,0 1 0 0 0,0 0-1 0 0,-4-2 1 0 0,4 3 138 0 0,3-2-85 0 0,0 2-63 0 0,0-1-1 0 0,-1 0 1 0 0,1 0 0 0 0,0 0-1 0 0,0 1 1 0 0,0-1-1 0 0,0 0 1 0 0,0 1 0 0 0,0-1-1 0 0,0 1 1 0 0,0-1-1 0 0,0 1 1 0 0,0-1 0 0 0,0 1-1 0 0,0 0 1 0 0,0 0-1 0 0,0-1 1 0 0,2 1 0 0 0,2 0-26 0 0,86-23-114 0 0,-77 20 19 0 0,0 1 0 0 0,0 0-1 0 0,0 1 1 0 0,0 1 0 0 0,1 0-1 0 0,-1 1 1 0 0,0 0 0 0 0,14 4 0 0 0,-17-2 101 0 0,-1 0 1 0 0,0 0 0 0 0,0 1-1 0 0,0 1 1 0 0,0-1-1 0 0,-1 1 1 0 0,0 1 0 0 0,0 0-1 0 0,0 0 1 0 0,-1 1 0 0 0,0 0-1 0 0,0 0 1 0 0,-1 1 0 0 0,0 0-1 0 0,7 10 1 0 0,3 7-43 0 0,-2 0 0 0 0,0 2 1 0 0,-2-1-1 0 0,12 33 0 0 0,-12-25 65 0 0,-1 0 0 0 0,-1 1 0 0 0,-2 0 0 0 0,6 41 0 0 0,-13-60 8 0 0,-1-12 1 0 0,0 0 0 0 0,0-1 0 0 0,-1 1 0 0 0,1 0 0 0 0,-1 0 0 0 0,0-1 0 0 0,0 1 0 0 0,-1 0-1 0 0,1-1 1 0 0,-1 1 0 0 0,1 0 0 0 0,-3 4 0 0 0,2-7 1442 0 0,0-2-1397 0 0,0-1 1 0 0,0 1-1 0 0,1-1 1 0 0,-1 1-1 0 0,0-1 0 0 0,0 0 1 0 0,1 1-1 0 0,-1-1 1 0 0,0-3-1 0 0,1 4-17 0 0,-2-7-11 0 0,1 0 0 0 0,0-1 0 0 0,0 1 1 0 0,1 0-1 0 0,0 0 0 0 0,2-12 0 0 0,11-50 58 0 0,-4 26-71 0 0,-4 17 9 0 0,2 0 1 0 0,16-41-1 0 0,29-49-39 0 0,-21 50-26 0 0,-23 50 29 0 0,0 0 0 0 0,2 0 0 0 0,0 1 1 0 0,15-19-1 0 0,-17 26-25 0 0,1-1 1 0 0,0 1 0 0 0,1 0-1 0 0,0 1 1 0 0,0 0 0 0 0,0 1-1 0 0,14-7 1 0 0,-20 12-65 0 0,-1 1 1 0 0,1-1-1 0 0,-1 1 1 0 0,1 0-1 0 0,0 0 1 0 0,0 0-1 0 0,0 1 1 0 0,0 0-1 0 0,-1-1 0 0 0,1 1 1 0 0,0 0-1 0 0,0 1 1 0 0,0-1-1 0 0,7 3 1 0 0,-7-2-511 0 0,1 0 1 0 0,0 1 0 0 0,0 0 0 0 0,0 1 0 0 0,-1-1-1 0 0,7 5 1 0 0,2 3-6990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5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1 379 16128 0 0,'0'0'3731'0'0,"2"1"-2637"0"0,0 0-1077 0 0,0 0-1 0 0,1-1 1 0 0,0 1 0 0 0,-1-1 0 0 0,1 1 0 0 0,-1-1 0 0 0,1 0 0 0 0,-1 0 0 0 0,1 0 0 0 0,0 0-1 0 0,-1 0 1 0 0,1-1 0 0 0,-1 1 0 0 0,1-1 0 0 0,-1 0 0 0 0,1 1 0 0 0,-1-1 0 0 0,1 0 0 0 0,-1-1-1 0 0,3-1 1 0 0,9-5-151 0 0,17-11-24 0 0,21-13 86 0 0,-26 13 131 0 0,-11 9 64 0 0,19-18 1 0 0,-31 25-111 0 0,55-56 710 0 0,-51 49-513 0 0,0 1-1 0 0,0-1 0 0 0,0 0 0 0 0,-2 0 0 0 0,6-12 1 0 0,-9 16-119 0 0,1 0 57 0 0,0 0 0 0 0,0 0 0 0 0,-1-1 1 0 0,0 1-1 0 0,0-1 0 0 0,-1 1 1 0 0,0-1-1 0 0,0 1 0 0 0,0-1 1 0 0,-1 0-1 0 0,-1-9 0 0 0,1 14-109 0 0,-1 1-1 0 0,1 0 1 0 0,-1-1 0 0 0,0 1-1 0 0,1 0 1 0 0,-1-1 0 0 0,0 1-1 0 0,0 0 1 0 0,0 0-1 0 0,0 0 1 0 0,0 0 0 0 0,-1 0-1 0 0,1 0 1 0 0,0 0-1 0 0,0 0 1 0 0,-1 0 0 0 0,1 1-1 0 0,0-1 1 0 0,-2 0-1 0 0,-2-1 75 0 0,1 0-1 0 0,0 1 1 0 0,-1-1-1 0 0,-7 0 1 0 0,7 1-60 0 0,-1 1 0 0 0,1 0 0 0 0,-1 0 0 0 0,1 1 0 0 0,0 0 0 0 0,-1 0 1 0 0,1 0-1 0 0,0 0 0 0 0,0 1 0 0 0,0 0 0 0 0,0 0 0 0 0,0 0 0 0 0,0 1 0 0 0,-7 4 0 0 0,3 0-39 0 0,1-1-1 0 0,-1 1 0 0 0,2 1 0 0 0,-1-1 1 0 0,1 1-1 0 0,-9 13 0 0 0,3-2 5 0 0,1 2 0 0 0,1 0 0 0 0,1 0 1 0 0,1 1-1 0 0,1 0 0 0 0,1 0 0 0 0,1 1 0 0 0,0 0 0 0 0,2 0 0 0 0,1 0 0 0 0,0 32 0 0 0,3-46-29 0 0,0-1 0 0 0,1 0 0 0 0,0 0-1 0 0,1 0 1 0 0,0 0 0 0 0,0 0-1 0 0,1 0 1 0 0,0-1 0 0 0,0 1 0 0 0,1-1-1 0 0,0 1 1 0 0,0-1 0 0 0,0-1-1 0 0,1 1 1 0 0,0-1 0 0 0,1 1 0 0 0,-1-2-1 0 0,1 1 1 0 0,1 0 0 0 0,-1-1-1 0 0,1 0 1 0 0,-1-1 0 0 0,1 0 0 0 0,1 0-1 0 0,-1 0 1 0 0,0-1 0 0 0,1 0-1 0 0,0 0 1 0 0,0-1 0 0 0,0 0-1 0 0,9 1 1 0 0,2-1-346 0 0,-1-2 0 0 0,1 0 0 0 0,0-1 0 0 0,0-1 0 0 0,22-5 0 0 0,15-8-1525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18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1680 12896 0 0,'0'0'1172'0'0,"2"-1"-967"0"0,84-26 3945 0 0,-66 18-3823 0 0,20-12-1 0 0,-22 10-156 0 0,28-11 1 0 0,-21 12 10 0 0,-1-2 1 0 0,1-2-1 0 0,-2 0 1 0 0,39-30-1 0 0,78-81 795 0 0,-121 107-747 0 0,28-28 73 0 0,-2-1-1 0 0,-2-2 1 0 0,-2-2 0 0 0,56-95 0 0 0,-68 98-250 0 0,29-56 60 0 0,-27 40 111 0 0,-4-1 1 0 0,-2-1-1 0 0,18-79 0 0 0,-34 109-110 0 0,-2-1 1 0 0,-2-1-1 0 0,-1 1 0 0 0,-2 0 0 0 0,-1-1 0 0 0,-6-45 0 0 0,3 59-63 0 0,-1 3 2 0 0,-4-22 1 0 0,5 36-43 0 0,1 1 0 0 0,-2-1 1 0 0,1 1-1 0 0,-1 0 0 0 0,0 0 1 0 0,0 0-1 0 0,-6-8 1 0 0,6 9-4 0 0,-1 0 1 0 0,0 0 0 0 0,0 0-1 0 0,-1 0 1 0 0,1 1 0 0 0,-1 0-1 0 0,0 0 1 0 0,0 0 0 0 0,0 1 0 0 0,0-1-1 0 0,-1 1 1 0 0,1 1 0 0 0,-1-1-1 0 0,0 1 1 0 0,0 0 0 0 0,0 0 0 0 0,-12-2-1 0 0,13 3-14 0 0,0 0 0 0 0,0 1-1 0 0,0 0 1 0 0,-1-1 0 0 0,1 1 0 0 0,0 1-1 0 0,0-1 1 0 0,0 1 0 0 0,0 0-1 0 0,-9 3 1 0 0,14-4 6 0 0,-6 2-23 0 0,1 0 0 0 0,-1 0 0 0 0,1 1 0 0 0,-6 3 0 0 0,9-4 14 0 0,0-1 0 0 0,0 1 0 0 0,0 1 0 0 0,0-1 1 0 0,0 0-1 0 0,0 0 0 0 0,0 1 0 0 0,1-1 0 0 0,-1 1 1 0 0,-1 3-1 0 0,2-3-3 0 0,-1 1 0 0 0,1-1 0 0 0,0 0 0 0 0,0 0 0 0 0,0 1 0 0 0,0-1 0 0 0,1 0 1 0 0,0 1-1 0 0,-1-1 0 0 0,1 1 0 0 0,0-1 0 0 0,1 7 0 0 0,0-3 11 0 0,-1 0-1 0 0,0 1 1 0 0,-1-1 0 0 0,0 7 0 0 0,-2 18 2 0 0,16 189-192 0 0,-10-193 194 0 0,13 183 16 0 0,-12-73 205 0 0,4 67 62 0 0,-5-155-208 0 0,0-5 56 0 0,9 54 1 0 0,-2-34-61 0 0,-5-33-18 0 0,10 41 0 0 0,-12-63-89 0 0,0-1 1 0 0,1 0-1 0 0,-1 0 0 0 0,2 0 1 0 0,0 0-1 0 0,0-1 1 0 0,0 1-1 0 0,11 11 0 0 0,-10-13 20 0 0,0-1-1 0 0,0 0 1 0 0,1 0 0 0 0,0-1-1 0 0,0 1 1 0 0,9 3-1 0 0,-12-6-22 0 0,1-1-1 0 0,0 0 0 0 0,0-1 0 0 0,1 1 0 0 0,-1-1 0 0 0,0 0 1 0 0,0 0-1 0 0,1-1 0 0 0,-1 0 0 0 0,1 0 0 0 0,5 0 1 0 0,-3-1-185 0 0,0-1 0 0 0,-1 0 0 0 0,1 0 0 0 0,-1 0 0 0 0,1-1 0 0 0,-1 0 0 0 0,0 0 0 0 0,0-1 0 0 0,0 0 0 0 0,-1 0 0 0 0,10-8 0 0 0,0-2-2702 0 0,0-1 0 0 0,26-32 0 0 0,-16 13-2869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20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101 492 5064 0 0,'8'-5'65'0'0,"7"-3"14285"0"0,-16 20-12451 0 0,-2 0-1524 0 0,-1-1-1 0 0,0 1 1 0 0,-11 19-1 0 0,1 1-269 0 0,-8 30 169 0 0,-28 130 0 0 0,45-170-52 0 0,3-6-148 0 0,0-1-1 0 0,1 1 1 0 0,1 24 0 0 0,0-18-57 0 0,0-10-90 0 0,2 1-1 0 0,-1 0 0 0 0,2-1 1 0 0,4 15-1 0 0,-6-24 67 0 0,0-1 0 0 0,0 1 0 0 0,1-1 0 0 0,-1 0 0 0 0,1 1 0 0 0,-1-1 0 0 0,1 0-1 0 0,0 0 1 0 0,0 0 0 0 0,0 0 0 0 0,0 0 0 0 0,0 0 0 0 0,1-1 0 0 0,-1 1 0 0 0,0-1 0 0 0,1 1-1 0 0,-1-1 1 0 0,1 0 0 0 0,0 0 0 0 0,-1 0 0 0 0,1 0 0 0 0,0-1 0 0 0,-1 1 0 0 0,1-1 0 0 0,0 0-1 0 0,0 0 1 0 0,-1 0 0 0 0,1 0 0 0 0,0 0 0 0 0,0 0 0 0 0,0-1 0 0 0,-1 1 0 0 0,1-1 0 0 0,0 0-1 0 0,-1 0 1 0 0,1 0 0 0 0,-1 0 0 0 0,4-2 0 0 0,7-4 1 0 0,23-16 0 0 0,-31 20 3 0 0,-1-1 0 0 0,1 0-1 0 0,-1-1 1 0 0,0 1-1 0 0,0-1 1 0 0,-1 0 0 0 0,6-8-1 0 0,0-5 162 0 0,0 0-1 0 0,-1 0 0 0 0,8-27 0 0 0,-13 34-152 0 0,-1 1 0 0 0,0 0-1 0 0,0-1 1 0 0,-2 1-1 0 0,1-1 1 0 0,-1 1 0 0 0,-1-1-1 0 0,-2-13 1 0 0,1 9 151 0 0,-1 0 0 0 0,-1 1 0 0 0,-1 0 0 0 0,0 0 1 0 0,-1 0-1 0 0,0 0 0 0 0,-1 1 0 0 0,0 0 0 0 0,-1 1 0 0 0,-17-21 0 0 0,8 12 251 0 0,12 15-285 0 0,-1-1 1 0 0,1 1-1 0 0,-7-6 0 0 0,10 11-82 0 0,0 0-6 0 0,1-1-1 0 0,-1 1 1 0 0,1 0-1 0 0,-1 0 1 0 0,1-1 0 0 0,0 1-1 0 0,0-1 1 0 0,-1 1-1 0 0,1-1 1 0 0,0 0 0 0 0,0 1-1 0 0,1-1 1 0 0,-1 0 0 0 0,-1-3-1 0 0,1 5 67 0 0,1-1-118 0 0,0 0 1 0 0,0 1-1 0 0,0-1 0 0 0,0 0 1 0 0,0 1-1 0 0,0-1 0 0 0,0 1 0 0 0,0-1 1 0 0,0 0-1 0 0,0 1 0 0 0,0-1 1 0 0,0 1-1 0 0,0-1 0 0 0,1 0 0 0 0,-1 1 1 0 0,0-1-1 0 0,0 1 0 0 0,1-1 1 0 0,-1 1-1 0 0,0-1 0 0 0,1 1 0 0 0,-1-1 1 0 0,1 1-1 0 0,-1-1 0 0 0,1 1 1 0 0,-1-1-1 0 0,1 0 0 0 0,133-24-719 0 0,-103 21 471 0 0,-25 4 211 0 0,0 0 0 0 0,0-1 0 0 0,12-2 1 0 0,-13 2 38 0 0,0 0 1 0 0,1 0 0 0 0,-1 1-1 0 0,0 0 1 0 0,0 0 0 0 0,1 0-1 0 0,-1 1 1 0 0,0-1 0 0 0,0 1-1 0 0,0 1 1 0 0,0-1 0 0 0,0 1-1 0 0,0 0 1 0 0,0 0 0 0 0,0 0-1 0 0,0 1 1 0 0,-1-1 0 0 0,1 1-1 0 0,-1 0 1 0 0,0 1 0 0 0,6 5-1 0 0,9 13 104 0 0,24 28-9 0 0,-38-44-75 0 0,-1 1 0 0 0,0 0 0 0 0,0 0 1 0 0,-1 0-1 0 0,0 0 0 0 0,3 9 0 0 0,26 85 120 0 0,-28-92-161 0 0,0 0 0 0 0,0 0 0 0 0,0 0 0 0 0,1-1 0 0 0,1 1-1 0 0,0-1 1 0 0,13 14 0 0 0,-15-18 33 0 0,0 0 0 0 0,0-1 0 0 0,0 1 0 0 0,0-1 1 0 0,1 0-1 0 0,0-1 0 0 0,-1 1 0 0 0,1-1 0 0 0,0 0 0 0 0,0 0 0 0 0,0 0 0 0 0,1-1 0 0 0,-1 0 0 0 0,0 0 0 0 0,0 0 0 0 0,7 0 0 0 0,-7-2 5 0 0,0 1-1 0 0,0-1 1 0 0,0 0-1 0 0,-1-1 1 0 0,1 1-1 0 0,0-1 1 0 0,-1 0-1 0 0,1 0 1 0 0,-1 0-1 0 0,6-4 1 0 0,7-6 148 0 0,17-14 0 0 0,-27 20-42 0 0,8-7-31 0 0,-1-1-1 0 0,0 0 1 0 0,-1-1 0 0 0,0 0 0 0 0,-1-1-1 0 0,-1 0 1 0 0,-1-1 0 0 0,0-1-1 0 0,13-33 1 0 0,-5 14 52 0 0,-17 35 94 0 0,2 14-145 0 0,0 13-24 0 0,-3-14-73 0 0,1 0 0 0 0,1 0 0 0 0,0-1 0 0 0,0 1 0 0 0,1-1 0 0 0,7 16 0 0 0,-6-16-2 0 0,1-1 0 0 0,0-1 0 0 0,1 1 0 0 0,8 10 0 0 0,-11-16 4 0 0,1 0 1 0 0,-1 0-1 0 0,1 0 1 0 0,0 0-1 0 0,-1 0 1 0 0,1-1 0 0 0,1 0-1 0 0,-1 0 1 0 0,0 0-1 0 0,0 0 1 0 0,8 2-1 0 0,-6-3-9 0 0,-1-1 0 0 0,0 1 0 0 0,0-1 0 0 0,1 0 0 0 0,-1 0 0 0 0,0 0 0 0 0,0-1 0 0 0,1 1 0 0 0,-1-1 0 0 0,0-1 0 0 0,0 1 0 0 0,0-1 0 0 0,0 0 0 0 0,0 0 0 0 0,0 0 0 0 0,-1-1 0 0 0,6-3 0 0 0,7-6-57 0 0,0-1 0 0 0,29-30 0 0 0,-35 33 73 0 0,-3 2-1 0 0,0 0 0 0 0,0-1 0 0 0,-1 1 1 0 0,0-2-1 0 0,-1 1 0 0 0,0-1 0 0 0,5-11 0 0 0,21-37 11 0 0,-20 38 10 0 0,11-26-1 0 0,-15 25 133 0 0,0 0 0 0 0,-1-1-1 0 0,-1 1 1 0 0,-1-2 0 0 0,-1 1 0 0 0,1-38 0 0 0,-9 33 529 0 0,4 27-654 0 0,-1-1 0 0 0,1 1-1 0 0,0 0 1 0 0,0 0 0 0 0,0-1 0 0 0,0 1-1 0 0,0 0 1 0 0,-1 0 0 0 0,1-1 0 0 0,0 1-1 0 0,0 0 1 0 0,0 0 0 0 0,-1 0 0 0 0,1 0-1 0 0,0-1 1 0 0,0 1 0 0 0,-1 0-1 0 0,1 0 1 0 0,0 0 0 0 0,0 0 0 0 0,-1 0-1 0 0,1 0 1 0 0,0 0 0 0 0,-1 0 0 0 0,1-1-1 0 0,0 1 1 0 0,0 0 0 0 0,-1 0 0 0 0,1 0-1 0 0,0 1 1 0 0,-1-1 0 0 0,1 0 0 0 0,-9 0 149 0 0,9 0-178 0 0,-2 1 14 0 0,0 1-1 0 0,1-1 1 0 0,-1 0 0 0 0,0 1-1 0 0,1-1 1 0 0,-1 1 0 0 0,1-1-1 0 0,-1 1 1 0 0,1 0-1 0 0,0-1 1 0 0,0 1 0 0 0,0 0-1 0 0,0 0 1 0 0,0 0-1 0 0,0 0 1 0 0,1 0 0 0 0,-1 0-1 0 0,0 0 1 0 0,1 0 0 0 0,0 0-1 0 0,-1 0 1 0 0,1 4-1 0 0,1 1-41 0 0,0 1 0 0 0,0-1 0 0 0,0 0 0 0 0,1 0 0 0 0,3 8 0 0 0,-3-10 22 0 0,0 0-1 0 0,1 0 1 0 0,-1 0-1 0 0,1-1 1 0 0,1 1-1 0 0,-1-1 1 0 0,0 0 0 0 0,1 0-1 0 0,0 0 1 0 0,0 0-1 0 0,0-1 1 0 0,0 1-1 0 0,1-1 1 0 0,0 0-1 0 0,-1 0 1 0 0,7 2 0 0 0,2 1-34 0 0,0-1 0 0 0,0 0 0 0 0,0-1 0 0 0,1-1 0 0 0,16 3 0 0 0,-10-4-46 0 0,1-1-1 0 0,-1-1 0 0 0,1 0 1 0 0,0-2-1 0 0,32-6 1 0 0,-21 1-28 0 0,1-2 0 0 0,53-22 0 0 0,-72 25 123 0 0,-1-1 1 0 0,0 0 0 0 0,0-1-1 0 0,0 0 1 0 0,21-20 0 0 0,-27 22-9 0 0,-1 0-1 0 0,0-1 1 0 0,0 0 0 0 0,-1 0 0 0 0,0 0-1 0 0,0-1 1 0 0,0 0 0 0 0,-1 0 0 0 0,-1 0-1 0 0,1 0 1 0 0,2-12 0 0 0,-5 16 38 0 0,0 0 0 0 0,-1 0 0 0 0,0 0 0 0 0,0-1 0 0 0,0 1 0 0 0,0 0 0 0 0,0 0 0 0 0,-1 0 0 0 0,0-1 0 0 0,0 1 0 0 0,0 0 0 0 0,0 0 0 0 0,-1 0 1 0 0,0 0-1 0 0,1 1 0 0 0,-2-1 0 0 0,1 0 0 0 0,-3-3 0 0 0,1 1 4 0 0,-1 0-1 0 0,0 1 1 0 0,0 0 0 0 0,-1 0 0 0 0,0 0 0 0 0,1 0 0 0 0,-2 1-1 0 0,1 0 1 0 0,-12-6 0 0 0,13 8-25 0 0,0 0-1 0 0,-1 0 0 0 0,1 1 1 0 0,0 0-1 0 0,-1 0 1 0 0,1 0-1 0 0,0 0 1 0 0,-1 1-1 0 0,1 0 1 0 0,-1 0-1 0 0,1 1 0 0 0,-1-1 1 0 0,1 1-1 0 0,-1 0 1 0 0,1 1-1 0 0,0-1 1 0 0,0 1-1 0 0,0 0 1 0 0,0 0-1 0 0,-9 6 0 0 0,8-4-1 0 0,0 0-1 0 0,0 1 0 0 0,1 0 0 0 0,-1-1 0 0 0,1 2 0 0 0,1-1 1 0 0,-1 1-1 0 0,1-1 0 0 0,0 1 0 0 0,0 0 0 0 0,0 1 0 0 0,1-1 1 0 0,0 1-1 0 0,0-1 0 0 0,-2 10 0 0 0,0 6-31 0 0,2 1 0 0 0,0 0-1 0 0,1 0 1 0 0,1 0 0 0 0,4 38-1 0 0,0-34 30 0 0,2 0 0 0 0,12 41 0 0 0,-13-56 0 0 0,1 1 1 0 0,0-1-1 0 0,0 0 0 0 0,1 0 1 0 0,1-1-1 0 0,0 1 0 0 0,1-1 0 0 0,9 11 1 0 0,-12-17-22 0 0,-1 0 1 0 0,1-1-1 0 0,1 1 0 0 0,-1-1 1 0 0,0 0-1 0 0,1 0 1 0 0,0-1-1 0 0,0 1 0 0 0,0-1 1 0 0,0-1-1 0 0,1 1 1 0 0,-1-1-1 0 0,1 0 1 0 0,-1 0-1 0 0,1-1 0 0 0,0 0 1 0 0,9 0-1 0 0,-4-2-68 0 0,1 0-1 0 0,-1-1 1 0 0,1 0-1 0 0,-1-1 1 0 0,0 0-1 0 0,0-1 1 0 0,-1-1-1 0 0,1 0 1 0 0,16-10 0 0 0,-10 4-22 0 0,-1 0 0 0 0,1-2 1 0 0,-2 0-1 0 0,29-29 0 0 0,-5-4 141 0 0,39-58 0 0 0,-68 89 43 0 0,1 0-1 0 0,0 0 0 0 0,21-17 1 0 0,-33 31-73 0 0,0 1 0 0 0,1 0 0 0 0,-1-1 1 0 0,0 1-1 0 0,1 0 0 0 0,-1-1 0 0 0,1 1 1 0 0,-1 0-1 0 0,1 0 0 0 0,-1-1 0 0 0,0 1 0 0 0,1 0 1 0 0,-1 0-1 0 0,1 0 0 0 0,-1-1 0 0 0,1 1 1 0 0,-1 0-1 0 0,1 0 0 0 0,-1 0 0 0 0,1 0 1 0 0,-1 0-1 0 0,1 0 0 0 0,-1 0 0 0 0,1 0 1 0 0,-1 0-1 0 0,1 1 0 0 0,-1-1 0 0 0,1 0 1 0 0,-1 0-1 0 0,1 0 0 0 0,-1 0 0 0 0,1 1 1 0 0,-1-1-1 0 0,0 0 0 0 0,1 1 0 0 0,-1-1 1 0 0,1 0-1 0 0,-1 1 0 0 0,1-1 0 0 0,-1 1 1 0 0,2 0-1 0 0,0 1 0 0 0,-1 0 0 0 0,1 0-1 0 0,0 0 1 0 0,-1 0 0 0 0,0 1 0 0 0,1-1 0 0 0,-1 0-1 0 0,0 0 1 0 0,0 1 0 0 0,0 3 0 0 0,9 30 206 0 0,-10-35-190 0 0,5 30 309 0 0,1 41 0 0 0,-5-47-317 0 0,1-1 0 0 0,1 1 1 0 0,11 39-1 0 0,-11-54 39 0 0,-3-7-86 0 0,1-1 1 0 0,0 1-1 0 0,-1 0 1 0 0,1-1 0 0 0,0 1-1 0 0,1-1 1 0 0,-1 1-1 0 0,0-1 1 0 0,1 1-1 0 0,-1-1 1 0 0,1 0-1 0 0,3 3 1 0 0,-4-4-65 0 0,16-2-204 0 0,-15 0 298 0 0,1-1 0 0 0,-1 0-1 0 0,0 1 1 0 0,0-1 0 0 0,0 0-1 0 0,0 0 1 0 0,0 0 0 0 0,0-1-1 0 0,0 1 1 0 0,-1 0 0 0 0,1-1 0 0 0,-1 1-1 0 0,0-1 1 0 0,1 1 0 0 0,-1-1-1 0 0,1-5 1 0 0,2-5 65 0 0,-1 0 0 0 0,1-17 0 0 0,-2 21-34 0 0,3-29 194 0 0,-1 1 0 0 0,-3-76 0 0 0,-6-7 152 0 0,5 103-250 0 0,0 0-1 0 0,1 0 0 0 0,1 0 1 0 0,1 0-1 0 0,7-27 0 0 0,-9 42-106 0 0,-1 1 1 0 0,1-1-1 0 0,0 0 0 0 0,0 0 0 0 0,0 1 0 0 0,0-1 0 0 0,0 1 1 0 0,0-1-1 0 0,0 1 0 0 0,0-1 0 0 0,0 1 0 0 0,1 0 0 0 0,-1 0 1 0 0,1-1-1 0 0,-1 1 0 0 0,1 0 0 0 0,-1 0 0 0 0,1 0 0 0 0,3-1 1 0 0,2 0-4 0 0,1-1 0 0 0,0 1 0 0 0,11-2 0 0 0,1 0 46 0 0,57-10-43 0 0,-10 1-12 0 0,7-1-48 0 0,31-8-318 0 0,-76 14 219 0 0,40-15-1322 0 0,-38 9 64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21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12 23119 0 0,'0'0'528'0'0,"-15"0"1459"0"0,10 0-1936 0 0,1 0 0 0 0,-1 0 1 0 0,0 1-1 0 0,0-1 0 0 0,0 1 0 0 0,-9 3 1 0 0,10-2-31 0 0,1 0 1 0 0,-1 0 0 0 0,1 1 0 0 0,-1-1 0 0 0,1 1 0 0 0,0-1-1 0 0,-4 5 1 0 0,-9 12-68 0 0,1 1-1 0 0,0 0 0 0 0,-19 37 1 0 0,23-37-49 0 0,-8 14 146 0 0,1 1 0 0 0,2 1-1 0 0,1 1 1 0 0,2 0 0 0 0,2 1 0 0 0,2 1 0 0 0,-8 58 0 0 0,16-86-40 0 0,0 0 0 0 0,1 0 1 0 0,0-1-1 0 0,1 1 1 0 0,0 0-1 0 0,1-1 0 0 0,0 1 1 0 0,1-1-1 0 0,4 13 1 0 0,-5-19-25 0 0,0 0 0 0 0,0 1 0 0 0,0-2 0 0 0,0 1 1 0 0,1 0-1 0 0,0 0 0 0 0,-1-1 0 0 0,1 1 1 0 0,0-1-1 0 0,1 0 0 0 0,-1 0 0 0 0,1 0 0 0 0,-1-1 1 0 0,1 1-1 0 0,0-1 0 0 0,0 0 0 0 0,0 0 1 0 0,0 0-1 0 0,0 0 0 0 0,0-1 0 0 0,1 1 1 0 0,-1-1-1 0 0,1-1 0 0 0,7 2 0 0 0,1-2-57 0 0,-1 0 0 0 0,1-1 0 0 0,-1 0 0 0 0,0-1 0 0 0,0 0 0 0 0,1-1 0 0 0,-2-1 0 0 0,1 0 0 0 0,0 0 0 0 0,-1-1-1 0 0,0-1 1 0 0,0 0 0 0 0,12-8 0 0 0,0-3-3 0 0,-2-1 0 0 0,1 0 0 0 0,-2-2 0 0 0,31-37 0 0 0,-36 36 65 0 0,-1-1 0 0 0,-1 0 0 0 0,-1-1 0 0 0,0-1 0 0 0,-2 1 0 0 0,-1-2 0 0 0,10-41 0 0 0,-16 49 68 0 0,-1 0 0 0 0,0-1 1 0 0,-1 1-1 0 0,-1 0 1 0 0,-3-22-1 0 0,2 32 5 0 0,0 1 0 0 0,-1-1 0 0 0,1 0-1 0 0,-2 1 1 0 0,1-1 0 0 0,-1 1 0 0 0,0 0 0 0 0,0 0-1 0 0,-1 0 1 0 0,1 0 0 0 0,-10-9 0 0 0,7 8 2 0 0,0 1 1 0 0,-1-1 0 0 0,0 1-1 0 0,0 0 1 0 0,0 1 0 0 0,-1 0-1 0 0,0 0 1 0 0,-9-4 0 0 0,-18-5 3 0 0,34 13-145 0 0,2 2-631 0 0,11 2 597 0 0,-1-1 0 0 0,0 0-1 0 0,0 0 1 0 0,1-1 0 0 0,-1-1 0 0 0,23-1 0 0 0,-1 0 37 0 0,6 0-134 0 0,1 2 1 0 0,-1 2-1 0 0,44 9 0 0 0,-73-9 184 0 0,1 1-1 0 0,-1 0 1 0 0,0 0-1 0 0,0 1 1 0 0,0 1-1 0 0,0-1 1 0 0,-1 2-1 0 0,0-1 1 0 0,0 1-1 0 0,-1 1 0 0 0,0-1 1 0 0,0 1-1 0 0,-1 1 1 0 0,0-1-1 0 0,-1 1 1 0 0,7 11-1 0 0,0 3-29 0 0,-1 0 0 0 0,-1 1 0 0 0,-1 0 0 0 0,-2 0 0 0 0,11 45 0 0 0,0 55 649 0 0,-19-120-579 0 0,3 6 14 0 0,1-1 20 0 0,-3-7 1172 0 0,-1-18-1049 0 0,2 0 0 0 0,0 0 0 0 0,1 0 0 0 0,1 0 0 0 0,9-26 0 0 0,38-75-256 0 0,-42 98 74 0 0,0-2 18 0 0,1 2 0 0 0,1-1-1 0 0,0 1 1 0 0,2 1 0 0 0,16-20-1 0 0,-4 13-37 0 0,0 1-1 0 0,31-21 0 0 0,-52 42-58 0 0,1 1 0 0 0,-1-1-1 0 0,1 1 1 0 0,0 0 0 0 0,0 0-1 0 0,0 1 1 0 0,0-1 0 0 0,0 1 0 0 0,0 0-1 0 0,0 0 1 0 0,1 1 0 0 0,-1 0 0 0 0,0 0-1 0 0,0 0 1 0 0,1 0 0 0 0,-1 1-1 0 0,9 2 1 0 0,4 2-886 0 0,0 1 0 0 0,-1 1 1 0 0,27 13-1 0 0,-22-7-1091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47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71 13248 0 0,'-4'0'221'0'0,"-1"-1"1"0"0,1 0-1 0 0,0 0 1 0 0,0 0-1 0 0,-5-2 0 0 0,-13-7 8698 0 0,25 8-9736 0 0,-2 1 887 0 0,1 0 0 0 0,-1 1 0 0 0,0-1-1 0 0,0 1 1 0 0,1 0 0 0 0,-1-1 0 0 0,0 1 0 0 0,1 0 0 0 0,-1 0-1 0 0,0 0 1 0 0,2 0 0 0 0,3-1 91 0 0,22-5 422 0 0,40-2 1 0 0,-53 7-589 0 0,96-5 92 0 0,0 0-94 0 0,-42 5 141 0 0,1-1-1285 0 0,-61 1-1234 0 0,0-1 0 0 0,18-5-1 0 0,-9 0-4832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22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532 644 10592 0 0,'0'0'818'0'0,"-2"1"-532"0"0,-4 3 124 0 0,5-5-22 0 0,0 1-1 0 0,-1 0 1 0 0,1 0-1 0 0,0-1 1 0 0,0 1-1 0 0,0-1 1 0 0,0 1-1 0 0,0-1 1 0 0,0 1-1 0 0,0-1 1 0 0,0 0-1 0 0,0 1 1 0 0,1-1-1 0 0,-1 0 1 0 0,-1-1-1 0 0,-1 0 788 0 0,-18-12 1786 0 0,12 7-2772 0 0,-1 1 0 0 0,1 0 0 0 0,-1 0 0 0 0,0 1 0 0 0,-1 0 0 0 0,1 1 0 0 0,-1 1 0 0 0,-11-4 0 0 0,15 6-170 0 0,1 0 0 0 0,-1 1-1 0 0,0-1 1 0 0,0 1 0 0 0,0 1-1 0 0,1-1 1 0 0,-1 1 0 0 0,0 0-1 0 0,0 1 1 0 0,1-1 0 0 0,-11 5-1 0 0,5-1-4 0 0,1 0 0 0 0,-1 1 0 0 0,1 0 0 0 0,1 1-1 0 0,0 0 1 0 0,-1 0 0 0 0,2 1 0 0 0,0 1 0 0 0,0 0-1 0 0,-10 11 1 0 0,-5 9-14 0 0,15-19 4 0 0,0 0 0 0 0,1 1 0 0 0,-11 19 0 0 0,-2 6 82 0 0,-23 49 145 0 0,39-73-205 0 0,0 1 0 0 0,0-1 1 0 0,1 1-1 0 0,-4 26 0 0 0,3 38 153 0 0,5-68-141 0 0,0 0 1 0 0,1 0-1 0 0,0 0 1 0 0,1 0-1 0 0,0 0 1 0 0,4 12-1 0 0,-1-4 34 0 0,-4-14-78 0 0,0 0 1 0 0,0 0 0 0 0,0 1-1 0 0,0-1 1 0 0,0 0 0 0 0,0 0 0 0 0,1 0-1 0 0,-1-1 1 0 0,1 1 0 0 0,0 0-1 0 0,0-1 1 0 0,3 4 0 0 0,0-2-36 0 0,1 0 1 0 0,0 0 0 0 0,0-1-1 0 0,1 1 1 0 0,-1-1-1 0 0,1-1 1 0 0,-1 1-1 0 0,1-1 1 0 0,0 0 0 0 0,14 1-1 0 0,-12-2-37 0 0,0-1 0 0 0,0 0 0 0 0,1-1 0 0 0,-1 0 0 0 0,0-1 0 0 0,0 1 0 0 0,14-6-1 0 0,-1-2-119 0 0,0-1-1 0 0,-1-1 0 0 0,0 0 0 0 0,0-2 0 0 0,31-26 0 0 0,-33 23 109 0 0,-1-2-1 0 0,-1-1 1 0 0,20-26-1 0 0,-7 7 33 0 0,-13 17 79 0 0,-2 0-1 0 0,20-37 0 0 0,18-50 101 0 0,-48 98-109 0 0,11-30 199 0 0,14-53 1 0 0,-10 31 85 0 0,-13 40-150 0 0,-1-1-1 0 0,-1 0 1 0 0,-1-1 0 0 0,1-33 0 0 0,-3 33 64 0 0,8-34 0 0 0,-5 38-31 0 0,-2-1-1 0 0,2-34 0 0 0,-4 28 15 0 0,1-1-1 0 0,1 0 0 0 0,8-30 1 0 0,-9 28-185 0 0,-2 25 6 0 0,0 0 1 0 0,1 0-1 0 0,-1 1 1 0 0,2-9-1 0 0,-1 11-3 0 0,-1 1 0 0 0,1 0 0 0 0,-1 0 0 0 0,1 0 0 0 0,-1 0 0 0 0,0 0 0 0 0,0-1 0 0 0,0 1 0 0 0,0 0 0 0 0,1 0 0 0 0,-2 0 0 0 0,1-1 0 0 0,0 1 0 0 0,0 0 0 0 0,0 0 0 0 0,0 0 0 0 0,-1 0 0 0 0,1-1 0 0 0,-1 1 0 0 0,1 0 0 0 0,-1 0 0 0 0,1 0 0 0 0,-1 0 0 0 0,-1-2 0 0 0,1 2 188 0 0,-8 11-8 0 0,4 1-229 0 0,-1 0 1 0 0,1 0-1 0 0,1 1 0 0 0,0-1 0 0 0,-4 21 0 0 0,-9 26-164 0 0,9-36 194 0 0,0 1 1 0 0,2 0 0 0 0,-7 42-1 0 0,0 3 6 0 0,6-40-25 0 0,-2 29 0 0 0,-5 102-65 0 0,12-126 109 0 0,1 0 0 0 0,2 0 0 0 0,10 63 0 0 0,-7-66-26 0 0,-2-17 19 0 0,1 1 0 0 0,1-1-1 0 0,0 0 1 0 0,1 1 0 0 0,7 12-1 0 0,5 17-10 0 0,-13-34-4 0 0,1 0 0 0 0,-1 0 0 0 0,2-1 0 0 0,-1 0-1 0 0,1 0 1 0 0,0 0 0 0 0,0-1 0 0 0,1 0 0 0 0,0 0 0 0 0,1-1-1 0 0,-1 0 1 0 0,1 0 0 0 0,0 0 0 0 0,1-1 0 0 0,11 5 0 0 0,-16-8-34 0 0,1-1 0 0 0,0 1 1 0 0,0-1-1 0 0,0 0 0 0 0,0 0 1 0 0,0 0-1 0 0,0-1 0 0 0,0 0 0 0 0,0 0 1 0 0,0 0-1 0 0,1-1 0 0 0,-1 0 1 0 0,6-1-1 0 0,-5 0-2 0 0,0 1 0 0 0,0-1 0 0 0,-1-1 0 0 0,1 1 0 0 0,0-1 0 0 0,-1 0 0 0 0,0 0 0 0 0,1-1 0 0 0,-1 0 0 0 0,7-7 0 0 0,-10 9 60 0 0,8-7 82 0 0,-1-1-1 0 0,-1 0 0 0 0,0 0 1 0 0,0 0-1 0 0,-1-1 1 0 0,6-13-1 0 0,43-103-101 0 0,-53 118-3 0 0,0-1-1 0 0,-1 1 1 0 0,0 0-1 0 0,-1-1 1 0 0,1-16-1 0 0,1-3-31 0 0,-2 15 73 0 0,-1-1 1 0 0,0 0-1 0 0,0 0 0 0 0,-1 0 0 0 0,-1 1 1 0 0,-1-1-1 0 0,0 0 0 0 0,-7-18 0 0 0,9 30-16 0 0,0 1 0 0 0,0 0 0 0 0,0 0 0 0 0,-1 0 1 0 0,1 0-1 0 0,0 0 0 0 0,-1 1 0 0 0,1-1 0 0 0,-4-3 0 0 0,4 4 13 0 0,0 1 93 0 0,0-1-10 0 0,0 1-116 0 0,1 0 1 0 0,0-1-1 0 0,0 1 1 0 0,-1 0-1 0 0,1 0 1 0 0,0 0-1 0 0,0 0 1 0 0,-1 0-1 0 0,1-1 1 0 0,0 1-1 0 0,-1 0 1 0 0,1 0-1 0 0,0 0 1 0 0,-1 0-1 0 0,1 0 1 0 0,0 0-1 0 0,0 0 1 0 0,-1 0 0 0 0,1 0-1 0 0,0 0 1 0 0,-1 0-1 0 0,1 0 1 0 0,0 0-1 0 0,0 1 1 0 0,-1-1-1 0 0,1 0 1 0 0,0 0-1 0 0,-1 0 1 0 0,1 0-1 0 0,0 0 1 0 0,0 1-1 0 0,-1-1 1 0 0,1 0-1 0 0,0 0 1 0 0,0 0-1 0 0,0 1 1 0 0,-1-1 0 0 0,1 0-1 0 0,0 0 1 0 0,0 1-1 0 0,0-1 1 0 0,0 0-1 0 0,0 0 1 0 0,-1 1-1 0 0,1-1 1 0 0,0 0-1 0 0,0 0 1 0 0,0 1-1 0 0,0-1 1 0 0,0 0-1 0 0,0 1 1 0 0,0 0-1 0 0,0-1 13 0 0,-4 12-42 0 0,0-1 1 0 0,1 0 0 0 0,1 1 0 0 0,-1 0-1 0 0,2-1 1 0 0,0 1 0 0 0,0 0 0 0 0,1 0 0 0 0,1 0-1 0 0,0-1 1 0 0,4 20 0 0 0,-1-14-25 0 0,0 1 0 0 0,2-1 0 0 0,0-1-1 0 0,0 1 1 0 0,12 17 0 0 0,-11-22 33 0 0,0 0 0 0 0,1 0 0 0 0,0-1 0 0 0,1-1 0 0 0,0 1 0 0 0,1-2 0 0 0,14 13 0 0 0,-6-8-3 0 0,-11-8 3 0 0,0 0 0 0 0,0-1 1 0 0,1 0-1 0 0,-1 0 0 0 0,9 3 0 0 0,9 2-124 0 0,28 7 0 0 0,-45-15 110 0 0,1 0 0 0 0,-1-1 0 0 0,1 0 0 0 0,-1 0 0 0 0,1-1 0 0 0,-1 0 0 0 0,12-2 0 0 0,-2 0-32 0 0,-1-1 0 0 0,0-1 0 0 0,0-1 0 0 0,0 0 0 0 0,-1-2 0 0 0,20-9 0 0 0,-31 13 64 0 0,4-2 0 0 0,-1 0 0 0 0,1 1 0 0 0,0 0 0 0 0,0 1 0 0 0,1-1 0 0 0,-1 2 0 0 0,14-3 0 0 0,-15 6 32 0 0,-7-1-9 0 0,0 1-1 0 0,0 0 1 0 0,-1 0-1 0 0,1-1 1 0 0,0 1-1 0 0,-1 0 0 0 0,1 0 1 0 0,-1 0-1 0 0,1 0 1 0 0,-1 0-1 0 0,1 0 1 0 0,-1 0-1 0 0,0 0 1 0 0,0 0-1 0 0,1 0 1 0 0,-1 0-1 0 0,0 2 1 0 0,0 21 332 0 0,0-16-245 0 0,0-3-108 0 0,0 0 0 0 0,0 0 0 0 0,0 0 1 0 0,-1 0-1 0 0,1 0 0 0 0,-1 0 1 0 0,-1 0-1 0 0,1-1 0 0 0,-1 1 1 0 0,-2 6-1 0 0,2-9 1 0 0,4-3-198 0 0,-1 0 147 0 0,0 0 0 0 0,1 0 0 0 0,-1 0 0 0 0,0 0 0 0 0,1-1 0 0 0,-1 1 0 0 0,0 0 0 0 0,0-1 0 0 0,0 1 0 0 0,0 0 0 0 0,1-3 0 0 0,0 1-1 0 0,12-19 248 0 0,-1-1 1 0 0,-1-1 0 0 0,10-28-1 0 0,23-80-119 0 0,-29 82 43 0 0,-7 23-66 0 0,31-88 96 0 0,-32 95-53 0 0,1 0 0 0 0,1 1 0 0 0,19-28 1 0 0,-25 42-49 0 0,0 0 1 0 0,0 0-1 0 0,1 0 1 0 0,-1 0 0 0 0,1 1-1 0 0,0 0 1 0 0,0 0-1 0 0,8-5 1 0 0,-10 7-62 0 0,0 1 0 0 0,0 0 1 0 0,0 0-1 0 0,0 0 0 0 0,0 0 0 0 0,0 1 0 0 0,0-1 1 0 0,0 1-1 0 0,0 0 0 0 0,0 0 0 0 0,1 0 0 0 0,-1 0 0 0 0,0 0 1 0 0,0 1-1 0 0,0-1 0 0 0,0 1 0 0 0,0 0 0 0 0,0 0 1 0 0,4 2-1 0 0,27 12-107 0 0,55 22-2081 0 0,-62-32 1074 0 0,3-4-12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23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1 519 11544 0 0,'8'-47'643'0'0,"16"-54"0"0"0,-12 58-627 0 0,36-140 1738 0 0,-22 82 751 0 0,-20 85-1815 0 0,-5 13-356 0 0,0-1 0 0 0,1 1 0 0 0,-1-1 0 0 0,-1 1 0 0 0,2-8 2719 0 0,1 12-2981 0 0,0 0 1 0 0,0-1 0 0 0,0 2-1 0 0,-1-1 1 0 0,1 0-1 0 0,0 0 1 0 0,-1 1-1 0 0,1 0 1 0 0,-1-1-1 0 0,4 4 1 0 0,-3-3-14 0 0,2 2-3 0 0,-1 0 0 0 0,1 1 0 0 0,-1 0 0 0 0,0 0 1 0 0,0 0-1 0 0,0 0 0 0 0,4 9 0 0 0,18 44 104 0 0,-20-44-113 0 0,14 38-6 0 0,-1 0-1 0 0,15 81 1 0 0,28 245 1223 0 0,-38-247-572 0 0,-3-24-419 0 0,12 71 95 0 0,-21-131-176 0 0,30 79 1 0 0,-32-101-166 0 0,0 0 18 0 0,0-1-1 0 0,26 42 0 0 0,-25-50-43 0 0,0-1-1 0 0,1 0 0 0 0,16 15 1 0 0,-22-24-3 0 0,1 0 0 0 0,0-1 0 0 0,0 0 0 0 0,1 0 0 0 0,-1 0 0 0 0,1-1 0 0 0,0 0 0 0 0,16 5 0 0 0,-13-6-31 0 0,1 0 0 0 0,-1 0 0 0 0,1-2 0 0 0,0 1 0 0 0,23-1 0 0 0,-28-2-15 0 0,1 0 0 0 0,0 0 0 0 0,-1 0-1 0 0,1-1 1 0 0,-1-1 0 0 0,1 1 0 0 0,-1-1 0 0 0,0 0-1 0 0,13-8 1 0 0,-9 4-184 0 0,-1-1 0 0 0,0 0 0 0 0,0 0 1 0 0,-1-1-1 0 0,0-1 0 0 0,0 1 0 0 0,-1-1 0 0 0,0-1 0 0 0,-1 1 0 0 0,11-23 0 0 0,-12 19-596 0 0,0 1-1 0 0,-1-1 1 0 0,-1-1 0 0 0,-1 1-1 0 0,4-24 1 0 0,-5-5-1155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23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4608 0 0,'-77'27'15059'0'0,"82"-24"-12280"0"0,11 2-1515 0 0,62 6-1145 0 0,42 4 80 0 0,7 1-341 0 0,-117-14 112 0 0,33 5-237 0 0,1 3-1 0 0,45 15 1 0 0,-20-2-274 0 0,-41-14-1124 0 0,1 1-1 0 0,44 22 1 0 0,-43-13-116 0 0</inkml:trace>
  <inkml:trace contextRef="#ctx0" brushRef="#br0" timeOffset="1">964 348 16583 0 0,'0'0'3662'0'0,"2"0"-2642"0"0,25 0-776 0 0,1-1 1 0 0,-1-1-1 0 0,0-2 1 0 0,37-8-1 0 0,-25 4-244 0 0,-32 8 0 0 0,-1-1 0 0 0,1-1 0 0 0,0 1 0 0 0,-1-1 0 0 0,10-4 0 0 0,16-6 94 0 0,-23 9 1 0 0,0 0 1 0 0,13-8-1 0 0,-20 10-70 0 0,1-1-1 0 0,0 0 0 0 0,-1 0 1 0 0,1 0-1 0 0,-1 0 0 0 0,0 0 1 0 0,0 0-1 0 0,0-1 0 0 0,0 1 1 0 0,0-1-1 0 0,2-4 0 0 0,-3 5 24 0 0,-1 1-1 0 0,1-1 1 0 0,-1 0-1 0 0,0 1 1 0 0,1-1-1 0 0,-1 0 1 0 0,0 1-1 0 0,0-1 1 0 0,0 0-1 0 0,0 1 1 0 0,-1-1-1 0 0,1 0 1 0 0,0 1-1 0 0,-1-1 1 0 0,1 0 0 0 0,-1 1-1 0 0,0-1 1 0 0,1 1-1 0 0,-1-1 1 0 0,0 1-1 0 0,0-1 1 0 0,0 1-1 0 0,0 0 1 0 0,0 0-1 0 0,-2-2 1 0 0,-4-5 223 0 0,0 1 1 0 0,-17-12-1 0 0,18 14-150 0 0,-1-1-62 0 0,-2 0-1 0 0,1 1 1 0 0,-1 0 0 0 0,0 0 0 0 0,-18-6 0 0 0,21 9-4 0 0,0 0 0 0 0,0 1 1 0 0,0 0-1 0 0,0 0 0 0 0,0 0 1 0 0,0 1-1 0 0,0 0 1 0 0,0 0-1 0 0,0 1 0 0 0,0-1 1 0 0,-8 3-1 0 0,8-1-13 0 0,0 0-1 0 0,0 1 1 0 0,0 0-1 0 0,0 0 1 0 0,0 0-1 0 0,1 1 0 0 0,-1 0 1 0 0,1 0-1 0 0,0 0 1 0 0,0 1-1 0 0,1 0 1 0 0,-1 0-1 0 0,1 0 1 0 0,0 0-1 0 0,1 1 1 0 0,-1-1-1 0 0,1 1 1 0 0,-3 7-1 0 0,1-2-14 0 0,1 0-1 0 0,0 0 1 0 0,1 1-1 0 0,0-1 1 0 0,0 1-1 0 0,2 0 1 0 0,-1 0-1 0 0,1 0 1 0 0,2 15-1 0 0,0-15 14 0 0,0 0-1 0 0,1 0 0 0 0,1 0 0 0 0,0 0 0 0 0,1 0 1 0 0,0-1-1 0 0,1 0 0 0 0,0 0 0 0 0,1 0 0 0 0,0 0 0 0 0,0-1 1 0 0,1 0-1 0 0,1 0 0 0 0,0-1 0 0 0,0 0 0 0 0,1 0 0 0 0,0-1 1 0 0,0 0-1 0 0,1-1 0 0 0,16 10 0 0 0,1-2-333 0 0,1-1 0 0 0,0-2 1 0 0,2-1-1 0 0,-1-1 0 0 0,1-1 0 0 0,0-2 0 0 0,1-1 0 0 0,0-1 0 0 0,0-2 0 0 0,0-1 0 0 0,42-3 1 0 0,-49-2-862 0 0,-1-1 0 0 0,0-2 0 0 0,39-13 0 0 0,60-32-3341 0 0,-121 51 4473 0 0,68-32-2215 0 0</inkml:trace>
  <inkml:trace contextRef="#ctx0" brushRef="#br0" timeOffset="2">2153 103 18943 0 0,'-4'1'82'0'0,"0"1"0"0"0,1 0 0 0 0,-1 0-1 0 0,0 0 1 0 0,0 1 0 0 0,1-1-1 0 0,0 1 1 0 0,-1 0 0 0 0,1 0 0 0 0,0 0-1 0 0,0 0 1 0 0,1 1 0 0 0,-5 7-1 0 0,4-6 4 0 0,0 0 1 0 0,1 0-1 0 0,-1 1 0 0 0,1-1 0 0 0,0 1 0 0 0,1-1 0 0 0,0 1 0 0 0,0 0 0 0 0,0 0 0 0 0,0 7 0 0 0,1 23-114 0 0,-1-4-85 0 0,7 60 0 0 0,1-15 119 0 0,-6-51 65 0 0,8 42-1 0 0,4 1 124 0 0,-7-36 287 0 0,1 1 0 0 0,19 52 0 0 0,-26-86-453 0 0,0 1 0 0 0,0-1 0 0 0,1 0 0 0 0,-1 1 0 0 0,0-1-1 0 0,0 1 1 0 0,0-1 0 0 0,1 0 0 0 0,-1 1 0 0 0,0-1 0 0 0,0 0-1 0 0,1 1 1 0 0,-1-1 0 0 0,0 0 0 0 0,1 1 0 0 0,-1-1 0 0 0,0 0-1 0 0,1 0 1 0 0,-1 1 0 0 0,0-1 0 0 0,1 0 0 0 0,-1 0 0 0 0,1 0-1 0 0,-1 0 1 0 0,1 1 0 0 0,-1-1 0 0 0,0 0 0 0 0,1 0 0 0 0,0 0 0 0 0,0 0 1 0 0,0-1 1 0 0,0 1 0 0 0,0 0-1 0 0,0-1 1 0 0,0 1-1 0 0,0-1 1 0 0,-1 1 0 0 0,1-1-1 0 0,0 1 1 0 0,0-1 0 0 0,0 1-1 0 0,0-2 1 0 0,2-1 42 0 0,0-1 0 0 0,0 1 0 0 0,0-1-1 0 0,3-5 1 0 0,-3 0-7 0 0,1 0 0 0 0,-1 0 0 0 0,-1 0 0 0 0,0 0-1 0 0,2-15 1 0 0,-1-48 82 0 0,-1 14-111 0 0,-1 32 1 0 0,-6-53 0 0 0,0 1 28 0 0,0-24-53 0 0,3 75 34 0 0,1 22 14 0 0,0 1-1 0 0,1 0 0 0 0,-1-1 1 0 0,1 1-1 0 0,0 0 0 0 0,0-1 0 0 0,1 1 1 0 0,0 0-1 0 0,-1-1 0 0 0,3-5 1 0 0,2-4 307 0 0,-5 12-326 0 0,1-1 0 0 0,0 1 0 0 0,0 0 0 0 0,-1 0 0 0 0,1 0 0 0 0,0 0-1 0 0,1 0 1 0 0,-1 0 0 0 0,0 1 0 0 0,3-4 0 0 0,2-1-26 0 0,0 1 1 0 0,0 0-1 0 0,1 0 1 0 0,-1 1-1 0 0,1-1 1 0 0,0 1-1 0 0,0 1 1 0 0,0 0-1 0 0,15-5 1 0 0,-7 5-164 0 0,-1 0 0 0 0,1 1 1 0 0,0 0-1 0 0,20 1 0 0 0,-12 0-73 0 0,-15 1-132 0 0,0-1-1 0 0,0 1 1 0 0,12 2-1 0 0,4 2-971 0 0,-5-1-60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24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16128 0 0,'0'0'1241'0'0,"1"2"-587"0"0,28 45 383 0 0,-3 2 0 0 0,-1 1 0 0 0,-3 1 0 0 0,28 95-1 0 0,-33-62-1036 0 0,-14-62 342 0 0,-1-1 0 0 0,-1 40 0 0 0,-2-33-160 0 0,1-26 1092 0 0,-3-10-804 0 0,2-8-381 0 0,0-1 1 0 0,1 1-1 0 0,2-22 0 0 0,-2 31-59 0 0,4-19 8 0 0,0 0 1 0 0,10-30-1 0 0,-10 40-49 0 0,1-1 0 0 0,1 0 0 0 0,0 0 0 0 0,2 1-1 0 0,-1 0 1 0 0,13-18 0 0 0,-13 25 9 0 0,0 0 0 0 0,0 1-1 0 0,1 0 1 0 0,0 0 0 0 0,1 0-1 0 0,12-8 1 0 0,-18 14-13 0 0,1 0 0 0 0,-1 0 1 0 0,1 0-1 0 0,0 1 0 0 0,-1 0 0 0 0,1-1 0 0 0,0 1 0 0 0,0 0 0 0 0,0 1 1 0 0,0-1-1 0 0,0 1 0 0 0,0 0 0 0 0,0 0 0 0 0,0 0 0 0 0,0 0 0 0 0,0 1 1 0 0,0-1-1 0 0,0 1 0 0 0,-1 0 0 0 0,1 0 0 0 0,0 1 0 0 0,0-1 0 0 0,-1 1 0 0 0,1 0 1 0 0,-1 0-1 0 0,1 0 0 0 0,-1 0 0 0 0,0 1 0 0 0,0-1 0 0 0,0 1 0 0 0,0 0 1 0 0,0-1-1 0 0,3 6 0 0 0,4 8-26 0 0,0 0 1 0 0,-1 1-1 0 0,0 0 0 0 0,-2 0 1 0 0,0 1-1 0 0,-1 0 0 0 0,7 31 1 0 0,-8-22 111 0 0,-2-18 9 0 0,-1 1 0 0 0,1 20-1 0 0,0 8 53 0 0,0-25-130 0 0,-2 1 1 0 0,0 14-1 0 0,-1-26 207 0 0,1-3-139 0 0,23-49 35 0 0,11-4-50 0 0,-12 17-56 0 0,35-43 0 0 0,21-7-9 0 0,-66 73-1 0 0,1 2 0 0 0,1-1 1 0 0,0 2-1 0 0,19-11 0 0 0,-21 17 11 0 0,1 3 0 0 0,-11 6 0 0 0,-2-3 0 0 0,4 4 0 0 0,-1 0 0 0 0,0 0 0 0 0,0 0 0 0 0,0 1 1 0 0,0-1-1 0 0,-1 1 0 0 0,0 0 0 0 0,0 0 0 0 0,-1 0 0 0 0,3 11 0 0 0,1 7-1 0 0,4 39 0 0 0,0 0-64 0 0,-6-45 54 0 0,-4-11 11 0 0,2 0 0 0 0,-1 0 0 0 0,1 0-1 0 0,0-1 1 0 0,1 1 0 0 0,-1-1-1 0 0,1 1 1 0 0,1-1 0 0 0,-1 0-1 0 0,7 8 1 0 0,-9-13-37 0 0,0 0 0 0 0,0 0 0 0 0,0-1-1 0 0,1 1 1 0 0,-1 0 0 0 0,0 0 0 0 0,0-1 0 0 0,1 1-1 0 0,-1-1 1 0 0,1 1 0 0 0,-1-1 0 0 0,0 0-1 0 0,1 0 1 0 0,-1 1 0 0 0,1-1 0 0 0,-1 0 0 0 0,1 0-1 0 0,-1 0 1 0 0,0-1 0 0 0,1 1 0 0 0,-1 0 0 0 0,1 0-1 0 0,-1-1 1 0 0,0 1 0 0 0,1-1 0 0 0,1 0 0 0 0,5-3-34 0 0,0 0 0 0 0,0 0 0 0 0,8-6 1 0 0,-12 8 109 0 0,31-23 38 0 0,-2-1-1 0 0,-1-1 1 0 0,29-32-1 0 0,-26 25 223 0 0,67-52 0 0 0,-98 83-299 0 0,4-3 0 0 0,-1 1 0 0 0,1 0 0 0 0,0 0 0 0 0,0 1 0 0 0,0 0 0 0 0,0 0 0 0 0,16-3 0 0 0,-19 6 0 0 0,-3-1 0 0 0,1 2 0 0 0,0-1 0 0 0,-1 0 0 0 0,1 0 0 0 0,0 1 0 0 0,0 0 0 0 0,0-1 0 0 0,-1 1 0 0 0,1 0 0 0 0,0 1 0 0 0,0-1 0 0 0,-1 0 0 0 0,1 1 0 0 0,0-1 0 0 0,0 1 0 0 0,-1 0 0 0 0,1 0 0 0 0,-1 0 0 0 0,1 0 0 0 0,-1 1 0 0 0,4 1 0 0 0,15 15 0 0 0,-1 1 0 0 0,30 36 0 0 0,-36-37 0 0 0,24 41 0 0 0,-3-3 0 0 0,-13-25 0 0 0,20 44 0 0 0,-25-45 0 0 0,-9-15 0 0 0,-1-1 0 0 0,0 2 0 0 0,9 28 0 0 0,-16-42 15 0 0,1-1 1 0 0,-1 0-1 0 0,0 0 0 0 0,0 0 0 0 0,0 1 0 0 0,1-1 0 0 0,-1 0 0 0 0,0 0 1 0 0,-1 0-1 0 0,1 1 0 0 0,0-1 0 0 0,0 0 0 0 0,0 0 0 0 0,-1 0 1 0 0,1 1-1 0 0,-1-1 0 0 0,1 0 0 0 0,-1 0 0 0 0,1 0 0 0 0,-1 0 1 0 0,1 0-1 0 0,-1 0 0 0 0,-1 1 0 0 0,1-1 30 0 0,-1 1 0 0 0,0-1-1 0 0,0 0 1 0 0,1 0 0 0 0,-1 0-1 0 0,0 0 1 0 0,0-1 0 0 0,0 1-1 0 0,0 0 1 0 0,0-1 0 0 0,0 0 0 0 0,-3 1-1 0 0,-5 0 151 0 0,0-1 0 0 0,0-1 0 0 0,0 0 0 0 0,-13-2 0 0 0,-16-5 617 0 0,-72-23 0 0 0,59 15-356 0 0,34 11-463 0 0,-34-13-1 0 0,35 13-645 0 0,14 5 224 0 0,1-1 1 0 0,-1 1 0 0 0,1-1-1 0 0,-1 0 1 0 0,0 0 0 0 0,-4-2 0 0 0,-1-3-6166 0 0,-2 4-1977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1 19119 0 0,'0'0'3436'0'0,"0"1"-3296"0"0,-4 32 394 0 0,3-29-445 0 0,1 0 1 0 0,-1 0 0 0 0,0 0 0 0 0,0 0 0 0 0,-2 6 0 0 0,-4 12 225 0 0,-14 47 481 0 0,14-45-444 0 0,-14 32 0 0 0,4-10-40 0 0,0-4-10 0 0,-28 51 1 0 0,12-27-104 0 0,-42 86-16 0 0,63-127-177 0 0,-2-1 0 0 0,-18 26 0 0 0,20-32-96 0 0,9-14 464 0 0,-5 6-2893 0 0,8-10 2374 0 0,0 0-1 0 0,-1 0 0 0 0,1 0 0 0 0,-1 0 0 0 0,1 0 0 0 0,-1 0 0 0 0,1 0 0 0 0,-1 0 0 0 0,1 0 1 0 0,0 0-1 0 0,-1 0 0 0 0,1-1 0 0 0,-1 1 0 0 0,1 0 0 0 0,-1 0 0 0 0,1 0 0 0 0,0 0 0 0 0,-1-1 1 0 0,1 1-1 0 0,0 0 0 0 0,-1 0 0 0 0,1-1 0 0 0,0 1 0 0 0,-1 0 0 0 0,1-1 0 0 0,0 1 0 0 0,-1 0 1 0 0,1-1-1 0 0,0 0 0 0 0,-1 1 9 0 0,1-1 0 0 0,-1 0 0 0 0,1 1 0 0 0,0-1 0 0 0,0 1 0 0 0,-1-1 0 0 0,1 0 0 0 0,0 1 0 0 0,0-1 0 0 0,0 0 0 0 0,-1 1 0 0 0,1-1 0 0 0,0 1 0 0 0,0-1 0 0 0,0-1 0 0 0,4-25-2114 0 0,0-5-11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2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12 1840 0 0,'10'-12'20861'0'0,"-5"19"-20689"0"0,0-1 0 0 0,0 1 0 0 0,-1 0 1 0 0,0 0-1 0 0,-1 0 0 0 0,6 14 0 0 0,4 9 61 0 0,39 69 30 0 0,-32-60-214 0 0,4 13 25 0 0,-7-12 32 0 0,19 56 174 0 0,-13-41-9 0 0,-14-37-112 0 0,7 21 1 0 0,19 51 10 0 0,-34-84-911 0 0,-10-12-5228 0 0,0-6-1096 0 0</inkml:trace>
  <inkml:trace contextRef="#ctx0" brushRef="#br0" timeOffset="1.01">70 375 15488 0 0,'-1'0'23'0'0,"-1"1"74"0"0,-1-1 1 0 0,1 1-1 0 0,0-1 1 0 0,-1 1-1 0 0,1-1 1 0 0,-1 0-1 0 0,1 0 1 0 0,-1 0-1 0 0,1 0 0 0 0,-1-1 1 0 0,1 1-1 0 0,0-1 1 0 0,-1 1-1 0 0,1-1 1 0 0,0 0-1 0 0,-4-2 0 0 0,2 2 542 0 0,1-1 0 0 0,-1 1-1 0 0,1 0 1 0 0,-8-1 0 0 0,11 0-502 0 0,0 1 0 0 0,0-1 0 0 0,1 1 0 0 0,-1 0 1 0 0,0-1-1 0 0,0 1 0 0 0,1 0 0 0 0,-1-1 0 0 0,2-1 1 0 0,-1 1-73 0 0,1 0 1 0 0,0 0 0 0 0,0 0 0 0 0,0 0 0 0 0,0 1 0 0 0,1-1-1 0 0,-1 0 1 0 0,0 1 0 0 0,1 0 0 0 0,4-3 0 0 0,29-6 247 0 0,-20 6-21 0 0,46-14 529 0 0,68-16 527 0 0,-78 22-966 0 0,1 3-1 0 0,57-3 0 0 0,-55 10-356 0 0,61 7 0 0 0,32 6-1855 0 0,-99-6 858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3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23327 0 0,'0'0'2338'0'0,"3"2"-2145"0"0,5 5-193 0 0,-10-1-56 0 0,2-6 49 0 0,0 1 1 0 0,0-1-1 0 0,-1 0 1 0 0,1 1-1 0 0,0-1 1 0 0,0 1-1 0 0,0-1 0 0 0,0 0 1 0 0,0 1-1 0 0,0-1 1 0 0,0 1-1 0 0,-1-1 1 0 0,1 0-1 0 0,0 1 1 0 0,0-1-1 0 0,0 0 0 0 0,1 1 1 0 0,-1-1-1 0 0,0 1 1 0 0,0-1-1 0 0,0 0 1 0 0,0 1-1 0 0,0-1 1 0 0,0 1-1 0 0,1-1 1 0 0,-1 0-1 0 0,0 1 0 0 0,0-1 1 0 0,0 0-1 0 0,1 1 1 0 0,-1-1-1 0 0,0 0 1 0 0,0 0-1 0 0,1 1 1 0 0,12 9-196 0 0,-10-8 202 0 0,-1 0 1 0 0,0 0 0 0 0,1 0 0 0 0,-1 0 0 0 0,0 0 0 0 0,0 0 0 0 0,0 0 0 0 0,-1 1-1 0 0,3 2 1 0 0,2 4 131 0 0,0-1 0 0 0,0 0-1 0 0,1 0 1 0 0,10 9-1 0 0,-10-11-85 0 0,0 1-1 0 0,-1-1 1 0 0,0 2-1 0 0,0-1 0 0 0,9 15 1 0 0,2 12 22 0 0,-7-17-9 0 0,-1 0-1 0 0,-1 2 1 0 0,-1-1 0 0 0,7 25-1 0 0,-3 11 92 0 0,5 28 210 0 0,-11-59-179 0 0,-2 0 1 0 0,-1 1-1 0 0,0-1 1 0 0,-3 30-1 0 0,1 17-118 0 0,1-54-52 0 0,-1 0-1 0 0,-1 1 1 0 0,-1-1 0 0 0,-6 30-1 0 0,1-6 7 0 0,6-31-55 0 0,-1-1-1 0 0,1 1 1 0 0,-2 0-1 0 0,-5 14 0 0 0,-2 5-631 0 0,8-19-3218 0 0,1-18-2011 0 0,-3-2-1688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4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78 21455 0 0,'0'0'1943'0'0,"-2"-1"-1603"0"0,-3-1-264 0 0,5 2-59 0 0,0-1 0 0 0,-1 1 0 0 0,1 0 0 0 0,0-1 0 0 0,0 1 0 0 0,0 0 0 0 0,-1-1 0 0 0,1 1 0 0 0,0 0 0 0 0,0-1 0 0 0,0 1 0 0 0,0 0 0 0 0,0-1-1 0 0,0 1 1 0 0,0 0 0 0 0,0-1 0 0 0,0 1 0 0 0,0-1 0 0 0,0 1 0 0 0,0 0 0 0 0,0-1 0 0 0,0 1 0 0 0,0 0 0 0 0,0-1 0 0 0,1 1 0 0 0,-1 0 0 0 0,0-1 0 0 0,4-9 165 0 0,0 6-196 0 0,1-1-1 0 0,0 0 0 0 0,0 1 0 0 0,0 0 0 0 0,0 0 1 0 0,1 0-1 0 0,0 1 0 0 0,-1 0 0 0 0,1 0 1 0 0,0 1-1 0 0,1-1 0 0 0,-1 1 0 0 0,11-2 1 0 0,-4 2-24 0 0,1 1 0 0 0,-1 0 0 0 0,0 1-1 0 0,0 0 1 0 0,1 1 0 0 0,-1 1 0 0 0,0 0 0 0 0,0 1 0 0 0,0 0 0 0 0,-1 1 0 0 0,16 6 0 0 0,2 4-129 0 0,-1 0 0 0 0,-1 2 1 0 0,38 27-1 0 0,-31-16 111 0 0,-1 2 1 0 0,-2 1-1 0 0,-1 1 1 0 0,-1 2 0 0 0,-2 1-1 0 0,-1 1 1 0 0,-1 1-1 0 0,34 68 1 0 0,-19-33 43 0 0,-23-43 22 0 0,24 56 0 0 0,-25-38 275 0 0,-2 1 1 0 0,13 70-1 0 0,-25-93 18 0 0,-2 1 1 0 0,0-1-1 0 0,-1 0 0 0 0,-6 34 1 0 0,2-15 272 0 0,3-37-499 0 0,0-1-1 0 0,0 0 1 0 0,-1 0-1 0 0,0 0 1 0 0,1-1-1 0 0,-2 1 1 0 0,1 0-1 0 0,0-1 0 0 0,-1 1 1 0 0,0-1-1 0 0,-6 7 1 0 0,-10 16 301 0 0,17-23-297 0 0,-2 0 0 0 0,1 1 0 0 0,0-2 0 0 0,-1 1 0 0 0,0 0-1 0 0,0-1 1 0 0,0 0 0 0 0,0 0 0 0 0,-1 0 0 0 0,1 0 0 0 0,-1-1 0 0 0,1 1-1 0 0,-1-1 1 0 0,0 0 0 0 0,-6 1 0 0 0,0 0 48 0 0,1-1 1 0 0,-1 0-1 0 0,1-1 1 0 0,-1 0-1 0 0,0-1 1 0 0,-15-1-1 0 0,-27-3 228 0 0,-57-8-39 0 0,34 7-264 0 0,30 3-55 0 0,34 2 3 0 0,0 1-1 0 0,-19 2 1 0 0,-7 1-72 0 0,35-4 31 0 0,0 0 0 0 0,1 0 1 0 0,-1 1-1 0 0,1-1 1 0 0,-1 1-1 0 0,-3 1 0 0 0,0 0-70 0 0,19 18-827 0 0,-11-17 681 0 0,0 0 0 0 0,1 1 1 0 0,0-1-1 0 0,-1-1 1 0 0,1 1-1 0 0,0 0 0 0 0,1-1 1 0 0,-1 1-1 0 0,0-1 0 0 0,1 0 1 0 0,-1 0-1 0 0,1-1 0 0 0,5 3 1 0 0,2 0-317 0 0,1 0 1 0 0,0-1 0 0 0,14 2-1 0 0,-13-4 89 0 0,0 0-1 0 0,0-1 0 0 0,1-1 0 0 0,-1 0 1 0 0,0 0-1 0 0,0-2 0 0 0,0 1 0 0 0,0-2 1 0 0,-1 0-1 0 0,1 0 0 0 0,-1-1 0 0 0,0-1 1 0 0,12-7-1 0 0,12-13-1290 0 0</inkml:trace>
  <inkml:trace contextRef="#ctx0" brushRef="#br0" timeOffset="1">1303 463 12696 0 0,'53'-38'1376'0'0,"-39"31"-560"0"0,-9 5 3522 0 0,-5 5-3197 0 0,1 3-556 0 0,0 1 1 0 0,-1-1-1 0 0,0 1 0 0 0,-1 7 0 0 0,0 15 119 0 0,6 99 530 0 0,-5-115-1219 0 0,2-1 0 0 0,-1 0-1 0 0,6 17 1 0 0,-4-15-5 0 0,0 1 0 0 0,1 15-1 0 0,-2-5 5 0 0,1-1-1 0 0,1 1 0 0 0,8 26 1 0 0,-2-6 13 0 0,-6-27 15 0 0,0 0 1 0 0,11 28-1 0 0,13 10 59 0 0,-15-32-80 0 0,10 29 1 0 0,-21-46-42 0 0,1 0 1 0 0,-1-1-1 0 0,1 1 0 0 0,0-1 0 0 0,1 1 1 0 0,0-1-1 0 0,0 0 0 0 0,0-1 0 0 0,1 1 1 0 0,5 5-1 0 0,4 4-188 0 0,-11-11 84 0 0,1 0 0 0 0,-1-1 0 0 0,1 1 0 0 0,6 4 0 0 0,-9-7 5 0 0,1-1 0 0 0,-1 1 0 0 0,1 0-1 0 0,-1-1 1 0 0,1 1 0 0 0,-1-1 0 0 0,1 1-1 0 0,0-1 1 0 0,-1 0 0 0 0,1 1 0 0 0,0-1-1 0 0,-1 0 1 0 0,1 0 0 0 0,-1 0 0 0 0,1 0-1 0 0,0-1 1 0 0,-1 1 0 0 0,3-1 0 0 0,5-5-2412 0 0,-3-6-4811 0 0</inkml:trace>
  <inkml:trace contextRef="#ctx0" brushRef="#br0" timeOffset="2">1629 39 22343 0 0,'-9'39'488'0'0,"5"-23"104"0"0,-5-2 16 0 0,0 6 32 0 0,-8 1-512 0 0,12 2-128 0 0,14-1 0 0 0,-5 3 0 0 0,-4-3-1712 0 0,9 6-368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5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124 256 6912 0 0,'-2'1'528'0'0,"2"-1"-438"0"0,0 0-75 0 0,-1 1 1 0 0,1-1-1 0 0,0 0 0 0 0,0 0 0 0 0,-1 1 0 0 0,1-1 0 0 0,0 0 0 0 0,-1 0 0 0 0,1 0 0 0 0,0 0 0 0 0,-1 0 0 0 0,1 1 0 0 0,0-1 0 0 0,-1 0 0 0 0,1 0 0 0 0,0 0 1 0 0,-1 0-1 0 0,1 0 0 0 0,-1 0 0 0 0,1 0 0 0 0,0 0 0 0 0,-1 0 0 0 0,1 0 0 0 0,0 0 0 0 0,-1-1 0 0 0,1 1 0 0 0,0 0 0 0 0,-1 0 0 0 0,1 0 0 0 0,0 0 0 0 0,-1 0 1 0 0,-11-10 15271 0 0,10 6-14036 0 0,-1-3-3716 0 0,2 5 2536 0 0,-9 4 75 0 0,6 0-52 0 0,0 0 1 0 0,0 0-1 0 0,1 0 0 0 0,-1 0 0 0 0,1 1 0 0 0,0 0 0 0 0,-1 0 0 0 0,1 0 0 0 0,0 0 1 0 0,1 0-1 0 0,-1 1 0 0 0,0-1 0 0 0,-1 5 0 0 0,-1 1 41 0 0,0 0 0 0 0,1 0 0 0 0,0 0-1 0 0,-4 17 1 0 0,5-16-98 0 0,1 0-1 0 0,0 1 1 0 0,1 0 0 0 0,0-1-1 0 0,1 1 1 0 0,0-1-1 0 0,0 1 1 0 0,3 11 0 0 0,-2-15-41 0 0,1-1 0 0 0,0 1 0 0 0,0-1 0 0 0,1 1 1 0 0,0-1-1 0 0,0 0 0 0 0,0 0 0 0 0,1 0 0 0 0,0 0 0 0 0,0-1 1 0 0,0 1-1 0 0,1-1 0 0 0,9 8 0 0 0,-6-6-52 0 0,1-1 0 0 0,0 0-1 0 0,1-1 1 0 0,-1 0-1 0 0,1 0 1 0 0,0-1 0 0 0,12 3-1 0 0,0 0-180 0 0,1-2 0 0 0,29 3 0 0 0,114 4-423 0 0,-161-12 649 0 0,1 0 9 0 0,10 8-52 0 0,-15-7 59 0 0,0-1 0 0 0,-1 1-1 0 0,1-1 1 0 0,0 1 0 0 0,-1 0 0 0 0,1-1-1 0 0,0 1 1 0 0,-1 0 0 0 0,1-1 0 0 0,-1 1 0 0 0,1 0-1 0 0,-1 0 1 0 0,1-1 0 0 0,-1 1 0 0 0,0 0-1 0 0,1 0 1 0 0,-1 0 0 0 0,0 0 0 0 0,0 0 0 0 0,1-1-1 0 0,-1 1 1 0 0,0 0 0 0 0,0 0 0 0 0,0 0-1 0 0,0 0 1 0 0,0 0 0 0 0,0 0 0 0 0,-1 0 0 0 0,1 0-1 0 0,-1 1 1 0 0,0 3 128 0 0,-1-1-1 0 0,0 0 0 0 0,-1 0 1 0 0,-4 8-1 0 0,3-8 15 0 0,-17 25 667 0 0,-2-1 0 0 0,-52 47 0 0 0,54-54-461 0 0,-9 5 482 0 0,-50 34 0 0 0,60-46-647 0 0,-2 2-589 0 0,21-15-182 0 0,2-3-790 0 0,22-24-1544 0 0,-3 10 1282 0 0</inkml:trace>
  <inkml:trace contextRef="#ctx0" brushRef="#br0" timeOffset="1">1541 112 9216 0 0,'-2'-4'830'0'0,"-13"-14"-708"0"0,-27-30 3842 0 0,38 44-3431 0 0,-1 0 1 0 0,1 0-1 0 0,-1 0 1 0 0,0 1 0 0 0,0 0-1 0 0,-1 0 1 0 0,1 0-1 0 0,0 1 1 0 0,-1-1 0 0 0,-10-2-1 0 0,9 4-263 0 0,0 0-1 0 0,1 0 1 0 0,-1 1-1 0 0,0 0 1 0 0,1 0-1 0 0,-1 0 1 0 0,0 1-1 0 0,-12 2 1 0 0,10 0-142 0 0,0 0 0 0 0,0 1-1 0 0,0 0 1 0 0,0 0 0 0 0,0 1 0 0 0,1 0 0 0 0,0 0 0 0 0,0 1 0 0 0,0 0 0 0 0,1 0 0 0 0,0 1 0 0 0,0 0 0 0 0,-8 12 0 0 0,-6 10 327 0 0,-29 55 0 0 0,41-67-289 0 0,2 0 1 0 0,0 1-1 0 0,1 0 1 0 0,0 0 0 0 0,-2 20-1 0 0,0 10 454 0 0,3 1 1 0 0,0 64-1 0 0,5-95-578 0 0,2-1 0 0 0,-1 1 0 0 0,2-1 1 0 0,0 1-1 0 0,2-1 0 0 0,0 0 0 0 0,0 0 0 0 0,2-1 1 0 0,15 30-1 0 0,-16-37-166 0 0,0 0 1 0 0,0-1 0 0 0,1 0-1 0 0,0 0 1 0 0,1-1 0 0 0,-1 0-1 0 0,1 0 1 0 0,1-1-1 0 0,-1 0 1 0 0,1 0 0 0 0,0-1-1 0 0,1-1 1 0 0,-1 1-1 0 0,1-1 1 0 0,0-1 0 0 0,0 0-1 0 0,0 0 1 0 0,0-1 0 0 0,1 0-1 0 0,-1-1 1 0 0,0 0-1 0 0,1-1 1 0 0,-1 0 0 0 0,1 0-1 0 0,16-4 1 0 0,13-5-2518 0 0,-2-5-5664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5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535 105 22319 0 0,'-1'2'506'0'0,"-1"1"-397"0"0,0-1 1 0 0,0 1-1 0 0,-1-1 1 0 0,1 1 0 0 0,-1-1-1 0 0,1 0 1 0 0,-1 0-1 0 0,0 0 1 0 0,0 0-1 0 0,0 0 1 0 0,0-1 0 0 0,0 1-1 0 0,0-1 1 0 0,0 0-1 0 0,-1 0 1 0 0,1 0 0 0 0,0 0-1 0 0,-5 0 1 0 0,-9 0-109 0 0,1 0 0 0 0,-28-2 0 0 0,14 0 240 0 0,17 1-241 0 0,0 0 0 0 0,1 1 0 0 0,-24 5 0 0 0,30-4 0 0 0,0 0 0 0 0,1 0 0 0 0,-1 0 0 0 0,1 1 0 0 0,-1 0 0 0 0,1 0 0 0 0,0 0 0 0 0,0 1 0 0 0,-9 7 0 0 0,-6 8 16 0 0,1 1 0 0 0,0 0 0 0 0,2 1 0 0 0,0 1 0 0 0,-22 40 0 0 0,18-19 32 0 0,2 1 0 0 0,2 1 0 0 0,-22 88 0 0 0,38-124-78 0 0,-1 0 0 0 0,1 0-1 0 0,0 0 1 0 0,1 0 0 0 0,0 0 0 0 0,1 0-1 0 0,0 1 1 0 0,0-1 0 0 0,4 14 0 0 0,-4-21 12 0 0,0-1 0 0 0,-1 1 0 0 0,1-1 0 0 0,0 1 0 0 0,0-1 0 0 0,0 1 0 0 0,0-1 0 0 0,0 0 0 0 0,0 0 0 0 0,0 0 0 0 0,0 1 0 0 0,1-1 0 0 0,-1 0 0 0 0,0-1 0 0 0,1 1 0 0 0,-1 0 0 0 0,0 0 0 0 0,1 0 0 0 0,0-1 0 0 0,-1 1 0 0 0,1-1 0 0 0,-1 1 0 0 0,1-1 0 0 0,-1 0 0 0 0,1 0 0 0 0,0 1 0 0 0,-1-1 0 0 0,4-1 0 0 0,0 1-33 0 0,0 0-1 0 0,1-1 0 0 0,-1 1 0 0 0,0-1 0 0 0,1-1 0 0 0,-1 1 0 0 0,7-4 1 0 0,-4 1-22 0 0,-1 0 1 0 0,1 0-1 0 0,-1-1 1 0 0,0 0-1 0 0,11-12 1 0 0,27-33-124 0 0,-29 26 289 0 0,-1 0-1 0 0,0-1 1 0 0,19-49 0 0 0,-34 73-91 0 0,11-26 221 0 0,-2-1 0 0 0,0 1 0 0 0,5-37 0 0 0,-13 34 2438 0 0,-1 33-2326 0 0,0 21-410 0 0,2 1 0 0 0,0-1 1 0 0,2 0-1 0 0,1 0 0 0 0,0-1 0 0 0,13 32 0 0 0,-15-47 66 0 0,0-1 0 0 0,1 0 0 0 0,0 0 0 0 0,1 0 0 0 0,-1 0 0 0 0,1-1 0 0 0,1 0 0 0 0,-1 0 0 0 0,1 0 0 0 0,0 0 0 0 0,8 5 0 0 0,-12-10-4 0 0,1 0 0 0 0,-1 1 0 0 0,1-1 0 0 0,-1 0 0 0 0,1-1 1 0 0,0 1-1 0 0,-1 0 0 0 0,1-1 0 0 0,0 1 0 0 0,-1-1 0 0 0,1 0 0 0 0,0 0 0 0 0,-1 0 0 0 0,1 0 0 0 0,0-1 0 0 0,0 1 0 0 0,-1-1 0 0 0,1 1 0 0 0,-1-1 0 0 0,1 0 0 0 0,0 0 0 0 0,-1 0 1 0 0,0-1-1 0 0,4-1 0 0 0,4-3-63 0 0,0-1-1 0 0,0 0 1 0 0,-1 0 0 0 0,11-12 0 0 0,73-83-235 0 0,-64 67 173 0 0,2 2 1 0 0,39-34-1 0 0,-57 56 7 0 0,3-2 42 0 0,0 0 0 0 0,1 1-1 0 0,20-11 1 0 0,-32 20 95 0 0,-1 1 1 0 0,1 0-1 0 0,0 0 0 0 0,-1 1 0 0 0,1-1 0 0 0,0 1 0 0 0,0 0 1 0 0,0 0-1 0 0,0 0 0 0 0,0 1 0 0 0,0 0 0 0 0,0 0 1 0 0,0 0-1 0 0,0 1 0 0 0,0-1 0 0 0,0 1 0 0 0,0 1 0 0 0,6 1 1 0 0,-1 2-26 0 0,0 0 1 0 0,0 0-1 0 0,-1 1 1 0 0,0 1-1 0 0,0 0 1 0 0,-1 0-1 0 0,0 0 1 0 0,0 1 0 0 0,-1 0-1 0 0,10 14 1 0 0,0 3 18 0 0,-2 0 1 0 0,22 48-1 0 0,3 37 168 0 0,-39-109-132 0 0,-1-1 1 0 0,0 1-1 0 0,0-1 0 0 0,1 1 0 0 0,-1 0 1 0 0,0-1-1 0 0,0 1 0 0 0,0 0 0 0 0,0-1 0 0 0,0 1 1 0 0,1 0-1 0 0,-1-1 0 0 0,0 1 0 0 0,-1-1 0 0 0,1 1 1 0 0,0 0-1 0 0,0-1 0 0 0,0 2 0 0 0,-1-2-23 0 0,1 1 0 0 0,0-1 0 0 0,0 0-1 0 0,-1 0 1 0 0,1 1 0 0 0,0-1 0 0 0,-1 0-1 0 0,1 0 1 0 0,0 0 0 0 0,-1 1 0 0 0,1-1 0 0 0,0 0-1 0 0,-1 0 1 0 0,1 0 0 0 0,0 0 0 0 0,-1 0-1 0 0,1 0 1 0 0,0 0 0 0 0,-1 0 0 0 0,1 0-1 0 0,0 0 1 0 0,-1 0 0 0 0,-2 0 17 0 0,1 0 0 0 0,0-1 0 0 0,-1 0 0 0 0,1 1 1 0 0,0-1-1 0 0,0 0 0 0 0,-2-1 0 0 0,-1-1-8 0 0,1 0 0 0 0,0 0 0 0 0,0-1 0 0 0,0 1 0 0 0,0-1 1 0 0,0 0-1 0 0,1 0 0 0 0,0-1 0 0 0,0 1 0 0 0,0-1 0 0 0,0 1 0 0 0,1-1 0 0 0,-4-9 0 0 0,0-4 15 0 0,2 0 0 0 0,-5-30-1 0 0,4 22 32 0 0,2 2-24 0 0,0 0 0 0 0,2 0 0 0 0,1 0 0 0 0,0 0 0 0 0,2-1 0 0 0,1 1 0 0 0,1 0 0 0 0,1 1 0 0 0,12-38-1 0 0,-11 47-37 0 0,0 0 0 0 0,12-20-1 0 0,-14 28-34 0 0,0 0-1 0 0,0 0 0 0 0,1 0 0 0 0,-1 0 1 0 0,2 1-1 0 0,-1 0 0 0 0,7-6 0 0 0,-10 10-6 0 0,-1 1-1 0 0,0-1 0 0 0,1 1 1 0 0,-1-1-1 0 0,1 1 1 0 0,-1 0-1 0 0,1-1 0 0 0,-1 1 1 0 0,1 0-1 0 0,0 0 0 0 0,-1 0 1 0 0,1 0-1 0 0,-1 1 1 0 0,1-1-1 0 0,-1 0 0 0 0,1 0 1 0 0,-1 1-1 0 0,1-1 1 0 0,-1 1-1 0 0,3 1 0 0 0,30 17-1408 0 0,-28-15 827 0 0,29 19-3611 0 0,-17-7-3309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4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17303 0 0,'0'0'844'0'0,"4"-5"48"0"0,-3 5-883 0 0,0-1-1 0 0,-1 1 0 0 0,1-1 0 0 0,-1 1 0 0 0,1-1 0 0 0,0 0 0 0 0,-1 1 0 0 0,0-1 0 0 0,1 0 0 0 0,-1 1 0 0 0,1-1 0 0 0,-1 0 1 0 0,0 0-1 0 0,1 1 0 0 0,-1-1 0 0 0,0 0 0 0 0,0 0 0 0 0,0 0 0 0 0,0-1 0 0 0,1-1-10 0 0,7-24 690 0 0,-7 26-29 0 0,0-4-1259 0 0,2 11 5813 0 0,10 52-4271 0 0,-8-23-892 0 0,-4-26-5 0 0,0 0 0 0 0,1 0 0 0 0,0-1-1 0 0,5 15 1 0 0,-3-12-15 0 0,-1 1 0 0 0,0-1-1 0 0,-1 0 1 0 0,2 19 0 0 0,2 12 77 0 0,4 30 63 0 0,-2-14-94 0 0,27 183 926 0 0,-23-167-698 0 0,2 31-496 0 0,-14-95-1131 0 0,0-8-586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6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430 803 20791 0 0,'0'0'472'0'0,"-8"7"1140"0"0,0-7-1436 0 0,6-2-128 0 0,-1 1 0 0 0,1-1 0 0 0,0 1 0 0 0,-1-1-1 0 0,1 0 1 0 0,0 0 0 0 0,0 0 0 0 0,0-1 0 0 0,-2-3 0 0 0,-7-5 245 0 0,-1 0-133 0 0,0-2-13 0 0,-2 2 1 0 0,-15-11-1 0 0,25 19-81 0 0,0 0 0 0 0,-1 1-1 0 0,0-1 1 0 0,1 1-1 0 0,-1 0 1 0 0,0 1 0 0 0,0-1-1 0 0,0 1 1 0 0,0 0-1 0 0,0 0 1 0 0,-8 0 0 0 0,7 1 46 0 0,0 1 0 0 0,0-1 0 0 0,1 1 1 0 0,-1 1-1 0 0,0-1 0 0 0,0 1 1 0 0,1 0-1 0 0,-1 0 0 0 0,1 0 1 0 0,-8 5-1 0 0,5-2-56 0 0,1 0 0 0 0,0 1 1 0 0,0 0-1 0 0,0 0 0 0 0,0 1 0 0 0,-5 7 0 0 0,-1 4-56 0 0,1 0-1 0 0,0 1 1 0 0,2 0 0 0 0,-15 38-1 0 0,15-28 1 0 0,-7 35 0 0 0,9-31-12 0 0,3-15 0 0 0,2 1 0 0 0,0-1-1 0 0,1 0 1 0 0,1 31 0 0 0,1-37-21 0 0,1 0 0 0 0,1 0 1 0 0,0 0-1 0 0,0 0 0 0 0,1 0 0 0 0,1-1 1 0 0,0 0-1 0 0,6 12 0 0 0,-9-20-2 0 0,1 0 0 0 0,0 0 0 0 0,0 0-1 0 0,0 0 1 0 0,1 0 0 0 0,-1-1 0 0 0,1 1 0 0 0,0-1 0 0 0,-1 0-1 0 0,1 0 1 0 0,0 0 0 0 0,0 0 0 0 0,0 0 0 0 0,0 0-1 0 0,1-1 1 0 0,-1 0 0 0 0,0 1 0 0 0,1-1 0 0 0,-1-1-1 0 0,1 1 1 0 0,-1 0 0 0 0,1-1 0 0 0,-1 0 0 0 0,1 0 0 0 0,0 0-1 0 0,-1 0 1 0 0,1 0 0 0 0,-1-1 0 0 0,4 0 0 0 0,4-2-101 0 0,-1 1 1 0 0,0-2 0 0 0,0 1 0 0 0,0-1 0 0 0,0-1 0 0 0,0 0 0 0 0,-1 0-1 0 0,13-11 1 0 0,0-2-32 0 0,-1-1-1 0 0,-1 0 1 0 0,-1-2-1 0 0,-1 0 0 0 0,-1-2 1 0 0,20-32-1 0 0,-5-2 50 0 0,41-99-1 0 0,-55 110 154 0 0,-2-2 1 0 0,16-80-1 0 0,-3-105 887 0 0,-27 181-384 0 0,-1 1 0 0 0,-3-1 1 0 0,-3 0-1 0 0,-10-52 1 0 0,-3 18 127 0 0,14 71-8 0 0,0 30-76 0 0,3-7-705 0 0,-1 15 135 0 0,1 0 0 0 0,1 0 0 0 0,1 0 0 0 0,5 30 0 0 0,-2-15-98 0 0,5 23 80 0 0,1 0 0 0 0,4-1 0 0 0,2 0 1 0 0,3-1-1 0 0,28 61 0 0 0,-23-68 35 0 0,3-1 1 0 0,2-2-1 0 0,3 0 0 0 0,1-2 1 0 0,69 74-1 0 0,-65-83-276 0 0,2-2 1 0 0,51 37-1 0 0,-32-36-1510 0 0,3-7-4471 0 0,7-6-2238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8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573 1064 21455 0 0,'0'0'2303'0'0,"4"-7"-2071"0"0,-3 4-197 0 0,1-1 1 0 0,-1 1-1 0 0,0-1 0 0 0,0 1 1 0 0,0-1-1 0 0,0 0 0 0 0,-1 0 1 0 0,1 1-1 0 0,-1-6 0 0 0,-4-37 341 0 0,2 30-245 0 0,1 3-20 0 0,-2 0 0 0 0,0 0 0 0 0,-1 0 0 0 0,0 0 0 0 0,0 0 0 0 0,-2 1 0 0 0,1 0 0 0 0,-2 0-1 0 0,0 0 1 0 0,0 1 0 0 0,-1 0 0 0 0,0 1 0 0 0,-16-16 0 0 0,19 21-57 0 0,0 1 0 0 0,0 0 0 0 0,-1 0 0 0 0,1 1 0 0 0,-1-1 0 0 0,0 1 0 0 0,0 1 0 0 0,0-1 0 0 0,0 1 0 0 0,0 0 0 0 0,0 0 0 0 0,-1 1 0 0 0,1 0 0 0 0,-1 0 0 0 0,1 0 0 0 0,-1 1 0 0 0,1 0 1 0 0,-1 0-1 0 0,1 1 0 0 0,-1 0 0 0 0,1 0 0 0 0,-11 3 0 0 0,4 0-6 0 0,0 1 1 0 0,1 0 0 0 0,-1 0 0 0 0,1 1 0 0 0,1 1 0 0 0,-1 0 0 0 0,1 0 0 0 0,0 1-1 0 0,1 1 1 0 0,-10 9 0 0 0,2 2-68 0 0,1 1 0 0 0,0 0 0 0 0,2 1 1 0 0,1 1-1 0 0,-15 30 0 0 0,11-12-57 0 0,1 0 0 0 0,-15 59 0 0 0,26-74 101 0 0,0 1-1 0 0,1-1 1 0 0,2 1 0 0 0,1 1 0 0 0,1-1-1 0 0,1 0 1 0 0,5 32 0 0 0,-4-44-45 0 0,2-1 0 0 0,0 0 0 0 0,1 0 0 0 0,0 0 0 0 0,1 0 0 0 0,1-1 0 0 0,0 0 0 0 0,1 0 0 0 0,0 0 0 0 0,1-1 0 0 0,0 0 0 0 0,1 0 0 0 0,0-1 0 0 0,1-1 0 0 0,12 12 0 0 0,-13-16-38 0 0,-1 0-1 0 0,1-1 0 0 0,0 1 0 0 0,1-2 0 0 0,-1 1 0 0 0,1-1 0 0 0,0-1 1 0 0,0 0-1 0 0,0 0 0 0 0,0-1 0 0 0,1 0 0 0 0,10 0 0 0 0,-3-1-141 0 0,1-1 0 0 0,-1-1 0 0 0,0 0-1 0 0,0-1 1 0 0,1-2 0 0 0,19-5 0 0 0,-8-1-342 0 0,0-1 0 0 0,-1-1 1 0 0,40-23-1 0 0,76-60-1647 0 0,97-104-1579 0 0,-205 166 3177 0 0,9-11 75 0 0,-2-1-1 0 0,46-61 0 0 0,-58 67 2507 0 0,-32 39-1892 0 0,0-1 0 0 0,0 1 0 0 0,0 0 0 0 0,0 0 0 0 0,0 0 0 0 0,0 0 0 0 0,1 0 0 0 0,-1 0 0 0 0,0 0-1 0 0,0-1 1 0 0,0 1 0 0 0,0 0 0 0 0,0 0 0 0 0,0 0 0 0 0,0 0 0 0 0,0 0 0 0 0,0 0 0 0 0,0 0-1 0 0,1 0 1 0 0,-1-1 0 0 0,0 1 0 0 0,0 0 0 0 0,0 0 0 0 0,0 0 0 0 0,0 0 0 0 0,0 0 0 0 0,0 0-1 0 0,1 0 1 0 0,-1 0 0 0 0,0 0 0 0 0,0 0 0 0 0,0 0 0 0 0,0 0 0 0 0,0 0 0 0 0,1 0 0 0 0,-1 0 0 0 0,0 0-1 0 0,0 0 1 0 0,0 0 0 0 0,0 0 0 0 0,0 0 0 0 0,1 0 0 0 0,-1 8 1349 0 0,-4 15-1194 0 0,3-19 299 0 0,-10 57 510 0 0,-1 67 1 0 0,8-84-950 0 0,-2 82-59 0 0,7-108-49 0 0,0-1 0 0 0,0 0 0 0 0,2 0 0 0 0,0 0 0 0 0,8 23 0 0 0,-7-31 1 0 0,-1 2-36 0 0,0-1 0 0 0,1 0 0 0 0,0 0 0 0 0,1-1 0 0 0,0 1 0 0 0,1-1 0 0 0,0 0 0 0 0,12 14 0 0 0,-16-21 3 0 0,1 0 0 0 0,-1-1 0 0 0,1 1 0 0 0,-1-1 0 0 0,1 1 0 0 0,0-1 0 0 0,0 0 0 0 0,-1 0 0 0 0,1 0 1 0 0,0 0-1 0 0,0-1 0 0 0,0 1 0 0 0,0-1 0 0 0,0 1 0 0 0,0-1 0 0 0,0 0 0 0 0,0-1 0 0 0,0 1 0 0 0,0 0 0 0 0,0-1 0 0 0,4 0 0 0 0,-3-1-14 0 0,1 1 1 0 0,0-1-1 0 0,-1 0 1 0 0,0 0-1 0 0,1 0 1 0 0,-1-1-1 0 0,0 1 1 0 0,0-1-1 0 0,0 0 1 0 0,0-1-1 0 0,-1 1 1 0 0,6-7-1 0 0,-2 2 44 0 0,-1-1 0 0 0,-1 0-1 0 0,1 0 1 0 0,-2 0 0 0 0,1 0-1 0 0,-1-1 1 0 0,-1 0 0 0 0,1 0-1 0 0,-2 0 1 0 0,1 0 0 0 0,1-19-1 0 0,-3-8 298 0 0,-4-41-1 0 0,1 7 254 0 0,0 34-278 0 0,1 28-226 0 0,0-1 0 0 0,1 1 0 0 0,0-1-1 0 0,1 1 1 0 0,2-12 0 0 0,0 7 3 0 0,-2 5-27 0 0,1-1 0 0 0,1 1 0 0 0,-1 0-1 0 0,2 0 1 0 0,-1 0 0 0 0,1 0 0 0 0,9-14 0 0 0,-6 14-25 0 0,-1-1 10 0 0,2 1 1 0 0,9-10-1 0 0,-14 16-6 0 0,0 0 0 0 0,0 1 1 0 0,0 0-1 0 0,0-1 0 0 0,1 1 0 0 0,-1 0 0 0 0,1 1 1 0 0,-1-1-1 0 0,1 1 0 0 0,4-2 0 0 0,0 1-16 0 0,-1 0-1 0 0,1 0 1 0 0,0 1-1 0 0,0 0 1 0 0,0 0-1 0 0,-1 1 1 0 0,1 0-1 0 0,0 0 1 0 0,0 1-1 0 0,0 0 1 0 0,0 0-1 0 0,-1 1 1 0 0,1 0-1 0 0,-1 0 1 0 0,12 6-1 0 0,-10-4-15 0 0,0 1 0 0 0,-1 1-1 0 0,0-1 1 0 0,0 1 0 0 0,0 1-1 0 0,-1-1 1 0 0,0 1 0 0 0,0 1-1 0 0,-1-1 1 0 0,7 10 0 0 0,-5-5-15 0 0,0 0 0 0 0,-1 1 0 0 0,-1 0 0 0 0,0 1 0 0 0,0 0 0 0 0,4 17 0 0 0,10 85 300 0 0,-17-92-86 0 0,0-15-75 0 0,-3-7 94 0 0,2-1-121 0 0,0 0-64 0 0,-1-1-1 0 0,1 1 1 0 0,0-1 0 0 0,-1 0 0 0 0,1 1-1 0 0,0-1 1 0 0,-1 0 0 0 0,1 0-1 0 0,0 0 1 0 0,0 0 0 0 0,-1 0 0 0 0,1-1-1 0 0,0 1 1 0 0,-1 0 0 0 0,1-1 0 0 0,-1 1-1 0 0,1-1 1 0 0,1 0 0 0 0,2-2-16 0 0,-1 0 1 0 0,0 0-1 0 0,-1 0 1 0 0,7-6-1 0 0,3-3-21 0 0,-5 1 33 0 0,-6 9-7 0 0,-1 0 0 0 0,1 0 1 0 0,-1 0-1 0 0,1 0 0 0 0,-1 0 0 0 0,1 0 0 0 0,0 0 1 0 0,0 1-1 0 0,0-1 0 0 0,0 1 0 0 0,0-1 0 0 0,5-1 1 0 0,-7 2-49 0 0,2 3 1 0 0,0 0 35 0 0,1 1 1 0 0,-1 0 0 0 0,0-1-1 0 0,0 1 1 0 0,0 0-1 0 0,0 0 1 0 0,-1 0 0 0 0,3 6-1 0 0,6 34-336 0 0,-2-2 350 0 0,-4-30 4 0 0,0-4 12 0 0,-3-5 275 0 0,3-14-206 0 0,31-36 33 0 0,-7 1-90 0 0,3 1 1 0 0,47-55 0 0 0,-54 73-25 0 0,1 1 0 0 0,1 1 0 0 0,34-25 0 0 0,-51 44 1 0 0,0 1 0 0 0,0 1-1 0 0,1 0 1 0 0,-1 0 0 0 0,1 1-1 0 0,18-6 1 0 0,-22 9-6 0 0,0-1 1 0 0,0 1-1 0 0,0 0 1 0 0,1 1 0 0 0,-1-1-1 0 0,0 1 1 0 0,1 1-1 0 0,-1-1 1 0 0,0 1-1 0 0,0 0 1 0 0,0 0-1 0 0,11 4 1 0 0,-8 0-1 0 0,1-1 1 0 0,-1 1-1 0 0,-1 0 0 0 0,1 1 1 0 0,10 9-1 0 0,34 36-71 0 0,-40-37 52 0 0,4 6 7 0 0,-2 0 0 0 0,0 0 1 0 0,-2 1-1 0 0,12 24 0 0 0,-11-19 38 0 0,1-1 0 0 0,21 28 0 0 0,-32-49-29 0 0,0-1 1 0 0,0 1 0 0 0,0-1-1 0 0,0 0 1 0 0,0 0 0 0 0,1 0-1 0 0,-1 0 1 0 0,10 3 0 0 0,1 1-27 0 0,-13-6 16 0 0,1 0 0 0 0,0 0 1 0 0,-1 0-1 0 0,1 0 1 0 0,0-1-1 0 0,0 1 1 0 0,0-1-1 0 0,0 0 1 0 0,0 0-1 0 0,0 0 1 0 0,-1 0-1 0 0,1-1 1 0 0,0 1-1 0 0,0-1 1 0 0,0 1-1 0 0,-1-1 1 0 0,1 0-1 0 0,5-3 1 0 0,3-2-56 0 0,0 0 1 0 0,20-15 0 0 0,-30 21 68 0 0,34-27-92 0 0,-1 0 0 0 0,59-64 0 0 0,90-99 32 0 0,-175 182 65 0 0,1 1 0 0 0,1 0 0 0 0,-1 1-1 0 0,1 0 1 0 0,0 0 0 0 0,1 1 0 0 0,17-6-1 0 0,-25 10-2 0 0,1-1-1 0 0,0 2 0 0 0,-1-1 0 0 0,1 0 0 0 0,0 1 0 0 0,0-1 0 0 0,0 1 0 0 0,-1 0 0 0 0,1 0 0 0 0,0 1 1 0 0,0-1-1 0 0,0 1 0 0 0,0 0 0 0 0,-1 0 0 0 0,1 0 0 0 0,-1 0 0 0 0,1 1 0 0 0,0 0 0 0 0,-1-1 1 0 0,0 1-1 0 0,0 0 0 0 0,1 1 0 0 0,-1-1 0 0 0,0 0 0 0 0,-1 1 0 0 0,4 4 0 0 0,1 2 16 0 0,-1 0-1 0 0,0 1 0 0 0,0 0 1 0 0,-1 0-1 0 0,-1 0 0 0 0,0 1 1 0 0,0-1-1 0 0,-1 1 0 0 0,0 0 1 0 0,-1 0-1 0 0,0 0 0 0 0,-1 0 1 0 0,0 1-1 0 0,-1-1 0 0 0,-2 21 1 0 0,-2-6 142 0 0,1-3-24 0 0,-1-1 1 0 0,-1 0-1 0 0,-9 26 1 0 0,11-42-109 0 0,0 1 0 0 0,0-1 0 0 0,-1 0 0 0 0,1 1 0 0 0,-1-1 0 0 0,-1-1 0 0 0,1 1 0 0 0,-1-1 0 0 0,0 0 0 0 0,0 0 0 0 0,-1 0 0 0 0,1 0 0 0 0,-1-1 0 0 0,-8 4 0 0 0,6-3-4 0 0,0 0-1 0 0,-1-1 1 0 0,0 0-1 0 0,0-1 1 0 0,0 1-1 0 0,0-2 1 0 0,-1 1 0 0 0,1-2-1 0 0,-1 1 1 0 0,-13 0-1 0 0,-13-1-15 0 0,0 2 0 0 0,0 1 0 0 0,-46 12 0 0 0,60-11-456 0 0,18-5-538 0 0,14-2 475 0 0,-2 0 377 0 0,0-1 0 0 0,0 0 0 0 0,0-1 0 0 0,-1 1 0 0 0,14-10 0 0 0,34-28-255 0 0,-52 39 374 0 0,72-57-166 0 0,-3-4-1 0 0,83-91 0 0 0,-90 75 50 0 0,-4-2-1 0 0,85-149 0 0 0,147-311 594 0 0,-242 455-193 0 0,0 0 263 0 0,-50 84-475 0 0,0 0-15 0 0,-1 1 0 0 0,1-1 0 0 0,0 1 0 0 0,0-1-1 0 0,0 1 1 0 0,0-1 0 0 0,0 1 0 0 0,0 0 0 0 0,0-1 0 0 0,0 1 0 0 0,0 0 0 0 0,1 0 0 0 0,-1 0 0 0 0,2-1 0 0 0,1 12 326 0 0,0 14-276 0 0,-1 0-1 0 0,-1 1 0 0 0,-1-1 1 0 0,-3 29-1 0 0,-1 28-36 0 0,-16 278-125 0 0,-16 147 87 0 0,32-455-372 0 0,1-1-1 0 0,11 93 1 0 0,-8-131-102 0 0,-1-9-41 0 0,-22-78-4450 0 0,5 34 4628 0 0,-15-43 318 0 0,28 72 235 0 0,1 0 1 0 0,0 0 0 0 0,1-1-1 0 0,0 1 1 0 0,1-13 0 0 0,1 18-45 0 0,1 0 0 0 0,0 0 0 0 0,0 0 1 0 0,1 1-1 0 0,0-1 0 0 0,0 1 0 0 0,1-1 0 0 0,-1 1 1 0 0,1 0-1 0 0,1 0 0 0 0,-1 0 0 0 0,1 0 0 0 0,0 0 1 0 0,1 1-1 0 0,-1 0 0 0 0,1 0 0 0 0,7-6 0 0 0,-1 1 18 0 0,1 1-1 0 0,0 1 0 0 0,1 0 0 0 0,-1 0 0 0 0,2 2 0 0 0,-1-1 0 0 0,16-4 0 0 0,34-12 219 0 0,-24 8-392 0 0,68-16-1 0 0,-95 29-218 0 0,-1 1 0 0 0,0 0 0 0 0,0 1 0 0 0,0 0 0 0 0,1 1 0 0 0,-1 0 0 0 0,0 1 0 0 0,0 0 0 0 0,13 5 0 0 0,3 2-1729 0 0,0 2 0 0 0,32 17 1 0 0,6 15-5480 0 0,-46-32 3259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39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1443 1840 0 0,'27'-4'83'0'0,"-15"-1"-6"0"0,-7 2 33 0 0,0 0 0 0 0,-1 0 1 0 0,1-1-1 0 0,-1 0 0 0 0,0 0 0 0 0,0 0 0 0 0,-1 0 1 0 0,6-7-1 0 0,10-27 4250 0 0,2-2 20 0 0,-16 30-3667 0 0,1 0 1 0 0,-1 0-1 0 0,-1 0 1 0 0,5-18 0 0 0,8-53 1448 0 0,-16 75-1941 0 0,-1 0-1 0 0,-1 0 1 0 0,1 0 0 0 0,-1 0-1 0 0,0 0 1 0 0,0 1 0 0 0,-1-1-1 0 0,0 0 1 0 0,0 1 0 0 0,0-1-1 0 0,-4-5 1 0 0,5 9-138 0 0,0 0 0 0 0,-1 1 0 0 0,1-1 0 0 0,-1 0 1 0 0,1 1-1 0 0,-1-1 0 0 0,0 1 0 0 0,1-1 0 0 0,-1 1 0 0 0,0 0 0 0 0,0 0 0 0 0,0 0 0 0 0,0 0 1 0 0,0 0-1 0 0,0 0 0 0 0,0 1 0 0 0,0-1 0 0 0,-3 0 0 0 0,1 1 33 0 0,0-1 0 0 0,1 0 1 0 0,-1 1-1 0 0,0 0 0 0 0,0 0 0 0 0,0 0 0 0 0,1 0 1 0 0,-1 1-1 0 0,0 0 0 0 0,-4 1 0 0 0,-5 4 24 0 0,0 0 0 0 0,1 1 0 0 0,0 1-1 0 0,0 0 1 0 0,1 0 0 0 0,0 1 0 0 0,0 1-1 0 0,1-1 1 0 0,0 2 0 0 0,1 0 0 0 0,0 0-1 0 0,-12 20 1 0 0,3 0-132 0 0,1 2 0 0 0,1 0-1 0 0,-20 61 1 0 0,24-55-8 0 0,-8 45 0 0 0,16-66 0 0 0,2 1 0 0 0,0-1 0 0 0,2 1 0 0 0,2 33 0 0 0,-2-49-5 0 0,0 0 0 0 0,1 0 1 0 0,0 0-1 0 0,0 0 0 0 0,0 0 0 0 0,0 0 0 0 0,0 0 0 0 0,0 0 0 0 0,1 0 0 0 0,0-1 1 0 0,-1 1-1 0 0,1-1 0 0 0,0 1 0 0 0,0-1 0 0 0,0 0 0 0 0,1 1 0 0 0,-1-1 0 0 0,1 0 0 0 0,-1-1 1 0 0,1 1-1 0 0,4 2 0 0 0,-2-2-13 0 0,-1 0 1 0 0,1 0-1 0 0,0-1 0 0 0,0 0 1 0 0,0 0-1 0 0,0 0 1 0 0,0 0-1 0 0,0-1 1 0 0,0 0-1 0 0,0 0 0 0 0,0-1 1 0 0,9-1-1 0 0,-2-1-8 0 0,-1-1 0 0 0,0 0 0 0 0,0-1 0 0 0,0-1 0 0 0,0 1 0 0 0,16-13 0 0 0,-10 7-2 0 0,-5 3 18 0 0,0-1 0 0 0,-1-1 1 0 0,18-17-1 0 0,28-40-30 0 0,-10 11 25 0 0,-14 18-23 0 0,-20 21 8 0 0,1 1 0 0 0,19-17 0 0 0,-27 28 74 0 0,0 0-1 0 0,0 0 0 0 0,10-4 1 0 0,-14 8 54 0 0,-2 2-85 0 0,0 0 0 0 0,0-1 0 0 0,0 1 1 0 0,1 0-1 0 0,-1 0 0 0 0,0-1 0 0 0,1 1 0 0 0,-1 0 0 0 0,0-1 0 0 0,1 1 0 0 0,-1 0 0 0 0,1-1 0 0 0,-1 1 0 0 0,1-1 0 0 0,-1 1 1 0 0,1 0-1 0 0,1 0 0 0 0,-1-1 0 0 0,-1 1-1 0 0,1 0 1 0 0,0-1 0 0 0,0 1 0 0 0,-1 0 0 0 0,1-1 0 0 0,-1 1 0 0 0,1 0 0 0 0,-1 0-1 0 0,1 0 1 0 0,-1-1 0 0 0,1 1 0 0 0,-1 0 0 0 0,0 0 0 0 0,1 0 0 0 0,-1 0-1 0 0,0 0 1 0 0,1 1 0 0 0,-2 0 11 0 0,0 2 7 0 0,6 8 10 0 0,-5-11-39 0 0,0 0 0 0 0,1-1 0 0 0,-1 1-1 0 0,0 0 1 0 0,1 0 0 0 0,-1-1 0 0 0,0 1-1 0 0,1 0 1 0 0,-1-1 0 0 0,1 1 0 0 0,-1 0 0 0 0,1-1-1 0 0,0 1 1 0 0,-1-1 0 0 0,1 1 0 0 0,-1 0-1 0 0,1-1 1 0 0,0 0 0 0 0,-1 1 0 0 0,1-1-1 0 0,0 1 1 0 0,0-1 0 0 0,-1 0 0 0 0,3 1 0 0 0,-1-1 7 0 0,13 6 2 0 0,-9-7-12 0 0,-3 0 1 0 0,5-1 0 0 0,-1 0 0 0 0,0 0 0 0 0,1-1 0 0 0,-1 0-1 0 0,10-5 1 0 0,16-7 13 0 0,-1 4 44 0 0,-15 4-17 0 0,0 1 0 0 0,28-5 1 0 0,-33 9-31 0 0,-9 1-8 0 0,1 0 0 0 0,0 1 1 0 0,-1-1-1 0 0,1 1 0 0 0,0-1 0 0 0,0 1 0 0 0,0 0 1 0 0,-1 1-1 0 0,1-1 0 0 0,0 1 0 0 0,0-1 0 0 0,-1 1 1 0 0,7 3-1 0 0,-2-1 98 0 0,0 1 0 0 0,0 0 0 0 0,0 1 0 0 0,-1 0 0 0 0,0 0 0 0 0,0 1 0 0 0,0 0 0 0 0,6 7 0 0 0,30 33 53 0 0,85 70 1 0 0,-116-107-153 0 0,1-1 0 0 0,0-1 0 0 0,0 0 0 0 0,1 0 0 0 0,0-2 0 0 0,0 1 0 0 0,1-2 0 0 0,-1 0 0 0 0,22 3 0 0 0,-14-5-2 0 0,0-1-1 0 0,43-3 0 0 0,43-13-95 0 0,-63 9 43 0 0,-30 2-37 0 0,0 0 0 0 0,0-1-1 0 0,-1-1 1 0 0,1 0 0 0 0,-1-1 0 0 0,0 0-1 0 0,-1-1 1 0 0,21-16 0 0 0,-22 14-253 0 0,-1 1 1 0 0,0-1-1 0 0,0-1 0 0 0,-1 0 1 0 0,-1-1-1 0 0,11-15 0 0 0,-9 7-480 0 0,0 0 0 0 0,-1 0 0 0 0,10-33-1 0 0,-2-6-2087 0 0,18-125-1 0 0,-35 177 2805 0 0,23-292-1537 0 0,-19 194 1753 0 0,27-183 3289 0 0,-24 229-2476 0 0,48-206 2161 0 0,-51 239-2932 0 0,-4 20-59 0 0,0-1 1 0 0,1 1 0 0 0,3-10 0 0 0,-5 14 179 0 0,2 5-212 0 0,0-1 0 0 0,-1 1 0 0 0,0-1 0 0 0,0 1 0 0 0,1 0 0 0 0,-1-1 0 0 0,-1 1 0 0 0,1 0 0 0 0,0 0 1 0 0,-1 0-1 0 0,1 0 0 0 0,-1-1 0 0 0,0 1 0 0 0,0 5 0 0 0,0-2 31 0 0,-11 239 1383 0 0,4-163-1128 0 0,-14 126 472 0 0,4-51-119 0 0,4-37-67 0 0,-5 77 346 0 0,16-179-916 0 0,-1 37 266 0 0,2 58 0 0 0,2-97-213 0 0,1 0 1 0 0,0 0-1 0 0,1 0 0 0 0,1 0 1 0 0,0 0-1 0 0,1-1 0 0 0,1 0 0 0 0,9 18 1 0 0,-12-28-115 0 0,0-1-1 0 0,1 1 1 0 0,-1-1 0 0 0,1 0 0 0 0,0 0 0 0 0,0 0 0 0 0,0-1-1 0 0,1 1 1 0 0,-1-1 0 0 0,1 0 0 0 0,-1-1 0 0 0,1 1 0 0 0,0-1-1 0 0,0 0 1 0 0,1 0 0 0 0,-1 0 0 0 0,10 1 0 0 0,-4-1-63 0 0,-1 0 0 0 0,1-2 0 0 0,0 1 0 0 0,0-1-1 0 0,-1-1 1 0 0,1 0 0 0 0,0 0 0 0 0,13-4 0 0 0,29-9-129 0 0,124-37 96 0 0,-167 47 96 0 0,0 1 0 0 0,1 0 0 0 0,-1 0 0 0 0,1 1 0 0 0,-1 1 0 0 0,1-1 0 0 0,-1 2 0 0 0,1-1 0 0 0,0 2 0 0 0,0-1 0 0 0,-1 1 0 0 0,1 1 0 0 0,19 5 0 0 0,-26-5 9 0 0,1 0 0 0 0,-1 1 0 0 0,0-1 0 0 0,0 1 0 0 0,0 0-1 0 0,0 0 1 0 0,0 0 0 0 0,-1 1 0 0 0,0-1 0 0 0,4 5 0 0 0,3 4 65 0 0,13 25 0 0 0,-17-25-46 0 0,0 0 1 0 0,-1 0-1 0 0,4 16 1 0 0,-9-26-29 0 0,2 4 33 0 0,-1 1-1 0 0,0-1 0 0 0,0 1 1 0 0,-1 0-1 0 0,0-1 1 0 0,0 1-1 0 0,-1-1 1 0 0,0 1-1 0 0,0 0 1 0 0,0-1-1 0 0,-4 11 0 0 0,-1 0 119 0 0,-1-1 0 0 0,0 0-1 0 0,-11 17 1 0 0,12-24-111 0 0,0-1 1 0 0,0 0-1 0 0,0-1 0 0 0,-1 1 0 0 0,0-1 0 0 0,-1-1 0 0 0,0 1 1 0 0,0-1-1 0 0,0-1 0 0 0,0 1 0 0 0,-1-1 0 0 0,0-1 1 0 0,0 0-1 0 0,0 0 0 0 0,-1-1 0 0 0,1 0 0 0 0,-1 0 1 0 0,0-1-1 0 0,0-1 0 0 0,-17 2 0 0 0,20-4-169 0 0,-1 0 1 0 0,1 0-1 0 0,-1 0 0 0 0,1-1 0 0 0,0 0 0 0 0,-1-1 1 0 0,1 1-1 0 0,1-1 0 0 0,-1-1 0 0 0,0 1 1 0 0,1-1-1 0 0,-1-1 0 0 0,1 1 0 0 0,-11-11 1 0 0,5 3-535 0 0,1 0 1 0 0,0-1-1 0 0,0 0 1 0 0,1-1-1 0 0,-12-23 1 0 0,10 12-1491 0 0,-10-29 0 0 0,21 51 1911 0 0,-17-43-6891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40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17999 0 0,'0'-8'1632'0'0,"1"5"-1580"0"0,0 1-1 0 0,0-1 1 0 0,0 0-1 0 0,1 1 1 0 0,-1-1-1 0 0,1 1 1 0 0,-1 0-1 0 0,1-1 1 0 0,0 1-1 0 0,0 0 1 0 0,0 0-1 0 0,0 0 1 0 0,0 0-1 0 0,0 0 1 0 0,5-2-1 0 0,1-1 677 0 0,1 0 0 0 0,0 1 0 0 0,12-5 0 0 0,3 3-26 0 0,0 0-1 0 0,1 2 0 0 0,-1 1 0 0 0,37-1 1 0 0,-49 4-525 0 0,104-4 217 0 0,0 6 0 0 0,194 27-1 0 0,-290-25-1868 0 0,0 1 0 0 0,39 13 0 0 0,-32-7-189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45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172 182 22663 0 0,'-1'0'514'0'0,"-29"7"1239"0"0,19-6-1522 0 0,9-1 495 0 0,2 0-512 0 0,-4 3-172 0 0,3-2-40 0 0,0-1 0 0 0,0 1-1 0 0,0 0 1 0 0,0-1 0 0 0,0 1 0 0 0,0 0 0 0 0,0 0-1 0 0,1-1 1 0 0,-1 1 0 0 0,0 0 0 0 0,0 0-1 0 0,1 0 1 0 0,-1 0 0 0 0,1 0 0 0 0,-1 0-1 0 0,1 0 1 0 0,-1 0 0 0 0,1 0 0 0 0,0 0 0 0 0,-1 0-1 0 0,1 0 1 0 0,0 1 0 0 0,0-1 0 0 0,0 0-1 0 0,0 0 1 0 0,0 0 0 0 0,0 0 0 0 0,0 0-1 0 0,0 2 1 0 0,1 3 24 0 0,-8 39 131 0 0,4-30-74 0 0,-2 23 0 0 0,-6 97 253 0 0,-2 54-92 0 0,7 2 509 0 0,0 61 8 0 0,11-73-307 0 0,12 199 68 0 0,30-42-442 0 0,-5-178-80 0 0,-39-149 0 0 0,6 20-2 0 0,1 0 1 0 0,2 0-1 0 0,20 35 0 0 0,-22-47-31 0 0,0 0 0 0 0,1-2-1 0 0,1 1 1 0 0,1-1 0 0 0,0-1-1 0 0,21 18 1 0 0,-16-18-1 0 0,0-1 1 0 0,1 0-1 0 0,0-2 0 0 0,1 0 0 0 0,0-1 0 0 0,28 9 1 0 0,-33-14 20 0 0,0-1 1 0 0,1 0 0 0 0,-1-1-1 0 0,1-1 1 0 0,-1-1-1 0 0,1 0 1 0 0,0-1 0 0 0,0-1-1 0 0,28-4 1 0 0,-27 0 12 0 0,0 0 0 0 0,0-1 0 0 0,-1-1 0 0 0,26-14 0 0 0,-21 8 18 0 0,0-2-1 0 0,-1 0 0 0 0,24-25 1 0 0,-17 16 5 0 0,2-5 27 0 0,-1-2-1 0 0,-2 0 0 0 0,35-55 0 0 0,-22 30-6 0 0,-24 33 5 0 0,0 0-1 0 0,-2-1 0 0 0,15-36 0 0 0,20-81 415 0 0,-36 88-439 0 0,9-67 0 0 0,-14 73-109 0 0,5-49 118 0 0,-4 0 0 0 0,-5-130 0 0 0,-43-192-69 0 0,-9 214 26 0 0,24 112 11 0 0,16 58-2 0 0,-2 0 1 0 0,-27-58-1 0 0,28 71 29 0 0,-2 2 1 0 0,0-1 0 0 0,-1 1-1 0 0,0 1 1 0 0,-25-24-1 0 0,-2 8-27 0 0,18 17 12 0 0,4 5 16 0 0,-1 0 0 0 0,0 1 0 0 0,-1 1 0 0 0,-25-9 0 0 0,-31-6-45 0 0,0 2-1 0 0,-86-12 1 0 0,150 32 2 0 0,-118-18-62 0 0,109 17 70 0 0,-1 2 0 0 0,-1 1 0 0 0,1 0 0 0 0,0 2 0 0 0,0 0-1 0 0,0 2 1 0 0,0 0 0 0 0,-25 8 0 0 0,38-8-1 0 0,1 1 1 0 0,-1 0-1 0 0,1 0 0 0 0,0 1 0 0 0,1 0 0 0 0,-1 0 1 0 0,1 1-1 0 0,-7 7 0 0 0,13-12 5 0 0,-4 3-33 0 0,0 2 0 0 0,1-1 1 0 0,0 0-1 0 0,-1 1 0 0 0,2 0 1 0 0,-1 0-1 0 0,1 0 0 0 0,-4 10 1 0 0,-16 53-256 0 0,20-57 237 0 0,-2 15-101 0 0,1 1 0 0 0,1 0 0 0 0,1 0 0 0 0,3 48-1 0 0,-1-68 123 0 0,2 25-204 0 0,2 1 0 0 0,1-1 0 0 0,10 35 0 0 0,37 95-3163 0 0,-25-90 1472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46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584 0 23583 0 0,'-33'7'1279'0'0,"-61"4"0"0"0,3-1-1253 0 0,61-6 7 0 0,19-3-105 0 0,0 0 0 0 0,-16 5 0 0 0,23-4 3 0 0,-1-1 1 0 0,1 1 0 0 0,0 0 0 0 0,0 1 0 0 0,0-1 0 0 0,0 0-1 0 0,0 1 1 0 0,1 0 0 0 0,-6 4 0 0 0,-3 6-91 0 0,0 0 0 0 0,0 0 0 0 0,2 2 1 0 0,-1-1-1 0 0,2 1 0 0 0,0 0 0 0 0,-11 28 0 0 0,-13 49 397 0 0,4 2-1 0 0,-28 168 0 0 0,39-78 347 0 0,14-127-342 0 0,-2 320 1039 0 0,12-295-919 0 0,3 0-1 0 0,31 125 1 0 0,-32-176-249 0 0,6 25-42 0 0,29 74 1 0 0,44 50-147 0 0,-68-148 87 0 0,1-1 0 0 0,2-1 0 0 0,35 38 0 0 0,-11-21-87 0 0,1-2 0 0 0,57 41 0 0 0,-92-78-225 0 0,0 0 0 0 0,0-1-1 0 0,0 0 1 0 0,1-1 0 0 0,0-1 0 0 0,1 0-1 0 0,-1 0 1 0 0,1-1 0 0 0,0-1 0 0 0,0 0-1 0 0,0-1 1 0 0,0-1 0 0 0,0 0 0 0 0,0-1 0 0 0,17-2-1 0 0,11-5-5521 0 0,-2-1-1651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47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14 400 16128 0 0,'0'0'1459'0'0,"-4"-3"-1175"0"0,3 2-58 0 0,1 0 0 0 0,-1 1 0 0 0,0-1 0 0 0,0 0-1 0 0,1 0 1 0 0,-1 1 0 0 0,1-1 0 0 0,-1 0 0 0 0,1 0-1 0 0,-1 0 1 0 0,1 0 0 0 0,-1 0 0 0 0,1 0 0 0 0,0 0-1 0 0,-1 0 1 0 0,1 0 0 0 0,0 0 0 0 0,0 0-1 0 0,0 0 1 0 0,0 0 0 0 0,0 0 0 0 0,0 0 0 0 0,0 0-1 0 0,0-1 1 0 0,0 0-156 0 0,2 1-61 0 0,-1 1 0 0 0,0 0 0 0 0,0-1 0 0 0,1 1 0 0 0,-1 0 0 0 0,0 0 0 0 0,0 0 0 0 0,0 0 0 0 0,1 0 0 0 0,-1 1 0 0 0,0-1 0 0 0,3 1 0 0 0,1 3-9 0 0,1 0 0 0 0,-1 0 0 0 0,1 1 0 0 0,-1 0 0 0 0,-1 0 0 0 0,1 0 0 0 0,-1 0 0 0 0,0 1 0 0 0,0 0 0 0 0,4 7 0 0 0,11 25 135 0 0,-1 1-1 0 0,15 48 1 0 0,-15-37-25 0 0,42 148 563 0 0,-19-8 115 0 0,-7-10-307 0 0,-31-162-481 0 0,-1 1 0 0 0,-1-1 0 0 0,-1 20 0 0 0,0-16 0 0 0,0-22 0 0 0,0 0 0 0 0,0 0 0 0 0,0 0 0 0 0,0 0 0 0 0,0 1 0 0 0,0-1 0 0 0,0 0 0 0 0,0 0 0 0 0,0 0 0 0 0,0 0 0 0 0,0 1 0 0 0,0-1 0 0 0,0 0 0 0 0,0 0 0 0 0,0 0 0 0 0,0 0 0 0 0,0 1 0 0 0,0-1 0 0 0,-1 0 0 0 0,1 0 0 0 0,0 0 0 0 0,0 0 0 0 0,0 1 0 0 0,0-1 0 0 0,0 0 0 0 0,0 0 0 0 0,0 0 0 0 0,-1 0 0 0 0,1 0 0 0 0,0 0 0 0 0,0 1 0 0 0,0-1 0 0 0,0 0 0 0 0,0 0 0 0 0,-1 0 0 0 0,-5-4 0 0 0,-3-7 0 0 0,2-2-7 0 0,1 0 1 0 0,1-1-1 0 0,0 0 0 0 0,1 1 0 0 0,0-2 1 0 0,-2-15-1 0 0,-1-2-10 0 0,-8-37 128 0 0,2-1 0 0 0,-4-90 1 0 0,15 113-110 0 0,1-1 1 0 0,3 1 0 0 0,14-86-1 0 0,19-17-2 0 0,-26 120 0 0 0,2 0 0 0 0,26-54 0 0 0,-11 37 0 0 0,40-70 0 0 0,-49 90 44 0 0,-7 11-140 0 0,0 0-1 0 0,1 1 1 0 0,15-16-1 0 0,-22 27 96 0 0,-1 1 0 0 0,1-1 1 0 0,0 1-1 0 0,0 0 0 0 0,1 0 0 0 0,-1 1 0 0 0,0-1 0 0 0,1 1 0 0 0,-1 0 0 0 0,1 0 0 0 0,0 0 0 0 0,0 1 0 0 0,0 0 1 0 0,0 0-1 0 0,0 0 0 0 0,8 0 0 0 0,-9 1-26 0 0,-1 1 0 0 0,1-1 0 0 0,-1 1 0 0 0,1 0 0 0 0,-1 1 0 0 0,1-1 1 0 0,-1 0-1 0 0,0 1 0 0 0,1 0 0 0 0,-1 0 0 0 0,0 0 0 0 0,0 0 0 0 0,0 0 0 0 0,-1 1 0 0 0,5 3 1 0 0,1 4 20 0 0,0-1 1 0 0,0 1 0 0 0,8 14 0 0 0,-8-9-9 0 0,0 0-1 0 0,-1 1 0 0 0,9 30 1 0 0,7 53 8 0 0,-11-32 21 0 0,46 290 933 0 0,-53-315-647 0 0,2-1 1 0 0,1 1-1 0 0,21 62 0 0 0,-19-84-232 0 0,0-1 1 0 0,1 0-1 0 0,1 0 0 0 0,1-1 1 0 0,0-1-1 0 0,23 24 0 0 0,-25-31-90 0 0,-1-1 0 0 0,1 0 0 0 0,0 0-1 0 0,1-1 1 0 0,0 0 0 0 0,0-1 0 0 0,1 0-1 0 0,0-1 1 0 0,18 5 0 0 0,-21-8-348 0 0,0 0-1 0 0,0-1 1 0 0,0 0 0 0 0,0-1 0 0 0,0 0 0 0 0,0-1 0 0 0,0 0-1 0 0,0 0 1 0 0,0-1 0 0 0,0-1 0 0 0,0 0 0 0 0,0 0-1 0 0,17-6 1 0 0,-4-3-7974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48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14280 0 0,'0'0'1773'0'0,"14"4"3040"0"0,-2 3-3041 0 0,-8-5-1755 0 0,0 0 0 0 0,0 1 0 0 0,0-1 0 0 0,0 1 0 0 0,-1 0 0 0 0,1 0 0 0 0,-1 0 0 0 0,4 5 0 0 0,0 0-17 0 0,-1 1 0 0 0,0 0 0 0 0,0 1 0 0 0,0-1 0 0 0,-1 1 0 0 0,7 21 0 0 0,-8-14 34 0 0,80 334 1772 0 0,-59-215-1445 0 0,10 80 198 0 0,-30-146-103 0 0,-4-59-429 0 0,-1 0 0 0 0,0 0-1 0 0,0 0 1 0 0,-1 1 0 0 0,-2 10-1 0 0,1-10-26 0 0,-1-6-18 0 0,2-5-84 0 0,1-2-704 0 0,0 0 780 0 0,-1-1 1 0 0,1 1 0 0 0,0-1 0 0 0,0 1 0 0 0,-1 0-1 0 0,1-1 1 0 0,-1 1 0 0 0,0 0 0 0 0,0-2 0 0 0,-2-4-46 0 0,-2-11-60 0 0,1 1 1 0 0,1-1 0 0 0,-1-20-1 0 0,3 28 104 0 0,-5-93-316 0 0,2 26-236 0 0,-17-156 251 0 0,8 77 1251 0 0,12 145-861 0 0,0 1 0 0 0,0-1-1 0 0,1 0 1 0 0,1 0 0 0 0,0 0 0 0 0,0 0 0 0 0,1 0-1 0 0,1 1 1 0 0,0-1 0 0 0,0 1 0 0 0,1-1 0 0 0,0 1-1 0 0,7-11 1 0 0,-7 14-38 0 0,1 0-1 0 0,0 0 1 0 0,0 0 0 0 0,12-12-1 0 0,-14 16-29 0 0,1 0 0 0 0,0 0 0 0 0,0 0 0 0 0,0 1 0 0 0,0-1-1 0 0,1 1 1 0 0,-1 0 0 0 0,1 0 0 0 0,-1 1 0 0 0,7-2 0 0 0,1 1-35 0 0,1 0 0 0 0,0 1 0 0 0,0 0 0 0 0,-1 1 0 0 0,1 0 0 0 0,0 1 0 0 0,0 1 0 0 0,-1 0 0 0 0,1 1 0 0 0,0 0 1 0 0,-1 1-1 0 0,0 0 0 0 0,0 1 0 0 0,16 9 0 0 0,-12-5 58 0 0,1 2 1 0 0,-1 0-1 0 0,-1 0 1 0 0,0 2 0 0 0,-1 0-1 0 0,0 0 1 0 0,-1 2-1 0 0,22 29 1 0 0,-33-41 41 0 0,0 0 1 0 0,-1 1-1 0 0,1-1 0 0 0,-1 1 0 0 0,1 0 1 0 0,-1-1-1 0 0,0 1 0 0 0,-1 0 1 0 0,1 0-1 0 0,0 0 0 0 0,-1-1 0 0 0,0 1 1 0 0,0 0-1 0 0,0 0 0 0 0,-1 0 1 0 0,1 0-1 0 0,-1 0 0 0 0,0-1 0 0 0,0 1 1 0 0,0 0-1 0 0,0-1 0 0 0,-1 1 1 0 0,0-1-1 0 0,0 1 0 0 0,0-1 0 0 0,0 0 1 0 0,0 1-1 0 0,0-1 0 0 0,-1 0 1 0 0,1-1-1 0 0,-1 1 0 0 0,0 0 1 0 0,-4 2-1 0 0,-25 25 338 0 0,20-18-142 0 0,-21 17 0 0 0,-45 23 478 0 0,-15 11-52 0 0,23-16-344 0 0,58-41-398 0 0,7-5-4411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48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1 11520 0 0,'0'0'9361'0'0,"2"1"-9220"0"0,24 10 28 0 0,-17-7-36 0 0,0 0 0 0 0,0 0 0 0 0,0 0 0 0 0,7 7-1 0 0,13 13 291 0 0,-2 1-1 0 0,0 1 1 0 0,-2 1-1 0 0,28 40 0 0 0,48 84 381 0 0,-79-115-654 0 0,119 194 971 0 0,56 129 26 0 0,-174-313-987 0 0,17 36 161 0 0,-3 2-1 0 0,34 121 1 0 0,-55-145-244 0 0,-2 2 1 0 0,-3 0 0 0 0,-3 0 0 0 0,1 85 0 0 0,-11-62 30 0 0,-18 131 0 0 0,9-153 121 0 0,-3-1 0 0 0,-37 104-1 0 0,20-85-86 0 0,-5-1-1 0 0,-3-2 1 0 0,-3-2-1 0 0,-3-2 1 0 0,-63 79-1 0 0,-35 12 290 0 0,119-140-361 0 0,-2-2-1 0 0,0 0 0 0 0,-2-2 1 0 0,-37 22-1 0 0,39-28-127 0 0,-1-1-1 0 0,0-1 1 0 0,-1-1-1 0 0,-1-2 0 0 0,1-1 1 0 0,-2-1-1 0 0,1-2 1 0 0,-1-1-1 0 0,0-1 1 0 0,-60 0-1 0 0,58-6-972 0 0,1-1-1 0 0,-59-14 0 0 0,6-5-8894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43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 6448 0 0,'0'0'556'0'0,"0"1"0"0"0,0 0 1 0 0,0-1-1 0 0,0 1 0 0 0,0-1 1 0 0,0 1-1 0 0,0-1 0 0 0,1 1 1 0 0,-1-1-1 0 0,0 1 0 0 0,0-1 1 0 0,1 1-1 0 0,-1-1 0 0 0,0 1 1 0 0,1 0 555 0 0,0 0-555 0 0,10 4 3874 0 0,17-2-3689 0 0,-18-2-412 0 0,2-1-274 0 0,1-1 1 0 0,0 0-1 0 0,17-3 1 0 0,3-1-25 0 0,137-21 491 0 0,-99 13 254 0 0,105-6-1 0 0,142 18 502 0 0,-232 3-922 0 0,154 11 293 0 0,-160-3-562 0 0,165 17 323 0 0,-154-18-183 0 0,-33-1 91 0 0,0-3 0 0 0,85-4-1 0 0,-134-2-305 0 0,184-22 204 0 0,-139 13-243 0 0,-25 5 1 0 0,0-1 0 0 0,-1-1 1 0 0,0-1-1 0 0,31-14 0 0 0,-39 13-34 0 0,-11 5-146 0 0,1 0-1 0 0,0-1 1 0 0,-1-1 0 0 0,13-9-1 0 0,-1 3-1406 0 0,-21 12 1491 0 0,0 0-1 0 0,0-1 1 0 0,0 1 0 0 0,0 0 0 0 0,0 0 0 0 0,0-1-1 0 0,0 1 1 0 0,0 0 0 0 0,0 0 0 0 0,0-1 0 0 0,0 1-1 0 0,0 0 1 0 0,0 0 0 0 0,-1 0 0 0 0,1-1 0 0 0,0 1-1 0 0,0 0 1 0 0,0 0 0 0 0,0-1 0 0 0,0 1 0 0 0,0 0-1 0 0,-1 0 1 0 0,1 0 0 0 0,0-1 0 0 0,0 1 0 0 0,0 0-1 0 0,0 0 1 0 0,-1 0 0 0 0,1 0 0 0 0,0 0 0 0 0,-1-1-1 0 0,-6-4-8032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1:56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466 1 3680 0 0,'0'0'20930'0'0,"-2"2"-20871"0"0,-22 27 15 0 0,20-23-65 0 0,-1 1-1 0 0,0-1 1 0 0,0 0-1 0 0,-1 0 1 0 0,0 0 0 0 0,-8 5-1 0 0,5-3-6 0 0,1 0-1 0 0,-10 10 0 0 0,6-3-1 0 0,-20 15 0 0 0,10-8 0 0 0,-118 105 80 0 0,44-52 286 0 0,57-39-300 0 0,22-16-66 0 0,15-15-12 0 0,2-4 826 0 0,3-1-876 0 0,-1 1 73 0 0,0-1 1 0 0,1 1-1 0 0,-1 0 0 0 0,0 0 1 0 0,0 0-1 0 0,4 2 1 0 0,13 5-166 0 0,31-2 252 0 0,1-2 0 0 0,0-2 0 0 0,72-6 0 0 0,42-7 265 0 0,-17 2-288 0 0,109 2 4 0 0,-221 7-75 0 0,-33-1 7 0 0,10 4 19 0 0,-12-2-1279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44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102 678 21391 0 0,'-2'2'488'0'0,"-3"2"-296"0"0,0-1 0 0 0,0 0-1 0 0,-1 0 1 0 0,1 0-1 0 0,-1 0 1 0 0,1-1 0 0 0,-1 0-1 0 0,-8 2 1 0 0,-27 10-30 0 0,39-13 341 0 0,12-5-735 0 0,13-2 240 0 0,0 2 0 0 0,39-2 1 0 0,90-7 443 0 0,-57 2-79 0 0,-4 4-10 0 0,423-20 429 0 0,-280 35-675 0 0,-129-3-117 0 0,56 5 0 0 0,-123-7-156 0 0,-1-1 0 0 0,1-2-1 0 0,46-5 1 0 0,-70 3 5 0 0,22-4-2010 0 0,-34 6 1893 0 0,0-1-1 0 0,0 1 0 0 0,0-1 0 0 0,0 0 0 0 0,0 0 1 0 0,0 0-1 0 0,0 0 0 0 0,-1 0 0 0 0,1 0 1 0 0,0 0-1 0 0,-1-1 0 0 0,1 1 0 0 0,2-3 0 0 0,-3-4-1031 0 0,-1-3-4 0 0</inkml:trace>
  <inkml:trace contextRef="#ctx0" brushRef="#br0" timeOffset="0.99">1172 0 13824 0 0,'-2'2'98'0'0,"0"0"0"0"0,0 0 0 0 0,0 0 0 0 0,0-1 0 0 0,-1 1 0 0 0,1-1 0 0 0,-1 1 1 0 0,1-1-1 0 0,-1 0 0 0 0,1 0 0 0 0,-1 0 0 0 0,0 0 0 0 0,0-1 0 0 0,-3 1 1 0 0,-18 3 1306 0 0,-11 0 2248 0 0,8-4-766 0 0,25 0-1331 0 0,4 0-1484 0 0,3 0-20 0 0,0 1 0 0 0,0 0 0 0 0,-1 0 0 0 0,1 0 0 0 0,7 3 0 0 0,10 3 110 0 0,52 20 298 0 0,-9-3-112 0 0,-46-18-284 0 0,1-1 35 0 0,0 2 0 0 0,36 17-1 0 0,-11-1 46 0 0,-22-12-14 0 0,0 1 0 0 0,0 1-1 0 0,33 26 1 0 0,-34-21 22 0 0,-7-7 13 0 0,0 2 1 0 0,0-1-1 0 0,-2 2 0 0 0,0 0 1 0 0,21 28-1 0 0,-24-27 25 0 0,-1 1 0 0 0,-1-1 0 0 0,-1 1 0 0 0,0 1 0 0 0,-1-1 0 0 0,8 35 0 0 0,-11-37-41 0 0,-1 1 0 0 0,-1-1-1 0 0,0 1 1 0 0,-1 0 0 0 0,0 0-1 0 0,-2-1 1 0 0,-3 24 0 0 0,-8 15 107 0 0,-2-1 1 0 0,-27 65-1 0 0,25-76-178 0 0,8-19-106 0 0,0 0 0 0 0,-1-1 0 0 0,-17 25-1 0 0,7-19-36 0 0,8-10-6 0 0,0 0 1 0 0,-10 20-1 0 0,-16 46-399 0 0,12-27-2328 0 0,8-18-3624 0 0,-4-1-2871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5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961 1 15056 0 0,'-3'2'212'0'0,"1"0"1"0"0,-1 0-1 0 0,0 0 1 0 0,1 0-1 0 0,-1-1 1 0 0,0 1 0 0 0,-4 1-1 0 0,-15 9-234 0 0,-35 26 1547 0 0,51-34-1259 0 0,0 0 1 0 0,-1 0-1 0 0,0-1 0 0 0,0 0 0 0 0,1-1 0 0 0,-2 1 0 0 0,1-1 0 0 0,-9 1 0 0 0,-9 0 533 0 0,-28 1 1 0 0,-19 2-131 0 0,28 2-398 0 0,1 2 0 0 0,0 3 0 0 0,-76 32 0 0 0,88-31-133 0 0,-79 38 401 0 0,70-31-339 0 0,6-4 92 0 0,-33 23-1 0 0,51-29-141 0 0,-1-1 0 0 0,0-1 0 0 0,-31 11 0 0 0,48-20-163 0 0,-1 0 0 0 0,1-1 0 0 0,0 1 0 0 0,-1 0 0 0 0,1 0 0 0 0,0-1 0 0 0,-1 1 0 0 0,1 0-1 0 0,0-1 1 0 0,-1 1 0 0 0,1 0 0 0 0,0-1 0 0 0,0 1 0 0 0,0 0 0 0 0,-1-1 0 0 0,1 1 0 0 0,0-1 0 0 0,0 1 0 0 0,0-1 0 0 0,0 1 0 0 0,0 0 0 0 0,0-2 0 0 0,-1-1-70 0 0,1 0 0 0 0,0 0 0 0 0,0 0 0 0 0,0 0 0 0 0,0 0 0 0 0,1 0 0 0 0,-1 0 0 0 0,1 0 0 0 0,0-1 0 0 0,0 2 0 0 0,0-1 0 0 0,1-3 0 0 0,21-35-2273 0 0,-22 40 2271 0 0,21-34-1634 0 0,4-3-9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5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16272 0 0,'0'0'1469'0'0,"-2"1"-1208"0"0,-30 6-174 0 0,31-7 205 0 0,-17 4 3610 0 0,-3 4-3368 0 0,16 2-190 0 0,4-5-274 0 0,0 0 1 0 0,0 0-1 0 0,1 1 0 0 0,-1-1 1 0 0,1 0-1 0 0,0 0 1 0 0,0 0-1 0 0,1 0 1 0 0,0 0-1 0 0,0 0 1 0 0,0 0-1 0 0,3 7 0 0 0,1 14-29 0 0,27 153-175 0 0,-10-33 286 0 0,17 150 754 0 0,-36-256-810 0 0,8 140 285 0 0,-10-138-329 0 0,-2 52 49 0 0,-4-35-47 0 0,4-55 41 0 0,0-4-64 0 0,-2-12-100 0 0,-1-27-169 0 0,3 28 277 0 0,-38-328-39 0 0,26 218 0 0 0,-4-65 0 0 0,14 119 0 0 0,-3-35 0 0 0,5 64-3 0 0,2 9 602 0 0,-1 31-592 0 0,0-1-1 0 0,0 1 0 0 0,1-1 1 0 0,-1 0-1 0 0,1 1 0 0 0,-1-1 1 0 0,1 0-1 0 0,0 0 1 0 0,-1 0-1 0 0,1 1 0 0 0,1 0 1 0 0,4 8-8 0 0,8 25 1 0 0,-1 2 0 0 0,10 49 0 0 0,-17-62 0 0 0,20 79 0 0 0,32 116 0 0 0,-33-118 47 0 0,-2-7-30 0 0,13 22-747 0 0,-23-86-112 0 0,4 0-42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46:58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36 251 17247 0 0,'-8'6'289'0'0,"7"-5"-191"0"0,-1 0 0 0 0,1 0 0 0 0,-1 0 1 0 0,1 0-1 0 0,0 1 0 0 0,-1-1 0 0 0,1 1 1 0 0,0-1-1 0 0,0 1 0 0 0,0-1 0 0 0,0 1 1 0 0,-1 2-1 0 0,-8 9 3258 0 0,22-30-2610 0 0,-5 8-542 0 0,1 0-1 0 0,0 0 0 0 0,1 1 0 0 0,-1 1 0 0 0,2-1 1 0 0,16-10-1 0 0,5-4-14 0 0,96-76-497 0 0,-74 52-6009 0 0,-10 8-1369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4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4 4144 0 0,'0'0'743'0'0,"-20"0"8651"0"0,-16-2-6743 0 0,26 1-2303 0 0,-1 0 0 0 0,1 1 0 0 0,0 0 0 0 0,-1 1 0 0 0,-12 2-1 0 0,20-2-235 0 0,0 0-1 0 0,0 0 0 0 0,0 1 0 0 0,0-1 0 0 0,0 1 1 0 0,0 0-1 0 0,0 0 0 0 0,-2 3 0 0 0,2-3-22 0 0,-3 3-1 0 0,3-4-39 0 0,1 1 0 0 0,0 0 1 0 0,0-1-1 0 0,-1 1 0 0 0,1 0 0 0 0,1 0 1 0 0,-1 0-1 0 0,0 1 0 0 0,0-1 0 0 0,1 0 0 0 0,-1 1 1 0 0,1-1-1 0 0,0 1 0 0 0,-1 2 0 0 0,-1 4-44 0 0,2-5 6 0 0,-1 1 0 0 0,1-1 0 0 0,0 1 0 0 0,1 0 0 0 0,-1 0 0 0 0,1-1-1 0 0,-1 1 1 0 0,2 0 0 0 0,-1 0 0 0 0,0-1 0 0 0,1 1 0 0 0,1 5 0 0 0,1-3 10 0 0,-1 0 1 0 0,0 0-1 0 0,-1 0 0 0 0,1 9 1 0 0,-1-13-19 0 0,0 0-1 0 0,-1 1 1 0 0,2-1 0 0 0,-1 0 0 0 0,0 0 0 0 0,2 3 0 0 0,4 10 41 0 0,-4-7-41 0 0,0-1 1 0 0,0 1-1 0 0,1-1 1 0 0,0 0-1 0 0,5 7 1 0 0,1-3 50 0 0,1-3-41 0 0,-10-9 8 0 0,-1 1 0 0 0,1-1 0 0 0,0 1 1 0 0,-1-1-1 0 0,1 1 0 0 0,0-1 0 0 0,0 1 1 0 0,-1-1-1 0 0,1 1 0 0 0,0-1 0 0 0,0 0 1 0 0,0 0-1 0 0,0 0 0 0 0,-1 1 0 0 0,1-1 1 0 0,0 0-1 0 0,0 0 0 0 0,0 0 0 0 0,0 0 1 0 0,0 0-1 0 0,-1 0 0 0 0,1 0 0 0 0,0-1 1 0 0,0 1-1 0 0,0 0 0 0 0,0 0 0 0 0,-1-1 1 0 0,1 1-1 0 0,0 0 0 0 0,0-1 0 0 0,-1 1 1 0 0,1-1-1 0 0,0 1 0 0 0,-1-1 0 0 0,1 1 1 0 0,0-1-1 0 0,-1 0 0 0 0,2 0 0 0 0,1-3 48 0 0,0 1 0 0 0,0-1 0 0 0,-1 0 0 0 0,1 0 0 0 0,2-5 0 0 0,-2 4-28 0 0,-1 1 0 0 0,0 0 0 0 0,0-1 0 0 0,-1 1 0 0 0,1-1-1 0 0,-1 0 1 0 0,0 0 0 0 0,0 1 0 0 0,-1-1 0 0 0,1 0 0 0 0,-1 0-1 0 0,0 0 1 0 0,0 0 0 0 0,-1 1 0 0 0,0-1 0 0 0,0 0 0 0 0,0 0-1 0 0,-2-7 1 0 0,-1-1 103 0 0,4 12-136 0 0,0 0 0 0 0,0 1 0 0 0,0-1 0 0 0,0 1 0 0 0,0-1 0 0 0,0 1 0 0 0,0-1 0 0 0,0 0 0 0 0,-1 1 0 0 0,1-1 0 0 0,0 1 1 0 0,0-1-1 0 0,-1 1 0 0 0,1-1 0 0 0,0 1 0 0 0,0-1 0 0 0,-1 1 0 0 0,1-1 0 0 0,-1 1 0 0 0,1 0 0 0 0,0-1 0 0 0,-1 1 0 0 0,1 0 0 0 0,-1-1 0 0 0,1 1 0 0 0,-1 0 1 0 0,0-1-1 0 0,-10-8 534 0 0,6 7-462 0 0,4 1-71 0 0,0 1-1 0 0,0-1 1 0 0,0 1-1 0 0,1-1 0 0 0,-1 1 1 0 0,0 0-1 0 0,0-1 1 0 0,0 1-1 0 0,0 0 1 0 0,0 0-1 0 0,0 0 0 0 0,0 0 1 0 0,0-1-1 0 0,0 1 1 0 0,1 0-1 0 0,-1 1 1 0 0,0-1-1 0 0,0 0 0 0 0,0 0 1 0 0,0 0-1 0 0,0 1 1 0 0,0-1-1 0 0,0 0 0 0 0,-1 1 1 0 0,-9 6-26 0 0,10-7 8 0 0,1 0 0 0 0,-1 0 1 0 0,0 1-1 0 0,1-1 0 0 0,-1 0 0 0 0,0 1 0 0 0,1-1 1 0 0,-1 0-1 0 0,0 1 0 0 0,1-1 0 0 0,-1 1 0 0 0,1-1 0 0 0,-1 1 1 0 0,1-1-1 0 0,-1 1 0 0 0,1 0 0 0 0,-1-1 0 0 0,1 1 0 0 0,-1 1 1 0 0,-1 6-30 0 0,-1 1 0 0 0,2-1 0 0 0,-1 1 0 0 0,2 0 0 0 0,-1-1 0 0 0,1 17 0 0 0,1-11 26 0 0,-1-7-4 0 0,1 1-1 0 0,0-1 1 0 0,1 0-1 0 0,0 1 1 0 0,0-1-1 0 0,1 0 1 0 0,0 0-1 0 0,0 0 1 0 0,0-1-1 0 0,1 1 1 0 0,0-1-1 0 0,8 9 1 0 0,-4-9-40 0 0,-6-6 51 0 0,-1 1 1 0 0,1 0 0 0 0,0 0-1 0 0,0-1 1 0 0,0 1 0 0 0,0-1 0 0 0,0 0-1 0 0,0 1 1 0 0,0-1 0 0 0,0 0-1 0 0,0 0 1 0 0,0 0 0 0 0,0 0-1 0 0,0-1 1 0 0,0 1 0 0 0,0 0 0 0 0,0-1-1 0 0,-1 0 1 0 0,4 0 0 0 0,-3-1 17 0 0,1 0 1 0 0,-1 1 0 0 0,0-1 0 0 0,1 0 0 0 0,-1 0-1 0 0,0 0 1 0 0,0 0 0 0 0,-1-1 0 0 0,1 1-1 0 0,0 0 1 0 0,2-6 0 0 0,-1 1 59 0 0,1-1 0 0 0,-1 0 0 0 0,-1 0 0 0 0,0 0 0 0 0,0 0 0 0 0,-1 0 0 0 0,1 0 0 0 0,-1-10 0 0 0,-1 14-23 0 0,-1 1 0 0 0,1 0 0 0 0,-1-1 1 0 0,0 1-1 0 0,-2-6 0 0 0,-2-8 207 0 0,4 15-196 0 0,0-1 1 0 0,0 1-1 0 0,-1-1 0 0 0,1 1 0 0 0,-1-1 0 0 0,0 1 0 0 0,0 0 0 0 0,0 0 1 0 0,0-1-1 0 0,0 2 0 0 0,0-1 0 0 0,-1 0 0 0 0,1 0 0 0 0,-1 1 1 0 0,-2-2-1 0 0,1 0 92 0 0,3 2-133 0 0,0 1 0 0 0,0-1 0 0 0,-1 1 0 0 0,1-1 0 0 0,0 1 0 0 0,0-1 0 0 0,0 1 0 0 0,-1 0 0 0 0,1 0 0 0 0,0-1 0 0 0,0 1 0 0 0,-1 0 0 0 0,1 0 0 0 0,0 0 0 0 0,0 0 0 0 0,-1 1 0 0 0,1-1 0 0 0,0 0 0 0 0,0 0 0 0 0,0 1 0 0 0,-1-1 0 0 0,1 1 0 0 0,0-1 0 0 0,0 1 0 0 0,0 0 0 0 0,0-1 0 0 0,0 1 0 0 0,0 0 0 0 0,-1 1 0 0 0,-6 5-36 0 0,3 3-31 0 0,1-1 0 0 0,0 1-1 0 0,1 0 1 0 0,0 0 0 0 0,0 0 0 0 0,-1 14 0 0 0,3-18 39 0 0,0 1 1 0 0,1 0 0 0 0,0-1-1 0 0,0 1 1 0 0,0-1 0 0 0,1 1 0 0 0,0 0-1 0 0,3 9 1 0 0,0 5-66 0 0,-4-20 69 0 0,0-1 0 0 0,0 1 0 0 0,0-1 1 0 0,0 1-1 0 0,1-1 0 0 0,-1 1 0 0 0,0-1 0 0 0,1 1 0 0 0,-1-1 1 0 0,0 1-1 0 0,1-1 0 0 0,-1 0 0 0 0,0 1 0 0 0,1-1 0 0 0,-1 1 1 0 0,1-1-1 0 0,-1 0 0 0 0,2 1 0 0 0,-1 0-11 0 0,0 0-4 0 0,0 0-1 0 0,0 0 1 0 0,0-1 0 0 0,1 1 0 0 0,-1 0 0 0 0,0-1-1 0 0,0 1 1 0 0,1-1 0 0 0,-1 1 0 0 0,0-1-1 0 0,0 0 1 0 0,1 1 0 0 0,-1-1 0 0 0,0 0 0 0 0,1 0-1 0 0,-1 0 1 0 0,0 0 0 0 0,1 0 0 0 0,-1 0 0 0 0,0-1-1 0 0,1 1 1 0 0,-1 0 0 0 0,0-1 0 0 0,1 1-1 0 0,-1 0 1 0 0,0-1 0 0 0,0 0 0 0 0,1 1 0 0 0,1-2-1 0 0,1-1 21 0 0,0 1-1 0 0,-1 0 0 0 0,1-1 1 0 0,0 0-1 0 0,-1 0 0 0 0,1 0 1 0 0,-1 0-1 0 0,4-5 1 0 0,0-3 57 0 0,0-1 0 0 0,0 0 1 0 0,-1 0-1 0 0,0-1 0 0 0,-1 0 1 0 0,-1 0-1 0 0,5-20 0 0 0,-9 28-23 0 0,0 1 0 0 0,0-1 0 0 0,0 0 0 0 0,0 1 1 0 0,-1-1-1 0 0,-1-6 0 0 0,-2-17 251 0 0,3 27-272 0 0,1 0 0 0 0,0 0 0 0 0,0 0-1 0 0,0 0 1 0 0,-1 0 0 0 0,1 0 0 0 0,0 0 0 0 0,-1 0-1 0 0,1 0 1 0 0,-1 0 0 0 0,1 0 0 0 0,-1-1 0 0 0,-4-8 443 0 0,-14 7 101 0 0,15 4-524 0 0,-1 1 1 0 0,1 0-1 0 0,0 0 0 0 0,1 0 1 0 0,-1 0-1 0 0,0 1 1 0 0,1-1-1 0 0,-1 1 0 0 0,1 0 1 0 0,0 0-1 0 0,0 0 1 0 0,0 0-1 0 0,0 1 0 0 0,-2 3 1 0 0,0 0-49 0 0,1-1 1 0 0,1 1 0 0 0,-1 0-1 0 0,-2 9 1 0 0,-11 23-83 0 0,15-30 79 0 0,-1 23-150 0 0,5-25-114 0 0,2-9-184 0 0,6-11 99 0 0,-9 12 517 0 0,0-1-133 0 0,-1 0-1 0 0,1-1 1 0 0,0 1 0 0 0,-1 0 0 0 0,1 0 0 0 0,-1 0-1 0 0,0 0 1 0 0,0-1 0 0 0,0 1 0 0 0,0 0-1 0 0,0 0 1 0 0,0 0 0 0 0,-1-1 0 0 0,0-1 0 0 0,-9-32 268 0 0,7 27-205 0 0,-11-24 398 0 0,13 32-191 0 0,-13-2 384 0 0,11 4-655 0 0,1 0-1 0 0,0 0 1 0 0,-1 1-1 0 0,1-1 0 0 0,0 1 1 0 0,0 0-1 0 0,0-1 1 0 0,0 1-1 0 0,0 0 1 0 0,0 0-1 0 0,0 0 1 0 0,1 0-1 0 0,-1 1 1 0 0,1-1-1 0 0,-2 4 1 0 0,-3 6-63 0 0,1 0 0 0 0,-3 13 0 0 0,0-1-13 0 0,2-10 39 0 0,2 0 1 0 0,-1 1 0 0 0,-1 17-1 0 0,5-24-313 0 0,0 0-1 0 0,0 0 1 0 0,1 0-1 0 0,0 0 1 0 0,1 0-1 0 0,0 0 1 0 0,3 12 0 0 0,0-3-6181 0 0,-3 1-2085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47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451 619 3224 0 0,'-3'5'13830'0'0,"3"-5"-13780"0"0,0 1 0 0 0,0-1 0 0 0,0 1 0 0 0,1-1 0 0 0,-1 1 0 0 0,0-1 0 0 0,0 1 0 0 0,-1-1 0 0 0,1 1 0 0 0,0-1 0 0 0,0 1 0 0 0,0-1 0 0 0,0 1 0 0 0,0-1 0 0 0,0 1-1 0 0,-1-1 1 0 0,1 0 0 0 0,0 1 0 0 0,-1 0 0 0 0,1 0 10 0 0,-1-1-1 0 0,1 1 1 0 0,0-1-1 0 0,-1 1 1 0 0,1-1-1 0 0,0 1 0 0 0,0-1 1 0 0,0 1-1 0 0,-1-1 1 0 0,1 1-1 0 0,0 0 1 0 0,0-1-1 0 0,0 1 1 0 0,0-1-1 0 0,0 1 0 0 0,0-1 1 0 0,0 1-1 0 0,0 0 1 0 0,0-1-1 0 0,1 1 1 0 0,-1-1-1 0 0,0 1 1 0 0,0 0-1 0 0,1 0 0 0 0,-1 0-39 0 0,1 0-1 0 0,0 1 0 0 0,0-1 0 0 0,0 0 0 0 0,0 0 0 0 0,1 0 0 0 0,-1 0 0 0 0,0 0 0 0 0,0 0 0 0 0,1 0 1 0 0,-1 0-1 0 0,0-1 0 0 0,1 1 0 0 0,-1 0 0 0 0,1-1 0 0 0,-1 1 0 0 0,1-1 0 0 0,-1 1 0 0 0,2-1 1 0 0,1 0-12 0 0,-1 0 0 0 0,0 0 1 0 0,1 0-1 0 0,-1 0 0 0 0,0-1 1 0 0,1 1-1 0 0,-1-1 1 0 0,5-2-1 0 0,3-2-17 0 0,0 0 1 0 0,0-1-1 0 0,-1 0 1 0 0,13-9-1 0 0,1-3 39 0 0,-1 0 0 0 0,0-1 0 0 0,-1-2 0 0 0,21-25-1 0 0,-40 42-16 0 0,13-17 211 0 0,15-23-1 0 0,-27 37-115 0 0,0-1-1 0 0,0 0 1 0 0,0 0-1 0 0,-1 0 1 0 0,-1 0-1 0 0,1-1 1 0 0,0-9-1 0 0,-1 8 53 0 0,0 0-1 0 0,-1 0 1 0 0,-1 0-1 0 0,1-1 1 0 0,-2 1-1 0 0,1 0 1 0 0,-4-12-1 0 0,2 11 4 0 0,-1-1 42 0 0,0 1-1 0 0,0 0 0 0 0,-1-1 1 0 0,-1 1-1 0 0,1 1 0 0 0,-8-12 1 0 0,3 8-110 0 0,0 0 0 0 0,-1 0 0 0 0,-1 1 0 0 0,0 0 0 0 0,-1 1 0 0 0,-1 0 0 0 0,1 1 0 0 0,-23-14 1 0 0,28 20-102 0 0,0 1 1 0 0,-1 0 0 0 0,1 0 0 0 0,-1 1 0 0 0,0 0 0 0 0,0 0 0 0 0,0 0 0 0 0,0 1 0 0 0,-1 1-1 0 0,1-1 1 0 0,-11 1 0 0 0,-21 0-11 0 0,27 0-2 0 0,1 0 0 0 0,0 1-1 0 0,-1 1 1 0 0,1 0 0 0 0,0 0 0 0 0,-22 6-1 0 0,-38 13 19 0 0,53-13 31 0 0,13-6-24 0 0,0 1 1 0 0,1 0-1 0 0,-1 1 0 0 0,1-1 0 0 0,0 1 0 0 0,0 0 0 0 0,-7 5 0 0 0,-15 13-7 0 0,-17 21-60 0 0,4 1-5 0 0,29-26 63 0 0,-1 0 0 0 0,2 0 0 0 0,0 1-1 0 0,-8 22 1 0 0,10-20-1 0 0,3-8 30 0 0,1 0 1 0 0,-5 19-1 0 0,0 4 64 0 0,5-25-28 0 0,1 0 0 0 0,-2 16 0 0 0,5-20-41 0 0,-13 183 181 0 0,13-145 5 0 0,2-1 0 0 0,9 53 0 0 0,-1-22-166 0 0,-8-49-148 0 0,1-1-1 0 0,2 1 1 0 0,14 46-1 0 0,-9-45 134 0 0,-5-11 16 0 0,0-1 1 0 0,1 0-1 0 0,1 0 1 0 0,13 19-1 0 0,-16-28-22 0 0,7 11 112 0 0,0 0 0 0 0,11 22 0 0 0,-20-35-150 0 0,1 0-1 0 0,-1 0 1 0 0,0 0 0 0 0,1 0-1 0 0,0-1 1 0 0,0 1 0 0 0,0-1-1 0 0,0 1 1 0 0,5 2-1 0 0,4 3-20 0 0,-9-5 38 0 0,5 4 25 0 0,1-1 0 0 0,-1 1 0 0 0,1-1 0 0 0,19 9 1 0 0,-21-12-10 0 0,-1 0 0 0 0,1 1 0 0 0,8 6 0 0 0,-11-6-5 0 0,2 0 0 0 0,-1-1 0 0 0,0 0 0 0 0,1 0 0 0 0,8 3 0 0 0,-7-4-44 0 0,1 1 1 0 0,-1 0-1 0 0,0 0 0 0 0,8 5 0 0 0,-7-5 12 0 0,-7-2-80 0 0,3-1-322 0 0,-1 0 102 0 0,0 0 0 0 0,0-1 0 0 0,1 1 0 0 0,-1-1 0 0 0,0 0 0 0 0,0 0 0 0 0,0 0 0 0 0,0 0 0 0 0,0 0 0 0 0,0-1 0 0 0,0 1 0 0 0,0-1 0 0 0,0 0 0 0 0,-1 0 0 0 0,1 0 0 0 0,-1 0 0 0 0,1-1 0 0 0,2-3 0 0 0,8-7-1299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49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186 357 14832 0 0,'0'0'4455'0'0,"-1"0"-4271"0"0,-1 0-153 0 0,1 0 1 0 0,-1 0-1 0 0,0 1 0 0 0,1-1 0 0 0,-1 1 0 0 0,0-1 0 0 0,1 1 0 0 0,-1 0 0 0 0,1 0 0 0 0,0-1 0 0 0,-1 1 0 0 0,1 0 0 0 0,-1 0 0 0 0,1 1 0 0 0,0-1 1 0 0,0 0-1 0 0,0 0 0 0 0,0 0 0 0 0,0 1 0 0 0,0-1 0 0 0,-2 4 0 0 0,-1 4 142 0 0,-1 0 0 0 0,-4 16 0 0 0,2-8-28 0 0,-13 20 455 0 0,14-27-244 0 0,-10 21-1 0 0,-8 21 149 0 0,16-34-210 0 0,0 0-1 0 0,0 0 0 0 0,-6 28 0 0 0,4-10 118 0 0,7-28-368 0 0,1-1 1 0 0,0 1-1 0 0,0-1 0 0 0,0 1 1 0 0,1 0-1 0 0,0-1 1 0 0,1 1-1 0 0,0 0 0 0 0,0 0 1 0 0,1 8-1 0 0,9 14-43 0 0,-8-25 0 0 0,-1 0 0 0 0,1 0 0 0 0,1-1 0 0 0,-1 1 0 0 0,1 0 0 0 0,0-1 0 0 0,0 0 0 0 0,0 1 0 0 0,0-1 0 0 0,7 5 0 0 0,-8-7 0 0 0,0-1 0 0 0,1 1 0 0 0,-1-1 0 0 0,1 0 0 0 0,0 0 0 0 0,-1 1 0 0 0,1-2 0 0 0,0 1 0 0 0,5 1 0 0 0,26 2 0 0 0,-25-5 6 0 0,0 0 1 0 0,0 0-1 0 0,0-1 0 0 0,-1 0 0 0 0,1 0 0 0 0,10-5 1 0 0,48-24 13 0 0,-47 19-3 0 0,-1 0 0 0 0,-1-1-1 0 0,31-28 1 0 0,-47 38 5 0 0,0 1 0 0 0,0-1-1 0 0,0 1 1 0 0,-1-1 0 0 0,1 0 0 0 0,-1 0 0 0 0,0 0-1 0 0,0 0 1 0 0,0 0 0 0 0,0 0 0 0 0,0 0 0 0 0,-1 0-1 0 0,1 0 1 0 0,-1-6 0 0 0,1 1 61 0 0,-1-1 0 0 0,-1 1 0 0 0,1 0-1 0 0,-5-15 1 0 0,3 18-48 0 0,0 0-1 0 0,-1-1 0 0 0,0 2 1 0 0,0-1-1 0 0,-1 0 0 0 0,1 1 1 0 0,-6-6-1 0 0,-9-9 48 0 0,-1 1 0 0 0,0 1 1 0 0,-2 1-1 0 0,0 0 0 0 0,-27-15 0 0 0,37 25-73 0 0,0-1-1 0 0,1 0 0 0 0,0-1 1 0 0,-11-12-1 0 0,-20-17 14 0 0,39 36-99 0 0,2 4-6 0 0,0 8-40 0 0,0 0 0 0 0,1 1 0 0 0,0-1-1 0 0,1 0 1 0 0,0 0 0 0 0,1 0 0 0 0,0 0 0 0 0,1 0-1 0 0,7 15 1 0 0,-4-14 20 0 0,-1-1-5 0 0,0-1-1 0 0,0-1 0 0 0,9 11 1 0 0,-11-17 2 0 0,-1 1 0 0 0,0-1-1 0 0,1 0 1 0 0,0-1 0 0 0,0 1 0 0 0,0 0 0 0 0,0-1 0 0 0,0 0 0 0 0,0 0 0 0 0,1 0 0 0 0,4 0 0 0 0,-3 0 97 0 0,1 0 1 0 0,-1-1 0 0 0,1 0 0 0 0,0 0-1 0 0,-1-1 1 0 0,1 0 0 0 0,0 0-1 0 0,-1-1 1 0 0,1 1 0 0 0,-1-2 0 0 0,1 1-1 0 0,-1-1 1 0 0,1 1 0 0 0,-1-2 0 0 0,0 1-1 0 0,0-1 1 0 0,0 0 0 0 0,0 0 0 0 0,8-6-1 0 0,-9 5 54 0 0,1-1 0 0 0,-1 1 0 0 0,0-1-1 0 0,6-7 1 0 0,0-5 2161 0 0,-9 19-2713 0 0,8 14 505 0 0,0-1 0 0 0,-1 1 0 0 0,-1 1-1 0 0,7 19 1 0 0,-11-25 2 0 0,-3-8 0 0 0,-1-1 0 0 0,1 0 0 0 0,0 1 0 0 0,1-1 0 0 0,-1 0 0 0 0,0 0 0 0 0,0 0 0 0 0,1 0 0 0 0,2 3 0 0 0,17 25 0 0 0,-19-27-1 0 0,0 1 1 0 0,0-1-1 0 0,0 0 0 0 0,0 0 1 0 0,1 1-1 0 0,-1-1 0 0 0,1-1 1 0 0,0 1-1 0 0,0 0 0 0 0,0-1 0 0 0,0 0 1 0 0,0 1-1 0 0,1-1 0 0 0,-1 0 1 0 0,0-1-1 0 0,7 3 0 0 0,-5-3-16 0 0,0 0 0 0 0,-1 0 0 0 0,1-1 0 0 0,0 1 0 0 0,0-1 0 0 0,0 0 0 0 0,0-1 0 0 0,0 1 0 0 0,-1-1 0 0 0,1 0 0 0 0,0 0 0 0 0,0-1 0 0 0,-1 0 0 0 0,1 1 0 0 0,8-6 0 0 0,2-2 8 0 0,0-1 1 0 0,-1-1-1 0 0,15-13 1 0 0,-20 16 14 0 0,0-2 82 0 0,0 0 0 0 0,11-16 0 0 0,-5-4-16 0 0,-13 24-72 0 0,-1 4 3 0 0,-1 1 0 0 0,1-1 1 0 0,-1 1-1 0 0,0-1 0 0 0,0 1 0 0 0,0-1 0 0 0,0 1 0 0 0,0-1 0 0 0,0-1 0 0 0,1-10 46 0 0,1 9 31 0 0,-2 4-34 0 0,0-1 0 0 0,1 1-1 0 0,-1-1 1 0 0,0 0 0 0 0,0 1 0 0 0,0-1-1 0 0,0 1 1 0 0,0-1 0 0 0,0 0 0 0 0,0 1-1 0 0,0-1 1 0 0,0 0 0 0 0,0 1-1 0 0,0-1 1 0 0,0 1 0 0 0,0-1 0 0 0,0 0-1 0 0,0 1 1 0 0,-1-1 0 0 0,1 1 0 0 0,0-1-1 0 0,-1 1 1 0 0,1-1 0 0 0,0 1-1 0 0,-1-1 1 0 0,1 0 0 0 0,-1 1-111 0 0,0 2-97 0 0,-1 4 119 0 0,1-4 27 0 0,0 1 0 0 0,0-1 1 0 0,1 0-1 0 0,-1 1 0 0 0,0-1 0 0 0,1 1 0 0 0,0-1 0 0 0,-1 1 0 0 0,1-1 0 0 0,0 0 1 0 0,0 1-1 0 0,1 2 0 0 0,3 7-22 0 0,0 0 0 0 0,1 0 0 0 0,1 0 0 0 0,0-1 0 0 0,7 12 0 0 0,-10-20 21 0 0,-1 0-1 0 0,0 1 1 0 0,0 0 0 0 0,0-1-1 0 0,-1 1 1 0 0,1 0 0 0 0,1 5-1 0 0,-3-9 13 0 0,0 1 0 0 0,0-1-1 0 0,0 1 1 0 0,1-1 0 0 0,-1 1-1 0 0,0-1 1 0 0,0 0 0 0 0,1 1-1 0 0,-1-1 1 0 0,0 1 0 0 0,1-1-1 0 0,-1 0 1 0 0,0 1 0 0 0,1-1-1 0 0,-1 0 1 0 0,1 1 0 0 0,-1-1-1 0 0,1 0 1 0 0,0 1 0 0 0,2 1-17 0 0,-1 0-3 0 0,0 0 0 0 0,0 1-1 0 0,1-1 1 0 0,0 0 0 0 0,-1 0-1 0 0,1-1 1 0 0,0 1 0 0 0,0 0-1 0 0,0-1 1 0 0,0 0 0 0 0,3 2-1 0 0,-2-2-9 0 0,0-1-1 0 0,0 1 1 0 0,0 0-1 0 0,0-1 1 0 0,0 0-1 0 0,0 0 1 0 0,0 0-1 0 0,0-1 1 0 0,0 1-1 0 0,0-1 1 0 0,0 0-1 0 0,0 0 1 0 0,0 0-1 0 0,3-2 1 0 0,-1 0 0 0 0,-1 0 0 0 0,0 0 0 0 0,1 0 0 0 0,-2-1-1 0 0,1 1 1 0 0,0-1 0 0 0,-1 0 0 0 0,7-8 0 0 0,3-3-37 0 0,-9 9 26 0 0,0 1 0 0 0,0-1 0 0 0,6-10 0 0 0,8-10-98 0 0,-14 19 159 0 0,0 0 0 0 0,0 0 0 0 0,5-10 0 0 0,15-25 144 0 0,-24 40 390 0 0,1 3-533 0 0,-1 0 0 0 0,0-1 0 0 0,1 1 0 0 0,-1 0 0 0 0,0 0 0 0 0,1-1-1 0 0,-1 1 1 0 0,0 0 0 0 0,0 0 0 0 0,0 0 0 0 0,0 1 0 0 0,0-1 0 0 0,0 0 0 0 0,0 0-1 0 0,0 1 1 0 0,0 1 0 0 0,13 22 40 0 0,5 13 17 0 0,-13-27-76 0 0,0 0 1 0 0,7 21 0 0 0,-8-21 2 0 0,-4-9-1 0 0,0 0 0 0 0,0 0 0 0 0,0 0-1 0 0,0 0 1 0 0,0-1 0 0 0,-1 1 0 0 0,1 1-1 0 0,-1-1 1 0 0,1 0 0 0 0,-1 0 0 0 0,0 3 0 0 0,0-4-45 0 0,3-3 49 0 0,1 0 0 0 0,-1 0 0 0 0,0-1 0 0 0,0 1 0 0 0,0-1 0 0 0,0 0 0 0 0,-1 0 0 0 0,1 0 0 0 0,-1 0-1 0 0,0-1 1 0 0,0 1 0 0 0,0-1 0 0 0,0 1 0 0 0,1-5 0 0 0,10-16 65 0 0,-8 16-46 0 0,-1 0 0 0 0,6-15-1 0 0,-5 10 4 0 0,1 1 0 0 0,7-14 0 0 0,-12 25 15 0 0,13 18-96 0 0,20 37 232 0 0,-30-47-183 0 0,0-1 0 0 0,1 1-1 0 0,0-1 1 0 0,0 0 0 0 0,1 0-1 0 0,0 0 1 0 0,0-1 0 0 0,0 0-1 0 0,1 0 1 0 0,-1 0 0 0 0,12 5-1 0 0,-3-4-111 0 0,0-1 0 0 0,0 0 0 0 0,0-1 0 0 0,25 4 0 0 0,-24-5 34 0 0,36 1-355 0 0,-45-2 395 0 0,1-1-1 0 0,0 1 1 0 0,0-1-1 0 0,-1 0 1 0 0,1-1-1 0 0,0 0 1 0 0,0 0-1 0 0,15-3 1 0 0,-20 2-26 0 0,0 1 0 0 0,0-1-1 0 0,0 1 1 0 0,0-1 0 0 0,1 0 0 0 0,-1-1-1 0 0,0 1 1 0 0,-1 0 0 0 0,1-1 0 0 0,0 0 0 0 0,0 1-1 0 0,-1-1 1 0 0,1 0 0 0 0,-1 0 0 0 0,1-1 0 0 0,2-2-1 0 0,11-17-164 0 0,-11 16 171 0 0,0 0-1 0 0,-1-1 1 0 0,0 1-1 0 0,0-1 1 0 0,-1 0-1 0 0,4-7 1 0 0,2-17-364 0 0,-1-1 0 0 0,7-59 0 0 0,-8-66-215 0 0,-24-127 2041 0 0,14 225-749 0 0,2 46-407 0 0,1 13-235 0 0,0 0 0 0 0,0 0 0 0 0,1 0 0 0 0,-1-1 0 0 0,0 1 0 0 0,0 0 0 0 0,0 0-1 0 0,0 0 1 0 0,0 0 0 0 0,0 0 0 0 0,0 0 0 0 0,0 0 0 0 0,0 0 0 0 0,0 0 0 0 0,0 0 0 0 0,0 0 0 0 0,0 0-1 0 0,0 0 1 0 0,0 0 0 0 0,0 0 0 0 0,0 0 0 0 0,0 0 0 0 0,0 0 0 0 0,1 0 0 0 0,-1-1 0 0 0,0 1-1 0 0,0 0 1 0 0,0 0 0 0 0,0 0 0 0 0,0 0 0 0 0,0 0 0 0 0,0 0 0 0 0,0 0 0 0 0,0 0 0 0 0,0 0 0 0 0,0 0-1 0 0,0 0 1 0 0,1 0 0 0 0,-1 0 0 0 0,0 1 0 0 0,0-1 0 0 0,0 0 0 0 0,0 0 0 0 0,0 0 0 0 0,0 0-1 0 0,0 0 1 0 0,0 0 0 0 0,0 0 0 0 0,0 0 0 0 0,0 0 0 0 0,0 0 0 0 0,0 0 0 0 0,0 0 0 0 0,0 0-1 0 0,0 0 1 0 0,0 0 0 0 0,1 0 0 0 0,-1 0 0 0 0,0 0 0 0 0,0 1 0 0 0,0-1 0 0 0,0 0 0 0 0,1 2 14 0 0,1 0 1 0 0,-1 1-1 0 0,0-1 1 0 0,0 1-1 0 0,0-1 1 0 0,1 6-1 0 0,5 22-15 0 0,-2 0 0 0 0,2 40 0 0 0,14 177 1571 0 0,-15-199-978 0 0,2 0 0 0 0,17 54 1 0 0,-21-87-570 0 0,1-2 0 0 0,0 1 1 0 0,1 0-1 0 0,0-1 0 0 0,1 0 1 0 0,0-1-1 0 0,11 14 0 0 0,-3-7 58 0 0,-12-14-97 0 0,1 0-1 0 0,0-1 1 0 0,0 0-1 0 0,0 1 1 0 0,0-1-1 0 0,9 5 1 0 0,12 9-140 0 0,-17-12 146 0 0,0-1-1 0 0,-1 0 0 0 0,2 0 0 0 0,8 4 0 0 0,-10-7-31 0 0,0 1-1 0 0,-1-1 0 0 0,1 0 1 0 0,0 0-1 0 0,0-1 1 0 0,0 1-1 0 0,1-2 1 0 0,-1 1-1 0 0,0-1 0 0 0,0 0 1 0 0,0-1-1 0 0,0 1 1 0 0,8-3-1 0 0,7-3-349 0 0,-16 5 226 0 0,0-1 1 0 0,0 0-1 0 0,0 0 0 0 0,-1 0 0 0 0,1 0 0 0 0,0-1 1 0 0,-1 0-1 0 0,0 0 0 0 0,8-7 0 0 0,11-4-775 0 0,-22 13 748 0 0,1 0-1 0 0,-1-1 1 0 0,1 1-1 0 0,-1 0 0 0 0,0-1 1 0 0,0 1-1 0 0,0-1 1 0 0,0 0-1 0 0,0 0 1 0 0,0 0-1 0 0,0 0 1 0 0,2-3-1 0 0,2-7-2388 0 0,2 1-4058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50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67 14768 0 0,'-1'0'332'0'0,"-6"3"-185"0"0,3-2-33 0 0,0 1 1 0 0,0-1-1 0 0,0 0 1 0 0,0 0-1 0 0,0 0 0 0 0,0 0 1 0 0,0-1-1 0 0,0 0 1 0 0,-8 0-1 0 0,12 0-70 0 0,-1 0 0 0 0,0 0 0 0 0,0 0-1 0 0,1 0 1 0 0,-1 0 0 0 0,0 0 0 0 0,0 0-1 0 0,1-1 1 0 0,-1 1 0 0 0,0 0-1 0 0,1 0 1 0 0,-1-1 0 0 0,0 1 0 0 0,1 0-1 0 0,-1-1 1 0 0,0 1 0 0 0,1-1-1 0 0,-1 1 1 0 0,1-1 0 0 0,-1 1 0 0 0,1-1-1 0 0,-1 1 1 0 0,1-1 0 0 0,-1 0 0 0 0,1 1-1 0 0,-1-1 1 0 0,1 0 0 0 0,0 1-1 0 0,-1-2 1 0 0,1 0 36 0 0,0 1 0 0 0,-1 0 0 0 0,1 0 1 0 0,0-1-1 0 0,0 1 0 0 0,0 0 0 0 0,0 0 0 0 0,1-1 0 0 0,-1 1 0 0 0,0 0 0 0 0,0 0 0 0 0,1 0 0 0 0,-1-1 0 0 0,1 1 1 0 0,-1 0-1 0 0,2-1 0 0 0,-2 0 85 0 0,17-6 455 0 0,-14 6-540 0 0,0 1-1 0 0,0-1 1 0 0,0 1-1 0 0,0-1 1 0 0,6 0-1 0 0,18-3 328 0 0,0 2-1 0 0,-1 1 1 0 0,1 1-1 0 0,32 4 0 0 0,-52-3-380 0 0,0 0 1 0 0,1 0-1 0 0,7-2 0 0 0,15-1-3 0 0,4 3-1254 0 0,45-7 0 0 0,-49 3-99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51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39 7832 0 0,'-6'-4'809'0'0,"-4"3"-497"0"0,10 0 217 0 0,-1 0 0 0 0,1 0 0 0 0,-1 0 0 0 0,0-1 0 0 0,1 1 0 0 0,0 0 0 0 0,-1-1 0 0 0,1 1 0 0 0,0-2 0 0 0,0 3-194 0 0,-1-1-213 0 0,1 1-1 0 0,0-1 0 0 0,0 1 1 0 0,0-1-1 0 0,0 1 0 0 0,0-1 1 0 0,0 1-1 0 0,0-1 1 0 0,0 1-1 0 0,0-1 0 0 0,0 1 1 0 0,1-1-1 0 0,-1 1 0 0 0,0-1 1 0 0,0 1-1 0 0,0-1 0 0 0,1 1 1 0 0,-1-1-1 0 0,0 1 1 0 0,0-1-1 0 0,1 1 0 0 0,-1-1 1 0 0,1 0 91 0 0,-1 1-206 0 0,0-1 0 0 0,0 1 0 0 0,1 0 0 0 0,-1-1 0 0 0,0 1-1 0 0,0 0 1 0 0,0-1 0 0 0,0 1 0 0 0,0 0 0 0 0,1 0 0 0 0,-1-1-1 0 0,0 1 1 0 0,0 0 0 0 0,1 0 0 0 0,-1-1 0 0 0,0 1-1 0 0,0 0 1 0 0,1 0 0 0 0,-1 0 0 0 0,0-1 0 0 0,1 1 0 0 0,-1 0-1 0 0,0 0 1 0 0,1 0 0 0 0,-1 0 0 0 0,0 0 0 0 0,1 0 0 0 0,-1 0-1 0 0,0 0 1 0 0,1 0 0 0 0,-1 0 0 0 0,0 0 0 0 0,1 0-1 0 0,-1 0 1 0 0,0 0 0 0 0,1 0 0 0 0,-1 0 0 0 0,0 0 0 0 0,1 0-1 0 0,-1 0 1 0 0,0 0 0 0 0,1 1 0 0 0,-1-1 0 0 0,0 0 0 0 0,0 0-1 0 0,1 0 1 0 0,-1 0 0 0 0,0 1 0 0 0,1-1 0 0 0,7 15 329 0 0,-7-13-348 0 0,5 6 108 0 0,-2-4-33 0 0,-1 0 0 0 0,0 1 0 0 0,0 0 0 0 0,0 0 0 0 0,-1 0 0 0 0,1 0-1 0 0,-1 0 1 0 0,-1 0 0 0 0,3 11 0 0 0,1 3 112 0 0,0 0-1 0 0,13 34 0 0 0,-10-33-86 0 0,-1 0-1 0 0,6 27 0 0 0,-8-14-12 0 0,-3-16 2 0 0,7 26-1 0 0,2-2 282 0 0,8 60 0 0 0,-15-79-125 0 0,9 30 0 0 0,-7-33-17 0 0,-1-1-1 0 0,-1 1 1 0 0,1 22-1 0 0,-2-12 172 0 0,2 1 0 0 0,10 35-1 0 0,-14-58-310 0 0,0 0-1 0 0,0 0 0 0 0,-1 9 1 0 0,0-10-44 0 0,0 0 1 0 0,1 1-1 0 0,0-1 0 0 0,0 0 1 0 0,2 7-1 0 0,-3-11-42 0 0,1-1 0 0 0,-1 1 1 0 0,1-1-1 0 0,-1 1 0 0 0,0-1 0 0 0,0 1 0 0 0,0-1 0 0 0,0 1 0 0 0,0-1 0 0 0,0 1 0 0 0,0-1 0 0 0,0 1 0 0 0,-1-1 1 0 0,1 0-1 0 0,0 1 0 0 0,-1-1 0 0 0,0 2 0 0 0,-3 9-3732 0 0,1-13 2105 0 0,-10-6-54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51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1 798 15720 0 0,'0'0'1423'0'0,"1"1"-1077"0"0,11 8 2052 0 0,-10-7-2393 0 0,1 1 1 0 0,-1-1 0 0 0,1 0 0 0 0,0 0-1 0 0,0 0 1 0 0,0-1 0 0 0,0 1 0 0 0,0-1 0 0 0,0 1-1 0 0,0-1 1 0 0,0 0 0 0 0,1 0 0 0 0,4 0-1 0 0,19-2-34 0 0,0-1 0 0 0,-1-2-1 0 0,1-1 1 0 0,-1 0 0 0 0,38-14-1 0 0,-9-2-46 0 0,78-42 0 0 0,-105 47 106 0 0,-2 0-1 0 0,0-3 1 0 0,44-39-1 0 0,59-76 135 0 0,-116 117-21 0 0,23-37-1 0 0,-23 34-61 0 0,-3 3 59 0 0,0 0-1 0 0,-1 0 0 0 0,-1-1 1 0 0,0 0-1 0 0,-1 0 0 0 0,-2-1 1 0 0,1 0-1 0 0,-2 0 0 0 0,-1 0 1 0 0,0-1-1 0 0,-1-21 0 0 0,-1 33-13 0 0,-2 0 0 0 0,1 0 0 0 0,-1-1 0 0 0,0 1 0 0 0,-1 0 0 0 0,-5-15 1 0 0,5 19-15 0 0,0-1 1 0 0,0 1-1 0 0,-1 0 1 0 0,0 0-1 0 0,0 0 1 0 0,0 0-1 0 0,0 0 1 0 0,0 1-1 0 0,-1-1 1 0 0,0 1 0 0 0,0 0-1 0 0,-6-4 1 0 0,8 6-100 0 0,0-1 0 0 0,0 1 0 0 0,0 0 0 0 0,0 0 0 0 0,0 1 0 0 0,0-1 0 0 0,0 0 0 0 0,0 1 0 0 0,-1-1 0 0 0,1 1 1 0 0,0 0-1 0 0,0 0 0 0 0,-1 0 0 0 0,1 0 0 0 0,0 0 0 0 0,0 0 0 0 0,-1 0 0 0 0,1 1 0 0 0,0-1 0 0 0,0 1 0 0 0,0 0 0 0 0,0 0 1 0 0,-1 0-1 0 0,1 0 0 0 0,0 0 0 0 0,1 0 0 0 0,-1 0 0 0 0,0 0 0 0 0,0 1 0 0 0,0-1 0 0 0,-1 3 0 0 0,-2 1-19 0 0,1 0 0 0 0,0 0 0 0 0,0 1 0 0 0,0-1 0 0 0,0 1 0 0 0,1 0 0 0 0,0 0 0 0 0,1 0 0 0 0,-4 10 0 0 0,-1 10-30 0 0,1 1 0 0 0,1-1 0 0 0,2 1 0 0 0,0 0 0 0 0,2 0 0 0 0,1 0 0 0 0,5 40 0 0 0,8 72-28 0 0,-5-74 58 0 0,37 236-60 0 0,-45-290 63 0 0,0-8 5 0 0,0-1 0 0 0,0 1-1 0 0,1-1 1 0 0,-1 1 0 0 0,1-1 0 0 0,-1 1-1 0 0,1-1 1 0 0,0 1 0 0 0,-1-1 0 0 0,3 4-1 0 0,-2-4 301 0 0,0-3-202 0 0,1-3-57 0 0,0 1 1 0 0,-1-1-1 0 0,1 1 1 0 0,-1-1 0 0 0,0 0-1 0 0,0 1 1 0 0,0-1-1 0 0,-1 0 1 0 0,1-8 0 0 0,-1 11 616 0 0,1 3-462 0 0,4 5-241 0 0,-1 1 1 0 0,-1 0-1 0 0,1 0 0 0 0,-1 0 0 0 0,-1 0 1 0 0,2 8-1 0 0,-2-7 10 0 0,1 0 0 0 0,-1-1 1 0 0,1 1-1 0 0,1-1 1 0 0,-1 0-1 0 0,8 11 0 0 0,-6-13 9 0 0,0 1-1 0 0,0-1 1 0 0,0-1-1 0 0,1 1 1 0 0,0-1-1 0 0,12 10 0 0 0,-14-13 13 0 0,1 0-1 0 0,-1 0 0 0 0,0 0 0 0 0,0-1 0 0 0,1 1 0 0 0,-1-1 0 0 0,1 0 0 0 0,0-1 1 0 0,-1 1-1 0 0,1-1 0 0 0,-1 1 0 0 0,1-1 0 0 0,6-1 0 0 0,8-2-118 0 0,0 0 0 0 0,0-1 0 0 0,0-1 1 0 0,0-1-1 0 0,-1-1 0 0 0,0 0 0 0 0,26-16 0 0 0,-23 11-39 0 0,-1-1 1 0 0,-1-1-1 0 0,0-1 0 0 0,-1-1 1 0 0,29-33-1 0 0,5-14 282 0 0,-51 62-61 0 0,-1 0 1 0 0,1 0-1 0 0,0 0 0 0 0,-1 0 0 0 0,1 0 1 0 0,-1 0-1 0 0,0 0 0 0 0,1 0 1 0 0,-1 0-1 0 0,0 0 0 0 0,1 0 1 0 0,-1 0-1 0 0,0-1 0 0 0,0 1 0 0 0,0 0 1 0 0,0 0-1 0 0,0 0 0 0 0,0 0 1 0 0,-1 0-1 0 0,1 0 0 0 0,0-1 1 0 0,0 1-1 0 0,-1 0 0 0 0,1 0 0 0 0,-1 0 1 0 0,1 0-1 0 0,-1 0 0 0 0,1 0 1 0 0,-1 0-1 0 0,-1-1 0 0 0,0-1 95 0 0,-1 0 0 0 0,0 0 1 0 0,0 0-1 0 0,-1 0 0 0 0,1 1 0 0 0,-5-3 0 0 0,2 2-125 0 0,0 0-1 0 0,1 1 1 0 0,-1 0-1 0 0,0 0 1 0 0,0 1-1 0 0,0 0 1 0 0,-9-1-1 0 0,4 2 28 0 0,1 2 0 0 0,0-1 0 0 0,-11 4 0 0 0,18-4-70 0 0,0 0 1 0 0,0 1-1 0 0,1-1 0 0 0,-1 1 1 0 0,0-1-1 0 0,1 1 0 0 0,-1 0 0 0 0,1 0 1 0 0,0 0-1 0 0,-1 1 0 0 0,1-1 0 0 0,0 0 1 0 0,0 1-1 0 0,1 0 0 0 0,-1-1 0 0 0,0 1 1 0 0,1 0-1 0 0,0 0 0 0 0,-2 4 1 0 0,-2 7-35 0 0,4-11 46 0 0,0 1 1 0 0,-1-1-1 0 0,1 1 0 0 0,1 0 0 0 0,-1-1 1 0 0,0 1-1 0 0,1 4 0 0 0,0 1 3 0 0,0 0 0 0 0,0 0-1 0 0,1-1 1 0 0,1 1 0 0 0,-1 0 0 0 0,2-1-1 0 0,-1 1 1 0 0,1-1 0 0 0,0 0 0 0 0,8 15-1 0 0,-5-11 17 0 0,1-1-1 0 0,1 0 0 0 0,0 0 1 0 0,1 0-1 0 0,0-1 0 0 0,0 0 1 0 0,1-1-1 0 0,0 0 0 0 0,1-1 1 0 0,-1 0-1 0 0,2 0 0 0 0,-1-1 1 0 0,1-1-1 0 0,23 10 1 0 0,-12-9-176 0 0,1-1 0 0 0,-1-2 0 0 0,1 0 0 0 0,-1-1 0 0 0,1-1 0 0 0,0-2 0 0 0,0 0 0 0 0,0-1 0 0 0,0-2 0 0 0,0 0 0 0 0,-1-2 0 0 0,26-8 0 0 0,7-3-940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00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2760 0 0,'0'0'2376'0'0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52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14600 0 0,'0'0'1320'0'0,"1"-1"-982"0"0,0-3 475 0 0,1 1 0 0 0,-1-1 0 0 0,0 0 0 0 0,1-7 0 0 0,0 11-755 0 0,1 1-53 0 0,-1 0 1 0 0,1 0-1 0 0,-1 0 0 0 0,0 0 1 0 0,0 0-1 0 0,0 1 1 0 0,1-1-1 0 0,-1 1 0 0 0,-1-1 1 0 0,1 1-1 0 0,0 0 1 0 0,0-1-1 0 0,0 1 1 0 0,-1 0-1 0 0,1 0 0 0 0,-1 0 1 0 0,0 1-1 0 0,0-1 1 0 0,2 3-1 0 0,1 7 31 0 0,1-1-1 0 0,4 23 1 0 0,-6-20 22 0 0,31 182 351 0 0,-15-69-266 0 0,-10-73 32 0 0,17 81 370 0 0,9 29-10 0 0,-9-39-237 0 0,-25-120-290 0 0,1 1 0 0 0,-1-1 0 0 0,-1 1 0 0 0,1-1 0 0 0,-1 1 0 0 0,0-1 0 0 0,0 1 0 0 0,-1 5 0 0 0,1-10-8 0 0,0 1 0 0 0,-1-1 0 0 0,1 0 0 0 0,0 0 0 0 0,-1 1 0 0 0,1-1-1 0 0,-1 0 1 0 0,1 0 0 0 0,-1 0 0 0 0,1 0 0 0 0,-1 1 0 0 0,0-1 0 0 0,1 0 0 0 0,-1 0-1 0 0,0 0 1 0 0,-2 1 0 0 0,1 0-14 0 0,1-1 5 0 0,0 0 0 0 0,-1 0 0 0 0,1-1 0 0 0,0 1 0 0 0,0 0 0 0 0,-1-1 0 0 0,1 1 0 0 0,0-1 0 0 0,-1 1 0 0 0,1-1 0 0 0,-1 0 0 0 0,1 1-1 0 0,-1-1 1 0 0,1 0 0 0 0,-1 0 0 0 0,1 0 0 0 0,-1 0 0 0 0,1 0 0 0 0,-1 0 0 0 0,1-1 0 0 0,0 1 0 0 0,-1-1 0 0 0,1 1 0 0 0,-1-1 0 0 0,-1 0 0 0 0,0 0 31 0 0,1 0 0 0 0,-1-1 1 0 0,1 1-1 0 0,-1-1 0 0 0,1 0 1 0 0,0 1-1 0 0,-1-1 0 0 0,1 0 1 0 0,0 0-1 0 0,0 0 0 0 0,1-1 1 0 0,-4-4-1 0 0,2 2 33 0 0,1 0 1 0 0,0 0-1 0 0,0-1 0 0 0,1 1 1 0 0,-1-1-1 0 0,1 0 0 0 0,0 1 1 0 0,0-9-1 0 0,1-4 269 0 0,4-24 0 0 0,-2 20-253 0 0,-1 14-71 0 0,0 0 0 0 0,0 0 0 0 0,1 0 0 0 0,1 0 0 0 0,-1 0 0 0 0,7-11 0 0 0,-8 16-6 0 0,1 0-1 0 0,0 0 1 0 0,0 0 0 0 0,0 1-1 0 0,1-1 1 0 0,-1 0-1 0 0,1 1 1 0 0,0 0-1 0 0,-1-1 1 0 0,1 1-1 0 0,0 0 1 0 0,6-2 0 0 0,-7 3-1 0 0,0 0 0 0 0,0 0 0 0 0,-1 1 0 0 0,1-1 0 0 0,1 1 0 0 0,-1-1 0 0 0,0 1 0 0 0,0 0 0 0 0,0 0 1 0 0,0 0-1 0 0,0 0 0 0 0,0 0 0 0 0,0 0 0 0 0,0 1 0 0 0,0-1 0 0 0,0 1 0 0 0,0-1 0 0 0,0 1 0 0 0,0 0 1 0 0,0 0-1 0 0,-1 0 0 0 0,1 0 0 0 0,3 2 0 0 0,56 51-290 0 0,-39-33 251 0 0,-12-11 34 0 0,-1 1-1 0 0,0 0 0 0 0,9 16 1 0 0,-9-14-19 0 0,19 22 0 0 0,-19-25-9 0 0,1 0 0 0 0,-1 1 0 0 0,8 13 0 0 0,-15-21 37 0 0,0 0 0 0 0,1-1-1 0 0,-1 1 1 0 0,1-1 0 0 0,3 4-1 0 0,11 10 8 0 0,-15-12-7 0 0,-2-2 5 0 0,1-1-1 0 0,0 0 1 0 0,0 0 0 0 0,0 1 0 0 0,0-1 0 0 0,0 0-1 0 0,0 0 1 0 0,0 0 0 0 0,0 0 0 0 0,0 0 0 0 0,0 0-1 0 0,2 0 1 0 0,-1 1 522 0 0,-3-1-466 0 0,0 0 0 0 0,0 0 0 0 0,0 0 0 0 0,0 0 0 0 0,0 0 0 0 0,0 0-1 0 0,0 0 1 0 0,0-1 0 0 0,-1 1 0 0 0,1 0 0 0 0,0-1 0 0 0,0 1 0 0 0,-1-1 0 0 0,-1 1 0 0 0,-21 5 376 0 0,21-5-382 0 0,-32 5 417 0 0,-18 3 190 0 0,-33 6 148 0 0,75-13-327 0 0,-5-3-6010 0 0,68 4-469 0 0,-34-3 15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53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371 141 2304 0 0,'-2'-3'8187'0'0,"-6"-8"-3521"0"0,0 1-4163 0 0,0 1 0 0 0,-18-17 1 0 0,-3-1-340 0 0,24 21 69 0 0,-1 1 0 0 0,0 0 0 0 0,0 0 0 0 0,0 1 0 0 0,-1 0 0 0 0,0 0 0 0 0,1 1 0 0 0,-1-1 0 0 0,-1 1 0 0 0,1 1 0 0 0,-14-4 0 0 0,16 5-88 0 0,0 0 0 0 0,0 1-1 0 0,1-1 1 0 0,-1 1-1 0 0,0 0 1 0 0,0 0 0 0 0,0 0-1 0 0,0 1 1 0 0,0 0-1 0 0,0 0 1 0 0,1 0 0 0 0,-1 0-1 0 0,0 1 1 0 0,1 0-1 0 0,-1 0 1 0 0,1 0 0 0 0,0 1-1 0 0,0-1 1 0 0,-7 6-1 0 0,4-1-101 0 0,1-1 0 0 0,0 1 0 0 0,0 1 0 0 0,1-1 0 0 0,0 1 0 0 0,0 0 0 0 0,1 0 0 0 0,0 1 0 0 0,-5 12 0 0 0,-1 11 16 0 0,2-1 1 0 0,1 2 0 0 0,1-1 0 0 0,-2 39-1 0 0,7-59 16 0 0,1 0-1 0 0,0 0 0 0 0,0 0 0 0 0,1 0 0 0 0,1-1 1 0 0,0 1-1 0 0,5 15 0 0 0,-6-24-88 0 0,0 0-1 0 0,0 1 1 0 0,1-1 0 0 0,-1 0-1 0 0,1 0 1 0 0,0 0-1 0 0,0 0 1 0 0,0 0-1 0 0,0 0 1 0 0,0 0 0 0 0,1-1-1 0 0,-1 1 1 0 0,1-1-1 0 0,0 0 1 0 0,0 1 0 0 0,0-1-1 0 0,0 0 1 0 0,0-1-1 0 0,0 1 1 0 0,0-1 0 0 0,0 1-1 0 0,1-1 1 0 0,-1 0-1 0 0,1 0 1 0 0,-1-1 0 0 0,1 1-1 0 0,-1-1 1 0 0,6 1-1 0 0,-3-2-20 0 0,1 0 0 0 0,-1 0 0 0 0,0 0-1 0 0,1-1 1 0 0,-1 1 0 0 0,0-2 0 0 0,0 1 0 0 0,0-1-1 0 0,0 0 1 0 0,-1 0 0 0 0,1 0 0 0 0,7-8-1 0 0,2-1-45 0 0,-1 0-1 0 0,0-1 1 0 0,12-16-1 0 0,-14 14 59 0 0,0-1 1 0 0,-1 0-1 0 0,0-1 0 0 0,-1 0 0 0 0,-1-1 0 0 0,8-22 0 0 0,-10 24 821 0 0,-5 12-425 0 0,-1 0 0 0 0,1 0 0 0 0,-1 0 0 0 0,1 0 1 0 0,-1 0-1 0 0,0 0 0 0 0,0-7 0 0 0,4 21-186 0 0,-2-3-199 0 0,0 5-45 0 0,-2 0 0 0 0,2 21 0 0 0,-1 1 34 0 0,-1-21 30 0 0,1-1 0 0 0,0 0-1 0 0,1 0 1 0 0,0 0 0 0 0,1 0-1 0 0,1 0 1 0 0,-1-1 0 0 0,2 0-1 0 0,0 0 1 0 0,11 16 0 0 0,3 0-152 0 0,-14-19 121 0 0,0 1-1 0 0,1-1 1 0 0,0 0 0 0 0,0 0 0 0 0,1-1 0 0 0,15 12 0 0 0,-18-16-320 0 0,1 1 0 0 0,0-1 0 0 0,0-1-1 0 0,11 5 1 0 0,-13-6-702 0 0,-1 0 0 0 0,1-1 0 0 0,0 1 1 0 0,0-1-1 0 0,-1 0 0 0 0,6 0 0 0 0,12-3-6267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54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13 297 20703 0 0,'0'0'2083'0'0,"-8"-10"-4204"0"0,8 9 3137 0 0,-4 9-420 0 0,4-2-579 0 0,-1-1 1 0 0,1 1 0 0 0,0-1-1 0 0,1 1 1 0 0,1 8 0 0 0,0 13-18 0 0,-1-21-10 0 0,-1-1 0 0 0,1 0 1 0 0,0 1-1 0 0,0-1 0 0 0,1 0 0 0 0,-1 0 0 0 0,4 8 0 0 0,21 33-116 0 0,-20-36 107 0 0,0 0-16 0 0,1-1-1 0 0,1 0 0 0 0,-1-1 1 0 0,1 0-1 0 0,0 0 1 0 0,1-1-1 0 0,0 0 0 0 0,0 0 1 0 0,1-1-1 0 0,15 8 0 0 0,-20-12 55 0 0,-3-2 3 0 0,-1 1-1 0 0,1-1 0 0 0,-1 1 1 0 0,1 0-1 0 0,-1 0 0 0 0,1 0 1 0 0,-1 0-1 0 0,0 0 0 0 0,1 0 0 0 0,-1 0 1 0 0,0 0-1 0 0,0 0 0 0 0,2 3 1 0 0,-2-2 18 0 0,0-1 1 0 0,0 1 0 0 0,0-1-1 0 0,0 1 1 0 0,-1-1 0 0 0,1 1-1 0 0,-1 0 1 0 0,1 0 0 0 0,-1-1 0 0 0,1 4-1 0 0,0 0 45 0 0,-1-3-35 0 0,1-1 0 0 0,-1 0 1 0 0,0 0-1 0 0,0 1 1 0 0,0-1-1 0 0,0 0 0 0 0,0 1 1 0 0,0-1-1 0 0,0 0 0 0 0,0 1 1 0 0,0-1-1 0 0,0 0 0 0 0,-1 1 1 0 0,1-1-1 0 0,-1 0 1 0 0,1 0-1 0 0,-1 1 0 0 0,1-1 1 0 0,-2 1-1 0 0,0 1 115 0 0,0 0 0 0 0,0 0-1 0 0,0-1 1 0 0,-1 1 0 0 0,0-1 0 0 0,1 1 0 0 0,-4 1-1 0 0,-2 1 212 0 0,0 0-1 0 0,-1 0 0 0 0,1-1 1 0 0,-16 5-1 0 0,14-5-174 0 0,-2 0 482 0 0,12-4-630 0 0,2 3-2369 0 0,-1-2 2190 0 0,0 0-1 0 0,1 1 1 0 0,-1-1 0 0 0,0 0-1 0 0,1 0 1 0 0,-1 0 0 0 0,1 0 0 0 0,2 1-1 0 0,27 0-2874 0 0,-10-4-3609 0 0,-13 0 262 0 0</inkml:trace>
  <inkml:trace contextRef="#ctx0" brushRef="#br0" timeOffset="1">579 398 6912 0 0,'0'0'15650'0'0,"0"2"-15350"0"0,2 62 581 0 0,19 127-1 0 0,-14-151-735 0 0,8 47 1 0 0,-14-78-187 0 0,1-1-1 0 0,0 0 1 0 0,0 0 0 0 0,0 0-1 0 0,1-1 1 0 0,1 1 0 0 0,-1 0-1 0 0,6 7 1 0 0,-7-13-638 0 0,7-7-7320 0 0,0-3 1151 0 0</inkml:trace>
  <inkml:trace contextRef="#ctx0" brushRef="#br0" timeOffset="2">856 1 20815 0 0,'-5'19'1584'0'0,"5"-8"-880"0"0,5-3-704 0 0,0 4-6144 0 0,3-7-1255 0 0</inkml:trace>
  <inkml:trace contextRef="#ctx0" brushRef="#br0" timeOffset="3">1206 547 16439 0 0,'0'0'1651'0'0,"1"-1"-1510"0"0,-1 0-139 0 0,1 0 0 0 0,-1 1-1 0 0,0-1 1 0 0,0 1-1 0 0,1-1 1 0 0,-1 1-1 0 0,0-1 1 0 0,0 1-1 0 0,1-1 1 0 0,-1 1-1 0 0,1-1 1 0 0,-1 1 0 0 0,0 0-1 0 0,1-1 1 0 0,-1 1-1 0 0,1 0 1 0 0,-1-1-1 0 0,1 1 1 0 0,-1 0-1 0 0,1-1 1 0 0,-1 1 0 0 0,2 0-1 0 0,1-2 53 0 0,-2 1 126 0 0,-1 0-1 0 0,1 0 1 0 0,0 0 0 0 0,-1 0-1 0 0,1 0 1 0 0,-1 0 0 0 0,1 0 0 0 0,-1 0-1 0 0,0-1 1 0 0,1 1 0 0 0,-1 0 0 0 0,0 0-1 0 0,0 0 1 0 0,0 0 0 0 0,0-1 0 0 0,0 1-1 0 0,0 0 1 0 0,0 0 0 0 0,0 0 0 0 0,-1-2-1 0 0,0 2 439 0 0,1 0-545 0 0,-1 1 0 0 0,1-1 0 0 0,-1 1 0 0 0,1-1 0 0 0,-1 0 0 0 0,1 1 0 0 0,-1 0 0 0 0,0-1 0 0 0,1 1 0 0 0,-1-1 0 0 0,0 1 0 0 0,1 0 0 0 0,-1-1 0 0 0,0 1 0 0 0,0 0 1 0 0,1 0-1 0 0,-1-1 0 0 0,0 1 0 0 0,0 0 0 0 0,-1 0 0 0 0,0 0 135 0 0,-1-1-122 0 0,1 0 0 0 0,0 0 0 0 0,-1 0 0 0 0,1 0 1 0 0,-1 1-1 0 0,1-1 0 0 0,-1 1 0 0 0,1 0 0 0 0,-1 0 0 0 0,1 0 0 0 0,-1 0 0 0 0,1 0 0 0 0,-1 1 0 0 0,1-1 0 0 0,-1 1 0 0 0,1-1 0 0 0,-1 1 0 0 0,1 0 0 0 0,-1 0 0 0 0,1 0 0 0 0,-3 2 1 0 0,-10 6 96 0 0,11-8-151 0 0,1 1-1 0 0,-1 0 0 0 0,1 1 0 0 0,-1-1 0 0 0,1 1 0 0 0,0-1 1 0 0,0 1-1 0 0,0 0 0 0 0,1 0 0 0 0,-4 4 0 0 0,-12 19 108 0 0,2 1 0 0 0,-16 32 1 0 0,28-49-70 0 0,0 1 0 0 0,0-1 0 0 0,1 1 0 0 0,0-1 0 0 0,0 1 0 0 0,1 0 0 0 0,1 0 0 0 0,0 0-1 0 0,1 22 1 0 0,1-27-43 0 0,0 0-1 0 0,0 0 1 0 0,1-1-1 0 0,0 1 1 0 0,0 0-1 0 0,0-1 0 0 0,0 1 1 0 0,1-1-1 0 0,0 0 1 0 0,0 0-1 0 0,1 0 1 0 0,-1 0-1 0 0,1 0 0 0 0,0-1 1 0 0,1 0-1 0 0,-1 1 1 0 0,1-2-1 0 0,-1 1 1 0 0,1 0-1 0 0,0-1 0 0 0,0 0 1 0 0,10 4-1 0 0,-4-3-39 0 0,0 0 0 0 0,0 0 0 0 0,1-1 0 0 0,-1-1 1 0 0,1 0-1 0 0,-1 0 0 0 0,1-1 0 0 0,0-1 0 0 0,-1 0 0 0 0,23-3 0 0 0,-3-4-289 0 0,1-1 0 0 0,-2-1-1 0 0,1-2 1 0 0,50-25 0 0 0,-64 27-479 0 0,18-12 0 0 0,14-14-1205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56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115 117 10592 0 0,'0'0'9498'0'0,"-9"3"-8909"0"0,5-5-503 0 0,-14 5 95 0 0,16-2-165 0 0,-1 1-1 0 0,1-1 1 0 0,0 1 0 0 0,0 0-1 0 0,0-1 1 0 0,0 1 0 0 0,0 0-1 0 0,0 0 1 0 0,0 0 0 0 0,0 1-1 0 0,-1 1 1 0 0,-6 7 73 0 0,5-5-14 0 0,0 0-1 0 0,0 0 1 0 0,0 1-1 0 0,0-1 1 0 0,1 1-1 0 0,0-1 1 0 0,1 1-1 0 0,-3 12 1 0 0,0 2 74 0 0,-4 37-1 0 0,8-48-140 0 0,1 0-1 0 0,0 0 1 0 0,1 0-1 0 0,0 0 0 0 0,0 0 1 0 0,1 0-1 0 0,1 0 1 0 0,0 0-1 0 0,0 0 0 0 0,0-1 1 0 0,2 0-1 0 0,4 10 1 0 0,-5-13-34 0 0,-1 0 0 0 0,1-1 1 0 0,0 0-1 0 0,0 1 1 0 0,1-1-1 0 0,-1-1 0 0 0,1 1 1 0 0,0-1-1 0 0,1 1 1 0 0,-1-2-1 0 0,1 1 0 0 0,-1 0 1 0 0,1-1-1 0 0,0 0 0 0 0,1-1 1 0 0,-1 1-1 0 0,0-1 1 0 0,1 0-1 0 0,8 1 0 0 0,-11-3-2 0 0,0 0-1 0 0,0 0 0 0 0,-1 0 0 0 0,1 0 0 0 0,0-1 1 0 0,0 0-1 0 0,-1 0 0 0 0,1 0 0 0 0,0 0 1 0 0,-1 0-1 0 0,1-1 0 0 0,-1 1 0 0 0,0-1 0 0 0,5-3 1 0 0,-3 2 2 0 0,-1-1 0 0 0,1 1 0 0 0,-1-1 0 0 0,0 0 1 0 0,0-1-1 0 0,-1 1 0 0 0,0 0 0 0 0,6-11 0 0 0,-5 10 99 0 0,-1-1 0 0 0,0 0-1 0 0,-1 0 1 0 0,1 0 0 0 0,-1 0-1 0 0,0 0 1 0 0,-1-1 0 0 0,1 1-1 0 0,-1-1 1 0 0,-1 1 0 0 0,1-1-1 0 0,-1 1 1 0 0,-1-13 0 0 0,-1 9 81 0 0,0-1 1 0 0,0 1-1 0 0,-1 0 0 0 0,0-1 1 0 0,-1 1-1 0 0,0 1 1 0 0,-1-1-1 0 0,0 1 1 0 0,0-1-1 0 0,-1 1 1 0 0,0 1-1 0 0,-12-14 1 0 0,8 12-91 0 0,0 1 1 0 0,0 0 0 0 0,-1 0-1 0 0,0 1 1 0 0,0 0 0 0 0,-1 1-1 0 0,0 0 1 0 0,0 1 0 0 0,-20-6-1 0 0,28 11-465 0 0,4 2 115 0 0,8 6-52 0 0,18 8-182 0 0,-12-11 439 0 0,0 0 1 0 0,0-1 0 0 0,0-1-1 0 0,0 0 1 0 0,0-1-1 0 0,1-1 1 0 0,26-2-1 0 0,-12-1-5 0 0,0-2 0 0 0,53-16-1 0 0,-44 9 82 0 0,-1-3 0 0 0,55-28-1 0 0,-54 23 104 0 0,-21 12 3 0 0,-1 0-1 0 0,18-14 1 0 0,-11 6 2217 0 0,-15 36-2097 0 0,-2 1-314 0 0,0 1-1 0 0,-2-1 1 0 0,0 1 0 0 0,0 34 0 0 0,3 15 100 0 0,18 172-11 0 0,-15-115 68 0 0,-4-57-51 0 0,9 68-14 0 0,-12-119 1 0 0,18 143 0 0 0,-18-113 0 0 0,2 30 0 0 0,-3 0 0 0 0,0-35 6 0 0,-6 60-1 0 0,3-50 50 0 0,2-12-75 0 0,-1-40-76 0 0,4-15-2494 0 0,-3-27-167 0 0,3 12 1202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5:5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32 149 19207 0 0,'0'0'432'0'0,"-13"-7"1056"0"0,12 7-1486 0 0,0-1-1 0 0,-1 0 1 0 0,1 0 0 0 0,0 0-1 0 0,0 1 1 0 0,0-1-1 0 0,0 0 1 0 0,0 0-1 0 0,0-1 1 0 0,0 1 0 0 0,0 0-1 0 0,1 0 1 0 0,-1 0-1 0 0,0-1 1 0 0,1 1-1 0 0,-1 0 1 0 0,1 0-1 0 0,-1-1 1 0 0,1 1 0 0 0,0-1-1 0 0,-1 1 1 0 0,1 0-1 0 0,0-1 1 0 0,0 1-1 0 0,0-1 1 0 0,0 1 0 0 0,0 0-1 0 0,1-3 1 0 0,0-3-86 0 0,0 1 0 0 0,0-1 0 0 0,1 1 0 0 0,0-1 0 0 0,3-6 0 0 0,4-5-58 0 0,-9 17 78 0 0,1 0 11 0 0,0-3 41 0 0,3-2 17 0 0,12-7-69 0 0,-12 10 60 0 0,-1 2-1 0 0,0-1 0 0 0,1 0 1 0 0,-1 1-1 0 0,1-1 1 0 0,-1 1-1 0 0,1 0 0 0 0,-1 0 1 0 0,1 1-1 0 0,5-2 0 0 0,1 2-3 0 0,-1 0 0 0 0,0 0 0 0 0,11 2-1 0 0,-12-1 4 0 0,0 1-1 0 0,-1 0 1 0 0,1 1-1 0 0,-1 0 0 0 0,1 0 1 0 0,-1 0-1 0 0,0 1 1 0 0,0 0-1 0 0,11 10 0 0 0,0 1-2 0 0,-1 0 0 0 0,17 19 0 0 0,-14-8 163 0 0,-19-25 324 0 0,0 0-271 0 0,0-1 1 0 0,-1 1-1 0 0,1-1 1 0 0,0 1-1 0 0,-1-1 1 0 0,1 1-1 0 0,-1 0 1 0 0,1-1-1 0 0,-1 1 1 0 0,1 0-1 0 0,-1-1 1 0 0,1 2-1 0 0,-13 4 234 0 0,0 0 0 0 0,0-1 0 0 0,-1-1 0 0 0,0 0 0 0 0,-20 3 0 0 0,29-6-440 0 0,0-1-1 0 0,0 0 0 0 0,0 1 1 0 0,1 0-1 0 0,-1 0 0 0 0,0 0 1 0 0,1 0-1 0 0,-1 1 0 0 0,1-1 1 0 0,0 1-1 0 0,-1 0 0 0 0,-3 3 1 0 0,6-4-102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0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18 882 14280 0 0,'-18'34'7909'0'0,"19"-31"-7800"0"0,0-2-133 0 0,-1 1 0 0 0,1 0-1 0 0,0 0 1 0 0,0-1 0 0 0,1 1 0 0 0,-1 0 0 0 0,3 2 0 0 0,-3-3-243 0 0,15 11-988 0 0,-14-12 1241 0 0,-1 1-1 0 0,0-1 1 0 0,1 0-1 0 0,-1 1 1 0 0,1-1-1 0 0,-1 0 1 0 0,1 0-1 0 0,-1 0 1 0 0,1 0-1 0 0,-1 0 1 0 0,1 0-1 0 0,-1 0 1 0 0,3-1-1 0 0,1 1 2 0 0,1-1 85 0 0,0 0 0 0 0,0 0 0 0 0,0 0 0 0 0,0-1 0 0 0,-1 0 0 0 0,1 0-1 0 0,0-1 1 0 0,8-5 0 0 0,-5 4 21 0 0,-5 1-15 0 0,0 0 0 0 0,0-1 0 0 0,-1 1 0 0 0,1-1 0 0 0,-1 0-1 0 0,1 0 1 0 0,-1 0 0 0 0,-1-1 0 0 0,1 1 0 0 0,0-1-1 0 0,-1 0 1 0 0,0 1 0 0 0,0-1 0 0 0,-1 0 0 0 0,2-7 0 0 0,-2 9-22 0 0,0-1-1 0 0,-1 1 1 0 0,0-1 0 0 0,0 0 0 0 0,0 1 0 0 0,0-1 0 0 0,0 1-1 0 0,-1-1 1 0 0,0 1 0 0 0,1-1 0 0 0,-1 1 0 0 0,-1-1 0 0 0,1 1 0 0 0,0 0-1 0 0,-1-1 1 0 0,0 1 0 0 0,1 0 0 0 0,-1 0 0 0 0,-4-4 0 0 0,0 1 75 0 0,1 1 1 0 0,-1 0-1 0 0,0 0 1 0 0,-1 0-1 0 0,1 1 1 0 0,-1 0-1 0 0,-14-6 1 0 0,17 8-106 0 0,3 1 0 0 0,0 1 0 0 0,1-1 0 0 0,-1 1 0 0 0,0 0 0 0 0,1-1 0 0 0,-1 1 0 0 0,0 0 0 0 0,0 0 0 0 0,0-1 0 0 0,1 1 0 0 0,-1 0 1 0 0,0 0-1 0 0,0 0 0 0 0,0 0 0 0 0,1 0 0 0 0,-1 0 0 0 0,0 0 0 0 0,0 1 0 0 0,0-1 0 0 0,0 0 0 0 0,-1 1-17 0 0,0 0 0 0 0,0 0-1 0 0,0 0 1 0 0,1 0 0 0 0,-1 1-1 0 0,1-1 1 0 0,-1 0 0 0 0,1 1-1 0 0,-1-1 1 0 0,1 1 0 0 0,0-1-1 0 0,0 1 1 0 0,0 0 0 0 0,0-1 0 0 0,0 1-1 0 0,0 0 1 0 0,0 0 0 0 0,0 0-1 0 0,0 2 1 0 0,0 1-18 0 0,0-1 0 0 0,0 1-1 0 0,0-1 1 0 0,0 1 0 0 0,1-1 0 0 0,0 1-1 0 0,1 7 1 0 0,6 17 38 0 0,2 4 301 0 0,-8-24-272 0 0,1 1 1 0 0,1-1-1 0 0,-1 0 0 0 0,1 0 0 0 0,1-1 1 0 0,0 1-1 0 0,0-1 0 0 0,0 1 1 0 0,8 9-1 0 0,-3-7-67 0 0,0 1 0 0 0,1-1 0 0 0,0-1 0 0 0,1 1 0 0 0,14 10 0 0 0,-20-18-80 0 0,-1 0 0 0 0,1 0 1 0 0,0 0-1 0 0,0-1 0 0 0,0 1 0 0 0,0-1 0 0 0,0 0 0 0 0,1-1 1 0 0,-1 1-1 0 0,0-1 0 0 0,10 1 0 0 0,-12-2 0 0 0,0 0 0 0 0,1 0 0 0 0,-1-1 1 0 0,0 1-1 0 0,0-1 0 0 0,1 1 0 0 0,-1-1 0 0 0,0 0 0 0 0,0-1 1 0 0,0 1-1 0 0,0 0 0 0 0,0-1 0 0 0,0 1 0 0 0,-1-1 0 0 0,1 0 0 0 0,0 0 1 0 0,-1 0-1 0 0,0 0 0 0 0,1-1 0 0 0,2-3 0 0 0,7-9-531 0 0,-4 5 77 0 0,0 0 0 0 0,-1 0 0 0 0,10-19 0 0 0,-14 23 286 0 0,5-10-531 0 0,-1 1 1 0 0,-1-1-1 0 0,5-20 0 0 0,-8 22 604 0 0,11-36 5159 0 0,-14 59-4360 0 0,1 11-561 0 0,2 0 0 0 0,0 0 0 0 0,11 37-1 0 0,-4-18-26 0 0,0 7-27 0 0,-6-34 0 0 0,-1-6 11 0 0,-2-5 729 0 0,-2-2-659 0 0,0-1 1 0 0,0 1-1 0 0,0-1 1 0 0,0 1-1 0 0,1-1 0 0 0,-1 1 1 0 0,1-1-1 0 0,-1 0 0 0 0,1 1 1 0 0,-1-3-1 0 0,1 4-77 0 0,-14-74 778 0 0,5 44-514 0 0,6 24-173 0 0,1-1 0 0 0,0 1 0 0 0,0 0 1 0 0,1-1-1 0 0,0 0 0 0 0,0 1 0 0 0,0-10 1 0 0,6-9 121 0 0,-4 24-205 0 0,0-1 1 0 0,0 1-1 0 0,0 0 0 0 0,0-1 1 0 0,0 1-1 0 0,0 0 0 0 0,0 0 1 0 0,1 0-1 0 0,-1 0 0 0 0,1 0 1 0 0,1 0-1 0 0,-2 0-15 0 0,3-1-49 0 0,-1 0 0 0 0,1 0 0 0 0,0 1 0 0 0,0-1 0 0 0,0 1 0 0 0,0 0 0 0 0,0 1 0 0 0,0-1 0 0 0,0 1 0 0 0,0-1 0 0 0,4 1 0 0 0,-2 0-52 0 0,-1 0 1 0 0,1-1-1 0 0,0 1 0 0 0,8-4 1 0 0,-2 1 135 0 0,-1 0 0 0 0,18-2 0 0 0,-16 3 19 0 0,22-6 0 0 0,-22 4-92 0 0,0 1 0 0 0,18-2-1 0 0,19-4-266 0 0,-4-1-694 0 0,-44 10 739 0 0,1-1 0 0 0,-1 1 0 0 0,0 0 0 0 0,1 0 0 0 0,-1 1 0 0 0,1-1 0 0 0,2 1 0 0 0,5 1-1432 0 0,-1 6 76 0 0,15 13-882 0 0,-21-19 2374 0 0,-1-1 1 0 0,1 0-1 0 0,0 1 0 0 0,0-1 1 0 0,0 0-1 0 0,0 0 0 0 0,0-1 1 0 0,0 1-1 0 0,0-1 0 0 0,0 1 1 0 0,0-1-1 0 0,0 0 0 0 0,4 0 1 0 0,9 1 41 0 0,-13-1 57 0 0,0 0 1 0 0,1 0-1 0 0,-1 0 1 0 0,0 0-1 0 0,0 0 1 0 0,0-1 0 0 0,1 0-1 0 0,-1 0 1 0 0,0 0-1 0 0,0 0 1 0 0,0 0-1 0 0,0 0 1 0 0,0-1 0 0 0,-1 0-1 0 0,1 1 1 0 0,4-5-1 0 0,5-2-93 0 0,23-19-263 0 0,-18 11 133 0 0,1-1 118 0 0,5-2 2646 0 0,-20 10-1923 0 0,-3 6 4217 0 0,-1 2-4785 0 0,1 1 1 0 0,0-1-1 0 0,0 1 0 0 0,0-1 1 0 0,0 1-1 0 0,-1 0 0 0 0,1-1 1 0 0,0 1-1 0 0,-1 0 0 0 0,1-1 1 0 0,0 1-1 0 0,0 0 0 0 0,-1-1 0 0 0,1 1 1 0 0,-1 0-1 0 0,1 0 0 0 0,0-1 1 0 0,-1 1-1 0 0,1 0 0 0 0,-1 0 1 0 0,1 0-1 0 0,0-1 0 0 0,-1 1 1 0 0,1 0-1 0 0,-1 0 0 0 0,1 0 1 0 0,-1 0-1 0 0,1 0 0 0 0,-1 0 1 0 0,0 0 79 0 0,-1 0 0 0 0,1 1 0 0 0,0-1 0 0 0,-1 1 0 0 0,1-1 0 0 0,0 1 0 0 0,0-1 0 0 0,-1 1 0 0 0,1 0 0 0 0,-1 1 0 0 0,-2 0 115 0 0,1 1 0 0 0,-1 0 1 0 0,1 0-1 0 0,0 1 1 0 0,0-1-1 0 0,-3 6 0 0 0,-42 83-217 0 0,40-74 62 0 0,-1 1-1 0 0,2 0 0 0 0,-7 29 1 0 0,13-43-112 0 0,0 0 0 0 0,1 1 0 0 0,-1-1 0 0 0,1 0 1 0 0,1 1-1 0 0,-1-1 0 0 0,1 0 0 0 0,-1 1 1 0 0,2-1-1 0 0,-1 0 0 0 0,3 8 0 0 0,-3-12 3 0 0,0 0-1 0 0,1 0 0 0 0,-1 0 1 0 0,0 0-1 0 0,0 0 0 0 0,1 0 1 0 0,-1 0-1 0 0,1-1 0 0 0,-1 1 1 0 0,1 0-1 0 0,-1-1 0 0 0,2 1 1 0 0,1 0-119 0 0,-2 0 102 0 0,0-1 0 0 0,-1 0 0 0 0,1 0 0 0 0,0 0 1 0 0,-1 0-1 0 0,1 0 0 0 0,0-1 0 0 0,-1 1 0 0 0,1 0 0 0 0,0-1 0 0 0,-1 0 0 0 0,1 1 0 0 0,0-1 1 0 0,1-1-1 0 0,22-12-275 0 0,-22 12 362 0 0,0-1 0 0 0,0 1 1 0 0,-1-1-1 0 0,1 0 1 0 0,-1 0-1 0 0,1 0 0 0 0,-1 0 1 0 0,0-1-1 0 0,3-4 1 0 0,10-36 345 0 0,-12 34-145 0 0,1 1 0 0 0,7-19-1 0 0,-6 13 106 0 0,0 1 61 0 0,-4 13 11 0 0,-1 1-386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0,1 0 0 0 0,-1 0 0 0 0,0 0 0 0 0,0 0 0 0 0,0-1 0 0 0,0 1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0,0-1 0 0 0,6 11 152 0 0,6 14-264 0 0,-9-16 82 0 0,1 0-1 0 0,0 0 1 0 0,0 0-1 0 0,1-1 0 0 0,0 0 1 0 0,0 1-1 0 0,1-2 1 0 0,7 8-1 0 0,-8-10-85 0 0,1-1 1 0 0,-1 1-1 0 0,1-1 0 0 0,0 0 0 0 0,0 0 1 0 0,0-1-1 0 0,0 0 0 0 0,0 0 0 0 0,0 0 1 0 0,1-1-1 0 0,-1 0 0 0 0,1 0 0 0 0,-1-1 1 0 0,1 0-1 0 0,-1 0 0 0 0,1 0 0 0 0,-1-1 1 0 0,1 0-1 0 0,-1 0 0 0 0,0-1 0 0 0,1 1 1 0 0,-1-1-1 0 0,0-1 0 0 0,0 1 0 0 0,0-1 1 0 0,-1 0-1 0 0,1-1 0 0 0,-1 1 0 0 0,7-6 1 0 0,4-5-256 0 0,3-1-448 0 0,-2 0 0 0 0,23-26 0 0 0,-26 23-16 0 0,-1 0 0 0 0,0-2 0 0 0,-2 1 0 0 0,0-1 0 0 0,15-41 0 0 0,-15 34-75 0 0,-5 12 218 0 0,-1 0 0 0 0,4-15 1 0 0,23-161-5236 0 0,-29 155 6116 0 0,-1 0 0 0 0,-2-1 0 0 0,-7-48 0 0 0,6 79-22 0 0,-1-16 1182 0 0,-2 1 1 0 0,0-1-1 0 0,-12-32 1 0 0,11 40-398 0 0,4 10-636 0 0,0-1 0 0 0,-1 1 0 0 0,1 0 0 0 0,-1-1 0 0 0,0 1 0 0 0,0 0 0 0 0,-1 0 0 0 0,1 0 0 0 0,-6-6 0 0 0,7 10-284 0 0,1-1 0 0 0,-1 1 0 0 0,1-1 0 0 0,-1 1 1 0 0,0-1-1 0 0,1 1 0 0 0,-1 0 0 0 0,0-1 0 0 0,1 1 0 0 0,-1 0 1 0 0,0 0-1 0 0,1 0 0 0 0,-1-1 0 0 0,0 1 0 0 0,0 0 0 0 0,1 0 1 0 0,-1 0-1 0 0,0 0 0 0 0,1 0 0 0 0,-1 0 0 0 0,0 0 0 0 0,0 1 1 0 0,1-1-1 0 0,-1 0 0 0 0,0 0 0 0 0,1 0 0 0 0,-1 1 0 0 0,0-1 1 0 0,1 0-1 0 0,-1 1 0 0 0,0-1 0 0 0,1 1 0 0 0,-1-1 0 0 0,1 0 1 0 0,-1 1-1 0 0,1 0 0 0 0,-1-1 0 0 0,1 1 0 0 0,-1-1 0 0 0,0 2 1 0 0,0 1 318 0 0,-1 1 1 0 0,0 0-1 0 0,1 0 1 0 0,0 0-1 0 0,-1 8 1 0 0,0-4-186 0 0,-1 10-143 0 0,1 0 0 0 0,0-1 0 0 0,1 32 0 0 0,9 57 264 0 0,-1-29-120 0 0,1 140 1248 0 0,-8-153-837 0 0,4 0 1 0 0,2-1 0 0 0,20 86-1 0 0,-20-129-589 0 0,1-1-1 0 0,0 0 0 0 0,17 28 1 0 0,-24-46-15 0 0,1 0 0 0 0,-1 0 1 0 0,1 0-1 0 0,0 0 0 0 0,0 0 1 0 0,0 0-1 0 0,0 0 1 0 0,0 0-1 0 0,0 0 0 0 0,0 0 1 0 0,0 0-1 0 0,0 0 1 0 0,0-1-1 0 0,0 1 0 0 0,0 0 1 0 0,1-1-1 0 0,-1 1 0 0 0,0-1 1 0 0,0 1-1 0 0,1-1 1 0 0,-1 0-1 0 0,0 0 0 0 0,1 1 1 0 0,-1-1-1 0 0,0 0 1 0 0,2 0-1 0 0,0-1-6 0 0,-1 1 1 0 0,0-1 0 0 0,1 1-1 0 0,-1-1 1 0 0,0 0-1 0 0,0 0 1 0 0,1 0-1 0 0,-1 0 1 0 0,0-1-1 0 0,0 1 1 0 0,0 0 0 0 0,0-1-1 0 0,-1 1 1 0 0,4-4-1 0 0,4-5 81 0 0,0-1 0 0 0,-1 1-1 0 0,-1-1 1 0 0,12-20 0 0 0,-4-6 204 0 0,13-43 0 0 0,-17 46-168 0 0,-11 33-26 0 0,0 0 1 0 0,0 0-1 0 0,0 1 0 0 0,1-1 1 0 0,-1 0-1 0 0,0 0 1 0 0,1 0-1 0 0,-1 0 0 0 0,1 0 1 0 0,-1 1-1 0 0,1-1 0 0 0,-1 0 1 0 0,2-1-1 0 0,3 14 539 0 0,-3-9-822 0 0,28 111-59 0 0,-26-96 225 0 0,-3-15 30 0 0,0 1-1 0 0,0 0 0 0 0,0 0 1 0 0,1 0-1 0 0,-1-1 0 0 0,1 1 1 0 0,2 3-1 0 0,6 11-71 0 0,-9-15 46 0 0,0 0-1 0 0,1 0 1 0 0,-1 0 0 0 0,1 0-1 0 0,0 0 1 0 0,0 0 0 0 0,0 0-1 0 0,0-1 1 0 0,1 1 0 0 0,-1-1-1 0 0,1 1 1 0 0,-1-1 0 0 0,4 2-1 0 0,-3-2 18 0 0,-1-1-47 0 0,0 0 1 0 0,-1 0-1 0 0,1 0 0 0 0,0 0 0 0 0,0-1 0 0 0,0 1 1 0 0,0-1-1 0 0,0 1 0 0 0,0-1 0 0 0,0 1 0 0 0,0-1 1 0 0,0 0-1 0 0,0 0 0 0 0,0 0 0 0 0,0 0 0 0 0,0-1 1 0 0,0 1-1 0 0,4-1 0 0 0,0-1-159 0 0,1 0-1 0 0,-1-1 1 0 0,0 1 0 0 0,0-1 0 0 0,0 0 0 0 0,0-1-1 0 0,0 1 1 0 0,-1-1 0 0 0,0-1 0 0 0,9-7-1 0 0,-14 12 214 0 0,7-7-217 0 0,0 1 0 0 0,-1-1 0 0 0,0 0 0 0 0,0 0 0 0 0,-1-1 0 0 0,0 0-1 0 0,6-12 1 0 0,22-69-577 0 0,-30 80 769 0 0,4-10 103 0 0,-5 15-11 0 0,0-1 0 0 0,0 1 0 0 0,-1-1 0 0 0,3-9 0 0 0,-4 11 34 0 0,1-1 1 0 0,0 1 0 0 0,1-1-1 0 0,-1 1 1 0 0,1-1 0 0 0,3-5 2142 0 0,-5 18-1404 0 0,-5 200 391 0 0,6-200-1216 0 0,-1 0 0 0 0,2 0 0 0 0,-1 0 0 0 0,1 0 0 0 0,1 0 0 0 0,-1-1 0 0 0,6 11 0 0 0,-6-15-21 0 0,1 0-1 0 0,0 0 0 0 0,0 0 1 0 0,1 0-1 0 0,-1-1 1 0 0,1 1-1 0 0,0-1 0 0 0,-1 0 1 0 0,6 3-1 0 0,-7-5 11 0 0,-1 0-1 0 0,0 0 0 0 0,1 0 0 0 0,-1-1 1 0 0,1 1-1 0 0,-1 0 0 0 0,1-1 0 0 0,-1 1 1 0 0,1-1-1 0 0,0 1 0 0 0,-1-1 0 0 0,1 0 1 0 0,0 0-1 0 0,-1 0 0 0 0,1 0 0 0 0,0 0 1 0 0,-1 0-1 0 0,4-1 0 0 0,-2 0-29 0 0,-1 0 1 0 0,1 0-1 0 0,-1 0 0 0 0,1 0 0 0 0,-1-1 0 0 0,1 1 1 0 0,-1-1-1 0 0,0 1 0 0 0,0-1 0 0 0,3-4 0 0 0,0 1-30 0 0,-1 0 0 0 0,0 0 0 0 0,0-1 0 0 0,-1 0 0 0 0,0 0 0 0 0,0 0 0 0 0,0 0-1 0 0,3-11 1 0 0,-3 2 131 0 0,0 0 1 0 0,-2 0-1 0 0,0 0 0 0 0,0 0 0 0 0,-2 0 0 0 0,0 0 0 0 0,0 0 0 0 0,-1 0 0 0 0,-1 0 0 0 0,-1 0 1 0 0,-5-15-1 0 0,6 21 63 0 0,0-1 54 0 0,-1-1-1 0 0,0 1 1 0 0,-1-1 0 0 0,-7-11-1 0 0,-6-17 115 0 0,18 38-144 0 0,-1 1-151 0 0,1 0 0 0 0,-1 0 1 0 0,1 0-1 0 0,0 0 0 0 0,-1 0 0 0 0,1-1 1 0 0,0 1-1 0 0,-1 0 0 0 0,1 0 1 0 0,0 0-1 0 0,-1 0 0 0 0,1-1 1 0 0,0 1-1 0 0,-1 0 0 0 0,1 0 1 0 0,0-1-1 0 0,-1 1 0 0 0,1 0 1 0 0,0 0-1 0 0,0-1 0 0 0,0 1 1 0 0,-1 0-1 0 0,1-1 0 0 0,0 1 1 0 0,0 0-1 0 0,0-1 0 0 0,0 1 0 0 0,-1 0 1 0 0,1-1-1 0 0,0 1 0 0 0,0 0 1 0 0,0-1-1 0 0,0 1 0 0 0,0-1 1 0 0,0 1-1 0 0,0 0 0 0 0,0-1 1 0 0,0 1-1 0 0,0 0 0 0 0,0-1 1 0 0,0 1-1 0 0,0-1 0 0 0,1 1 1 0 0,-1 0-1 0 0,0-1 0 0 0,0 1 1 0 0,0 0-1 0 0,0-1 0 0 0,1 1 1 0 0,8-20-192 0 0,-7 17 168 0 0,-2 2 14 0 0,1 0 0 0 0,0 0 0 0 0,0 0 0 0 0,0 0 0 0 0,0 0-1 0 0,0 1 1 0 0,0-1 0 0 0,0 0 0 0 0,0 0 0 0 0,0 1 0 0 0,2-2 0 0 0,2 0-22 0 0,56-49-166 0 0,-54 46 103 0 0,0 0 0 0 0,1 1 1 0 0,-1-1-1 0 0,1 2 0 0 0,0-1 0 0 0,1 1 0 0 0,8-3 0 0 0,-8 4 26 0 0,-7 2 51 0 0,0-1 1 0 0,0 0-1 0 0,1 1 1 0 0,-1-1-1 0 0,0 1 1 0 0,0-1-1 0 0,0 1 1 0 0,1 0 0 0 0,-1 0-1 0 0,0 0 1 0 0,0 0-1 0 0,1 1 1 0 0,-1-1-1 0 0,0 1 1 0 0,0-1-1 0 0,0 1 1 0 0,0 0-1 0 0,1-1 1 0 0,-1 1 0 0 0,0 0-1 0 0,0 1 1 0 0,-1-1-1 0 0,1 0 1 0 0,3 3-1 0 0,3 4 45 0 0,0 0 0 0 0,-1 1 0 0 0,0 0 0 0 0,0 1 0 0 0,-1-1 0 0 0,0 1 0 0 0,-1 0 0 0 0,7 19 0 0 0,-4-6 40 0 0,-1 0 0 0 0,-1 0 0 0 0,3 29 0 0 0,-4-3 243 0 0,-4-20 78 0 0,-1-1-215 0 0,2-16-40 0 0,-1-10 734 0 0,-1-21-693 0 0,5-20-64 0 0,-4 16-109 0 0,1 1 1 0 0,2 0 0 0 0,6-26 0 0 0,-1 11-58 0 0,-5 22 21 0 0,0 1 1 0 0,1 0 0 0 0,1 1-1 0 0,0-1 1 0 0,0 1 0 0 0,2 0-1 0 0,0 1 1 0 0,0 0 0 0 0,11-13-1 0 0,-15 21 23 0 0,-3 2 4 0 0,0 0-1 0 0,1 1 1 0 0,0-1 0 0 0,-1 1 0 0 0,1-1-1 0 0,0 1 1 0 0,-1-1 0 0 0,1 1-1 0 0,0 0 1 0 0,0 0 0 0 0,0 0 0 0 0,0 0-1 0 0,3-1 1 0 0,-3 2 6 0 0,-1-1 0 0 0,0 0 0 0 0,1 1 0 0 0,-1-1 0 0 0,0 1 1 0 0,1-1-1 0 0,-1 1 0 0 0,1 0 0 0 0,-1 0 0 0 0,1 0 0 0 0,-1 0 0 0 0,1 0 0 0 0,-1 0 1 0 0,1 0-1 0 0,-1 0 0 0 0,1 0 0 0 0,-1 1 0 0 0,1-1 0 0 0,-1 0 0 0 0,0 1 0 0 0,1 0 0 0 0,-1-1 1 0 0,0 1-1 0 0,1 0 0 0 0,-1-1 0 0 0,0 1 0 0 0,0 0 0 0 0,0 0 0 0 0,1 0 0 0 0,-1 0 0 0 0,0 0 1 0 0,0 1-1 0 0,-1-1 0 0 0,2 2 0 0 0,2 4-30 0 0,0-1 0 0 0,-1 1 0 0 0,-1 1 1 0 0,1-1-1 0 0,1 11 0 0 0,0-6 20 0 0,0 3 15 0 0,0-5 0 0 0,-1 1 0 0 0,-1 0 0 0 0,2 13 0 0 0,20 115 0 0 0,-21-129-3 0 0,0 0-1 0 0,1-1 1 0 0,1 1-1 0 0,8 14 1 0 0,-12-24-5 0 0,-1 0 0 0 0,0 1 0 0 0,1-1 0 0 0,-1 1-1 0 0,1-1 1 0 0,-1 0 0 0 0,1 1 0 0 0,-1-1 0 0 0,1 0 0 0 0,-1 0 0 0 0,1 0 0 0 0,0 1 0 0 0,-1-1 0 0 0,1 0 0 0 0,-1 0 0 0 0,1 0-1 0 0,0 0 1 0 0,2 1-19 0 0,-2 0 15 0 0,1-1 0 0 0,-1 1 0 0 0,0 0 0 0 0,1-1 0 0 0,-1 1 0 0 0,0-1 0 0 0,1 0 0 0 0,-1 1 0 0 0,1-1 0 0 0,-1 0 0 0 0,1 0 1 0 0,-1 0-1 0 0,0 0 0 0 0,1 0 0 0 0,-1 0 0 0 0,2-1 0 0 0,0 0-27 0 0,0 0 0 0 0,0 0 0 0 0,0-1 0 0 0,0 0 1 0 0,0 1-1 0 0,4-5 0 0 0,2-1-25 0 0,1-1 1 0 0,-1-1-1 0 0,-1 0 1 0 0,1 0-1 0 0,-2-1 1 0 0,1 0-1 0 0,-1 0 1 0 0,8-18-1 0 0,4-2 51 0 0,6-14 15 0 0,24-56 9 0 0,-36 75 69 0 0,25-37 0 0 0,-32 52-48 0 0,-1 5-24 0 0,-1-1-1 0 0,1 1 1 0 0,0 0 0 0 0,0 1 0 0 0,1-1-1 0 0,-1 1 1 0 0,1 0 0 0 0,0 0 0 0 0,0 1 0 0 0,7-3-1 0 0,-11 5-5 0 0,0 0-1 0 0,0 1 0 0 0,0 0 1 0 0,0-1-1 0 0,0 1 0 0 0,0 0 1 0 0,0 0-1 0 0,1 0 0 0 0,-1 1 0 0 0,0-1 1 0 0,0 0-1 0 0,0 1 0 0 0,0-1 1 0 0,0 1-1 0 0,0 0 0 0 0,0 0 1 0 0,0-1-1 0 0,0 1 0 0 0,0 1 1 0 0,0-1-1 0 0,-1 0 0 0 0,1 0 1 0 0,1 2-1 0 0,5 4 10 0 0,0 0 0 0 0,14 17-1 0 0,-22-23-10 0 0,93 106-162 0 0,-55-67 103 0 0,-28-30 38 0 0,1 1 0 0 0,-1 0 1 0 0,8 13-1 0 0,-6-9-23 0 0,15 17-1 0 0,-17-20 16 0 0,0 0 0 0 0,14 22 0 0 0,-15-22 18 0 0,-6-7 23 0 0,1 0 0 0 0,-1 0 0 0 0,-1 0 0 0 0,1 0 0 0 0,2 8 1 0 0,-4-12 30 0 0,-1 0 0 0 0,0 0 0 0 0,0 1 0 0 0,0-1 1 0 0,0 0-1 0 0,0 0 0 0 0,0 1 0 0 0,0-1 0 0 0,0 0 1 0 0,0 0-1 0 0,-1 0 0 0 0,1 1 0 0 0,0-1 0 0 0,-1 0 1 0 0,1 0-1 0 0,-1 0 0 0 0,0 0 0 0 0,1 0 0 0 0,-1 0 1 0 0,0 0-1 0 0,1 0 0 0 0,-2 1 0 0 0,-20 18 902 0 0,14-15-665 0 0,0 0 0 0 0,0-1-1 0 0,-11 3 1 0 0,5-1 20 0 0,9-4-177 0 0,-1 0 1 0 0,0 0-1 0 0,-10 1 1 0 0,-12 3 253 0 0,15-2-183 0 0,-1-1 0 0 0,1 0 0 0 0,-1-1 0 0 0,-15 1 0 0 0,2-1-46 0 0,6 2-130 0 0,-10 0-33 0 0,15-1-655 0 0,15-2 563 0 0,1-1 0 0 0,-1 0 0 0 0,0 1 0 0 0,0-1 0 0 0,1 0-1 0 0,-1 0 1 0 0,0 0 0 0 0,0 0 0 0 0,0 0 0 0 0,1 1 0 0 0,-1-1 0 0 0,0-1 0 0 0,0 1 0 0 0,0 0 0 0 0,0 0 0 0 0,1 0 0 0 0,-1 0 0 0 0,0 0 0 0 0,0-1 0 0 0,1 1 0 0 0,-1 0 0 0 0,0-1 0 0 0,0 1 0 0 0,1-1 0 0 0,-1 1 0 0 0,0-1 0 0 0,1 1 0 0 0,-1-1 0 0 0,1 1 0 0 0,-2-2 0 0 0,-7-9-1844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0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758 1 22431 0 0,'0'0'2422'0'0,"2"2"-2610"0"0,33 31-1531 0 0,-33-32 1460 0 0,-2-1-25 0 0,0 0 255 0 0,0 0 1 0 0,1 0 0 0 0,-1 0-1 0 0,0 1 1 0 0,0-1-1 0 0,1 0 1 0 0,-1 0-1 0 0,0 0 1 0 0,0 1 0 0 0,1-1-1 0 0,-1 0 1 0 0,0 0-1 0 0,0 1 1 0 0,0-1-1 0 0,0 0 1 0 0,0 1-1 0 0,1-1 1 0 0,-1 0 0 0 0,0 0-1 0 0,0 1 1 0 0,0-1-1 0 0,0 0 1 0 0,0 1-1 0 0,0-1 1 0 0,0 0 0 0 0,0 1-1 0 0,0 10-4236 0 0</inkml:trace>
  <inkml:trace contextRef="#ctx0" brushRef="#br0" timeOffset="1">95 325 13824 0 0,'-76'41'1801'0'0,"68"-37"-1721"0"0,-3-4 8172 0 0,23-3-7538 0 0,25-5-1034 0 0,-23 4 246 0 0,22-3 0 0 0,333-28-118 0 0,-303 31-684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2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21743 0 0,'0'0'1966'0'0,"0"2"-1618"0"0,0-1-349 0 0,0 0-1 0 0,0 0 1 0 0,0-1 0 0 0,0 1 0 0 0,0 0 0 0 0,0 0 0 0 0,0 0 0 0 0,0 0 0 0 0,0-1 0 0 0,0 1 0 0 0,0 0-1 0 0,1 0 1 0 0,-1 0 0 0 0,0 0 0 0 0,1-1 0 0 0,-1 1 0 0 0,0 0 0 0 0,1 0 0 0 0,-1-1 0 0 0,1 1 0 0 0,-1 0 0 0 0,1-1-1 0 0,1 2 1 0 0,0 0-24 0 0,7 15-105 0 0,-1 1 0 0 0,-1 0 0 0 0,-1 0 0 0 0,0 0 0 0 0,-1 1 0 0 0,3 33 0 0 0,15 95 183 0 0,-7-54-26 0 0,-4-8 29 0 0,37 205 374 0 0,-31-212-148 0 0,-13-55-210 0 0,-3-16-65 0 0,-1 0-1 0 0,1 0 1 0 0,0-1-1 0 0,0 1 1 0 0,0-1-1 0 0,1 1 1 0 0,0-1-1 0 0,5 7 1 0 0,-3 0-1080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3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19 908 11600 0 0,'-1'-1'168'0'0,"-3"-2"-109"0"0,-9 7 6315 0 0,31-5-6221 0 0,0 0 0 0 0,0-2 0 0 0,-1 0 1 0 0,1-1-1 0 0,-1 0 0 0 0,1-2 0 0 0,-1 0 1 0 0,-1-1-1 0 0,1 0 0 0 0,-1-2 0 0 0,17-11 0 0 0,31-16-43 0 0,8-5-38 0 0,-32 14-29 0 0,-6 6-83 0 0,-2-2 0 0 0,34-31-1 0 0,-41 31-4 0 0,-11 11 27 0 0,-1 0 0 0 0,0-1 0 0 0,10-15 0 0 0,12-22 111 0 0,-3-2 0 0 0,49-105 0 0 0,-70 130 42 0 0,8-34 0 0 0,-14 43-71 0 0,-1 4 23 0 0,-1 0 0 0 0,0-1 0 0 0,-1 1 0 0 0,0-1 0 0 0,-1 1-1 0 0,-2-24 1 0 0,0 34-24 0 0,1 0 0 0 0,-1 0 0 0 0,0 0 0 0 0,0 0 0 0 0,-1 1-1 0 0,1-1 1 0 0,-1 0 0 0 0,0 1 0 0 0,0-1 0 0 0,0 1 0 0 0,0-1 0 0 0,-1 1-1 0 0,-3-3 1 0 0,6 5-39 0 0,-1 1-1 0 0,0 0 0 0 0,1-1 1 0 0,-1 1-1 0 0,0 0 1 0 0,1-1-1 0 0,-1 1 0 0 0,0 0 1 0 0,0 0-1 0 0,1 0 0 0 0,-1 0 1 0 0,0-1-1 0 0,0 1 0 0 0,1 0 1 0 0,-1 0-1 0 0,0 1 0 0 0,0-1 1 0 0,1 0-1 0 0,-1 0 1 0 0,0 0-1 0 0,0 0 0 0 0,1 1 1 0 0,-1-1-1 0 0,0 0 0 0 0,1 1 1 0 0,-1-1-1 0 0,0 0 0 0 0,1 1 1 0 0,-1-1-1 0 0,0 1 1 0 0,0 0-1 0 0,-1 1-8 0 0,0-1 0 0 0,0 1 0 0 0,1 0 0 0 0,-1 0 0 0 0,0 0 0 0 0,1 0 0 0 0,-1 1 0 0 0,-1 2 0 0 0,-3 10-39 0 0,1 0 1 0 0,0 1-1 0 0,1 0 1 0 0,1 0-1 0 0,-2 20 0 0 0,3-6-66 0 0,2 58-1 0 0,6-43 71 0 0,1-1 0 0 0,14 47-1 0 0,-11-52-19 0 0,42 131-88 0 0,-39-130 117 0 0,48 114 11 0 0,-56-134 0 0 0,-4-16 0 0 0,0 0 0 0 0,0 0 0 0 0,0-1 0 0 0,3 8 0 0 0,5 15 11 0 0,-9-25 546 0 0,6-22-305 0 0,-2 12-132 0 0,-2 2 8 0 0,0 0-1 0 0,1 1 0 0 0,0 0 1 0 0,5-9-1 0 0,-2 2-77 0 0,-2 6-366 0 0,1-1 501 0 0,-4 8-175 0 0,-1 0-1 0 0,1 1 1 0 0,-1-1-1 0 0,1 0 1 0 0,0 0-1 0 0,-1 1 1 0 0,1-1-1 0 0,-1 0 1 0 0,1 1-1 0 0,0-1 1 0 0,-1 1-1 0 0,1-1 1 0 0,-1 0-1 0 0,0 1 1 0 0,1-1-1 0 0,-1 1 0 0 0,1 0 1 0 0,13 17-48 0 0,16 24 0 0 0,-29-41 37 0 0,6 9-13 0 0,-4-4 8 0 0,0-1-1 0 0,1 0 0 0 0,0 1 1 0 0,0-2-1 0 0,10 10 0 0 0,-2-5 22 0 0,1 0-1 0 0,0 0 0 0 0,0-2 1 0 0,22 10-1 0 0,-27-14-12 0 0,0 0 1 0 0,0-1-1 0 0,0 0 0 0 0,0 0 0 0 0,0-1 0 0 0,0 0 1 0 0,0-1-1 0 0,0 0 0 0 0,1 0 0 0 0,8-2 0 0 0,-6 1-60 0 0,-1-1-1 0 0,0-1 0 0 0,0 0 1 0 0,0 0-1 0 0,0-1 0 0 0,0 0 1 0 0,-1-1-1 0 0,0 0 0 0 0,1 0 1 0 0,-2-1-1 0 0,1 0 0 0 0,-1-1 1 0 0,0 0-1 0 0,14-15 0 0 0,-9 8 48 0 0,-10 11 6 0 0,1 0-1 0 0,-1 0 1 0 0,0-1 0 0 0,0 1 0 0 0,-1-1-1 0 0,1 0 1 0 0,-1 0 0 0 0,1 0 0 0 0,2-8-1 0 0,-1-3 63 0 0,-2 12-16 0 0,-1 0 0 0 0,0 0 0 0 0,0 0-1 0 0,-1 0 1 0 0,1 0 0 0 0,-1 0 0 0 0,1 0 0 0 0,-1 0-1 0 0,0-1 1 0 0,0 1 0 0 0,0 0 0 0 0,-1 0-1 0 0,1 0 1 0 0,-1 0 0 0 0,0 0 0 0 0,0 0 0 0 0,0 0-1 0 0,-2-5 1 0 0,-7-14 343 0 0,7 16-320 0 0,0-1 0 0 0,0 1 0 0 0,0-1 0 0 0,-1 1 0 0 0,0 0 0 0 0,0 1 0 0 0,-1-1 0 0 0,0 1 0 0 0,0 0 0 0 0,-6-6 0 0 0,3-1-74 0 0,7 11-54 0 0,-3 14-311 0 0,3-5 358 0 0,0 1 1 0 0,1-1-1 0 0,1 0 0 0 0,-1 0 1 0 0,1 0-1 0 0,3 11 0 0 0,0 6-38 0 0,4 22 19 0 0,2 0 1 0 0,30 85-1 0 0,-35-119 38 0 0,1-1 0 0 0,0 0 0 0 0,0 0-1 0 0,2 0 1 0 0,-1-1 0 0 0,2-1 0 0 0,-1 1-1 0 0,16 13 1 0 0,-21-21-79 0 0,1 0-1 0 0,0 0 0 0 0,0 0 0 0 0,0-1 1 0 0,0 1-1 0 0,0-1 0 0 0,1 0 0 0 0,-1-1 1 0 0,1 1-1 0 0,5 1 0 0 0,-2-2-1573 0 0,0 0-1 0 0,-1 0 1 0 0,10 0-1 0 0,13-1-5606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4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328 633 9672 0 0,'0'0'748'0'0,"-1"-2"-492"0"0,0 2-171 0 0,0-1 1 0 0,0 0-1 0 0,1 0 1 0 0,-1 1 0 0 0,0-1-1 0 0,1 0 1 0 0,-1 0-1 0 0,1 0 1 0 0,-1 0-1 0 0,1 0 1 0 0,-1 0 0 0 0,1 0-1 0 0,0 0 1 0 0,-1 0-1 0 0,1 0 1 0 0,0 0-1 0 0,0 0 1 0 0,0 0 0 0 0,0 0-1 0 0,0 0 1 0 0,0-1-1 0 0,-1 0 370 0 0,1 0 1 0 0,-1 1-1 0 0,0-1 0 0 0,0 0 0 0 0,0 1 0 0 0,0-1 0 0 0,-1 1 1 0 0,1-1-1 0 0,0 1 0 0 0,-1 0 0 0 0,1-1 0 0 0,-3-1 0 0 0,-4-4 823 0 0,4 4-1096 0 0,0-1-1 0 0,0 1 1 0 0,0 0 0 0 0,-1 0 0 0 0,1 1 0 0 0,-1-1 0 0 0,1 1-1 0 0,-7-2 1 0 0,-15-9 356 0 0,22 11-508 0 0,0 0-1 0 0,-1 0 0 0 0,1 1 1 0 0,0-1-1 0 0,-1 1 0 0 0,1 0 1 0 0,-1 0-1 0 0,1 1 0 0 0,-1-1 1 0 0,0 1-1 0 0,1 0 0 0 0,-1 0 1 0 0,1 0-1 0 0,-1 1 0 0 0,0 0 1 0 0,1 0-1 0 0,-1 0 0 0 0,1 0 1 0 0,0 1-1 0 0,-1 0 0 0 0,1 0 1 0 0,0 0-1 0 0,0 0 0 0 0,0 0 1 0 0,0 1-1 0 0,-3 3 0 0 0,-3 4-4 0 0,1 0-1 0 0,0 0 1 0 0,-15 23 0 0 0,21-26-16 0 0,-1 0 1 0 0,1 0 0 0 0,0 0 0 0 0,1 0 0 0 0,-1 1 0 0 0,2-1-1 0 0,-1 1 1 0 0,0 11 0 0 0,0-10 9 0 0,1 0 0 0 0,-1-1-1 0 0,-6 16 1 0 0,5-16 0 0 0,1 0-1 0 0,-1 0 1 0 0,-1 15-1 0 0,6 36-2 0 0,-3-54-15 0 0,0 1-3 0 0,1 0 0 0 0,-1-1 0 0 0,1 1 0 0 0,0 0 0 0 0,1-1 1 0 0,-1 1-1 0 0,1 0 0 0 0,0-1 0 0 0,0 1 0 0 0,3 6 0 0 0,2 1-63 0 0,-4-7 10 0 0,0-1 1 0 0,0 1-1 0 0,1-1 1 0 0,0 0-1 0 0,5 8 1 0 0,-6-12 14 0 0,-1 1 0 0 0,1-1 0 0 0,-1 1 0 0 0,1-1 0 0 0,0 0 0 0 0,0 1 0 0 0,0-1 0 0 0,0 0 0 0 0,0 0 0 0 0,0 0 0 0 0,0-1 0 0 0,0 1 0 0 0,0 0 0 0 0,0-1 0 0 0,0 1 0 0 0,1-1 0 0 0,-1 0 0 0 0,0 0 0 0 0,3 0 0 0 0,-2 1-15 0 0,1-1-1 0 0,-1 0 0 0 0,1 0 0 0 0,0-1 0 0 0,-1 1 1 0 0,1-1-1 0 0,-1 1 0 0 0,1-1 0 0 0,-1 0 1 0 0,1-1-1 0 0,-1 1 0 0 0,0 0 0 0 0,1-1 0 0 0,-1 0 1 0 0,0 0-1 0 0,0 0 0 0 0,3-2 0 0 0,0-1 49 0 0,0 0 0 0 0,-1 0-1 0 0,0 0 1 0 0,1-1-1 0 0,-2 0 1 0 0,1 0 0 0 0,-1 0-1 0 0,0-1 1 0 0,0 1 0 0 0,-1-1-1 0 0,1 0 1 0 0,1-8-1 0 0,5-12 162 0 0,-8 23-103 0 0,0 0 0 0 0,0-1-1 0 0,-1 1 1 0 0,0-1 0 0 0,0 0 0 0 0,0 1 0 0 0,0-8-1 0 0,3-17 234 0 0,-3 23-204 0 0,0 1-1 0 0,-1 0 0 0 0,1 0 1 0 0,-1 0-1 0 0,-1-10 0 0 0,-1 6 50 0 0,2 6-81 0 0,-1 0 1 0 0,0 0 0 0 0,1 1-1 0 0,0-1 1 0 0,-1 0-1 0 0,1 0 1 0 0,0 0-1 0 0,0 1 1 0 0,1-1 0 0 0,-1 0-1 0 0,1 0 1 0 0,1-4-1 0 0,-2 7-22 0 0,0 0-1 0 0,0 0 0 0 0,0-1 1 0 0,0 1-1 0 0,0 0 0 0 0,0 0 1 0 0,0 0-1 0 0,0 0 0 0 0,0 0 1 0 0,0 0-1 0 0,0 0 1 0 0,0-1-1 0 0,0 1 0 0 0,0 0 1 0 0,-1 0-1 0 0,1 0 0 0 0,0 0 1 0 0,0 0-1 0 0,0 0 0 0 0,0 0 1 0 0,0 0-1 0 0,0-1 0 0 0,0 1 1 0 0,0 0-1 0 0,0 0 1 0 0,0 0-1 0 0,0 0 0 0 0,0 0 1 0 0,0 0-1 0 0,-1 0 0 0 0,1 0 1 0 0,0 0-1 0 0,0 0 0 0 0,0 0 1 0 0,0 0-1 0 0,0 0 0 0 0,0 0 1 0 0,0 0-1 0 0,0 0 0 0 0,-1 0 1 0 0,1 0-1 0 0,0 0 1 0 0,0 0-1 0 0,0 0 0 0 0,0 0 1 0 0,0 0-1 0 0,0 0 0 0 0,0 0 1 0 0,-1 0-1 0 0,1 0 0 0 0,0 0 1 0 0,0 0-1 0 0,0 0 0 0 0,0 0 1 0 0,0 0-1 0 0,0 0 1 0 0,0 0-1 0 0,-1 0 0 0 0,2 18-78 0 0,1-1 0 0 0,5 29-1 0 0,-3-23 42 0 0,-4-17-6 0 0,1 0 0 0 0,0 0 0 0 0,1 0 0 0 0,-1 0 0 0 0,1 0 0 0 0,5 9 0 0 0,7 22-292 0 0,-12-31 278 0 0,0 0 0 0 0,0 0 0 0 0,0 0 0 0 0,1-1 0 0 0,-1 1 0 0 0,1-1 0 0 0,1 0 0 0 0,6 9 0 0 0,-7-11 9 0 0,0 1 0 0 0,0-1 0 0 0,1 0 0 0 0,0 0 0 0 0,-1 0 0 0 0,1 0 0 0 0,0-1 0 0 0,0 0 0 0 0,0 1 0 0 0,1-1-1 0 0,-1-1 1 0 0,0 1 0 0 0,1-1 0 0 0,-1 0 0 0 0,1 0 0 0 0,0 0 0 0 0,-1 0 0 0 0,1-1 0 0 0,0 0 0 0 0,-1 0 0 0 0,1 0 0 0 0,0-1 0 0 0,-1 1-1 0 0,1-1 1 0 0,5-2 0 0 0,-1 1-7 0 0,0-2 0 0 0,0 0 0 0 0,0 0 1 0 0,0 0-1 0 0,0-1 0 0 0,-1 0 0 0 0,0-1 0 0 0,0 0 0 0 0,-1 0 0 0 0,8-8 0 0 0,9-10 13 0 0,93-101-61 0 0,-90 93 77 0 0,-9 10 4 0 0,0 0 0 0 0,-1-1 0 0 0,20-37 0 0 0,-4 1 22 0 0,-20 38-18 0 0,-1 0 0 0 0,-2 0 0 0 0,10-25 0 0 0,-12 22-5 0 0,0 0 0 0 0,-2 0 0 0 0,0 0-1 0 0,-2-1 1 0 0,3-41 0 0 0,-7 53 22 0 0,-3-58 152 0 0,2 62-119 0 0,0 0 0 0 0,-1 0 0 0 0,0 0 0 0 0,-1 1 0 0 0,-6-16 1 0 0,0-1 144 0 0,8 20-147 0 0,-1 1 0 0 0,0-1 1 0 0,0 0-1 0 0,0 0 0 0 0,-1 1 1 0 0,-3-6-1 0 0,3 7-26 0 0,0-1 0 0 0,0 0 0 0 0,0 1 0 0 0,-1 0 0 0 0,1 0 1 0 0,-1 0-1 0 0,0 0 0 0 0,0 1 0 0 0,0-1 0 0 0,-1 1 0 0 0,1 0 0 0 0,0 0 0 0 0,-1 1 0 0 0,1-1 1 0 0,-6 0-1 0 0,5 2-8 0 0,1-1 1 0 0,0 1-1 0 0,0 0 1 0 0,-1 1 0 0 0,1-1-1 0 0,0 1 1 0 0,0 0 0 0 0,-1 0-1 0 0,1 0 1 0 0,0 0-1 0 0,0 1 1 0 0,0 0 0 0 0,0 0-1 0 0,1 0 1 0 0,-1 0 0 0 0,-5 5-1 0 0,-6 3-29 0 0,11-8 3 0 0,1 0 1 0 0,0 0 0 0 0,0 0 0 0 0,0 0 0 0 0,0 1 0 0 0,1-1-1 0 0,-1 1 1 0 0,0 0 0 0 0,1-1 0 0 0,0 1 0 0 0,0 0-1 0 0,0 0 1 0 0,0 1 0 0 0,0-1 0 0 0,1 0 0 0 0,-1 1 0 0 0,1-1-1 0 0,-1 5 1 0 0,-15 53 4 0 0,12-46 0 0 0,0 0 0 0 0,2 1 0 0 0,-1-1 0 0 0,-1 31 0 0 0,2-10 0 0 0,1-30 0 0 0,1 0 0 0 0,1 0 0 0 0,-1 1 0 0 0,1-1 0 0 0,0 0 0 0 0,1 0 0 0 0,-1 0 0 0 0,3 6 0 0 0,1 5 0 0 0,1-4 0 0 0,-2 1 0 0 0,1 0 0 0 0,-2 0 0 0 0,1 16 0 0 0,-1-13 0 0 0,1 0 0 0 0,1 0 0 0 0,0 0 0 0 0,8 19 0 0 0,3 11 0 0 0,-9-29-10 0 0,1-1 0 0 0,1 0 0 0 0,0 0-1 0 0,20 28 1 0 0,1 2 8 0 0,-23-36-9 0 0,2 0 0 0 0,-1-1 0 0 0,2 0 0 0 0,17 17 0 0 0,-25-26 6 0 0,17 19-172 0 0,-13-14 52 0 0,0 0 1 0 0,0-1-1 0 0,0 0 0 0 0,1 0 0 0 0,8 5 1 0 0,-7-5-318 0 0,0-1 1 0 0,0-1 0 0 0,12 5-1 0 0,-15-7-348 0 0,0 0 0 0 0,0 0 0 0 0,0 0 0 0 0,0 0 0 0 0,5-1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0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23 5960 0 0,'0'0'1365'0'0,"-14"0"3036"0"0,10 1-3973 0 0,4-1-266 0 0,-1 0 0 0 0,0 0 0 0 0,0 0 0 0 0,0 0 0 0 0,0 0 0 0 0,0 0 0 0 0,0 0 0 0 0,0 0-1 0 0,0 0 1 0 0,0-1 0 0 0,0 1 0 0 0,1 0 0 0 0,-1-1 0 0 0,0 1 0 0 0,-1-1 0 0 0,1 0 289 0 0,-1 1-131 0 0,-32 0 3635 0 0,16 3-1124 0 0,21-1-2519 0 0,0-1 0 0 0,1 0 1 0 0,-1 0-1 0 0,1 0 0 0 0,0 0 0 0 0,-1 0 1 0 0,1 0-1 0 0,-1-1 0 0 0,7 0 0 0 0,48-2-319 0 0,0 1 236 0 0,114 7 140 0 0,-113-6-311 0 0,158-4 20 0 0,-160-4-69 0 0,-39 5 19 0 0,35-2-1 0 0,-46 5-16 0 0,-2 1 0 0 0,0-1-1 0 0,0 0 0 0 0,0 0 1 0 0,0-1-1 0 0,0 0 1 0 0,0 1-1 0 0,-1-2 1 0 0,1 1-1 0 0,0 0 1 0 0,-1-1-1 0 0,1 0 0 0 0,4-3 1 0 0,-8 5 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5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104 269 3680 0 0,'5'0'66'0'0,"0"-1"-1"0"0,0 1 1 0 0,-1-1 0 0 0,1 0-1 0 0,0 0 1 0 0,-1 0 0 0 0,1-1-1 0 0,4-2 1 0 0,-8 4-61 0 0,0-1 1054 0 0,18-11 3986 0 0,-18 8-4780 0 0,0 0 0 0 0,1-1 1 0 0,-1 1-1 0 0,-1 0 0 0 0,1 0 1 0 0,-1-1-1 0 0,1 1 0 0 0,-1 0 1 0 0,0 0-1 0 0,-1-1 0 0 0,0-4 1 0 0,0-13 284 0 0,1 20-499 0 0,-1 0 0 0 0,1-1 0 0 0,0 1 0 0 0,-1 0 0 0 0,1 0 0 0 0,-1 0-1 0 0,0-1 1 0 0,-1-1 0 0 0,2 2-19 0 0,-1 1 1 0 0,0-1-1 0 0,1 1 0 0 0,-1-1 0 0 0,1 0 1 0 0,0 1-1 0 0,0-1 0 0 0,-1 0 1 0 0,1 1-1 0 0,0-1 0 0 0,0 0 0 0 0,1-2 1 0 0,-1-3 127 0 0,0 0 0 0 0,0-1 1 0 0,-1 1-1 0 0,1 0 1 0 0,-2 0-1 0 0,-2-11 1 0 0,1 5 155 0 0,2 10-215 0 0,0 0 0 0 0,0 0 0 0 0,-1 1 0 0 0,1-1 0 0 0,-1 1 0 0 0,1-1 0 0 0,-1 1 0 0 0,0 0 0 0 0,0-1 0 0 0,0 1 0 0 0,0 0 0 0 0,0 0 0 0 0,-1 1 0 0 0,1-1 0 0 0,0 0 0 0 0,-1 1 0 0 0,0-1-1 0 0,1 1 1 0 0,-1 0 0 0 0,0 0 0 0 0,1 0 0 0 0,-1 0 0 0 0,0 1 0 0 0,0-1 0 0 0,0 1 0 0 0,0-1 0 0 0,0 1 0 0 0,0 0 0 0 0,0 0 0 0 0,-3 1 0 0 0,2 1 60 0 0,0 1 1 0 0,0 0 0 0 0,0 0-1 0 0,0 0 1 0 0,0 0 0 0 0,0 0-1 0 0,1 1 1 0 0,0 0-1 0 0,0-1 1 0 0,-3 6 0 0 0,1-3-142 0 0,1 0 48 0 0,1 1 0 0 0,-1-1 0 0 0,1 1 0 0 0,0 0 0 0 0,1 1 0 0 0,0-1 0 0 0,0 0 0 0 0,-1 11 0 0 0,-2 2-13 0 0,4-11-35 0 0,0-1 0 0 0,0 0 0 0 0,1 1 0 0 0,0-1 0 0 0,0 1 0 0 0,4 15 0 0 0,0 22 124 0 0,-4-43-137 0 0,0 0 0 0 0,0 1-1 0 0,0-1 1 0 0,1 0 0 0 0,-1 0 0 0 0,1 0 0 0 0,0 1-1 0 0,0-1 1 0 0,0 0 0 0 0,1 0 0 0 0,-1 0 0 0 0,1-1-1 0 0,-1 1 1 0 0,1 0 0 0 0,0-1 0 0 0,0 1 0 0 0,0-1 0 0 0,4 4-1 0 0,-3-3-6 0 0,-1 1 0 0 0,1 0 0 0 0,0 0 0 0 0,-1 0 0 0 0,3 7 0 0 0,-4-10-7 0 0,0 1 0 0 0,0-1-1 0 0,-1 0 1 0 0,1 0 0 0 0,0 0-1 0 0,0 0 1 0 0,1 0 0 0 0,-1 0 0 0 0,0-1-1 0 0,0 1 1 0 0,0 0 0 0 0,1 0-1 0 0,-1-1 1 0 0,0 1 0 0 0,0-1-1 0 0,1 1 1 0 0,-1-1 0 0 0,1 0-1 0 0,-1 1 1 0 0,0-1 0 0 0,1 0 0 0 0,-1 0-1 0 0,1 0 1 0 0,1 0 0 0 0,-1 0-59 0 0,1-1 13 0 0,3 1 52 0 0,-1-1 1 0 0,0-1-1 0 0,-1 1 0 0 0,1-1 0 0 0,0 0 1 0 0,0 0-1 0 0,-1 0 0 0 0,1 0 1 0 0,-1-1-1 0 0,0 0 0 0 0,1 0 0 0 0,-1 0 1 0 0,-1-1-1 0 0,5-3 0 0 0,2-3 0 0 0,-8 8 2 0 0,0 0 0 0 0,0 0 0 0 0,0 0 0 0 0,-1 0 0 0 0,1-1 0 0 0,0 1 0 0 0,-1 0 1 0 0,0-1-1 0 0,1 1 0 0 0,-1-1 0 0 0,0 1 0 0 0,0-1 0 0 0,-1 0 0 0 0,2-2 0 0 0,-1 1 18 0 0,0 0 1 0 0,0 0-1 0 0,1 0 0 0 0,0 0 0 0 0,0 0 1 0 0,0 1-1 0 0,0-1 0 0 0,0 0 0 0 0,1 1 1 0 0,4-5-1 0 0,-4 4 65 0 0,7-6-65 0 0,-9 8-94 0 0,0 5 60 0 0,0-1 0 0 0,0 0-1 0 0,0 0 1 0 0,0 0 0 0 0,0 0 0 0 0,0 0-1 0 0,1 0 1 0 0,-1 0 0 0 0,0-1 0 0 0,4 4-1 0 0,0 2-7 0 0,1 1 18 0 0,-2 1-1 0 0,1 0 0 0 0,-2 0 1 0 0,1 1-1 0 0,-1-1 1 0 0,0 1-1 0 0,-1 0 0 0 0,1 10 1 0 0,6 22-9 0 0,12 54-305 0 0,10 107 0 0 0,-19-110 213 0 0,-9-72 120 0 0,-1 1 0 0 0,-1-1 0 0 0,0 1 0 0 0,-2-1 0 0 0,-1 1 0 0 0,0-1-1 0 0,-2 0 1 0 0,0 0 0 0 0,-8 22 0 0 0,7-31 83 0 0,-1-1-1 0 0,0 1 1 0 0,-1-1 0 0 0,0 0-1 0 0,-10 10 1 0 0,13-16-27 0 0,0-1-1 0 0,-1 0 1 0 0,0 0 0 0 0,1-1-1 0 0,-1 1 1 0 0,0-1 0 0 0,-1 0 0 0 0,1 0-1 0 0,0-1 1 0 0,-1 0 0 0 0,0 0-1 0 0,1 0 1 0 0,-1 0 0 0 0,0-1 0 0 0,0 0-1 0 0,0 0 1 0 0,-8 0 0 0 0,12-2-13 0 0,0 0 0 0 0,1 1 0 0 0,-1-1 0 0 0,1 0 0 0 0,-1 0 1 0 0,1 1-1 0 0,-1-1 0 0 0,1 0 0 0 0,0-1 0 0 0,-1 1 0 0 0,1 0 0 0 0,0 0 1 0 0,0 0-1 0 0,0-1 0 0 0,0 1 0 0 0,0-1 0 0 0,-1-2 0 0 0,-1 1-16 0 0,1 0 0 0 0,1-1 0 0 0,-1 1-1 0 0,0-1 1 0 0,1 0 0 0 0,0 0 0 0 0,-1-4-1 0 0,1 1-6 0 0,2 0-1 0 0,-1 0 1 0 0,1 0-1 0 0,0 0 0 0 0,1 1 1 0 0,2-9-1 0 0,2-12-19 0 0,0-8 2 0 0,-2 11-4 0 0,1 0 0 0 0,0 1 0 0 0,12-29 0 0 0,3 2-13 0 0,53-115-80 0 0,-58 136-85 0 0,1 1 1 0 0,1 1 0 0 0,34-40-1 0 0,4 4-1286 0 0,-30 35-4689 0 0,-4 6-1041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6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3 14280 0 0,'-61'73'3042'0'0,"47"-56"-1199"0"0,-7 10 1311 0 0,5-4-2562 0 0,13-20-601 0 0,0 1 0 0 0,1-1-1 0 0,-1 1 1 0 0,1 0 0 0 0,0 0-1 0 0,0 0 1 0 0,0 0 0 0 0,1 0-1 0 0,-1 0 1 0 0,0 5 0 0 0,-1 7-82 0 0,1-10 35 0 0,1 0 0 0 0,0 1-1 0 0,-1 8 1 0 0,-3 114-215 0 0,5-118 315 0 0,0 4 135 0 0,0 0-1 0 0,2 0 0 0 0,2 16 0 0 0,-4-27-130 0 0,1-1-1 0 0,0 1 1 0 0,0 0-1 0 0,1-1 1 0 0,-1 1-1 0 0,1-1 1 0 0,-1 1-1 0 0,1-1 1 0 0,0 0-1 0 0,0 0 1 0 0,1 0-1 0 0,-1 0 0 0 0,1 0 1 0 0,-1 0-1 0 0,1-1 1 0 0,0 1-1 0 0,5 3 1 0 0,-5-5-64 0 0,-1 0 1 0 0,1 0-1 0 0,-1-1 1 0 0,1 1-1 0 0,0 0 1 0 0,-1-1-1 0 0,1 0 1 0 0,-1 1-1 0 0,1-1 1 0 0,0 0-1 0 0,0 0 1 0 0,-1-1-1 0 0,1 1 1 0 0,-1 0-1 0 0,1-1 0 0 0,0 0 1 0 0,-1 1-1 0 0,1-1 1 0 0,-1 0-1 0 0,1-1 1 0 0,-1 1-1 0 0,0 0 1 0 0,1-1-1 0 0,-1 1 1 0 0,0-1-1 0 0,3-2 1 0 0,3-3-39 0 0,-1 0 1 0 0,0-1 0 0 0,0 1 0 0 0,-1-1 0 0 0,10-17-1 0 0,-5 9 54 0 0,-1-1 0 0 0,-1-1 0 0 0,-1 0 0 0 0,11-33 0 0 0,-16 38 17 0 0,1-7 315 0 0,6-37-1 0 0,-10 50-264 0 0,0-1-1 0 0,0 1 1 0 0,0-1 0 0 0,-1 1-1 0 0,0-1 1 0 0,-1 1 0 0 0,0 0 0 0 0,-4-12-1 0 0,4 14 30 0 0,0 1-1 0 0,0-1 1 0 0,-1 0-1 0 0,0 1 1 0 0,0 0-1 0 0,0 0 1 0 0,0 0-1 0 0,-1 0 1 0 0,1 0-1 0 0,-1 0 1 0 0,0 1-1 0 0,0 0 1 0 0,-5-3 0 0 0,8 5-19 0 0,-2-2 1 0 0,-9 4 323 0 0,3 1-361 0 0,4-1-94 0 0,1 11-100 0 0,4-10 106 0 0,-1-1 1 0 0,1 0 0 0 0,0 1 0 0 0,-1-1-1 0 0,1 0 1 0 0,0 1 0 0 0,0-1 0 0 0,0 1 0 0 0,0-1-1 0 0,1 0 1 0 0,-1 1 0 0 0,0-1 0 0 0,0 1 0 0 0,1-1-1 0 0,-1 0 1 0 0,1 1 0 0 0,-1-1 0 0 0,1 0-1 0 0,0 0 1 0 0,-1 1 0 0 0,1-1 0 0 0,0 0 0 0 0,0 0-1 0 0,0 0 1 0 0,0 0 0 0 0,0 0 0 0 0,0 0 0 0 0,0 0-1 0 0,2 0 1 0 0,3 4-8 0 0,1-2 0 0 0,-1 1 1 0 0,1-1-1 0 0,10 4 0 0 0,0 0-164 0 0,-10-4 111 0 0,1-1-1 0 0,-1 1 1 0 0,12 1-1 0 0,-13-3 15 0 0,1 0 0 0 0,-1 1 0 0 0,1 0-1 0 0,10 5 1 0 0,-3 1-47 0 0,1 0 0 0 0,-1 1 0 0 0,-1 1 0 0 0,0 0-1 0 0,18 17 1 0 0,-17-13 89 0 0,-7-7 9 0 0,0 0 0 0 0,0 0 0 0 0,-1 1 0 0 0,0 0 0 0 0,0 0 0 0 0,-1 0 0 0 0,0 1-1 0 0,7 15 1 0 0,-7-12 190 0 0,3 9 378 0 0,-8-21-506 0 0,1 1-1 0 0,-1 0 1 0 0,0 0-1 0 0,0 0 1 0 0,0 0 0 0 0,0-1-1 0 0,0 1 1 0 0,0 0-1 0 0,0 0 1 0 0,0 0-1 0 0,0-1 1 0 0,0 1-1 0 0,-1 0 1 0 0,1 0-1 0 0,0 0 1 0 0,-1-1 0 0 0,1 1-1 0 0,0 0 1 0 0,-1-1-1 0 0,1 1 1 0 0,-2 1-1 0 0,1-2 52 0 0,-1 0-1 0 0,0 0 0 0 0,0 0 0 0 0,0 0 1 0 0,0 0-1 0 0,0 0 0 0 0,0-1 0 0 0,1 1 0 0 0,-1-1 1 0 0,0 1-1 0 0,0-1 0 0 0,1 0 0 0 0,-1 1 1 0 0,-3-3-1 0 0,4 1-46 0 0,0 0 0 0 0,-1 1 0 0 0,1-1 0 0 0,0 0 0 0 0,0 0 0 0 0,0 0 1 0 0,0 0-1 0 0,1 0 0 0 0,-1 0 0 0 0,1 0 0 0 0,-1 0 0 0 0,1 0 0 0 0,0 0 0 0 0,-1 0 0 0 0,1-4 0 0 0,3-33 73 0 0,-3 38-96 0 0,5-28 71 0 0,1 0 0 0 0,11-30 0 0 0,-14 49-49 0 0,3-9-143 0 0,0 1 0 0 0,2-1 0 0 0,0 2 0 0 0,0-1 0 0 0,2 1 0 0 0,0 1 0 0 0,1-1 0 0 0,1 2 1 0 0,23-25-1 0 0,-32 38 39 0 0,0 0 1 0 0,0 0 0 0 0,0 0 0 0 0,0 1-1 0 0,0-1 1 0 0,1 1 0 0 0,-1 0 0 0 0,0 0-1 0 0,1 0 1 0 0,-1 0 0 0 0,1 0 0 0 0,-1 1-1 0 0,1 0 1 0 0,0 0 0 0 0,-1 0 0 0 0,1 0-1 0 0,4 1 1 0 0,8 1-568 0 0,0 1 0 0 0,22 7-1 0 0,-34-8 523 0 0,33 9-998 0 0,-20-5 313 0 0,-1 0 1 0 0,1-2-1 0 0,0 0 0 0 0,0-1 0 0 0,20 1 1 0 0,-27-4 481 0 0,-1 2 0 0 0,0-1 1 0 0,0 1-1 0 0,0 0 1 0 0,0 1-1 0 0,-1 0 0 0 0,1 1 1 0 0,-1 0-1 0 0,14 7 1 0 0,-20-8 536 0 0,1-1 1 0 0,-1 1-1 0 0,0-1 1 0 0,0 1-1 0 0,0 0 1 0 0,0-1-1 0 0,0 1 1 0 0,0 0 0 0 0,-1 0-1 0 0,0 1 1 0 0,1-1-1 0 0,-1 0 1 0 0,0 0-1 0 0,-1 1 1 0 0,2 5-1 0 0,0 8 1211 0 0,-1 32-1 0 0,-1-40-1074 0 0,-8 119 3002 0 0,-1-66-2145 0 0,9-61-1281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7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17567 0 0,'-9'8'384'0'0,"5"0"88"0"0,-5 3 8 0 0,5 0 8 0 0,8 2-392 0 0,-4 2-96 0 0,9 5 0 0 0</inkml:trace>
  <inkml:trace contextRef="#ctx0" brushRef="#br0" timeOffset="1">688 31 1840 0 0,'-8'5'18315'0'0,"6"-3"-18131"0"0,1 1-1 0 0,0-1 0 0 0,0 0 0 0 0,0 0 1 0 0,1 1-1 0 0,-2 4 0 0 0,2 4-320 0 0,0 0 0 0 0,1-1 0 0 0,0 1 0 0 0,4 17 0 0 0,0 0 15 0 0,3 18 95 0 0,-3-23 61 0 0,1 30 1 0 0,9 150 2090 0 0,-14 14-305 0 0,-1-115-1567 0 0,0-89-460 0 0,0 0 0 0 0,-1-1-1 0 0,0 1 1 0 0,-1 0 0 0 0,-1-1-1 0 0,0 1 1 0 0,-8 22 0 0 0,10-34 3 0 0,0 1 0 0 0,0-1 0 0 0,0 0 0 0 0,0 1 0 0 0,0-1-1 0 0,-1 0 1 0 0,1 0 0 0 0,0 0 0 0 0,0 0 0 0 0,-3 1 0 0 0,-7 8-3033 0 0,6-10 1043 0 0,-18-4-57 0 0,-3-2-11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7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14 937 14832 0 0,'-11'-13'678'0'0,"9"11"-14"0"0,2 0-425 0 0,0-6-75 0 0,0 7 1486 0 0,2-4-1300 0 0,1 1-1 0 0,-1 1 0 0 0,1-1 0 0 0,0 0 0 0 0,0 1 0 0 0,0-1 0 0 0,1 1 0 0 0,-1 0 0 0 0,1 0 0 0 0,0 0 0 0 0,4-2 0 0 0,7-2-483 0 0,28-12 1 0 0,-6 3 279 0 0,-12 4-178 0 0,160-87-1577 0 0,-25-9 695 0 0,-127 83 907 0 0,-1-3 0 0 0,46-48 0 0 0,-58 52 105 0 0,-1 0-1 0 0,-1-1 1 0 0,16-29 0 0 0,-24 36 139 0 0,-1 0 1 0 0,-1-1-1 0 0,-1-1 1 0 0,0 1 0 0 0,5-33-1 0 0,-11 46-144 0 0,2-4-4 0 0,-2 0 0 0 0,1 0 1 0 0,-1 1-1 0 0,-1-1 0 0 0,0 0 0 0 0,0 0 1 0 0,-3-12-1 0 0,1 12-32 0 0,0 1 28 0 0,0-1-1 0 0,0 1 1 0 0,-5-11-1 0 0,5 17-31 0 0,0 0 0 0 0,0 0 0 0 0,0 0 0 0 0,0 0 0 0 0,0 0 0 0 0,0 0 0 0 0,-1 1 0 0 0,1-1 0 0 0,-1 1 0 0 0,0-1 0 0 0,-6-3 0 0 0,7 5 23 0 0,0-1 0 0 0,0 1 0 0 0,-1 0 0 0 0,1-1 1 0 0,-1 1-1 0 0,0 0 0 0 0,1 1 0 0 0,-1-1 1 0 0,0 0-1 0 0,-2 0 0 0 0,3 1-47 0 0,-1 1 0 0 0,1-1 1 0 0,0 0-1 0 0,0 1 0 0 0,0 0 1 0 0,0-1-1 0 0,0 1 0 0 0,0 0 0 0 0,0 0 1 0 0,0 0-1 0 0,0 0 0 0 0,1 0 0 0 0,-4 3 1 0 0,-3 3-24 0 0,-1 1 0 0 0,2-1 1 0 0,-1 2-1 0 0,1-1 1 0 0,1 1-1 0 0,0 0 1 0 0,0 0-1 0 0,0 1 1 0 0,1 0-1 0 0,-5 13 0 0 0,-3 14-117 0 0,-12 58-1 0 0,23-87 90 0 0,-6 32 80 0 0,2 1 0 0 0,1 0 0 0 0,2 65 0 0 0,20 157 154 0 0,-14-236-177 0 0,8 62-17 0 0,-9-79-7 0 0,-1 0 0 0 0,0 0-1 0 0,-1 16 1 0 0,0 3-6 0 0,0-27-79 0 0,0-13-48 0 0,4-7 178 0 0,12-32 0 0 0,-13 43-54 0 0,0 0-1 0 0,0 0 1 0 0,1 0-1 0 0,0 0 1 0 0,0 1-1 0 0,1 0 1 0 0,6-7-1 0 0,-1 0-1 0 0,-8 11 0 0 0,-1-1 0 0 0,1 1 0 0 0,0 0 0 0 0,0 0 0 0 0,0 0 0 0 0,4-3 0 0 0,8-5 0 0 0,-14 10 0 0 0,0-1 0 0 0,1 1 0 0 0,-1 0 0 0 0,1-1 0 0 0,-1 1 0 0 0,1 0 0 0 0,-1-1 0 0 0,1 1 0 0 0,-1 0 0 0 0,1 0 0 0 0,-1-1 0 0 0,1 1 0 0 0,-1 0 0 0 0,1 0 0 0 0,-1 0 0 0 0,1 0 0 0 0,0 0 0 0 0,-1 0 0 0 0,1 0 0 0 0,-1 0 0 0 0,1 0 0 0 0,-1 0 0 0 0,1 0 0 0 0,0 0 0 0 0,-1 0 0 0 0,1 0 0 0 0,-1 1 0 0 0,1-1 0 0 0,-1 0 0 0 0,1 1 0 0 0,2 0 0 0 0,1 0 0 0 0,-1 0 0 0 0,-1 1 0 0 0,1-1 0 0 0,0 1 0 0 0,0 0 0 0 0,0 0 0 0 0,-1 0 0 0 0,4 4 0 0 0,20 25 0 0 0,-14-16 0 0 0,7 9 9 0 0,28 49 0 0 0,-36-53 87 0 0,10 32 0 0 0,-9-24-824 0 0,-11-26 122 0 0,12-7-4366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8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9216 0 0,'0'0'830'0'0,"-1"1"-684"0"0,-2 3 901 0 0,1 0 1 0 0,0 0-1 0 0,-1 1 1 0 0,1-1-1 0 0,1 1 1 0 0,-1 0-1 0 0,1-1 1 0 0,-1 1-1 0 0,1 0 1 0 0,1 0-1 0 0,-1 7 1 0 0,1-2-1126 0 0,0-1-1 0 0,2 17 1 0 0,3 16-632 0 0,-3 82-1 0 0,-3-71 852 0 0,-4 64 765 0 0,0-13 36 0 0,-13-26-395 0 0,15-71-468 0 0,-1-12-102 0 0,-1-13-22 0 0,4-3 24 0 0,1-1 0 0 0,1 1 0 0 0,1-1-1 0 0,7-35 1 0 0,-3 19 9 0 0,1 0 10 0 0,1 2-1 0 0,2-1 0 0 0,22-52 1 0 0,-27 79-13 0 0,-1 0 0 0 0,1 1 1 0 0,9-13-1 0 0,-11 18 17 0 0,0 0 0 0 0,0 0 0 0 0,1 1 0 0 0,-1-1 0 0 0,1 1 0 0 0,0-1 0 0 0,0 1 0 0 0,0 0 0 0 0,8-4 0 0 0,-10 7 11 0 0,0-1 1 0 0,0 1-1 0 0,0 0 1 0 0,0-1-1 0 0,1 1 1 0 0,-1 0 0 0 0,0 0-1 0 0,0 1 1 0 0,0-1-1 0 0,0 0 1 0 0,1 1-1 0 0,-1-1 1 0 0,0 1-1 0 0,0-1 1 0 0,0 1-1 0 0,0 0 1 0 0,0 0-1 0 0,0 0 1 0 0,-1 0-1 0 0,4 3 1 0 0,0-1 15 0 0,-1 0 0 0 0,0 0 0 0 0,-1 1 0 0 0,1 0 0 0 0,0-1 0 0 0,-1 1 0 0 0,0 0 0 0 0,3 5 0 0 0,13 22-29 0 0,-13-22 0 0 0,0 1 0 0 0,-1 0 0 0 0,0 0 0 0 0,5 15 0 0 0,5 10 27 0 0,-11-26-15 0 0,0 0 1 0 0,5 18-1 0 0,1 4 61 0 0,-6-20-4 0 0,0-1 0 0 0,1 12 0 0 0,-4-20-57 0 0,-1 1 0 0 0,1-1-1 0 0,-1 0 1 0 0,0 1 0 0 0,0-1 0 0 0,0 0-1 0 0,-1 1 1 0 0,1-1 0 0 0,0 1 0 0 0,-1-1-1 0 0,1 0 1 0 0,-1 1 0 0 0,0-1 0 0 0,-2 3-1 0 0,3-3 131 0 0,-6 5 116 0 0,4-6-214 0 0,-8 9 147 0 0,10-9-190 0 0,-1-1 0 0 0,1 0-1 0 0,-1 0 1 0 0,1 1 0 0 0,-1-1 0 0 0,1 0 0 0 0,-1 0 0 0 0,1 0 0 0 0,-1 0 0 0 0,1 0-1 0 0,-1 1 1 0 0,1-1 0 0 0,-1 0 0 0 0,1 0 0 0 0,-1 0 0 0 0,1 0 0 0 0,-1-1 0 0 0,1 1-1 0 0,-1 0 1 0 0,1 0 0 0 0,-1 0 0 0 0,1 0 0 0 0,0 0 0 0 0,-1-1 0 0 0,1 1-1 0 0,-1 0 1 0 0,1 0 0 0 0,-1-1 0 0 0,1 1 0 0 0,0 0 0 0 0,-1-1 0 0 0,1 1 0 0 0,-1 0-1 0 0,1-1 1 0 0,-1 0 0 0 0,-14-15-181 0 0,14 12 142 0 0,-1 0 0 0 0,0-1 0 0 0,1 1 0 0 0,0 0 0 0 0,0-1 1 0 0,0 1-1 0 0,0-10 0 0 0,0 4 6 0 0,-1-18-19 0 0,1-1 0 0 0,2 1 0 0 0,1 0 0 0 0,6-34 0 0 0,-5 50-6 0 0,0 0-1 0 0,0 1 0 0 0,1 0 0 0 0,0 0 1 0 0,1 0-1 0 0,0 0 0 0 0,1 1 1 0 0,0 0-1 0 0,1 0 0 0 0,0 0 0 0 0,1 1 1 0 0,-1 0-1 0 0,13-10 0 0 0,-16 15 3 0 0,0 1 0 0 0,1-1 0 0 0,-1 1 0 0 0,1 0 0 0 0,-1 0 0 0 0,1 1 0 0 0,6-3 0 0 0,-9 5 51 0 0,-1 0 1 0 0,1 0-1 0 0,-1 0 0 0 0,0 0 0 0 0,1 0 0 0 0,-1 1 0 0 0,1-1 0 0 0,-1 0 0 0 0,0 1 1 0 0,1-1-1 0 0,-1 1 0 0 0,0 0 0 0 0,0-1 0 0 0,1 1 0 0 0,-1 0 0 0 0,0 0 1 0 0,1 1-1 0 0,2 0 4 0 0,2 3 27 0 0,1 0 0 0 0,-1 1 0 0 0,0 0 0 0 0,0-1 0 0 0,-1 2 0 0 0,0-1 0 0 0,0 1 0 0 0,0 0 0 0 0,-1 0 0 0 0,6 13 0 0 0,0 3 81 0 0,-2 0 0 0 0,9 33 0 0 0,-5-6 25 0 0,0 0 92 0 0,1 0 0 0 0,3-1 0 0 0,23 48-1 0 0,-35-89-346 0 0,-1-1 146 0 0,0-1 0 0 0,1 1 1 0 0,6 8-1 0 0,-9-14-126 0 0,0 1 1 0 0,0-1-1 0 0,0 0 0 0 0,0 0 0 0 0,1 0 1 0 0,-1 0-1 0 0,0 0 0 0 0,0 0 0 0 0,1 0 1 0 0,-1-1-1 0 0,0 1 0 0 0,1 0 0 0 0,-1-1 1 0 0,1 1-1 0 0,-1-1 0 0 0,1 1 0 0 0,-1-1 1 0 0,1 0-1 0 0,-1 0 0 0 0,1 0 0 0 0,-1 1 1 0 0,3-2-1 0 0,9-1-1069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09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405 803 11520 0 0,'0'0'886'0'0,"-3"-6"1132"0"0,-10-25 3262 0 0,10 20-4841 0 0,0 0 0 0 0,-2-16 0 0 0,2 14-358 0 0,0-1 1 0 0,-9-22-1 0 0,6 18-27 0 0,3 10-32 0 0,0 1 0 0 0,-1-1 0 0 0,0 1 0 0 0,0 0-1 0 0,0 0 1 0 0,-1 0 0 0 0,0 0 0 0 0,0 1 0 0 0,-1 0 0 0 0,-7-6-1 0 0,9 8-7 0 0,-1 0 0 0 0,0 0 0 0 0,0 1 0 0 0,0 0 0 0 0,0 0 0 0 0,-1 0-1 0 0,1 1 1 0 0,-1 0 0 0 0,0 0 0 0 0,0 0 0 0 0,1 1 0 0 0,-1 0 0 0 0,0 0-1 0 0,-8 0 1 0 0,6 1-9 0 0,0 0-1 0 0,0 1 1 0 0,0 0-1 0 0,1 0 1 0 0,-1 1-1 0 0,0-1 0 0 0,1 2 1 0 0,0-1-1 0 0,-1 1 1 0 0,1 1-1 0 0,-12 6 1 0 0,12-5-3 0 0,-1 0 0 0 0,1 1 0 0 0,0-1 0 0 0,0 2 0 0 0,0-1 0 0 0,1 1 1 0 0,0 0-1 0 0,0 0 0 0 0,1 1 0 0 0,0-1 0 0 0,1 1 0 0 0,-1 0 0 0 0,1 1 1 0 0,-3 9-1 0 0,3-6 23 0 0,1 1 1 0 0,1-1 0 0 0,0 0 0 0 0,0 1-1 0 0,1-1 1 0 0,1 1 0 0 0,0-1 0 0 0,1 1-1 0 0,3 16 1 0 0,1-3 30 0 0,0-1 1 0 0,2 0-1 0 0,17 38 0 0 0,-20-54-69 0 0,0 0 0 0 0,1 0 0 0 0,0-1 0 0 0,1 0 0 0 0,-1 0 0 0 0,2 0 0 0 0,13 13 0 0 0,-16-17 4 0 0,1 0 0 0 0,0 0 0 0 0,-1-1 0 0 0,1 0 0 0 0,0 0 0 0 0,0 0 0 0 0,1-1 0 0 0,-1 0 0 0 0,1 0 0 0 0,-1 0 0 0 0,1-1 0 0 0,-1 1-1 0 0,1-1 1 0 0,11 0 0 0 0,-5-1-9 0 0,-6 1 14 0 0,-1-1 0 0 0,0 0 1 0 0,1 0-1 0 0,-1-1 0 0 0,0 1 0 0 0,1-1 0 0 0,-1 0 1 0 0,0-1-1 0 0,0 1 0 0 0,0-1 0 0 0,8-4 0 0 0,4-5 4 0 0,-1-1 0 0 0,1-1-1 0 0,-2 0 1 0 0,0-1 0 0 0,-1-1-1 0 0,0 0 1 0 0,19-29 0 0 0,-12 11 3 0 0,-1 0 0 0 0,-2-1 1 0 0,16-44-1 0 0,-28 63 26 0 0,5-30 0 0 0,2-3 26 0 0,-4 13 30 0 0,-2-1-1 0 0,4-40 1 0 0,-8 59-55 0 0,3-92 347 0 0,-3 35-203 0 0,-1 34-109 0 0,-1 11-15 0 0,8-43 0 0 0,-8 61-42 0 0,1-1-1 0 0,-2 1 1 0 0,0-1-1 0 0,0 0 1 0 0,-1 1-1 0 0,0-1 1 0 0,-4-12-1 0 0,4 6 57 0 0,1 16 560 0 0,-1 1-457 0 0,0 0-171 0 0,1 1 1 0 0,0 0-1 0 0,0-1 0 0 0,-1 1 0 0 0,1 0 1 0 0,0-1-1 0 0,-1 1 0 0 0,1 0 1 0 0,0-1-1 0 0,-1 1 0 0 0,1 0 1 0 0,-1 0-1 0 0,1 0 0 0 0,0-1 1 0 0,-1 1-1 0 0,1 0 0 0 0,-1 0 0 0 0,1 0 1 0 0,-1 0-1 0 0,1 0 0 0 0,-1 0 1 0 0,1 0-1 0 0,0 0 0 0 0,-1 0 1 0 0,1 0-1 0 0,-1 0 0 0 0,1 0 1 0 0,-1 0-1 0 0,1 0 0 0 0,-1 0 0 0 0,1 0 1 0 0,0 0-1 0 0,-1 0 0 0 0,1 1 1 0 0,-1-1-1 0 0,1 0 0 0 0,-1 0 1 0 0,1 1-1 0 0,0-1 0 0 0,-1 0 1 0 0,1 1-1 0 0,0-1 0 0 0,-1 1 0 0 0,-4 9 30 0 0,1 1-51 0 0,1 0-1 0 0,1 0 1 0 0,0 0 0 0 0,-1 20 0 0 0,3-27 7 0 0,-1 31-112 0 0,6 61 0 0 0,-1-45 88 0 0,3 16 473 0 0,16 74 0 0 0,-15-110-279 0 0,0 0 1 0 0,16 35 0 0 0,2 14 285 0 0,1 2 256 0 0,-22-70-643 0 0,0-1-1 0 0,1 1 0 0 0,0-1 1 0 0,15 18-1 0 0,-5-9-21 0 0,-8-8-152 0 0,0-2 0 0 0,16 16 0 0 0,-21-24 53 0 0,-1 0 0 0 0,1 0-1 0 0,0 0 1 0 0,0 0 0 0 0,0 0 0 0 0,0 0-1 0 0,0-1 1 0 0,0 1 0 0 0,0-1 0 0 0,0 0-1 0 0,1 0 1 0 0,-1 0 0 0 0,0-1 0 0 0,1 1-1 0 0,3-1 1 0 0,-5 0-194 0 0,0 0 1 0 0,0 0-1 0 0,0-1 0 0 0,0 1 0 0 0,0-1 0 0 0,-1 1 0 0 0,1-1 0 0 0,0 0 0 0 0,0 0 1 0 0,0 0-1 0 0,-1 0 0 0 0,1 0 0 0 0,0 0 0 0 0,-1 0 0 0 0,1-1 0 0 0,-1 1 0 0 0,1-1 1 0 0,-1 1-1 0 0,0-1 0 0 0,0 1 0 0 0,0-1 0 0 0,1 0 0 0 0,0-3 0 0 0,0 1-428 0 0,0-1 0 0 0,0 0-1 0 0,0 0 1 0 0,-1 0 0 0 0,0 0-1 0 0,0 0 1 0 0,1-6 0 0 0,-2-10-1124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1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99 314 5528 0 0,'-1'-8'10128'0'0,"0"8"-10011"0"0,1 0 1 0 0,0 0-1 0 0,-1 0 0 0 0,1-1 1 0 0,0 1-1 0 0,-1 0 1 0 0,1 0-1 0 0,0 0 1 0 0,-1 0-1 0 0,1 0 1 0 0,0 0-1 0 0,-1 0 1 0 0,1 0-1 0 0,-1 0 1 0 0,1 0-1 0 0,0 0 1 0 0,-1 0-1 0 0,1 0 1 0 0,0 0-1 0 0,-1 1 1 0 0,1-1-1 0 0,0 0 1 0 0,-1 0-1 0 0,1 0 1 0 0,0 0-1 0 0,-1 1 1 0 0,1-1-1 0 0,0 0 1 0 0,-1 0-1 0 0,1 1 1 0 0,0-1-1 0 0,0 0 1 0 0,-1 0-1 0 0,1 1 1 0 0,0-1-1 0 0,0 0 1 0 0,0 1-1 0 0,-1-1 1 0 0,1 0-1 0 0,0 1 1 0 0,0-1-1 0 0,0 1 1 0 0,0-1-1 0 0,0 1 1 0 0,-10 21 362 0 0,-20 55 176 0 0,-4 66-536 0 0,30-120-86 0 0,1 0 0 0 0,1 1-1 0 0,1-1 1 0 0,2 29-1 0 0,0-45-13 0 0,0 0 1 0 0,0 0-1 0 0,1 0 0 0 0,3 11 0 0 0,-3-15-22 0 0,-1-1 0 0 0,0 1 0 0 0,1 0 0 0 0,0 0 0 0 0,-1 0 0 0 0,1-1 0 0 0,0 1 0 0 0,1-1 0 0 0,-1 1 0 0 0,0-1 0 0 0,1 0 0 0 0,3 2 0 0 0,-5-3-18 0 0,1-1 0 0 0,-1 1 0 0 0,1-1 1 0 0,0 1-1 0 0,0-1 0 0 0,-1 0 0 0 0,1 0 0 0 0,0 0 0 0 0,0 0 0 0 0,-1 0 0 0 0,1 0 1 0 0,0 0-1 0 0,-1 0 0 0 0,1-1 0 0 0,0 1 0 0 0,-1-1 0 0 0,1 0 0 0 0,0 1 0 0 0,-1-1 1 0 0,1 0-1 0 0,-1 0 0 0 0,3-2 0 0 0,5-2-191 0 0,-1-1 1 0 0,11-10-1 0 0,-17 14 169 0 0,2-2 4 0 0,0-1-1 0 0,0 0 1 0 0,0 0 0 0 0,0 0-1 0 0,-1 0 1 0 0,5-11-1 0 0,12-36-120 0 0,-17 45 155 0 0,4-15 89 0 0,-1 0-1 0 0,-2 0 0 0 0,4-33 1 0 0,-6 35 110 0 0,-2-1-1 0 0,0 1 1 0 0,-1 0 0 0 0,-2 0 0 0 0,0 0 0 0 0,-1 0-1 0 0,-8-27 1 0 0,6 25 922 0 0,5 16-505 0 0,4 15-809 0 0,0 0 133 0 0,0-1-1 0 0,1 0 1 0 0,0 0 0 0 0,0 0-1 0 0,1-1 1 0 0,0 1-1 0 0,1-1 1 0 0,-1 0-1 0 0,1-1 1 0 0,0 1 0 0 0,14 9-1 0 0,-12-10 36 0 0,0 0 0 0 0,0-1 0 0 0,1 0 0 0 0,-1 0 0 0 0,1-1 0 0 0,1 0-1 0 0,-1 0 1 0 0,0-1 0 0 0,1-1 0 0 0,15 3 0 0 0,-17-5 6 0 0,1 0 1 0 0,-1 0-1 0 0,0-1 0 0 0,1 0 0 0 0,-1-1 1 0 0,0 0-1 0 0,0 0 0 0 0,9-4 1 0 0,5-3-68 0 0,33-18 1 0 0,43-34 215 0 0,-93 57-86 0 0,0-1 0 0 0,0 1 1 0 0,0-1-1 0 0,-1-1 0 0 0,1 1 0 0 0,-1-1 1 0 0,-1 1-1 0 0,1-1 0 0 0,-1 0 1 0 0,0-1-1 0 0,0 1 0 0 0,-1 0 0 0 0,0-1 1 0 0,0 0-1 0 0,0 1 0 0 0,-1-1 1 0 0,1-9-1 0 0,-1 1 49 0 0,-1 1-1 0 0,0-1 1 0 0,-1 0 0 0 0,-1 1-1 0 0,0-1 1 0 0,-1 1 0 0 0,-6-17-1 0 0,7 25-94 0 0,-1 0-1 0 0,1-1 0 0 0,-2 1 0 0 0,1 0 1 0 0,-1 1-1 0 0,0-1 0 0 0,0 1 0 0 0,0 0 1 0 0,-1 0-1 0 0,0 0 0 0 0,0 0 0 0 0,0 1 1 0 0,0 0-1 0 0,-1 0 0 0 0,-11-6 0 0 0,12 8 2 0 0,0-1 0 0 0,0 1 0 0 0,0 0 0 0 0,0 1 0 0 0,-1-1-1 0 0,1 1 1 0 0,0 0 0 0 0,-1 1 0 0 0,1-1 0 0 0,-1 1 0 0 0,1 0 0 0 0,-1 0-1 0 0,1 1 1 0 0,0 0 0 0 0,-1 0 0 0 0,1 0 0 0 0,0 0 0 0 0,-1 1 0 0 0,1 0-1 0 0,-8 4 1 0 0,7-2 1 0 0,1-1 0 0 0,0 1 0 0 0,1 0 0 0 0,-1 1-1 0 0,0-1 1 0 0,1 1 0 0 0,0 0 0 0 0,0 0 0 0 0,1 0-1 0 0,0 0 1 0 0,-1 1 0 0 0,2 0 0 0 0,-1-1 0 0 0,1 1-1 0 0,-2 7 1 0 0,0-2-2 0 0,2 0 0 0 0,-1 1 0 0 0,2-1 0 0 0,-1 1 0 0 0,2-1 0 0 0,-1 1-1 0 0,3 16 1 0 0,1-11 47 0 0,1-1-1 0 0,0 0 1 0 0,1 0-1 0 0,8 16 1 0 0,6 21 32 0 0,29 79-9 0 0,-44-124-55 0 0,1 0-1 0 0,0-1 0 0 0,0 0 0 0 0,6 7 1 0 0,11 15 13 0 0,-18-23-24 0 0,0 0 0 0 0,0-1 1 0 0,1 1-1 0 0,0-1 0 0 0,0 0 0 0 0,0 0 0 0 0,1-1 0 0 0,-1 1 0 0 0,1-1 0 0 0,0 0 1 0 0,1-1-1 0 0,-1 0 0 0 0,0 0 0 0 0,1 0 0 0 0,0-1 0 0 0,8 3 0 0 0,-7-4 0 0 0,1 0 0 0 0,-1 0 0 0 0,0 0 0 0 0,0-1 0 0 0,0-1-1 0 0,0 1 1 0 0,0-1 0 0 0,0-1 0 0 0,0 1 0 0 0,0-1 0 0 0,0-1 0 0 0,0 1 0 0 0,-1-2-1 0 0,8-3 1 0 0,4-4 1 0 0,0 0 0 0 0,-1-2 0 0 0,-1 0 0 0 0,0-1 0 0 0,-1-1 0 0 0,-1-1 0 0 0,24-29 0 0 0,-20 19 0 0 0,0-2-1 0 0,-2 0 0 0 0,-1 0 1 0 0,19-48-1 0 0,-24 46 81 0 0,0-2 0 0 0,-2 0 0 0 0,8-49 0 0 0,-16 53-25 0 0,0-4 51 0 0,2 24-80 0 0,-2 6 153 0 0,-6 14-304 0 0,3-7 93 0 0,1 0-1 0 0,-1 1 1 0 0,1 0-1 0 0,1-1 1 0 0,-1 1-1 0 0,1-1 1 0 0,0 11-1 0 0,6 39-190 0 0,-5-48 213 0 0,0 2 11 0 0,1 1-1 0 0,0 0 1 0 0,0-1-1 0 0,1 0 1 0 0,0 1-1 0 0,0-1 1 0 0,7 12 0 0 0,-4-9-16 0 0,6 14 1814 0 0,-11-24-1728 0 0,1 4-81 0 0,0-1 0 0 0,0 1 0 0 0,0-1 0 0 0,-1 1 0 0 0,2 10 0 0 0,1 6 11 0 0,5 24 0 0 0,-7-32-7 0 0,1-1 0 0 0,-2 1 0 0 0,0 0 0 0 0,0 0 0 0 0,-3 20-1 0 0,1 7 90 0 0,0-27 7 0 0,1 0 0 0 0,-2 0 0 0 0,0 0 0 0 0,0 0 0 0 0,-2 0-1 0 0,1-1 1 0 0,-2 1 0 0 0,0-1 0 0 0,-8 15 0 0 0,9-21 7 0 0,-1-1-1 0 0,0 0 1 0 0,0-1-1 0 0,-1 1 1 0 0,0-1-1 0 0,0 0 1 0 0,0-1-1 0 0,0 1 1 0 0,-1-1-1 0 0,0 0 0 0 0,1-1 1 0 0,-11 4-1 0 0,-27 12 424 0 0,-43 5-18 0 0,63-17-113 0 0,20-5-338 0 0,-1-1 1 0 0,1 1-1 0 0,0-1 1 0 0,0 0 0 0 0,-7 0-1 0 0,9-1-19 0 0,1 0-538 0 0,-2 0 174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24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43 13648 0 0,'0'0'1238'0'0,"3"-9"-508"0"0,1-2-409 0 0,2-3 1521 0 0,-6 6 3292 0 0,-9 24-3993 0 0,5-10-768 0 0,1 2-206 0 0,1-1-1 0 0,-1 0 0 0 0,1 1 1 0 0,1-1-1 0 0,-1 1 0 0 0,1 7 1 0 0,-2 4 128 0 0,1 26 26 0 0,2-33-255 0 0,0 0-1 0 0,-3 17 1 0 0,-1-7 10 0 0,2 1-1 0 0,0 38 1 0 0,1 4 115 0 0,-73 505 1265 0 0,43-340-1256 0 0,5-29-160 0 0,6-20-40 0 0,10-77 0 0 0,-45 458 64 0 0,49-509-65 0 0,-6 64 55 0 0,-6 80 33 0 0,6-97-6 0 0,-9 50 79 0 0,18-126-122 0 0,-7 87 138 0 0,10-106-174 0 0,0 10 0 0 0,0 1 0 0 0,1-1 0 0 0,0 1 0 0 0,1-1-1 0 0,7 24 1 0 0,0-1 62 0 0,-7-35-64 0 0,0-1 1 0 0,2 13 73 0 0,-3-8-53 0 0,-1-6-112 0 0,1-1-420 0 0,0-1 341 0 0,-1 0 0 0 0,1 0-1 0 0,0 0 1 0 0,-1 0 0 0 0,1 0 0 0 0,-1 0-1 0 0,1 0 1 0 0,-1 0 0 0 0,1-2 0 0 0,0 3 4 0 0,4-19-1053 0 0,3-3-12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25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0 20559 0 0,'0'0'2060'0'0,"7"1"-1871"0"0,-6 0-170 0 0,-2 9 4 0 0,-1 0 1 0 0,0 0-1 0 0,-1 0 0 0 0,0-1 0 0 0,0 1 0 0 0,-1-1 0 0 0,-8 14 0 0 0,-2 8 367 0 0,-82 195 809 0 0,59-132-619 0 0,-61 143 856 0 0,49-100-982 0 0,43-111-452 0 0,5-19-37 0 0,-1 0 1 0 0,0 0-1 0 0,-5 12 0 0 0,2-5-187 0 0,5-7-2997 0 0,10-15 1535 0 0,-8 5 1108 0 0,1 0 1 0 0,-1 0-1 0 0,1 0 1 0 0,-1 0-1 0 0,3-5 1 0 0,-5 7 474 0 0,9-14-1890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26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40 12440 0 0,'0'0'2734'0'0,"0"-14"2545"0"0,0-2-3818 0 0,1 7-948 0 0,0 8 809 0 0,2 16 1463 0 0,0-2-3072 0 0,0-4 367 0 0,-2 0-1 0 0,3 17 0 0 0,2 15 93 0 0,23 77 322 0 0,-5-10-161 0 0,-5-39-172 0 0,18 58 94 0 0,36 142-2 0 0,-72-265-252 0 0,12 73 53 0 0,-7-42-55 0 0,-1 15 5 0 0,-5-45-109 0 0,1 0-1 0 0,-1 1 0 0 0,-1-1 0 0 0,1 1 1 0 0,-1-1-1 0 0,-3 10 0 0 0,4-14-195 0 0,-1 0-1 0 0,0-1 0 0 0,0 1 1 0 0,0 0-1 0 0,0-1 0 0 0,0 1 1 0 0,0-1-1 0 0,0 0 1 0 0,0 1-1 0 0,0-1 0 0 0,0 0 1 0 0,0 1-1 0 0,0-1 0 0 0,0 0 1 0 0,0 0-1 0 0,0 0 1 0 0,-1 0-1 0 0,-8-2-7844 0 0</inkml:trace>
  <inkml:trace contextRef="#ctx0" brushRef="#br0" timeOffset="1">0 664 11520 0 0,'0'0'1558'0'0,"2"1"381"0"0,2 1-1074 0 0,0 0 0 0 0,0-1 0 0 0,0 1 1 0 0,0-1-1 0 0,1 0 0 0 0,-1 0 0 0 0,0 0 0 0 0,6 0 1 0 0,38 0 227 0 0,-48-1-1093 0 0,50-3 233 0 0,0-2 0 0 0,0-2 0 0 0,55-15 0 0 0,61-10-175 0 0,-85 17-1043 0 0,-39 7-2234 0 0,-20 3-4368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944 429 3224 0 0,'0'-1'6431'0'0,"4"-3"-4445"0"0,7-22 2138 0 0,-5-17-3161 0 0,-2 8-462 0 0,-3 25-404 0 0,0-1 1 0 0,-1 0-1 0 0,0 0 1 0 0,0 0 0 0 0,-2 0-1 0 0,1 0 1 0 0,-1 0-1 0 0,-1 1 1 0 0,0-1-1 0 0,0 1 1 0 0,-6-12-1 0 0,0 7 355 0 0,0 0 0 0 0,-1 0 0 0 0,0 2 0 0 0,-2-1 0 0 0,-13-12 0 0 0,20 21-262 0 0,-1 0 0 0 0,-1 0 0 0 0,1 1 0 0 0,-1 0 0 0 0,1 0 0 0 0,-12-3 0 0 0,-1-3 352 0 0,3 3-340 0 0,1 1-1 0 0,-1 1 0 0 0,0 0 1 0 0,0 1-1 0 0,-1 0 0 0 0,1 1 1 0 0,-1 1-1 0 0,1 1 0 0 0,-1 0 1 0 0,0 2-1 0 0,-31 3 0 0 0,25 0-41 0 0,1 0 0 0 0,0 2 0 0 0,-41 15 0 0 0,49-14-164 0 0,-1 0-1 0 0,1 0 1 0 0,1 2-1 0 0,-1-1 0 0 0,1 2 1 0 0,-17 15-1 0 0,-2 8 37 0 0,-33 40 1 0 0,51-55-47 0 0,1 1 1 0 0,1 0 0 0 0,0 1 0 0 0,-11 28 0 0 0,-16 48-85 0 0,5 2-1 0 0,-24 109 1 0 0,51-176 182 0 0,1 1 0 0 0,2-1 0 0 0,-1 35 0 0 0,3-22-5 0 0,1-33-132 0 0,0-1 0 0 0,1 1 0 0 0,0 0-1 0 0,1 0 1 0 0,3 17 0 0 0,-2-17 0 0 0,1 0 13 0 0,0 0 0 0 0,4 11 0 0 0,-5-18 33 0 0,0 0 0 0 0,0 0 0 0 0,1-1 1 0 0,-1 1-1 0 0,1 0 0 0 0,0-1 0 0 0,-1 0 0 0 0,7 6 1 0 0,-1-3-24 0 0,0 0 0 0 0,1-1 0 0 0,0 1 1 0 0,0-1-1 0 0,0-1 0 0 0,0 0 0 0 0,1 0 0 0 0,0-1 1 0 0,-1 0-1 0 0,1-1 0 0 0,15 2 0 0 0,8-1-22 0 0,1-2 0 0 0,36-3-1 0 0,-64 2 48 0 0,90-6-123 0 0,-40 1 31 0 0,84 4 0 0 0,-108 4 94 0 0,-1 1 0 0 0,1 1 0 0 0,46 15 0 0 0,-56-12-1 0 0,-1 0 0 0 0,0 2-1 0 0,0 0 1 0 0,0 1-1 0 0,-2 1 1 0 0,23 18 0 0 0,-27-19-24 0 0,-1 2 1 0 0,-1 0-1 0 0,0 0 1 0 0,0 2 0 0 0,-2-1-1 0 0,1 1 1 0 0,-2 1-1 0 0,9 18 1 0 0,-14-25 7 0 0,0 1-1 0 0,-1-1 1 0 0,-1 1 0 0 0,0 0-1 0 0,0 1 1 0 0,2 14 0 0 0,-5-19 15 0 0,1 1 1 0 0,-2 0 0 0 0,1-1 0 0 0,-1 1 0 0 0,0 0 0 0 0,0-1 0 0 0,-1 1 0 0 0,0-1 0 0 0,0 0 0 0 0,0 1 0 0 0,-5 6 0 0 0,1-1 51 0 0,0-1 0 0 0,-1-1 0 0 0,-1 1 0 0 0,1-1 0 0 0,-2-1 0 0 0,1 0 0 0 0,-2 0 0 0 0,-10 8 0 0 0,3-4 117 0 0,-2 0-1 0 0,0-2 0 0 0,-37 17 0 0 0,18-10 48 0 0,12-6 9 0 0,-1 0 1 0 0,-49 13-1 0 0,-93 3 617 0 0,120-22-518 0 0,32-4-57 0 0,-30-1-1 0 0,-7 0-44 0 0,23 2-91 0 0,0-2 0 0 0,-48-3-1 0 0,24-4 106 0 0,54 5-171 0 0,-5-6-36 0 0,5 7-22 0 0,1 0 0 0 0,-1-1 0 0 0,1 1 0 0 0,-1-1-1 0 0,1 1 1 0 0,0 0 0 0 0,-1-1 0 0 0,1 1 0 0 0,-1-1 0 0 0,1 1 0 0 0,0-1 0 0 0,0 0-1 0 0,-1 1 1 0 0,1-1 0 0 0,0 1 0 0 0,0-1 0 0 0,-1 1 0 0 0,1-1 0 0 0,0 0-1 0 0,0 1 1 0 0,0-1 0 0 0,0 0 0 0 0,0 1 0 0 0,0-1 0 0 0,0 1 0 0 0,0-1-1 0 0,0 0 1 0 0,0 1 0 0 0,1-2 0 0 0,-1 1 2 0 0,0 0-5 0 0,0 1-1 0 0,0-1 1 0 0,0 0-1 0 0,0 1 1 0 0,0-1-1 0 0,0 1 1 0 0,0-1-1 0 0,0 1 1 0 0,0-1-1 0 0,1 0 1 0 0,-1 1-1 0 0,0-1 1 0 0,0 1 0 0 0,0-1-1 0 0,1 1 1 0 0,-1-1-1 0 0,0 1 1 0 0,1-1-1 0 0,-1 1 1 0 0,0-1-1 0 0,1 1 1 0 0,-1-1-1 0 0,0 1 1 0 0,1 0-1 0 0,-1-1 1 0 0,1 1-1 0 0,-1 0 1 0 0,1-1 0 0 0,0 1-1 0 0,1-2-7 0 0,10-16-42 0 0,-11 16 41 0 0,0 0 0 0 0,0 0 1 0 0,0-1-1 0 0,1 1 0 0 0,-1 0 1 0 0,1 0-1 0 0,0 0 0 0 0,0 0 1 0 0,-1 1-1 0 0,5-3 0 0 0,0-1-8 0 0,1 0 0 0 0,1 1 0 0 0,-1 0 0 0 0,0 0 0 0 0,1 1-1 0 0,0 0 1 0 0,14-3 0 0 0,-11 3 5 0 0,-9 3 14 0 0,-1-1-1 0 0,1 1 0 0 0,0-1 0 0 0,0 1 0 0 0,-1 0 0 0 0,1 0 0 0 0,0 0 0 0 0,0 0 0 0 0,3 0 0 0 0,20 5-558 0 0,1-2 0 0 0,41 1 0 0 0,-51-6-1068 0 0,-1-3-4732 0 0,1-1-1751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14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94 12528 0 0,'-16'-1'945'0'0,"0"-4"-597"0"0,0 0-1 0 0,1 0 1 0 0,-18-10 0 0 0,-36-18 6179 0 0,69 33-6521 0 0,0 0 0 0 0,-1 0 0 0 0,1 0 0 0 0,0 0 0 0 0,0 0-1 0 0,0 0 1 0 0,0 0 0 0 0,-1 0 0 0 0,1 0 0 0 0,0 0 0 0 0,0 0 0 0 0,0 0-1 0 0,0 0 1 0 0,0 0 0 0 0,-1 0 0 0 0,1-1 0 0 0,0 1 0 0 0,0 0 0 0 0,0 0-1 0 0,0 0 1 0 0,0 0 0 0 0,0 0 0 0 0,0 0 0 0 0,-1-1 0 0 0,1 1 0 0 0,0 0-1 0 0,0 0 1 0 0,0 0 0 0 0,0 0 0 0 0,0 0 0 0 0,0-1 0 0 0,0 1 0 0 0,0 0-1 0 0,0 0 1 0 0,0 0 0 0 0,0 0 0 0 0,0-1 0 0 0,4-5 327 0 0,9-2 103 0 0,-7 5-433 0 0,-1 1 0 0 0,0 1-1 0 0,1-1 1 0 0,0 1 0 0 0,-1 0-1 0 0,1 0 1 0 0,0 0 0 0 0,-1 1-1 0 0,1 0 1 0 0,8 1 0 0 0,7 2 14 0 0,29 7 0 0 0,-41-8-17 0 0,2 1-4 0 0,0 0-1 0 0,1 0 1 0 0,-1 1-1 0 0,-1 1 0 0 0,1 0 1 0 0,0 0-1 0 0,-1 1 1 0 0,0 0-1 0 0,-1 1 1 0 0,1 0-1 0 0,-1 1 0 0 0,-1 0 1 0 0,11 11-1 0 0,-2 3 5 0 0,-8-12 0 0 0,-1 0 0 0 0,0 1 0 0 0,0 1 0 0 0,-1-1 0 0 0,9 21 0 0 0,-12-20 0 0 0,0 1 0 0 0,0-1 0 0 0,-1 1 0 0 0,-1 0 0 0 0,0 0 0 0 0,-1 0 0 0 0,0 0 0 0 0,-2 23 0 0 0,-1-19 144 0 0,-1-1 0 0 0,-8 31 0 0 0,9-42-106 0 0,0 0 0 0 0,0 0-1 0 0,0-1 1 0 0,0 1 0 0 0,-1-1 0 0 0,0 1-1 0 0,0-1 1 0 0,0 0 0 0 0,0 0-1 0 0,-1 0 1 0 0,0 0 0 0 0,0-1 0 0 0,-6 5-1 0 0,-4 3 213 0 0,-9 4 268 0 0,21-15-326 0 0,1 1-20 0 0,-4 3-76 0 0,3-4-40 0 0,3 2-426 0 0,0-1 340 0 0,0 0 0 0 0,1 0 1 0 0,-1 0-1 0 0,0 0 0 0 0,0 0 0 0 0,1 0 0 0 0,-1-1 0 0 0,1 1 0 0 0,2 1 0 0 0,-2-2 0 0 0,1 1 0 0 0,-1 0 1 0 0,0 0-1 0 0,1 0 0 0 0,-1 0 0 0 0,0 1 0 0 0,0-1 1 0 0,0 0-1 0 0,0 1 0 0 0,0 0 0 0 0,0-1 0 0 0,0 1 0 0 0,-1 0 1 0 0,1 0-1 0 0,0 0 0 0 0,1 3 0 0 0,19 20-51 0 0,-17-21 44 0 0,-1 0 0 0 0,0 0 0 0 0,0 1 0 0 0,4 7 0 0 0,20 32-125 0 0,-14-24 141 0 0,-11-16 14 0 0,0 1 0 0 0,0-1 0 0 0,0 1 0 0 0,0 0-1 0 0,2 6 1 0 0,4 24 7 0 0,-8-32 16 0 0,0 0-1 0 0,0 0 0 0 0,-1 0 1 0 0,0 0-1 0 0,1 0 0 0 0,-1 0 0 0 0,0 0 1 0 0,0 0-1 0 0,-1 0 0 0 0,1 1 1 0 0,-1-1-1 0 0,1 0 0 0 0,-1 0 1 0 0,0 0-1 0 0,0 0 0 0 0,0-1 0 0 0,-1 1 1 0 0,1 0-1 0 0,-1 0 0 0 0,1-1 1 0 0,-1 1-1 0 0,-2 2 0 0 0,-8 5 186 0 0,0 0 0 0 0,0-1 0 0 0,-1 0 0 0 0,0-1 0 0 0,0-1 0 0 0,-1 0 0 0 0,-20 7 0 0 0,-11 7 306 0 0,30-14-292 0 0,0 0 0 0 0,-18 5 0 0 0,-13 2 238 0 0,-31 7 70 0 0,66-18-489 0 0,-3 0 346 0 0,-26 2 1 0 0,37-4-400 0 0,-1-1 0 0 0,0 0 0 0 0,0-1 0 0 0,1 1 0 0 0,-1-1 0 0 0,0 1 0 0 0,1-1 0 0 0,-1 0 0 0 0,1-1 0 0 0,-1 1 0 0 0,-6-4 0 0 0,2 1-1077 0 0,7 4 1003 0 0,0 0-1 0 0,1 0 1 0 0,-1-1 0 0 0,0 1-1 0 0,1 0 1 0 0,-1-1 0 0 0,0 1-1 0 0,1 0 1 0 0,-1-1 0 0 0,0 1-1 0 0,1-1 1 0 0,-1 1 0 0 0,1-1-1 0 0,-1 1 1 0 0,1-1 0 0 0,-1 0-1 0 0,1 1 1 0 0,0-1 0 0 0,-1 0-1 0 0,1 1 1 0 0,0-1 0 0 0,-1-1-1 0 0,0-6-1534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26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412 72 19031 0 0,'0'0'2496'0'0,"-1"-2"-2280"0"0,-3-5-10 0 0,-15-22 125 0 0,18 27-305 0 0,0 0 0 0 0,-1 0-1 0 0,1 1 1 0 0,-1-1 0 0 0,0 1 0 0 0,0-1 0 0 0,0 1-1 0 0,1-1 1 0 0,-1 1 0 0 0,0 0 0 0 0,-1 0 0 0 0,-2-2-1 0 0,-9 0 85 0 0,8 1 12 0 0,0 0-1 0 0,1 0 1 0 0,-1 1 0 0 0,0 0-1 0 0,0 0 1 0 0,1 1 0 0 0,-1 0-1 0 0,0 0 1 0 0,0 0 0 0 0,-8 2-1 0 0,4 1 67 0 0,-9 2 58 0 0,2 1 1 0 0,-30 13-1 0 0,22-6 79 0 0,1 1-1 0 0,-33 24 1 0 0,50-32-318 0 0,0 0-1 0 0,0 0 1 0 0,0 1-1 0 0,1-1 0 0 0,0 2 1 0 0,1-1-1 0 0,0 0 1 0 0,0 1-1 0 0,0 0 1 0 0,1 0-1 0 0,-5 14 1 0 0,8-19-24 0 0,0-1-1 0 0,1 0 1 0 0,-1 1 0 0 0,1-1-1 0 0,0 1 1 0 0,0-1 0 0 0,0 1-1 0 0,0-1 1 0 0,0 0 0 0 0,1 1-1 0 0,-1-1 1 0 0,1 1 0 0 0,-1-1-1 0 0,1 0 1 0 0,1 3 0 0 0,0-1-40 0 0,0 0 1 0 0,1 0 0 0 0,0 0-1 0 0,-1 0 1 0 0,1-1 0 0 0,0 1-1 0 0,6 4 1 0 0,3 1-89 0 0,0-1-1 0 0,0 0 1 0 0,1 0 0 0 0,13 5-1 0 0,35 15-85 0 0,49 26-206 0 0,-101-51 435 0 0,-7-3 3 0 0,0 1 0 0 0,0-1 0 0 0,-1 1 0 0 0,1 0 0 0 0,0 0 0 0 0,0-1 0 0 0,-1 1 0 0 0,1 1-1 0 0,0-1 1 0 0,-1 0 0 0 0,1 0 0 0 0,-1 0 0 0 0,2 3 0 0 0,-1-2 710 0 0,-3 0-590 0 0,0-1 1 0 0,-1 1-1 0 0,1 0 1 0 0,0 0-1 0 0,-1-1 1 0 0,1 1-1 0 0,-1-1 1 0 0,1 1-1 0 0,-4 1 1 0 0,4-2-75 0 0,-3 2 140 0 0,-1 0 0 0 0,0 0 0 0 0,0 0-1 0 0,-1-1 1 0 0,-9 4 0 0 0,-16 8 192 0 0,2-2-193 0 0,24-11-185 0 0,0 1 1 0 0,1 0 0 0 0,-1 0-1 0 0,1 0 1 0 0,0 0 0 0 0,-8 6-1 0 0,9-6 1 0 0,1 0-171 0 0,-1 0 0 0 0,1 0 0 0 0,0 1 0 0 0,0-1 0 0 0,0 0 1 0 0,-3 5-1 0 0,5-6 51 0 0,-1 0 0 0 0,1 0 0 0 0,0 0-1 0 0,0 0 1 0 0,-1 0 0 0 0,1 0 0 0 0,0 0 0 0 0,0 0 0 0 0,0 0 0 0 0,0 0 0 0 0,0 0 0 0 0,0 0 0 0 0,0 0 0 0 0,0 0 0 0 0,0 0 0 0 0,1 0 0 0 0,-1 0 0 0 0,0 0 0 0 0,1 0 0 0 0,-1 0 0 0 0,1 0 0 0 0,-1 0 0 0 0,1 0 0 0 0,0 1 0 0 0,0 0-83 0 0,0-1 50 0 0,-1-1 1 0 0,1 1 0 0 0,-1 0-1 0 0,1 0 1 0 0,0 0-1 0 0,-1 0 1 0 0,1-1-1 0 0,0 1 1 0 0,0 0 0 0 0,-1-1-1 0 0,1 1 1 0 0,0-1-1 0 0,0 1 1 0 0,0-1-1 0 0,0 1 1 0 0,0-1 0 0 0,0 1-1 0 0,0-1 1 0 0,1 1-1 0 0,11-1-1597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27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395 51 20935 0 0,'-6'0'324'0'0,"-15"-4"1587"0"0,7-1-1594 0 0,-24-11 1 0 0,28 11-375 0 0,0 0 0 0 0,0 1 0 0 0,-1 1 0 0 0,-18-5 1 0 0,24 8 66 0 0,-1-1-1 0 0,0 1 1 0 0,0 1 0 0 0,0-1 0 0 0,1 1 0 0 0,-1 0 0 0 0,0 0 0 0 0,1 1 0 0 0,-1 0 0 0 0,1 0 0 0 0,-1 0 0 0 0,1 0 0 0 0,0 1-1 0 0,-10 7 1 0 0,4-2 183 0 0,-1 1-1 0 0,1 1 0 0 0,1 0 0 0 0,-17 20 0 0 0,9-9 31 0 0,12-16-138 0 0,1 1 0 0 0,-9 12-1 0 0,0 2-54 0 0,12-17-31 0 0,-1 1 1 0 0,0 0 0 0 0,1-1 0 0 0,0 1 0 0 0,0 0 0 0 0,0 1-1 0 0,-3 7 1 0 0,4-8-12 0 0,0-1 0 0 0,1 0 1 0 0,-1 1-1 0 0,1-1 0 0 0,0 1 0 0 0,0-1 0 0 0,0 1 0 0 0,0-1 0 0 0,0 1 0 0 0,1-1 0 0 0,0 0 0 0 0,-1 1 1 0 0,1-1-1 0 0,1 0 0 0 0,-1 1 0 0 0,0-1 0 0 0,1 0 0 0 0,-1 0 0 0 0,1 0 0 0 0,0 0 0 0 0,0 0 0 0 0,0-1 1 0 0,1 1-1 0 0,-1 0 0 0 0,1-1 0 0 0,5 4 0 0 0,93 58-611 0 0,-96-62 622 0 0,-3 0 3 0 0,1-1 0 0 0,-1 1 0 0 0,1 0 0 0 0,-1-1 0 0 0,0 1-1 0 0,4 4 1 0 0,-5-5 57 0 0,-1 1-22 0 0,0 0 0 0 0,0 0 0 0 0,0 1 0 0 0,-1-1 0 0 0,1 0 0 0 0,0 0 0 0 0,-1 0 0 0 0,0 0 0 0 0,1 0 0 0 0,-1 0 0 0 0,0 0 0 0 0,0 0 0 0 0,0 0 0 0 0,-2 2 0 0 0,0-1 99 0 0,0 0 0 0 0,0 0 0 0 0,-1-1 0 0 0,1 1 0 0 0,-1-1 0 0 0,-6 3 0 0 0,-37 18 1054 0 0,46-22-1014 0 0,-5 3 603 0 0,1 0-2331 0 0,5-4 1508 0 0,0 0 0 0 0,0 0 0 0 0,1 0 1 0 0,-1 1-1 0 0,0-1 0 0 0,0 0 0 0 0,0 0 0 0 0,0 0 0 0 0,1 1 1 0 0,-1-1-1 0 0,0 0 0 0 0,0 0 0 0 0,1 0 0 0 0,-1 0 1 0 0,0 0-1 0 0,0 0 0 0 0,0 1 0 0 0,1-1 0 0 0,-1 0 0 0 0,0 0 1 0 0,1 0-1 0 0,-1 0 0 0 0,0 0 0 0 0,0 0 0 0 0,1 0 1 0 0,-1 0-1 0 0,0 0 0 0 0,0 0 0 0 0,1 0 0 0 0,4 0-442 0 0,0 0 0 0 0,-1 0 0 0 0,1 0 0 0 0,0 0 0 0 0,-1-1 1 0 0,8-1-1 0 0,15-6-5192 0 0,-23 7 4158 0 0,17-6-4736 0 0</inkml:trace>
  <inkml:trace contextRef="#ctx0" brushRef="#br0" timeOffset="1">496 176 1376 0 0,'17'-3'65'0'0,"-13"2"-6"0"0,9-12 12661 0 0,-13 13-12264 0 0,1 0 1 0 0,-1 1 0 0 0,1-1 0 0 0,-1 0-1 0 0,1 0 1 0 0,-1 0 0 0 0,1 0 0 0 0,-1 0-1 0 0,1 0 1 0 0,-1 1 0 0 0,1-1 0 0 0,-1 0-1 0 0,1 0 1 0 0,-1 1 0 0 0,1-1 0 0 0,-1 0-1 0 0,1 1 1 0 0,-1-1 0 0 0,0 1 0 0 0,1 0-1 0 0,4 11 2584 0 0,-5 22-4690 0 0,-1-22 2688 0 0,-4 132-688 0 0,5-132-342 0 0,1 0 0 0 0,0 0 0 0 0,1 1 1 0 0,0-1-1 0 0,0 0 0 0 0,1 0 1 0 0,1-1-1 0 0,7 17 0 0 0,-9-25-11 0 0,-1-1 0 0 0,1 1-1 0 0,0-1 1 0 0,-1 1 0 0 0,1-1-1 0 0,0 0 1 0 0,1 0 0 0 0,-1 0-1 0 0,0 0 1 0 0,1 0 0 0 0,-1-1-1 0 0,1 1 1 0 0,-1-1 0 0 0,1 1-1 0 0,-1-1 1 0 0,1 0 0 0 0,0 0-1 0 0,0 0 1 0 0,0-1 0 0 0,0 1-1 0 0,0-1 1 0 0,0 1 0 0 0,-1-1 0 0 0,1 0-1 0 0,5-1 1 0 0,1 1-24 0 0,0-1 0 0 0,0 0 0 0 0,0-1 0 0 0,-1 0 0 0 0,1 0 1 0 0,-1-1-1 0 0,13-6 0 0 0,-6 1 4 0 0,0-1-1 0 0,-1 0 1 0 0,0-2 0 0 0,0 1-1 0 0,17-19 1 0 0,-4-1-260 0 0,31-40-1 0 0,-45 51 221 0 0,0 0-1 0 0,-1 0 0 0 0,-1-1 1 0 0,-1-1-1 0 0,0 1 1 0 0,10-38-1 0 0,-15 40 100 0 0,3-18 87 0 0,-5 26 69 0 0,0-3 18 0 0,-3 12 338 0 0,-3 7 535 0 0,-3 12-1070 0 0,1 1 0 0 0,0-1 1 0 0,1 1-1 0 0,1 0 1 0 0,1 0-1 0 0,1 0 0 0 0,1 0 1 0 0,0 0-1 0 0,5 29 0 0 0,14 41-87 0 0,-15-76 36 0 0,0-1 0 0 0,1-1 1 0 0,0 1-1 0 0,1-1 0 0 0,8 13 0 0 0,-10-19-19 0 0,0 0 1 0 0,1 0 0 0 0,-1-1-1 0 0,7 5 1 0 0,0 2-197 0 0,-8-9-123 0 0,0 0-1 0 0,0 0 0 0 0,0-1 1 0 0,0 1-1 0 0,1-1 1 0 0,-1 0-1 0 0,0 0 0 0 0,1 0 1 0 0,-1 0-1 0 0,6 1 1 0 0,8-2-7877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28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23583 0 0,'-5'6'1155'0'0,"5"-4"-1077"0"0,-1-1 0 0 0,1 1 1 0 0,-1-1-1 0 0,1 1 0 0 0,-1-1 0 0 0,1 1 1 0 0,0-1-1 0 0,-1 1 0 0 0,1-1 0 0 0,0 1 0 0 0,0-1 1 0 0,0 1-1 0 0,1-1 0 0 0,-1 1 0 0 0,0-1 1 0 0,0 1-1 0 0,1 1 0 0 0,1 12-57 0 0,-1-2-287 0 0,1 0-1 0 0,0 0 1 0 0,1 0 0 0 0,1 0-1 0 0,-1-1 1 0 0,11 21-1 0 0,-9-21-114 0 0,0 0-1 0 0,-1 1 1 0 0,0 0-1 0 0,-1 0 0 0 0,0 0 1 0 0,1 23-1 0 0,-4-22 228 0 0,0 6 445 0 0,0 0 1 0 0,-4 19-1 0 0,0 3 1417 0 0,4-41-1362 0 0,-2 4 24 0 0,2-5-346 0 0,0 0 0 0 0,0 0-1 0 0,0 0 1 0 0,0 0-1 0 0,0 0 1 0 0,0-1 0 0 0,0 1-1 0 0,0 0 1 0 0,-1 0-1 0 0,1 0 1 0 0,0 0 0 0 0,0 0-1 0 0,0 0 1 0 0,0 0-1 0 0,0 0 1 0 0,0 0 0 0 0,0 0-1 0 0,0 0 1 0 0,0 0-1 0 0,0 0 1 0 0,0 0 0 0 0,0 0-1 0 0,0 0 1 0 0,0 0-1 0 0,-1 0 1 0 0,1 0 0 0 0,0 0-1 0 0,0 0 1 0 0,0 0-1 0 0,0 0 1 0 0,0 0 0 0 0,0 0-1 0 0,0 0 1 0 0,0 0-1 0 0,0 0 1 0 0,0 0 0 0 0,0 0-1 0 0,0 0 1 0 0,-1 0-1 0 0,1 0 1 0 0,0 0-1 0 0,0 0 1 0 0,0 0 0 0 0,0 0-1 0 0,0 0 1 0 0,0 0-1 0 0,0 0 1 0 0,0 0 0 0 0,0 0-1 0 0,0 0 1 0 0,0 0-1 0 0,0 0 1 0 0,0 0 0 0 0,0 0-1 0 0,0 0 1 0 0,0 1-1 0 0,-1-1 1 0 0,1 0 0 0 0,0 0-1 0 0,0 0 1 0 0,0 0-1 0 0,0 0 1 0 0,0 0 0 0 0,0 0-1 0 0,0 0 1 0 0,0 0-1 0 0,0 0 1 0 0,0 0 0 0 0,0 1-1 0 0,-1-8-37 0 0,0 0 0 0 0,0 0 0 0 0,0 1 0 0 0,1-1 0 0 0,0 0 0 0 0,0 0 0 0 0,0 0 0 0 0,1 1 0 0 0,0-1 0 0 0,1 0 0 0 0,2-6 0 0 0,5-14-38 0 0,17-36 0 0 0,-7 20 8 0 0,-15 36 21 0 0,0-1-1 0 0,0 1 1 0 0,0 0-1 0 0,1 0 1 0 0,0 1-1 0 0,1-1 1 0 0,-1 1-1 0 0,1 0 1 0 0,0 1-1 0 0,14-10 1 0 0,-18 14 16 0 0,-1 0 0 0 0,1 0 0 0 0,0 1 1 0 0,-1-1-1 0 0,1 0 0 0 0,0 1 0 0 0,-1-1 1 0 0,1 1-1 0 0,0 0 0 0 0,0 0 1 0 0,0 0-1 0 0,0-1 0 0 0,-1 2 0 0 0,1-1 1 0 0,0 0-1 0 0,0 0 0 0 0,0 1 0 0 0,-1-1 1 0 0,1 1-1 0 0,0-1 0 0 0,-1 1 0 0 0,1 0 1 0 0,0-1-1 0 0,-1 1 0 0 0,1 0 1 0 0,-1 0-1 0 0,1 0 0 0 0,-1 0 0 0 0,1 1 1 0 0,1 1-1 0 0,2 2-12 0 0,0 1 0 0 0,0 0 0 0 0,0 0 0 0 0,-1 1 0 0 0,7 10 0 0 0,-3 3 17 0 0,0-1 0 0 0,-1 1-1 0 0,-1 0 1 0 0,5 25 0 0 0,-6-10 24 0 0,-4-25 41 0 0,1 0 0 0 0,-1-1 0 0 0,1 1 0 0 0,1-1 1 0 0,0 0-1 0 0,0 1 0 0 0,8 13 0 0 0,-10-22-48 0 0,0 0 1 0 0,-1 0-1 0 0,1 0 1 0 0,0 0-1 0 0,0 0 0 0 0,0 0 1 0 0,0 0-1 0 0,0-1 1 0 0,1 1-1 0 0,-1 0 0 0 0,0-1 1 0 0,0 1-1 0 0,0 0 1 0 0,1-1-1 0 0,-1 0 1 0 0,0 1-1 0 0,1-1 0 0 0,-1 0 1 0 0,0 1-1 0 0,1-1 1 0 0,-1 0-1 0 0,0 0 1 0 0,1 0-1 0 0,-1 0 0 0 0,0 0 1 0 0,1-1-1 0 0,-1 1 1 0 0,0 0-1 0 0,1-1 0 0 0,-1 1 1 0 0,0-1-1 0 0,0 1 1 0 0,1-1-1 0 0,0-1 1 0 0,5-2-9 0 0,0 0 1 0 0,0 0 0 0 0,-1-1-1 0 0,8-7 1 0 0,-12 10-1 0 0,6-6-17 0 0,-1-1 0 0 0,0 0 0 0 0,0 0-1 0 0,-1-1 1 0 0,10-19 0 0 0,-8 13 8 0 0,14-18 1 0 0,-13 20 1 0 0,-7 10 0 0 0,0 0 0 0 0,0 1 0 0 0,1-1 0 0 0,-1 1 0 0 0,1 0 0 0 0,0-1 0 0 0,0 1 0 0 0,0 0 0 0 0,0 1 0 0 0,1-1 0 0 0,4-2 0 0 0,0 2 16 0 0,-7 2 59 0 0,1 1-6 0 0,-1 0-63 0 0,1 1 1 0 0,-1-1-1 0 0,1 0 0 0 0,-1 0 1 0 0,1 1-1 0 0,-1-1 0 0 0,1 1 1 0 0,-1-1-1 0 0,1 1 0 0 0,-1-1 1 0 0,1 1-1 0 0,-1 0 0 0 0,0 0 1 0 0,1 0-1 0 0,-1 0 0 0 0,0 0 0 0 0,0 0 1 0 0,0 0-1 0 0,0 0 0 0 0,2 2 1 0 0,0 2-8 0 0,0 1 1 0 0,0-1-1 0 0,5 13 1 0 0,1 2 51 0 0,4 3-50 0 0,1 0 1 0 0,1-1 0 0 0,1-1 0 0 0,1 0-1 0 0,35 32 1 0 0,-44-48-4 0 0,0 0-1 0 0,0 0 1 0 0,0 0-1 0 0,1-1 1 0 0,0 0-1 0 0,0-1 1 0 0,0 0-1 0 0,14 3 1 0 0,-16-5-70 0 0,1 0 1 0 0,-1 0 0 0 0,1-1 0 0 0,-1 0 0 0 0,1 0 0 0 0,8-2-1 0 0,47-11-2603 0 0,-57 11 1380 0 0,1-1-1 0 0,-1 0 0 0 0,12-7 1 0 0,-8 4 295 0 0,8-5-1261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2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10592 0 0,'0'2'127'0'0,"0"-1"-67"0"0,1 0-1 0 0,-1 0 1 0 0,0 0 0 0 0,0 0 0 0 0,0 0-1 0 0,0 0 1 0 0,0 0 0 0 0,0 0 0 0 0,0 0 0 0 0,0 0-1 0 0,-1 0 1 0 0,1 0 0 0 0,-1 1 0 0 0,-2 0 493 0 0,3-1-193 0 0,0 0 0 0 0,0 0 0 0 0,0 0 0 0 0,1 0 0 0 0,-1 0 0 0 0,0 0 0 0 0,1 0 0 0 0,-1 0 0 0 0,0 0 0 0 0,1 0 0 0 0,1 2 0 0 0,-2-3 24 0 0,18 41 5419 0 0,-6-12-5473 0 0,-8-19-382 0 0,0 0-1 0 0,4 20 1 0 0,-2-3 22 0 0,2 5-11 0 0,-1 1-1 0 0,-2 0 0 0 0,2 39 1 0 0,-6 102 558 0 0,-3-89 92 0 0,19 472 1807 0 0,-15-388-2422 0 0,-3-92-469 0 0,2-54-468 0 0,0-19-765 0 0,1-15 434 0 0,3-33-2385 0 0,-1 17-3059 0 0</inkml:trace>
  <inkml:trace contextRef="#ctx0" brushRef="#br0" timeOffset="1">102 500 6912 0 0,'-9'-25'887'0'0,"-4"-17"-942"0"0,9 11 5623 0 0,4 27-5161 0 0,1 0 0 0 0,-1 0 0 0 0,0-1 0 0 0,1 1 0 0 0,0 1 0 0 0,0-1 1 0 0,0 0-1 0 0,1 0 0 0 0,-1 0 0 0 0,1 0 0 0 0,0 1 0 0 0,0-1 0 0 0,3-3 0 0 0,-3 5-227 0 0,-1 0 0 0 0,1 0 0 0 0,0 0 0 0 0,0 0 0 0 0,0 1 0 0 0,0-1 0 0 0,1 1 0 0 0,-1 0 0 0 0,0-1 0 0 0,0 1 0 0 0,1 0 0 0 0,-1 0 0 0 0,1 1 0 0 0,-1-1 0 0 0,1 0 0 0 0,-1 1 0 0 0,1 0 0 0 0,-1-1 0 0 0,1 1 0 0 0,0 0 0 0 0,-1 0 0 0 0,4 1 0 0 0,-1-1-151 0 0,1 1 0 0 0,-1-1 0 0 0,1 1 0 0 0,0 1 0 0 0,-1-1 0 0 0,0 1 0 0 0,1 0 0 0 0,-1 0 1 0 0,0 0-1 0 0,0 1 0 0 0,0-1 0 0 0,6 6 0 0 0,7 6 93 0 0,-1 1 0 0 0,0 1 1 0 0,-1 1-1 0 0,-1 0 1 0 0,14 21-1 0 0,-26-33-91 0 0,-1-1 0 0 0,1 0-1 0 0,-1 1 1 0 0,-1-1 0 0 0,1 1-1 0 0,0 0 1 0 0,-1-1 0 0 0,0 1-1 0 0,0 0 1 0 0,-1 0 0 0 0,1 0-1 0 0,-1 0 1 0 0,0 0 0 0 0,0-1-1 0 0,-1 1 1 0 0,1 0 0 0 0,-3 7 0 0 0,1-6 89 0 0,1 0 1 0 0,-2 0 0 0 0,1 0 0 0 0,-1 0 0 0 0,0 0 0 0 0,0-1 0 0 0,-1 1 0 0 0,1-1 0 0 0,-1 0-1 0 0,0 0 1 0 0,-1 0 0 0 0,-8 7 0 0 0,-11 8 307 0 0,17-13-244 0 0,0-1 0 0 0,0 0 0 0 0,-1 0 0 0 0,0 0 0 0 0,0-1 0 0 0,0-1 0 0 0,-1 1 0 0 0,-13 4 0 0 0,18-9-215 0 0,3 0-123 0 0,2-2-1769 0 0,0 1 1783 0 0,-1-1-1 0 0,1 1 0 0 0,0 0 1 0 0,0 0-1 0 0,0 0 0 0 0,0 0 1 0 0,0 0-1 0 0,0 0 0 0 0,0 0 1 0 0,2-2-1 0 0,1 0-334 0 0,51-55-4838 0 0,0 1-2246 0 0,-33 31 2586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29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285 356 9760 0 0,'0'-4'6'0'0,"1"-9"252"0"0,0 0 0 0 0,1 0 0 0 0,6-19 0 0 0,-1 6-66 0 0,5-34-1 0 0,-5 21 1136 0 0,0 9-136 0 0,10-60 3096 0 0,-17 86-4067 0 0,0 1 0 0 0,1 0 0 0 0,0 0 0 0 0,0 0 0 0 0,0 0 0 0 0,0-1 0 0 0,0 1 0 0 0,1 1 0 0 0,2-5 2612 0 0,-4 9-2335 0 0,1 19-59 0 0,2-1 0 0 0,5 25 0 0 0,1 11-296 0 0,-2 56-43 0 0,4 19 608 0 0,-3-62-227 0 0,32 179 322 0 0,-33-214-613 0 0,-2-6-156 0 0,2 0 0 0 0,1-1-1 0 0,12 31 1 0 0,-18-53-43 0 0,2 3 17 0 0,0 1 0 0 0,1-1 0 0 0,5 8 0 0 0,-8-14-21 0 0,0 1 0 0 0,-1-1 0 0 0,1 0 0 0 0,0 0 0 0 0,1-1 0 0 0,-1 1 0 0 0,0 0 0 0 0,0-1 0 0 0,1 1 0 0 0,-1-1 0 0 0,1 0 0 0 0,-1 0 0 0 0,1 0 0 0 0,4 2 0 0 0,-5-3 3 0 0,-1 0-1 0 0,0 0 1 0 0,1 0-1 0 0,-1 0 1 0 0,1-1-1 0 0,-1 1 1 0 0,0 0-1 0 0,1 0 1 0 0,-1-1-1 0 0,0 1 1 0 0,1-1-1 0 0,-1 0 1 0 0,0 1-1 0 0,0-1 1 0 0,0 0-1 0 0,1 1 1 0 0,-1-1-1 0 0,0 0 1 0 0,2-2-1 0 0,20-25-156 0 0,-12 15 102 0 0,6-10 61 0 0,-1-1 0 0 0,24-43 1 0 0,-27 42 2 0 0,32-67 3 0 0,-27 52-62 0 0,-7 21 133 0 0,-10 18 618 0 0,-1 12-440 0 0,1 10-74 0 0,-1 9 16 0 0,-1-22-137 0 0,1 0-1 0 0,1 0 1 0 0,0 10-1 0 0,2 14 77 0 0,-3-17-185 0 0,1 1-1 0 0,0-1 1 0 0,1 0-1 0 0,9 29 1 0 0,-9-36 63 0 0,1 0 0 0 0,1 1-1 0 0,-1-1 1 0 0,1-1 0 0 0,1 1 0 0 0,0-1 0 0 0,0 0 0 0 0,0 0 0 0 0,1 0 0 0 0,6 6 0 0 0,-4-5-105 0 0,1-1 1 0 0,0 0-1 0 0,0 0 1 0 0,0-1-1 0 0,1 0 1 0 0,13 6-1 0 0,-20-11-139 0 0,1 0 0 0 0,0 1-1 0 0,0-1 1 0 0,0-1 0 0 0,-1 1 0 0 0,1 0 0 0 0,0-1 0 0 0,0 0-1 0 0,0 0 1 0 0,0 0 0 0 0,0 0 0 0 0,0-1 0 0 0,0 0 0 0 0,0 0-1 0 0,-1 0 1 0 0,1 0 0 0 0,0 0 0 0 0,-1-1 0 0 0,1 1 0 0 0,-1-1-1 0 0,5-3 1 0 0,8-6-7912 0 0</inkml:trace>
  <inkml:trace contextRef="#ctx0" brushRef="#br0" timeOffset="1">1170 93 25423 0 0,'0'0'1232'0'0,"-4"13"184"0"0,0-6-1272 0 0</inkml:trace>
  <inkml:trace contextRef="#ctx0" brushRef="#br0" timeOffset="2">4 251 23583 0 0,'0'0'539'0'0,"0"-1"-503"0"0,0 1 0 0 0,0 0 0 0 0,0 0 0 0 0,-1 0 1 0 0,1 0-1 0 0,0 0 0 0 0,0 0 0 0 0,0 1 0 0 0,0-1 0 0 0,0 0 0 0 0,0 0 1 0 0,0 0-1 0 0,-1 0 0 0 0,1 0 0 0 0,0 0 0 0 0,0 0 0 0 0,0 0 0 0 0,0 0 1 0 0,0 0-1 0 0,0 0 0 0 0,0 0 0 0 0,-1 0 0 0 0,1 0 0 0 0,0 0 0 0 0,0 1 1 0 0,0-1-1 0 0,0 0 0 0 0,0 0 0 0 0,0 0 0 0 0,0 0 0 0 0,0 0 0 0 0,0 0 1 0 0,0 0-1 0 0,0 1 0 0 0,0-1 0 0 0,0 0 0 0 0,0 0 0 0 0,0 0 0 0 0,0 0 1 0 0,0 0-1 0 0,0 0 0 0 0,0 1 0 0 0,0-1 0 0 0,0 0 0 0 0,0 0 0 0 0,0 0 1 0 0,0 0-1 0 0,0 0 0 0 0,0 0 0 0 0,0 0 0 0 0,0 1 0 0 0,0-1 0 0 0,0 0 1 0 0,0 0-1 0 0,0 0 0 0 0,4 2-64 0 0,0 0-1 0 0,1 0 1 0 0,-1-1 0 0 0,0 0 0 0 0,1 0 0 0 0,-1 0-1 0 0,0 0 1 0 0,1 0 0 0 0,5-1 0 0 0,46-1-365 0 0,-36 0 284 0 0,134-10-506 0 0,65-1-4654 0 0,-163 12-1961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0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20879 0 0,'-9'5'520'0'0,"-1"0"-1"0"0,0-1 1 0 0,0 0-1 0 0,-20 4 1 0 0,21-6-336 0 0,1 0 0 0 0,-1 0 0 0 0,1 1 1 0 0,0 0-1 0 0,0 0 0 0 0,0 1 1 0 0,0 0-1 0 0,-13 11 0 0 0,13-8-200 0 0,0 1 0 0 0,0 1 0 0 0,1-1 0 0 0,0 1 0 0 0,0 1 0 0 0,1-1 0 0 0,1 1 0 0 0,-1 0 0 0 0,2 0 0 0 0,-1 1 0 0 0,1-1 0 0 0,1 1 0 0 0,0 0 0 0 0,1 0 0 0 0,0 0 0 0 0,0 0 0 0 0,1 1 0 0 0,1-1 0 0 0,0 13 0 0 0,1-18 0 0 0,0 0 0 0 0,0 0 0 0 0,1-1 0 0 0,-1 1 0 0 0,1 0 0 0 0,1-1 0 0 0,-1 1 0 0 0,1-1 0 0 0,0 0 0 0 0,0 0 0 0 0,0 0 0 0 0,1 0 0 0 0,0 0 0 0 0,0-1 0 0 0,0 0 0 0 0,0 0 0 0 0,1 0 0 0 0,-1 0 0 0 0,1-1 0 0 0,0 1 0 0 0,0-1 0 0 0,1-1 0 0 0,-1 1 0 0 0,1-1 0 0 0,-1 0 0 0 0,1 0 0 0 0,10 2 0 0 0,-10-3-30 0 0,0-1-1 0 0,0 0 1 0 0,0-1-1 0 0,0 1 1 0 0,0-1-1 0 0,0 0 1 0 0,0-1-1 0 0,0 1 1 0 0,0-1-1 0 0,-1 0 1 0 0,1-1-1 0 0,-1 1 1 0 0,1-1-1 0 0,-1 0 1 0 0,9-8-1 0 0,-11 9 23 0 0,0 0 0 0 0,0-1 0 0 0,0 1 0 0 0,-1-1 0 0 0,0 0 0 0 0,1 0 0 0 0,-1 0 0 0 0,0 0 0 0 0,0 0 0 0 0,0 0 0 0 0,-1 0 0 0 0,1-1 0 0 0,-1 1 0 0 0,0-1 0 0 0,0 1 0 0 0,0-1 0 0 0,0-4 0 0 0,0-2 185 0 0,-1 1 0 0 0,-1 0 0 0 0,0 0 0 0 0,0-1 0 0 0,-1 1 0 0 0,0 0 0 0 0,-6-15 0 0 0,-10-25 753 0 0,17 44-840 0 0,0 1-1 0 0,0-1 1 0 0,0 1-1 0 0,1-1 0 0 0,0 0 1 0 0,0 1-1 0 0,0-1 0 0 0,0 0 1 0 0,1-5-1 0 0,1 7-75 0 0,-1-1 1 0 0,0 1-1 0 0,1 0 0 0 0,0 0 0 0 0,0 0 0 0 0,0 0 1 0 0,0 0-1 0 0,0 0 0 0 0,0 1 0 0 0,1-1 0 0 0,-1 1 0 0 0,1 0 1 0 0,0-1-1 0 0,0 1 0 0 0,0 0 0 0 0,0 1 0 0 0,0-1 1 0 0,5-2-1 0 0,2 0 9 0 0,1 0 0 0 0,0 0-1 0 0,0 1 1 0 0,16-2 0 0 0,-7 2-6 0 0,-7 0 4 0 0,-1 1 0 0 0,1 0 0 0 0,0 1 0 0 0,24 1 0 0 0,-27 2-224 0 0,-1 0 1 0 0,0 0 0 0 0,16 7-1 0 0,-21-6 215 0 0,0-1 0 0 0,-1 1-1 0 0,1-1 1 0 0,0 1-1 0 0,-1 0 1 0 0,0 1 0 0 0,0-1-1 0 0,0 0 1 0 0,3 5 0 0 0,-1 0 5 0 0,0-1-1 0 0,-1 1 1 0 0,6 13 0 0 0,-8-16-1 0 0,-1 1 0 0 0,0-1 0 0 0,-1 1 0 0 0,1 0 0 0 0,-1-1 0 0 0,0 1 0 0 0,0-1 0 0 0,-1 1 0 0 0,-2 10 0 0 0,0 8 0 0 0,2-14-25 0 0,-1 0-1 0 0,-4 13 1 0 0,4-15 165 0 0,-1 0 0 0 0,2 0 1 0 0,-1 0-1 0 0,1 11 1 0 0,1-18 84 0 0,5 3-180 0 0,-2-3-45 0 0,-1-1 0 0 0,1 0 0 0 0,0 1 0 0 0,0-1 0 0 0,0-1 0 0 0,0 1 0 0 0,0 0 0 0 0,0-1 0 0 0,0 0 0 0 0,-1 1 0 0 0,1-1 0 0 0,0 0 0 0 0,0-1 0 0 0,-1 1 0 0 0,1 0 0 0 0,-1-1 0 0 0,4-2 0 0 0,8-5 0 0 0,19-18 0 0 0,-32 27 0 0 0,14-15 0 0 0,18-21 0 0 0,10-10 0 0 0,-29 32 0 0 0,17-24 0 0 0,-24 28 0 0 0,0 0 0 0 0,1 1 0 0 0,0 0 0 0 0,1 0 0 0 0,0 1 0 0 0,0 0 0 0 0,21-13 0 0 0,-29 20 6 0 0,1 1 0 0 0,0-1-1 0 0,0 0 1 0 0,0 0-1 0 0,0 1 1 0 0,0-1 0 0 0,0 1-1 0 0,0 0 1 0 0,0 0 0 0 0,0 0-1 0 0,0-1 1 0 0,0 2 0 0 0,0-1-1 0 0,0 0 1 0 0,0 0 0 0 0,0 1-1 0 0,0-1 1 0 0,0 1 0 0 0,0 0-1 0 0,0-1 1 0 0,0 1 0 0 0,0 0-1 0 0,-1 0 1 0 0,1 0 0 0 0,0 0-1 0 0,-1 1 1 0 0,1-1 0 0 0,-1 0-1 0 0,1 1 1 0 0,-1-1-1 0 0,1 1 1 0 0,1 2 0 0 0,3 5 76 0 0,0 0 0 0 0,-1 1 1 0 0,-1-1-1 0 0,8 19 0 0 0,-12-27-80 0 0,62 155 629 0 0,-43-116-186 0 0,41 67 0 0 0,-50-93-426 0 0,0-1-1 0 0,1 0 1 0 0,0 0-1 0 0,1-1 1 0 0,25 19-1 0 0,-28-24-44 0 0,0-1-1 0 0,0 0 1 0 0,1-1-1 0 0,-1 0 1 0 0,1-1 0 0 0,0 0-1 0 0,1 0 1 0 0,-1-1-1 0 0,1 0 1 0 0,12 1-1 0 0,10-4-934 0 0,-2-5-299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1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20359 0 0,'0'0'2527'0'0,"2"0"-2374"0"0,3 0-143 0 0,-1-1-1 0 0,1 2 1 0 0,-1-1-1 0 0,1 0 0 0 0,-1 1 1 0 0,1 0-1 0 0,-1 0 1 0 0,1 0-1 0 0,-1 0 0 0 0,0 1 1 0 0,0 0-1 0 0,0 0 1 0 0,0 0-1 0 0,0 0 0 0 0,0 1 1 0 0,4 3-1 0 0,13 20-2117 0 0,-16-14 360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2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25655 0 0,'-13'25'568'0'0,"8"-14"112"0"0,0-3 24 0 0,2 0 16 0 0,3-1-576 0 0,0 6-144 0 0,0-2 0 0 0,8-3-792 0 0,0-5-184 0 0,2 1-40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2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24 540 5984 0 0,'-1'8'622'0'0,"-2"-5"708"0"0,-15 13 14049 0 0,18-11-15203 0 0,0-5-180 0 0,-1 0 1 0 0,1 1-1 0 0,0-1 1 0 0,0 0-1 0 0,0 0 1 0 0,0 0 0 0 0,0 1-1 0 0,0-1 1 0 0,0 0-1 0 0,0 0 1 0 0,0 0-1 0 0,0 1 1 0 0,0-1-1 0 0,0 0 1 0 0,0 0 0 0 0,0 1-1 0 0,0-1 1 0 0,0 0-1 0 0,0 0 1 0 0,0 1-1 0 0,0-1 1 0 0,0 0 0 0 0,0 0-1 0 0,0 0 1 0 0,0 1-1 0 0,1-1 1 0 0,-1 0-1 0 0,0 0 1 0 0,0 0 0 0 0,0 1-1 0 0,0-1 1 0 0,0 0-1 0 0,1 0 1 0 0,-1 0-1 0 0,0 0 1 0 0,0 0-1 0 0,0 1 1 0 0,1-1 0 0 0,15 11-74 0 0,-10-6 53 0 0,0-1 0 0 0,0 0 0 0 0,1 0-1 0 0,12 5 1 0 0,-2-5 73 0 0,0-1 0 0 0,0 0 0 0 0,0-1-1 0 0,1-1 1 0 0,-1-1 0 0 0,19-2 0 0 0,-26 1 21 0 0,1 0 0 0 0,-1-1 0 0 0,1-1 0 0 0,-1 0-1 0 0,0 0 1 0 0,0-1 0 0 0,16-7 0 0 0,4-6-170 0 0,28-21-1 0 0,-54 35 80 0 0,23-18 74 0 0,-2 0-1 0 0,0-2 1 0 0,-2-1 0 0 0,0-1 0 0 0,-2 0-1 0 0,19-30 1 0 0,-36 49-39 0 0,0-1 1 0 0,-1 1-1 0 0,0-1 0 0 0,0 0 0 0 0,3-12 0 0 0,-3 9-9 0 0,1 0 0 0 0,6-12 0 0 0,-7 15 8 0 0,1 0-1 0 0,0 0 1 0 0,0-1 0 0 0,-1 1-1 0 0,0-1 1 0 0,0 0-1 0 0,-1 0 1 0 0,3-16 0 0 0,1-11 21 0 0,-4 28-17 0 0,0 1 0 0 0,-1-1-1 0 0,0 1 1 0 0,0-1 0 0 0,-1 1 0 0 0,0-11 0 0 0,-7-41 240 0 0,7 57-249 0 0,0 0 0 0 0,-1 1 0 0 0,0-1 0 0 0,1 0-1 0 0,-1 0 1 0 0,1 0 0 0 0,-1 1 0 0 0,0-1 0 0 0,0 0 0 0 0,1 0 0 0 0,-1 1 0 0 0,0-1 0 0 0,0 1 0 0 0,0-1-1 0 0,0 1 1 0 0,0-1 0 0 0,1 1 0 0 0,-1-1 0 0 0,0 1 0 0 0,0 0 0 0 0,-2-1 0 0 0,-7-3 107 0 0,9 3-96 0 0,1 1-1 0 0,0 0 1 0 0,-1 0-1 0 0,1 0 1 0 0,0-1-1 0 0,-1 1 1 0 0,1 0-1 0 0,0 0 1 0 0,-1 0 0 0 0,1 0-1 0 0,-1 0 1 0 0,1 0-1 0 0,0 0 1 0 0,-1 0-1 0 0,1 0 1 0 0,-1 0-1 0 0,1 0 1 0 0,0 0-1 0 0,-1 0 1 0 0,0 0-1 0 0,-2 0 67 0 0,-3 1-34 0 0,0-1 0 0 0,1 1 0 0 0,-1 0 0 0 0,1 0 1 0 0,0 1-1 0 0,-1 0 0 0 0,1 0 0 0 0,0 0 1 0 0,-8 5-1 0 0,-4 3-131 0 0,-22 18-1 0 0,37-26 88 0 0,-4 4 28 0 0,0 1 1 0 0,1 0-1 0 0,0 0 0 0 0,0 0 0 0 0,1 0 0 0 0,0 1 1 0 0,-4 9-1 0 0,3-6-13 0 0,0 0 30 0 0,1 0-1 0 0,1 0 1 0 0,-5 23-1 0 0,1-3 81 0 0,5-17-70 0 0,0-1 0 0 0,1 1 0 0 0,0 0 0 0 0,1 0 0 0 0,0-1 1 0 0,2 1-1 0 0,5 27 0 0 0,-1-2-33 0 0,-4-24 33 0 0,1 0-1 0 0,1 0 0 0 0,1 0 0 0 0,0-1 1 0 0,12 24-1 0 0,-9-24-70 0 0,1-1 1 0 0,1 0-1 0 0,17 17 0 0 0,-13-14-90 0 0,-6-7 76 0 0,1-1 1 0 0,0 0 0 0 0,0-1 0 0 0,1 0 0 0 0,0 0 0 0 0,0-1 0 0 0,1 0 0 0 0,0-1 0 0 0,0 0 0 0 0,20 5 0 0 0,-21-7-109 0 0,0-1 0 0 0,0 0 1 0 0,18 0-1 0 0,4 2-363 0 0,-25-3-45 0 0,1-1-1 0 0,-1 0 1 0 0,1 0 0 0 0,0-1 0 0 0,-1 0 0 0 0,1 0 0 0 0,-1 0 0 0 0,0-1 0 0 0,1 0 0 0 0,11-6 0 0 0,7-1-4066 0 0,4 1-2129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4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424 156 11000 0 0,'7'-4'326'0'0,"1"0"0"0"0,-1 0 1 0 0,0-1-1 0 0,0 0 1 0 0,-1-1-1 0 0,1 0 0 0 0,-1 0 1 0 0,0 0-1 0 0,-1-1 0 0 0,0 1 1 0 0,0-1-1 0 0,0-1 0 0 0,6-13 1 0 0,-4 10 822 0 0,-1 1 370 0 0,-6 7-1328 0 0,-1 1 0 0 0,0 0 0 0 0,0 0 0 0 0,0 0 1 0 0,0 0-1 0 0,0 0 0 0 0,-1 0 0 0 0,1 0 0 0 0,-1 0 0 0 0,1 0 0 0 0,-1 1 1 0 0,0-1-1 0 0,1 1 0 0 0,-1-1 0 0 0,0 1 0 0 0,0-1 0 0 0,0 1 1 0 0,-4-2-1 0 0,-2 2 2 0 0,0 0 0 0 0,0 0 0 0 0,1 1 0 0 0,-1 0 0 0 0,0 0 1 0 0,0 1-1 0 0,0 0 0 0 0,-14 3 0 0 0,15-2-75 0 0,-4 0-35 0 0,-1 0 0 0 0,0 1 1 0 0,1 1-1 0 0,0-1 0 0 0,0 2 1 0 0,0 0-1 0 0,0 0 1 0 0,1 1-1 0 0,0 0 0 0 0,0 1 1 0 0,0 0-1 0 0,1 1 0 0 0,0 0 1 0 0,-9 11-1 0 0,-1 2 27 0 0,1-2 1 0 0,0 1-1 0 0,2 0 1 0 0,-23 37-1 0 0,22-27-19 0 0,-4 6 90 0 0,1 1-1 0 0,-22 61 0 0 0,38-85-154 0 0,-16 54 125 0 0,18-60-136 0 0,1 1 0 0 0,0-1 0 0 0,0 1-1 0 0,1 0 1 0 0,0-1 0 0 0,2 16-1 0 0,0-5 4 0 0,-2-13-36 0 0,1 0 1 0 0,0 0-1 0 0,0 0 0 0 0,0 0 1 0 0,1-1-1 0 0,2 8 0 0 0,-3-11-3 0 0,0 0 0 0 0,0 1 0 0 0,0-1-1 0 0,0 0 1 0 0,0 0 0 0 0,0 1 0 0 0,0-1-1 0 0,1 0 1 0 0,-1 0 0 0 0,0 0 0 0 0,1 0-1 0 0,-1-1 1 0 0,1 1 0 0 0,-1 0 0 0 0,1-1-1 0 0,-1 1 1 0 0,1-1 0 0 0,-1 1-1 0 0,1-1 1 0 0,0 1 0 0 0,-1-1 0 0 0,1 0-1 0 0,0 0 1 0 0,2 0 0 0 0,0-1-15 0 0,1 1 0 0 0,-1-1 0 0 0,0 1 0 0 0,0-1-1 0 0,1-1 1 0 0,-1 1 0 0 0,0 0 0 0 0,0-1 0 0 0,0 0 0 0 0,0 0 0 0 0,0 0 0 0 0,5-5 0 0 0,-1 1 5 0 0,-2 0 0 0 0,1-1 1 0 0,0 1-1 0 0,-1-1 0 0 0,5-9 1 0 0,-3 4 17 0 0,0 0 0 0 0,-1 0 0 0 0,-1-1 0 0 0,0 0 0 0 0,4-14 0 0 0,-4 10 35 0 0,16-27 1 0 0,-15 30-17 0 0,0 0 1 0 0,7-21-1 0 0,-6 12 11 0 0,16-31-1 0 0,2-7 865 0 0,-25 60-838 0 0,-1-1 1 0 0,1 0-1 0 0,0 1 1 0 0,0-1 0 0 0,0 1-1 0 0,0-1 1 0 0,0 1 0 0 0,0-1-1 0 0,0 1 1 0 0,2-2 0 0 0,-2 2 1083 0 0,1 3-864 0 0,4 9-207 0 0,0 0-1 0 0,0 1 1 0 0,-1 0 0 0 0,7 21-1 0 0,-6-14-62 0 0,13 26 0 0 0,-2-10-6 0 0,-12-22-30 0 0,1 0-1 0 0,1-1 0 0 0,-1 0 1 0 0,2-1-1 0 0,17 22 0 0 0,-19-27-80 0 0,0 0 0 0 0,1 0 0 0 0,0-1-1 0 0,0 1 1 0 0,9 3 0 0 0,-12-7-281 0 0,0 0 0 0 0,0 0 0 0 0,1-1-1 0 0,-1 1 1 0 0,0-1 0 0 0,1 0 0 0 0,-1-1 0 0 0,1 1 0 0 0,-1-1 0 0 0,1 0 0 0 0,8-1 0 0 0,12-3-7825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15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16559 0 0,'0'0'2652'0'0,"2"1"-2809"0"0,1 2 210 0 0,0 0 1 0 0,-1 0-1 0 0,1 0 1 0 0,-1 1-1 0 0,1-1 0 0 0,-1 1 1 0 0,0-1-1 0 0,0 1 1 0 0,2 6-1 0 0,11 42 349 0 0,-6-21-250 0 0,21 48 137 0 0,-13-35-136 0 0,-10-25 3 0 0,10 19-1 0 0,14 33 352 0 0,-18-38-206 0 0,-10-22-285 0 0,-1-5 2506 0 0,1-14-1301 0 0,2-43-606 0 0,48-117-365 0 0,-47 153-241 0 0,0 0 1 0 0,1 0-1 0 0,1 0 0 0 0,0 1 0 0 0,1 0 0 0 0,14-17 1 0 0,1-2-11 0 0,-18 25-11 0 0,0 1 0 0 0,1 0-1 0 0,0 0 1 0 0,9-7 0 0 0,16-17-95 0 0,-29 29 106 0 0,0-2 0 0 0,1 0 0 0 0,-1 0-1 0 0,1 1 1 0 0,0 0-1 0 0,0 0 1 0 0,9-5 0 0 0,6 1-181 0 0,-18 7 118 0 0,1 0 108 0 0,2 2-33 0 0,-1-1-1 0 0,1 1 1 0 0,0 0-1 0 0,-1 0 1 0 0,0 1-1 0 0,1-1 0 0 0,-1 0 1 0 0,0 1-1 0 0,0 0 1 0 0,-1 0-1 0 0,1 0 1 0 0,-1 0-1 0 0,1 0 1 0 0,-1 1-1 0 0,0-1 1 0 0,0 1-1 0 0,2 4 0 0 0,4 11-18 0 0,0 1 0 0 0,5 21-1 0 0,-11-34 18 0 0,8 37-9 0 0,-6-27 0 0 0,10 31 0 0 0,-4-23 0 0 0,-1-1 0 0 0,0-1 0 0 0,2 0 0 0 0,1-1 0 0 0,19 28 0 0 0,17 21 0 0 0,-39-51 0 0 0,-4-12-205 0 0,0 1 146 0 0,-2-8-2187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4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389 517 22055 0 0,'-15'8'463'0'0,"0"-1"-1"0"0,-1 0 1 0 0,0-1-1 0 0,0-1 0 0 0,-26 5 1 0 0,19-4-473 0 0,0 0 0 0 0,-22 10 1 0 0,35-11-68 0 0,0 1 1 0 0,1 0 0 0 0,0 1 0 0 0,0-1-1 0 0,-14 15 1 0 0,15-12 90 0 0,0 1 0 0 0,1-1 0 0 0,0 1 0 0 0,1 1 0 0 0,0-1 0 0 0,0 1-1 0 0,-6 21 1 0 0,-20 83 183 0 0,27-92-35 0 0,0-1 0 0 0,2 1 0 0 0,0 37 0 0 0,3-50-82 0 0,1 0 0 0 0,0 1 0 0 0,0-1 0 0 0,1 0 0 0 0,1 0 0 0 0,-1 0 0 0 0,2 0 0 0 0,-1-1 0 0 0,1 1 0 0 0,8 13 0 0 0,-6-14-47 0 0,0-1 0 0 0,0 1-1 0 0,1-1 1 0 0,0 0 0 0 0,8 7 0 0 0,-11-12-38 0 0,0 0 1 0 0,0 0 0 0 0,0-1 0 0 0,0 1 0 0 0,1-1 0 0 0,-1 0 0 0 0,1 0 0 0 0,-1-1-1 0 0,1 1 1 0 0,0-1 0 0 0,-1 0 0 0 0,1 0 0 0 0,5 0 0 0 0,-2 0-77 0 0,0-1 1 0 0,0 0-1 0 0,0-1 1 0 0,0 1 0 0 0,0-2-1 0 0,0 1 1 0 0,-1-1-1 0 0,1 0 1 0 0,0-1-1 0 0,-1 1 1 0 0,0-1-1 0 0,0-1 1 0 0,7-4-1 0 0,19-11-517 0 0,-2-2-1 0 0,0-1 0 0 0,-1-1 1 0 0,-2-2-1 0 0,0-1 0 0 0,-2-1 1 0 0,25-32-1 0 0,-14 10-1146 0 0,-2-2 1 0 0,-2 0-1 0 0,-2-3 1 0 0,-3 0-1 0 0,23-62 0 0 0,-49 110 1675 0 0,17-43-338 0 0,-3-1 0 0 0,17-88 0 0 0,-26 94 613 0 0,8-78 2769 0 0,-14 100-1663 0 0,0-1-1 0 0,-2 0 0 0 0,-4-28 1 0 0,-4 20 755 0 0,9 31-2004 0 0,0-1-1 0 0,0 1 0 0 0,0 0 0 0 0,0-1 0 0 0,0 1 0 0 0,0 0 1 0 0,0 0-1 0 0,0-1 0 0 0,0 1 0 0 0,0 0 0 0 0,0-1 1 0 0,-1 1-1 0 0,1 0 0 0 0,0 0 0 0 0,0-1 0 0 0,0 1 0 0 0,0 0 1 0 0,-1 0-1 0 0,1-1 0 0 0,0 1 0 0 0,0 0 0 0 0,-1 0 0 0 0,1 0 1 0 0,0 0-1 0 0,0-1 0 0 0,-1 1 0 0 0,1 0 0 0 0,0 0 1 0 0,-1 0-1 0 0,1 0 0 0 0,0 0 0 0 0,-1 0 0 0 0,1 0 0 0 0,0 0 1 0 0,0 0-1 0 0,-1 0 0 0 0,1 0 0 0 0,0 0 0 0 0,-1 0 0 0 0,1 0 1 0 0,0 0-1 0 0,-1 0 0 0 0,1 0 0 0 0,0 0 0 0 0,-1 0 1 0 0,1 0-1 0 0,0 1 0 0 0,0-1 0 0 0,-1 0 0 0 0,1 0 0 0 0,0 0 1 0 0,0 0-1 0 0,-1 1 0 0 0,1-1 0 0 0,0 0 0 0 0,0 0 0 0 0,0 1 1 0 0,-1-1-1 0 0,1 1 0 0 0,-5 5 88 0 0,0 1-1 0 0,1 0 1 0 0,0 1 0 0 0,0-1 0 0 0,1 1-1 0 0,0 0 1 0 0,-3 9 0 0 0,-9 59-109 0 0,7-31 63 0 0,-26 156 191 0 0,-5 23 448 0 0,-4 8 1195 0 0,42-227-1894 0 0,-6 40 395 0 0,-9 43 176 0 0,14-83-615 0 0,0 13-35 0 0,3-18 5 0 0,0 1 1 0 0,0-1-1 0 0,0 0 1 0 0,0 0-1 0 0,0 0 1 0 0,-1 0-1 0 0,1 0 1 0 0,0 0 0 0 0,0 0-1 0 0,0 0 1 0 0,0 0-1 0 0,0 0 1 0 0,0 0-1 0 0,2-2-2 0 0,0 1 0 0 0,-1 0 1 0 0,1-1-1 0 0,-1 0 0 0 0,1 1 0 0 0,-1-1 0 0 0,0 0 0 0 0,0 0 0 0 0,0 0 1 0 0,0-1-1 0 0,0 1 0 0 0,0 0 0 0 0,-1-1 0 0 0,3-4 0 0 0,5-6 35 0 0,-4 5-15 0 0,0 1-1 0 0,-1-1 1 0 0,4-10-1 0 0,-4 10 14 0 0,-1 0 1 0 0,1 0-1 0 0,7-8 0 0 0,7-12 0 0 0,-16 23 15 0 0,1 0 1 0 0,0 0-1 0 0,0 1 1 0 0,0-1-1 0 0,1 1 1 0 0,0 0-1 0 0,-1 0 1 0 0,2 0-1 0 0,7-6 1 0 0,-10 9 53 0 0,6 3 102 0 0,-4 2-146 0 0,1 0-1 0 0,-1 1 1 0 0,0 0 0 0 0,-1 0 0 0 0,1 0 0 0 0,-1 0-1 0 0,0 1 1 0 0,0-1 0 0 0,2 8 0 0 0,5 6 23 0 0,38 86 45 0 0,-42-94-80 0 0,0 0-1 0 0,1-1 0 0 0,0 0 1 0 0,0 0-1 0 0,1 0 1 0 0,13 11-1 0 0,-18-18-120 0 0,1 0-1 0 0,0-1 0 0 0,-1 1 1 0 0,1-1-1 0 0,0 0 1 0 0,0 0-1 0 0,0 0 1 0 0,0-1-1 0 0,0 1 1 0 0,1-1-1 0 0,-1 0 0 0 0,0 0 1 0 0,1-1-1 0 0,-1 1 1 0 0,0-1-1 0 0,1 0 1 0 0,-1 0-1 0 0,1 0 1 0 0,-1-1-1 0 0,0 0 0 0 0,7-1 1 0 0,15-7-2120 0 0,1-2-3503 0 0,2-4-1912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5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20903 0 0,'0'2'472'0'0,"1"8"-285"0"0,1 1-1 0 0,0 0 1 0 0,1-1-1 0 0,0 1 1 0 0,1-1-1 0 0,0 0 1 0 0,9 17-1 0 0,6 16 146 0 0,7 30-161 0 0,-4 1 0 0 0,20 123-1 0 0,-25-91 1206 0 0,5 203 0 0 0,-22-255-1188 0 0,4 123 312 0 0,-3-170-510 0 0,-1 1 1 0 0,0 0-1 0 0,0 0 0 0 0,-1 0 1 0 0,0-1-1 0 0,0 1 1 0 0,-5 14-1 0 0,5-21-73 0 0,-2-6-711 0 0,-6-18 474 0 0,1 0 1 0 0,-6-31 0 0 0,11 37 343 0 0,1 1 0 0 0,0-1 0 0 0,1 0-1 0 0,1 0 1 0 0,1 0 0 0 0,4-25 0 0 0,-3 31 17 0 0,0 0 0 0 0,1 1 1 0 0,0-1-1 0 0,1 1 0 0 0,0 0 1 0 0,0 0-1 0 0,1 0 0 0 0,1 1 1 0 0,-1 0-1 0 0,1 0 1 0 0,9-9-1 0 0,-11 13-80 0 0,1 0 0 0 0,0 1 1 0 0,0 0-1 0 0,0 0 0 0 0,0 0 1 0 0,1 1-1 0 0,-1 0 0 0 0,1 0 1 0 0,0 0-1 0 0,8-2 0 0 0,-11 4 34 0 0,1 1 0 0 0,-1-1 0 0 0,0 0 0 0 0,1 1 0 0 0,-1 0 0 0 0,1 0 0 0 0,-1 0 0 0 0,1 0 0 0 0,-1 1 0 0 0,1-1 0 0 0,-1 1-1 0 0,0 0 1 0 0,1 0 0 0 0,-1 0 0 0 0,0 0 0 0 0,0 1 0 0 0,1-1 0 0 0,-1 1 0 0 0,0 0 0 0 0,3 2 0 0 0,0 1-8 0 0,0 1 1 0 0,-1-1-1 0 0,1 1 0 0 0,-1 0 1 0 0,0 1-1 0 0,0-1 1 0 0,-1 1-1 0 0,0 0 0 0 0,0 0 1 0 0,4 13-1 0 0,4 3 33 0 0,-9-20-11 0 0,-1 1 0 0 0,0 0 0 0 0,0 0 1 0 0,-1 0-1 0 0,3 8 0 0 0,5 14 44 0 0,-7-22-37 0 0,-1 0-1 0 0,1 1 1 0 0,-1-1 0 0 0,0 0-1 0 0,0 1 1 0 0,0 6 0 0 0,-1-7 29 0 0,0-1 0 0 0,0 0 1 0 0,0 1-1 0 0,-1-1 0 0 0,0 0 1 0 0,1 0-1 0 0,-1 1 0 0 0,-1-1 1 0 0,1 0-1 0 0,0 0 0 0 0,-1 0 1 0 0,1 0-1 0 0,-1 0 0 0 0,0-1 1 0 0,0 1-1 0 0,0 0 0 0 0,0-1 1 0 0,-1 1-1 0 0,-2 1 0 0 0,0 0 24 0 0,0 1-1 0 0,0-2 1 0 0,-9 6-1 0 0,-3 2 92 0 0,12-8-114 0 0,1-1 0 0 0,-1 1 0 0 0,1-1 0 0 0,-1 0 0 0 0,-5 1 0 0 0,-18 9 179 0 0,-34 21 244 0 0,45-25-375 0 0,0 0 0 0 0,1 2 0 0 0,0 0 1 0 0,-17 14-1 0 0,18-11-82 0 0,-18 17-69 0 0,31-27-15 0 0,0 0 1 0 0,-1 0-1 0 0,1 0 0 0 0,0 1 0 0 0,1-1 0 0 0,-1 0 1 0 0,1 1-1 0 0,-1-1 0 0 0,-1 8 0 0 0,3-10-125 0 0,0 1 1 0 0,0-1-1 0 0,1 0 0 0 0,-1 1 0 0 0,0-1 0 0 0,0 0 1 0 0,1 1-1 0 0,-1-1 0 0 0,0 0 0 0 0,1 1 1 0 0,-1-1-1 0 0,1 0 0 0 0,0 0 0 0 0,0 0 0 0 0,-1 0 1 0 0,1 1-1 0 0,0-1 0 0 0,0 0 0 0 0,0 0 0 0 0,0-1 1 0 0,0 1-1 0 0,0 0 0 0 0,0 0 0 0 0,0 0 1 0 0,0-1-1 0 0,1 1 0 0 0,-1 0 0 0 0,0-1 0 0 0,0 1 1 0 0,1-1-1 0 0,1 1 0 0 0,14 0-7713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6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442 617 22287 0 0,'-2'1'194'0'0,"0"0"-1"0"0,1 1 0 0 0,-1-1 0 0 0,0 0 1 0 0,0 0-1 0 0,0 0 0 0 0,0 0 0 0 0,-1 0 0 0 0,1-1 1 0 0,0 1-1 0 0,-4 0 0 0 0,-6 2-96 0 0,5-1-72 0 0,0-1-1 0 0,1 1 1 0 0,-1-1-1 0 0,0 0 0 0 0,-7-1 1 0 0,-17-1-74 0 0,19 0-4 0 0,0 1 1 0 0,0 0 0 0 0,0 0 0 0 0,0 2-1 0 0,-21 3 1 0 0,14 1 160 0 0,2 1-1 0 0,-29 15 1 0 0,37-17-60 0 0,0 0 1 0 0,1 1-1 0 0,0 0 0 0 0,0 1 1 0 0,0-1-1 0 0,-12 17 1 0 0,10-11-5 0 0,0 2 1 0 0,2 0 0 0 0,-1 0 0 0 0,2 0-1 0 0,0 1 1 0 0,0 0 0 0 0,2 0-1 0 0,-7 29 1 0 0,11-38-37 0 0,0 1-1 0 0,0-1 1 0 0,1 0-1 0 0,0 0 1 0 0,0 0-1 0 0,1 1 1 0 0,0-1-1 0 0,0 0 1 0 0,0 0-1 0 0,4 8 1 0 0,-4-12-24 0 0,1 0-1 0 0,-1 0 1 0 0,1 0-1 0 0,-1-1 1 0 0,1 1 0 0 0,0-1-1 0 0,0 1 1 0 0,-1-1 0 0 0,1 0-1 0 0,0 0 1 0 0,0 0 0 0 0,3 1-1 0 0,3 2-61 0 0,-5-2 48 0 0,1 0-1 0 0,0-1 1 0 0,-1 1-1 0 0,1-1 1 0 0,0 0-1 0 0,0 0 0 0 0,0 0 1 0 0,0-1-1 0 0,0 1 1 0 0,0-1-1 0 0,0 0 1 0 0,0 0-1 0 0,0-1 1 0 0,0 1-1 0 0,0-1 1 0 0,0 0-1 0 0,0 0 1 0 0,0 0-1 0 0,0 0 0 0 0,-1-1 1 0 0,1 1-1 0 0,6-5 1 0 0,5-3-16 0 0,-1-1 0 0 0,0-1 1 0 0,23-23-1 0 0,-29 25 43 0 0,-1 0 1 0 0,0 0-1 0 0,0-1 1 0 0,8-15-1 0 0,3-7 5 0 0,-6 14 138 0 0,-2-2 0 0 0,0 1-1 0 0,11-33 1 0 0,-13 17 3100 0 0,-8 38-3151 0 0,0 10-40 0 0,-1-3-54 0 0,1 1 1 0 0,0-1-1 0 0,1 0 1 0 0,0 1-1 0 0,1-1 1 0 0,0 1-1 0 0,0-1 1 0 0,6 12-1 0 0,-5-14-51 0 0,1 0 0 0 0,0-1 0 0 0,1 0 0 0 0,6 10 0 0 0,-9-15 22 0 0,0 0 1 0 0,0 0 0 0 0,1 0-1 0 0,-1 0 1 0 0,0-1-1 0 0,1 1 1 0 0,-1 0 0 0 0,1-1-1 0 0,0 0 1 0 0,-1 0-1 0 0,1 0 1 0 0,0 0 0 0 0,0 0-1 0 0,0 0 1 0 0,-1-1 0 0 0,5 1-1 0 0,2 0-35 0 0,0-1-1 0 0,0-1 1 0 0,0 1-1 0 0,0-1 0 0 0,0-1 1 0 0,-1 0-1 0 0,1 0 1 0 0,0-1-1 0 0,-1 0 1 0 0,1 0-1 0 0,10-7 1 0 0,8-6-13 0 0,-1-1 0 0 0,24-20 0 0 0,15-10 25 0 0,-26 20-1 0 0,-22 15 43 0 0,1 0 0 0 0,0 1 0 0 0,1 0 0 0 0,0 2 0 0 0,39-15 0 0 0,-54 23 19 0 0,-1 1 0 0 0,0-1 0 0 0,0 0 1 0 0,0 1-1 0 0,1-1 0 0 0,-1 1 0 0 0,0 0 0 0 0,1 0 0 0 0,-1 1 1 0 0,0-1-1 0 0,0 1 0 0 0,1-1 0 0 0,-1 1 0 0 0,0 0 0 0 0,0 0 1 0 0,0 0-1 0 0,0 1 0 0 0,0-1 0 0 0,0 1 0 0 0,0 0 0 0 0,-1 0 1 0 0,1 0-1 0 0,0 0 0 0 0,-1 0 0 0 0,0 0 0 0 0,1 1 0 0 0,-1-1 1 0 0,0 1-1 0 0,0-1 0 0 0,-1 1 0 0 0,3 4 0 0 0,0-1 19 0 0,-2 1 0 0 0,1-1 0 0 0,-1 1 0 0 0,0-1 0 0 0,0 1 0 0 0,-1-1 0 0 0,0 1 0 0 0,0 0 0 0 0,0 7-1 0 0,-1 2 62 0 0,-1 0 0 0 0,-4 27-1 0 0,4-39-62 0 0,-1 0-1 0 0,1-1 0 0 0,-1 1 1 0 0,1-1-1 0 0,-1 0 0 0 0,0 1 1 0 0,0-1-1 0 0,-1 0 0 0 0,-2 4 1 0 0,-2 0 48 0 0,1-1 0 0 0,-13 10 0 0 0,6-6 212 0 0,0-2 0 0 0,-1 1 0 0 0,-29 11 0 0 0,32-15-246 0 0,-48 17 347 0 0,21-10-309 0 0,36-11-181 0 0,4-3-2441 0 0,27-13-184 0 0,-11 4 1202 0 0</inkml:trace>
  <inkml:trace contextRef="#ctx0" brushRef="#br0" timeOffset="1">1599 417 23871 0 0,'0'2'547'0'0,"-5"12"-274"0"0,1 0-1 0 0,1 0 1 0 0,0 0 0 0 0,1 0-1 0 0,1 0 1 0 0,0 1 0 0 0,2 16-1 0 0,-1-9-384 0 0,-1 0 0 0 0,-6 34 0 0 0,0-22-279 0 0,-3 13-603 0 0,1 0 0 0 0,-3 84 0 0 0,12-114-1161 0 0,0-8-2880 0 0</inkml:trace>
  <inkml:trace contextRef="#ctx0" brushRef="#br0" timeOffset="2">1517 1 23583 0 0,'-13'19'2304'0'0,"8"-11"-2048"0"0,5 3-256 0 0,0-2 0 0 0,5 2 0 0 0,-2 3-1480 0 0,10-1-344 0 0,5 10-72 0 0,4-7-16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7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188 181 13448 0 0,'-2'-11'348'0'0,"1"0"0"0"0,0 0 0 0 0,0-12 0 0 0,-1-15 1994 0 0,1 34-2013 0 0,1 0 44 0 0,0 0 0 0 0,-1 1 0 0 0,1-1 0 0 0,-1 0 0 0 0,0 1 0 0 0,-1-1 0 0 0,-1-4 0 0 0,-3-5 468 0 0,5 11-715 0 0,0 0-1 0 0,0 0 1 0 0,0 0 0 0 0,0 0 0 0 0,0 0-1 0 0,0 0 1 0 0,0 1 0 0 0,-1-1-1 0 0,1 0 1 0 0,-1 1 0 0 0,1-1-1 0 0,-1 1 1 0 0,1-1 0 0 0,-1 1-1 0 0,0 0 1 0 0,0-1 0 0 0,0 1-1 0 0,0 0 1 0 0,0 0 0 0 0,-3-1-1 0 0,3 2-35 0 0,0-1 0 0 0,1 1 0 0 0,-1 0 0 0 0,0 0 1 0 0,0-1-1 0 0,1 1 0 0 0,-1 0 0 0 0,0 0 0 0 0,0 1 0 0 0,1-1 0 0 0,-1 0 0 0 0,0 1 0 0 0,0-1 0 0 0,1 1 0 0 0,-1-1 0 0 0,-2 2 0 0 0,1 0-5 0 0,1 0 0 0 0,-1 0 0 0 0,0 0 0 0 0,1 0 0 0 0,0 0 0 0 0,-1 1 0 0 0,1-1 0 0 0,-2 4 0 0 0,-3 5 34 0 0,1 0-1 0 0,0 0 0 0 0,-6 20 0 0 0,10-28-89 0 0,-7 25 134 0 0,0 0 1 0 0,2 0-1 0 0,1 0 1 0 0,1 1-1 0 0,2 0 0 0 0,0-1 1 0 0,3 43-1 0 0,1-60-110 0 0,1 0-1 0 0,1 0 1 0 0,0 0-1 0 0,0 0 0 0 0,1 0 1 0 0,7 13-1 0 0,-7-15-63 0 0,1-1-1 0 0,0 0 0 0 0,1-1 1 0 0,0 1-1 0 0,0-1 0 0 0,0 0 1 0 0,1-1-1 0 0,0 1 0 0 0,0-1 1 0 0,1-1-1 0 0,0 1 1 0 0,0-1-1 0 0,0-1 0 0 0,0 0 1 0 0,1 0-1 0 0,0 0 0 0 0,14 3 1 0 0,-16-5-213 0 0,0-1 1 0 0,0-1-1 0 0,-1 1 1 0 0,1-1-1 0 0,0 0 1 0 0,0 0-1 0 0,13-3 1 0 0,26-9-6257 0 0,2-7-2114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38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210 120 19895 0 0,'0'0'2420'0'0,"-1"-1"-2166"0"0,-1-1-185 0 0,0 1 0 0 0,0 0 0 0 0,-1-1 1 0 0,1 1-1 0 0,0 0 0 0 0,0 0 1 0 0,-1 0-1 0 0,1 1 0 0 0,0-1 0 0 0,-1 0 1 0 0,1 1-1 0 0,-1 0 0 0 0,1-1 0 0 0,0 1 1 0 0,-1 0-1 0 0,1 0 0 0 0,-1 0 0 0 0,1 1 1 0 0,-1-1-1 0 0,1 1 0 0 0,0-1 0 0 0,-1 1 1 0 0,1 0-1 0 0,-4 1 0 0 0,1 1-6 0 0,1-1 1 0 0,-1 1-1 0 0,1 0 0 0 0,0 0 0 0 0,0 0 0 0 0,0 1 0 0 0,0 0 0 0 0,0-1 0 0 0,1 1 1 0 0,0 0-1 0 0,-5 8 0 0 0,-5 11 8 0 0,1 1 1 0 0,0 0-1 0 0,2 0 1 0 0,-9 33-1 0 0,15-41-68 0 0,-2 2-31 0 0,2-1 0 0 0,0 1 1 0 0,-2 25-1 0 0,4-14-13 0 0,1-11 38 0 0,0 0 0 0 0,1 0 0 0 0,1 0-1 0 0,0 0 1 0 0,5 19 0 0 0,-5-32-2 0 0,1 0 0 0 0,0 0 0 0 0,0 0 0 0 0,0 0 0 0 0,1 0 0 0 0,-1 0 0 0 0,1-1 0 0 0,0 1 0 0 0,1-1 0 0 0,-1 0 0 0 0,1 0 0 0 0,0 0 0 0 0,0 0 0 0 0,0-1 0 0 0,0 0 0 0 0,1 0 0 0 0,-1 0 0 0 0,1 0 0 0 0,0-1 0 0 0,0 1 0 0 0,0-1 0 0 0,0 0 0 0 0,0-1 0 0 0,0 0-1 0 0,1 1 1 0 0,-1-1 0 0 0,0-1 0 0 0,1 1 0 0 0,-1-1 0 0 0,1 0 0 0 0,-1 0 0 0 0,0-1 0 0 0,1 0 0 0 0,7-2 0 0 0,3-1 5 0 0,-1-1-1 0 0,-1-1 1 0 0,1 0 0 0 0,-1-1-1 0 0,0 0 1 0 0,0-2 0 0 0,-1 1-1 0 0,0-2 1 0 0,-1 1 0 0 0,13-14-1 0 0,-10 8-21 0 0,-1 0-1 0 0,-1-1 0 0 0,0 0 1 0 0,-1-1-1 0 0,-1 0 0 0 0,-1-1 1 0 0,12-25-1 0 0,10-44-185 0 0,-28 74 162 0 0,-1 0 0 0 0,-1 0 0 0 0,0-1-1 0 0,1-22 1 0 0,-3 22 36 0 0,0 7 9 0 0,1 0 1 0 0,-1 0-1 0 0,-1 0 1 0 0,1-1-1 0 0,-1 1 1 0 0,-1 0-1 0 0,1 0 1 0 0,-1 1-1 0 0,0-1 1 0 0,-6-11-1 0 0,5 11 28 0 0,-2 0 0 0 0,1 1 0 0 0,-1 0 0 0 0,0 0 0 0 0,0 0 0 0 0,0 0-1 0 0,-10-6 1 0 0,11 9-7 0 0,0 0-1 0 0,-1 1 1 0 0,1-1-1 0 0,-1 1 1 0 0,0 0-1 0 0,1 1 0 0 0,-1-1 1 0 0,0 1-1 0 0,0 0 1 0 0,0 0-1 0 0,0 1 1 0 0,-9-1-1 0 0,10 1-15 0 0,0 1 0 0 0,0-1 0 0 0,1 1 0 0 0,-1 0 0 0 0,0 0-1 0 0,1 0 1 0 0,-1 0 0 0 0,1 1 0 0 0,-1-1 0 0 0,1 1 0 0 0,0 0 0 0 0,-1 0-1 0 0,1 0 1 0 0,0 1 0 0 0,1-1 0 0 0,-1 1 0 0 0,0-1 0 0 0,1 1 0 0 0,-1 0-1 0 0,1 0 1 0 0,0 0 0 0 0,0 1 0 0 0,0-1 0 0 0,0 0 0 0 0,1 1 0 0 0,-1-1-1 0 0,-1 7 1 0 0,3-7-12 0 0,0 0-1 0 0,-1 0 0 0 0,1 0 0 0 0,1 0 1 0 0,-1 0-1 0 0,0 1 0 0 0,1-1 0 0 0,1 5 1 0 0,1 10-31 0 0,-2-12 14 0 0,0 0 0 0 0,0 0-1 0 0,1 0 1 0 0,-1-1 0 0 0,1 1 0 0 0,1 0 0 0 0,-1-1 0 0 0,1 1-1 0 0,0-1 1 0 0,0 0 0 0 0,0 1 0 0 0,1-2 0 0 0,0 1 0 0 0,0 0-1 0 0,5 4 1 0 0,6 6-62 0 0,-11-11 69 0 0,0 0 1 0 0,0 0-1 0 0,1 0 1 0 0,0 0 0 0 0,9 5-1 0 0,-3-4 4 0 0,1 0 1 0 0,-1-1-1 0 0,1 0 0 0 0,-1-1 0 0 0,1 0 0 0 0,0-1 0 0 0,0 0 0 0 0,0-1 1 0 0,0-1-1 0 0,0 1 0 0 0,0-2 0 0 0,0 0 0 0 0,1 0 0 0 0,-2-2 0 0 0,1 1 1 0 0,0-1-1 0 0,17-7 0 0 0,6-6-4 0 0,-1-2-1 0 0,35-23 1 0 0,-56 31 41 0 0,0-1 0 0 0,-1 0 0 0 0,11-13 0 0 0,9-8 53 0 0,-11 13 70 0 0,-1-2-1 0 0,-1 0 0 0 0,-1-1 1 0 0,18-28-1 0 0,-28 41-85 0 0,-7 8-54 0 0,0 0 0 0 0,0 1 0 0 0,0-1 1 0 0,-1 0-1 0 0,1 0 0 0 0,0 0 0 0 0,-1 0 1 0 0,1 0-1 0 0,0-1 0 0 0,-1 1 0 0 0,1 0 1 0 0,-1 0-1 0 0,0 0 0 0 0,1-3 1392 0 0,-2 17-1302 0 0,-8 103-294 0 0,7-66 100 0 0,1-30 63 0 0,3 22 0 0 0,0 17 33 0 0,-3 116 2 0 0,3-81 0 0 0,-2-61 0 0 0,-5 121 0 0 0,1-48 122 0 0,-2 11 36 0 0,-1-56-158 0 0,-16 118 0 0 0,12-109 0 0 0,4-21 0 0 0,-23 80 0 0 0,17-80 0 0 0,8-30 0 0 0,-11 27 0 0 0,17-59-5043 0 0,7-19 3332 0 0,-1 7-640 0 0,-2-4-4103 0 0</inkml:trace>
  <inkml:trace contextRef="#ctx0" brushRef="#br0" timeOffset="1">987 328 9672 0 0,'0'0'748'0'0,"-1"-9"-464"0"0,-2-1-122 0 0,2 5 705 0 0,0 1 0 0 0,-1-1-1 0 0,2 0 1 0 0,-1-7-1 0 0,1 10-652 0 0,0 0 0 0 0,0 0 0 0 0,0 1 0 0 0,1-1 0 0 0,-1 0 0 0 0,1 0 0 0 0,-1 0 0 0 0,1 0 0 0 0,0 1 0 0 0,0-1 0 0 0,0 0 0 0 0,0 1 0 0 0,0-1 0 0 0,0 0 0 0 0,2-1 0 0 0,4-5-36 0 0,-4 4-129 0 0,1 0-1 0 0,0 0 1 0 0,-1 0-1 0 0,1 0 1 0 0,0 1-1 0 0,1 0 1 0 0,-1-1-1 0 0,1 2 1 0 0,-1-1-1 0 0,1 0 0 0 0,0 1 1 0 0,10-3-1 0 0,-9 3-37 0 0,0 1 0 0 0,0-1 0 0 0,0 2 0 0 0,0-1 0 0 0,0 1 0 0 0,1 0 0 0 0,7 1 0 0 0,-11-1 20 0 0,1 1 0 0 0,-1 0 0 0 0,1 0 0 0 0,-1 0 0 0 0,0 0 1 0 0,0 1-1 0 0,1 0 0 0 0,-1-1 0 0 0,0 1 0 0 0,-1 0 0 0 0,1 0 0 0 0,0 1 0 0 0,0-1 1 0 0,-1 0-1 0 0,3 4 0 0 0,1 2 75 0 0,0 0 0 0 0,0 0 0 0 0,-1 1 1 0 0,0-1-1 0 0,0 1 0 0 0,-1 0 0 0 0,0 1 0 0 0,-1-1 1 0 0,0 1-1 0 0,0 0 0 0 0,1 16 0 0 0,-2-9 57 0 0,3 49 497 0 0,-6-59-531 0 0,1 1 0 0 0,-1-1 0 0 0,0 1-1 0 0,0-1 1 0 0,-1 1 0 0 0,-5 12-1 0 0,2-7 74 0 0,3-7-6 0 0,-1 1-1 0 0,0-1 1 0 0,0 0 0 0 0,0-1 0 0 0,-8 11-1 0 0,0-3 251 0 0,9-9-346 0 0,0-1 0 0 0,0 0 0 0 0,-1 0 1 0 0,1 0-1 0 0,-1-1 0 0 0,1 1 0 0 0,-1-1 1 0 0,0 1-1 0 0,0-1 0 0 0,-1 0 0 0 0,1 0 1 0 0,0 0-1 0 0,-1 0 0 0 0,1-1 0 0 0,-5 2 1 0 0,-6 2 109 0 0,13-4-197 0 0,0 0 1 0 0,-1 0-1 0 0,1 0 1 0 0,-1-1-1 0 0,1 1 1 0 0,0-1-1 0 0,-1 1 1 0 0,1-1-1 0 0,-1 0 0 0 0,1 1 1 0 0,-1-1-1 0 0,1 0 1 0 0,-3 0-1 0 0,3 0-52 0 0,1 0-1 0 0,-1 0 0 0 0,1-1 1 0 0,-1 1-1 0 0,1 0 1 0 0,-1 0-1 0 0,1 0 0 0 0,-1 0 1 0 0,1-1-1 0 0,-1 1 1 0 0,1 0-1 0 0,-1 0 0 0 0,1-1 1 0 0,-1 1-1 0 0,1-1 1 0 0,-1 1-1 0 0,1 0 0 0 0,0-1 1 0 0,-1 1-1 0 0,1-1 1 0 0,-1 1-1 0 0,1-1 0 0 0,0 1 1 0 0,0-1-1 0 0,-1 1 1 0 0,1-1-1 0 0,0 1 0 0 0,0-1 1 0 0,0 1-1 0 0,0-1 1 0 0,-1 1-1 0 0,1-1 0 0 0,0 1 1 0 0,0-1-1 0 0,0 0 1 0 0,0 1-1 0 0,0-1 0 0 0,1 1 1 0 0,-1-1-1 0 0,0 1 0 0 0,0-1 1 0 0,0 1-1 0 0,0-1 1 0 0,1-1-1 0 0,0 0-215 0 0,-1-1 0 0 0,1 1-1 0 0,0 0 1 0 0,0-1 0 0 0,0 1 0 0 0,0-1-1 0 0,1 1 1 0 0,-1 0 0 0 0,3-3 0 0 0,21-22-2991 0 0,-12 11 1490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0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46 973 2304 0 0,'1'7'2159'0'0,"-3"-4"2131"0"0,-14 22 3858 0 0,16-24-6564 0 0,-1 0-1381 0 0,1 0 0 0 0,-1 1 1 0 0,1-1-1 0 0,-1 0 0 0 0,1 0 1 0 0,0 0-1 0 0,-1 1 0 0 0,1-1 1 0 0,0 0-1 0 0,0 1 0 0 0,0 1 1 0 0,3-3-200 0 0,1 1-1 0 0,-1-1 1 0 0,0 0 0 0 0,0 0 0 0 0,0 0 0 0 0,0-1 0 0 0,0 1 0 0 0,0-1-1 0 0,0 0 1 0 0,0 0 0 0 0,0 0 0 0 0,0 0 0 0 0,0 0 0 0 0,0 0 0 0 0,-1-1 0 0 0,1 0-1 0 0,3-1 1 0 0,-2 0 83 0 0,0 0 0 0 0,0 0 0 0 0,0 0 0 0 0,-1 0 0 0 0,1-1 0 0 0,-1 0 0 0 0,0 1 0 0 0,0-1 0 0 0,0 0 0 0 0,4-7 0 0 0,8-19 356 0 0,-11 22-390 0 0,0 1 0 0 0,0-1 0 0 0,4-14 0 0 0,-4 9-26 0 0,-1 0 0 0 0,-1 0 0 0 0,0 0 1 0 0,-1-1-1 0 0,0 1 0 0 0,-2-16 0 0 0,0 21 35 0 0,0 1 0 0 0,0 0 0 0 0,-1 0 0 0 0,1 0 0 0 0,-2 0 0 0 0,1 0 0 0 0,-1 0 0 0 0,0 1 0 0 0,0-1 0 0 0,-1 1 0 0 0,0 0 1 0 0,0 0-1 0 0,-6-6 0 0 0,8 10 0 0 0,0 0 0 0 0,-1 0 0 0 0,1 0 0 0 0,-1 0 0 0 0,0 1 0 0 0,0-1 0 0 0,1 1 0 0 0,-1-1 0 0 0,0 1 0 0 0,0 0 0 0 0,0 0 0 0 0,-5 0 0 0 0,6 0-43 0 0,0 1 1 0 0,0 0 0 0 0,0-1-1 0 0,0 1 1 0 0,-1 0-1 0 0,1 0 1 0 0,0 1 0 0 0,0-1-1 0 0,0 0 1 0 0,0 1 0 0 0,-1-1-1 0 0,1 1 1 0 0,0 0-1 0 0,0 0 1 0 0,0 0 0 0 0,0 0-1 0 0,1 0 1 0 0,-1 0 0 0 0,-2 2-1 0 0,-4 3 57 0 0,6-4-60 0 0,1-1 0 0 0,-1 0 1 0 0,0 1-1 0 0,1 0 0 0 0,-1-1 1 0 0,1 1-1 0 0,0 0 0 0 0,0-1 1 0 0,-1 1-1 0 0,1 0 1 0 0,0 0-1 0 0,-1 3 0 0 0,-2 9 53 0 0,0-1-1 0 0,1 1 1 0 0,0 0-1 0 0,1 0 0 0 0,-1 19 1 0 0,5 71 350 0 0,-1-85-337 0 0,1 0-40 0 0,1 0 0 0 0,1 0 0 0 0,0 0-1 0 0,1-1 1 0 0,1 0 0 0 0,1 0 0 0 0,1-1-1 0 0,18 31 1 0 0,-20-37-66 0 0,2 0 0 0 0,-1-1-1 0 0,16 16 1 0 0,-19-22-37 0 0,1 0 0 0 0,0 0 1 0 0,-1 0-1 0 0,1-1 0 0 0,1 0 0 0 0,-1 0 0 0 0,0 0 1 0 0,1 0-1 0 0,11 3 0 0 0,-11-5-32 0 0,-1 1 9 0 0,-1-1 0 0 0,1 1 0 0 0,-1-1 1 0 0,1 0-1 0 0,-1-1 0 0 0,1 1 0 0 0,0-1 0 0 0,-1 0 0 0 0,1 0 0 0 0,-1-1 1 0 0,1 1-1 0 0,0-1 0 0 0,-1 0 0 0 0,8-2 0 0 0,-7 1 25 0 0,0 0-1 0 0,0 0 0 0 0,-1 0 0 0 0,1-1 1 0 0,-1 0-1 0 0,1 1 0 0 0,-1-2 0 0 0,0 1 1 0 0,0 0-1 0 0,0-1 0 0 0,-1 0 0 0 0,1 1 1 0 0,-1-1-1 0 0,5-9 0 0 0,23-38 186 0 0,-7 13 620 0 0,-23 37-394 0 0,4 11-170 0 0,-4-9-182 0 0,0-1 1 0 0,-1 1 0 0 0,1 0 0 0 0,-1 0-1 0 0,1 0 1 0 0,-1 0 0 0 0,1 0 0 0 0,-1 0-1 0 0,0 0 1 0 0,0 0 0 0 0,1 0 0 0 0,-1 0-1 0 0,0 0 1 0 0,0 0 0 0 0,0 2 0 0 0,-2 8-19 0 0,2-10-59 0 0,0-2-173 0 0,-1 0 235 0 0,0 0 0 0 0,0 0 0 0 0,0 0 0 0 0,0 0 0 0 0,1 0 0 0 0,-1 0 0 0 0,0 0 0 0 0,1 0 0 0 0,-1 0 0 0 0,1 0 0 0 0,-1 0-1 0 0,1 0 1 0 0,0-1 0 0 0,-1 1 0 0 0,1 0 0 0 0,0 0 0 0 0,0 0 0 0 0,0-1 0 0 0,0 0 0 0 0,0-32-143 0 0,1 22 20 0 0,0-14 41 0 0,2 1 0 0 0,1-1 0 0 0,9-29 0 0 0,-6 24 379 0 0,-1 6-181 0 0,1 1 0 0 0,10-25 0 0 0,-12 38 3 0 0,0-1 1 0 0,1 1 0 0 0,1 0 0 0 0,0 0 0 0 0,15-18 0 0 0,-21 27-78 0 0,1 1 0 0 0,-1 0 0 0 0,0 0 0 0 0,0 0 0 0 0,1 0 0 0 0,-1 0 0 0 0,1 0 0 0 0,-1 1 0 0 0,1-1 0 0 0,-1 0 0 0 0,1 1 0 0 0,-1-1 0 0 0,1 1 0 0 0,0-1 0 0 0,-1 1 0 0 0,1 0 0 0 0,2 0 0 0 0,0 0 27 0 0,-1 0 0 0 0,0 1 0 0 0,1-1 0 0 0,-1 1 0 0 0,0 0-1 0 0,0 0 1 0 0,0 0 0 0 0,5 3 0 0 0,0 1 2 0 0,0 0 0 0 0,0 0 0 0 0,-1 1-1 0 0,1 0 1 0 0,8 9 0 0 0,-1 1-173 0 0,0 1 0 0 0,21 32-1 0 0,-32-43-14 0 0,1 0-1 0 0,0 0 0 0 0,0-1 1 0 0,0 1-1 0 0,1-1 0 0 0,-1 0 1 0 0,1-1-1 0 0,1 1 0 0 0,-1-1 1 0 0,1-1-1 0 0,-1 1 0 0 0,1-1 1 0 0,11 4-1 0 0,-13-6 17 0 0,-1 0 1 0 0,0-1-1 0 0,1 1 1 0 0,-1-1-1 0 0,0 0 1 0 0,1 0 0 0 0,-1-1-1 0 0,0 1 1 0 0,1-1-1 0 0,-1 0 1 0 0,0 0-1 0 0,0-1 1 0 0,6-2-1 0 0,3-2-128 0 0,-1-1 0 0 0,20-13 1 0 0,-23 14 202 0 0,4-4 21 0 0,-1 1 0 0 0,1-1 0 0 0,-2-1 0 0 0,1 0 0 0 0,-2-1 0 0 0,1 0 0 0 0,16-26 0 0 0,-20 27-116 0 0,-2 5 2976 0 0,-12 9-1342 0 0,3-1-1441 0 0,1 1-1 0 0,-1 1 1 0 0,0-1-1 0 0,1 1 1 0 0,0-1-1 0 0,0 1 1 0 0,0 0 0 0 0,0 0-1 0 0,-2 7 1 0 0,-4 6-88 0 0,-6 20 1 0 0,4-10-71 0 0,2-6 27 0 0,2-7 115 0 0,1-1 1 0 0,1 1 0 0 0,0 0 0 0 0,-3 16 0 0 0,-2 8 51 0 0,6-26-183 0 0,1 1 0 0 0,-2 17-1 0 0,4-27 103 0 0,1 0 0 0 0,0 1 0 0 0,0-1 0 0 0,0 0 0 0 0,0 1-1 0 0,1-1 1 0 0,-1 0 0 0 0,1 0 0 0 0,0 1 0 0 0,0-1 0 0 0,0 0-1 0 0,0 0 1 0 0,1 0 0 0 0,1 3 0 0 0,-2-5-29 0 0,0 1 0 0 0,1-1 0 0 0,-1 1 0 0 0,0-1-1 0 0,1 0 1 0 0,0 0 0 0 0,-1 0 0 0 0,1 0 0 0 0,-1 0 0 0 0,1 0 0 0 0,0 0 0 0 0,0 0 0 0 0,0 0 0 0 0,0-1 0 0 0,-1 1 0 0 0,1-1-1 0 0,0 0 1 0 0,0 1 0 0 0,0-1 0 0 0,0 0 0 0 0,0 0 0 0 0,0 0 0 0 0,0 0 0 0 0,0-1 0 0 0,0 1 0 0 0,0 0 0 0 0,2-2 0 0 0,1 1-13 0 0,-1 0 0 0 0,0-1 1 0 0,0 0-1 0 0,1 1 1 0 0,-1-2-1 0 0,0 1 0 0 0,-1 0 1 0 0,1-1-1 0 0,0 0 1 0 0,4-4-1 0 0,1-4 75 0 0,-1 0 1 0 0,0 0-1 0 0,11-22 0 0 0,-18 30-4 0 0,0 0 0 0 0,0 0 0 0 0,0 0 0 0 0,-1 0 0 0 0,2-6 0 0 0,1-6 84 0 0,-2 11-52 0 0,0-1-1 0 0,0 1 1 0 0,0-1 0 0 0,-1 0-1 0 0,1 0 1 0 0,-1-5 0 0 0,0 7-15 0 0,0 1 1237 0 0,-5 14-1024 0 0,4-7-276 0 0,0 0 1 0 0,0 0-1 0 0,1 0 1 0 0,-1 0-1 0 0,1 0 0 0 0,0 0 1 0 0,1 1-1 0 0,-1-1 0 0 0,1-1 1 0 0,2 8-1 0 0,1 14-401 0 0,-3-22 369 0 0,-1 0 1 0 0,1 0-1 0 0,0 0 0 0 0,0 0 1 0 0,1 0-1 0 0,-1 0 0 0 0,1 0 1 0 0,0-1-1 0 0,0 1 1 0 0,0-1-1 0 0,0 1 0 0 0,1-1 1 0 0,0 0-1 0 0,-1 0 0 0 0,1 0 1 0 0,0 0-1 0 0,0-1 1 0 0,1 1-1 0 0,3 2 0 0 0,-3-3-38 0 0,0 1-1 0 0,1-1 0 0 0,-1 0 0 0 0,1 0 1 0 0,0-1-1 0 0,-1 1 0 0 0,1-1 1 0 0,0 0-1 0 0,0 0 0 0 0,0-1 0 0 0,0 1 1 0 0,0-1-1 0 0,0 0 0 0 0,0-1 1 0 0,6 0-1 0 0,-2-1-84 0 0,1-1 0 0 0,-1 0 0 0 0,0-1-1 0 0,0 1 1 0 0,-1-2 0 0 0,1 1 0 0 0,-1-1 0 0 0,0-1 0 0 0,0 1 0 0 0,13-13 0 0 0,1-5-883 0 0,38-50 1 0 0,-48 56 600 0 0,17-23-624 0 0,-1-2-1 0 0,-3-1 1 0 0,24-55 0 0 0,-31 52 574 0 0,14-55 0 0 0,-31 97 501 0 0,11-43 263 0 0,6-66 1 0 0,-12 70 73 0 0,0-11 364 0 0,-3-1-1 0 0,-4-73 1 0 0,-6 70-213 0 0,1 22-91 0 0,5 31-280 0 0,0 1-1 0 0,0-1 1 0 0,-1 1 0 0 0,-2-6 0 0 0,2 4 59 0 0,1 3 119 0 0,0 3-237 0 0,-1 0-1 0 0,1-1 0 0 0,0 1 1 0 0,0 0-1 0 0,0 0 0 0 0,0 0 1 0 0,-1-1-1 0 0,1 1 0 0 0,0 0 1 0 0,0 1-1 0 0,0-1 0 0 0,-1 0 1 0 0,1 0-1 0 0,0 0 0 0 0,0 1 1 0 0,0-1-1 0 0,0 1 0 0 0,0-1 1 0 0,0 1-1 0 0,0-1 0 0 0,0 1 1 0 0,0 0-1 0 0,0-1 0 0 0,0 1 1 0 0,0 0-1 0 0,-2 1 0 0 0,0 2 38 0 0,0-1 0 0 0,0 1 0 0 0,0 0 0 0 0,0 0 0 0 0,-3 6 0 0 0,-5 14-58 0 0,1 0-1 0 0,0 0 1 0 0,-6 31 0 0 0,8-24-246 0 0,-16 72 82 0 0,13-44 460 0 0,-5 33 228 0 0,7-34-258 0 0,4-30-64 0 0,-3 42 0 0 0,7-21 304 0 0,8 81 0 0 0,-3-81-234 0 0,-2-25-142 0 0,6 28-1 0 0,-7-44-152 0 0,1 0 0 0 0,1 0-1 0 0,0-1 1 0 0,0 1 0 0 0,0-1-1 0 0,1 0 1 0 0,6 11 0 0 0,-8-16-17 0 0,0 0 0 0 0,0 0 0 0 0,0 0 0 0 0,0 0-1 0 0,0 0 1 0 0,0 0 0 0 0,1-1 0 0 0,2 2 0 0 0,-4-2-6 0 0,1 0 0 0 0,-1 0 0 0 0,1 0 0 0 0,-1-1 0 0 0,1 1 0 0 0,-1 0 0 0 0,1-1 0 0 0,0 0 0 0 0,-1 1 0 0 0,1-1 0 0 0,-1 0 0 0 0,1 0 0 0 0,0 0 0 0 0,-1 0 0 0 0,1 0 0 0 0,0 0 0 0 0,-1 0 0 0 0,1 0 0 0 0,0-1 0 0 0,-1 1 0 0 0,1-1 0 0 0,-1 1 0 0 0,3-2 0 0 0,0 0 0 0 0,-2 1 0 0 0,-1 0 0 0 0,1 1 0 0 0,-1-2 0 0 0,1 1 0 0 0,-1 0 0 0 0,1 0 0 0 0,-1 0 0 0 0,0-1 0 0 0,1 1 0 0 0,-1-1 0 0 0,0 1 0 0 0,0-1 0 0 0,0 1 0 0 0,0-1 0 0 0,1-3 0 0 0,7-9 0 0 0,-5 9 23 0 0,0 0 0 0 0,0 0-1 0 0,-1 0 1 0 0,0 0 0 0 0,0 0-1 0 0,0-1 1 0 0,-1 1 0 0 0,0-1-1 0 0,0 0 1 0 0,0 1-1 0 0,1-11 1 0 0,-3 14 137 0 0,1 0-18 0 0,-1 1-110 0 0,0 1-1 0 0,0 0 1 0 0,0-1 0 0 0,0 1-1 0 0,0 0 1 0 0,0 0-1 0 0,1-1 1 0 0,-1 1-1 0 0,0 0 1 0 0,0-1 0 0 0,0 1-1 0 0,0 0 1 0 0,0 0-1 0 0,1-1 1 0 0,-1 1-1 0 0,0 0 1 0 0,0 0 0 0 0,1-1-1 0 0,-1 1 1 0 0,0 0-1 0 0,0 0 1 0 0,1 0 0 0 0,-1 0-1 0 0,0-1 1 0 0,0 1-1 0 0,1 0 1 0 0,6 10-143 0 0,-3-3-24 0 0,1 0-1 0 0,0 0 0 0 0,1-1 0 0 0,6 7 0 0 0,-10-12 101 0 0,-1 1 1 0 0,1-1-1 0 0,0 1 0 0 0,0-1 0 0 0,-1 0 1 0 0,1 0-1 0 0,0 0 0 0 0,0 0 0 0 0,1 0 1 0 0,-1-1-1 0 0,0 1 0 0 0,0 0 0 0 0,0-1 0 0 0,0 0 1 0 0,1 1-1 0 0,-1-1 0 0 0,0 0 0 0 0,0 0 1 0 0,0-1-1 0 0,1 1 0 0 0,2-1 0 0 0,4-1-60 0 0,0-2-1 0 0,0 1 0 0 0,0-1 1 0 0,0 0-1 0 0,-1-1 1 0 0,9-6-1 0 0,-1 0-175 0 0,-1-2 1 0 0,14-15-1 0 0,34-33-744 0 0,-8 9-549 0 0,50-65 0 0 0,-78 91 1187 0 0,-21 21 402 0 0,0 0 1 0 0,10-12 1918 0 0,-20 142 1053 0 0,4-117-2947 0 0,0 0 1 0 0,0 0 0 0 0,1-1-1 0 0,4 14 1 0 0,0 10 33 0 0,-4-21-53 0 0,1 0-1 0 0,1 0 1 0 0,5 16-1 0 0,5 17-24 0 0,-12-36-7 0 0,1-1 0 0 0,0 0 0 0 0,0 0 0 0 0,1 0 0 0 0,-1 0 0 0 0,1 0 0 0 0,0-1 0 0 0,1 1 0 0 0,0-1 0 0 0,-1 0 0 0 0,2 0 0 0 0,-1 0 0 0 0,0 0 0 0 0,1-1 0 0 0,7 5 0 0 0,-10-7-32 0 0,0-1 0 0 0,1 0 0 0 0,-1 0-1 0 0,0 0 1 0 0,1 0 0 0 0,-1 0 0 0 0,1-1-1 0 0,-1 1 1 0 0,1-1 0 0 0,0 0 0 0 0,-1 0 0 0 0,1 0-1 0 0,0 0 1 0 0,-1 0 0 0 0,1 0 0 0 0,-1 0 0 0 0,1-1-1 0 0,-1 0 1 0 0,1 1 0 0 0,-1-1 0 0 0,1 0-1 0 0,-1 0 1 0 0,1 0 0 0 0,-1-1 0 0 0,0 1 0 0 0,0-1-1 0 0,0 1 1 0 0,0-1 0 0 0,0 0 0 0 0,0 1 0 0 0,0-1-1 0 0,0 0 1 0 0,2-4 0 0 0,1-2-3 0 0,0 0 1 0 0,0-1 0 0 0,0 0-1 0 0,-1 0 1 0 0,-1 0-1 0 0,0 0 1 0 0,0-1 0 0 0,3-16-1 0 0,-2-2 36 0 0,0 1 0 0 0,-2-1 0 0 0,-2-29 0 0 0,-13-64 674 0 0,12 118-569 0 0,1-2 19 0 0,-1 0 1 0 0,0-1-1 0 0,-1 1 0 0 0,-2-9 0 0 0,4 13-118 0 0,0 0-1 0 0,1 1 0 0 0,-1-1 1 0 0,1 0-1 0 0,-1 0 0 0 0,1 1 1 0 0,0-1-1 0 0,-1 0 0 0 0,1 1 1 0 0,0-1-1 0 0,0 0 0 0 0,0 0-11 0 0,0 0-1 0 0,0 0 0 0 0,-1 0 1 0 0,1 0-1 0 0,0 0 1 0 0,0 0-1 0 0,0 0 0 0 0,0 0 1 0 0,0 1-1 0 0,0-1 0 0 0,0 0 1 0 0,0 1-1 0 0,1-1 1 0 0,-1 1-1 0 0,0-1 0 0 0,0 1 1 0 0,0 0-1 0 0,1-1 1 0 0,-1 1-1 0 0,0 0 0 0 0,2 0 1 0 0,3-1-21 0 0,-2 0-2 0 0,-1 0 1 0 0,1 0-1 0 0,0 1 0 0 0,-1-1 1 0 0,1 1-1 0 0,0 0 0 0 0,0 0 0 0 0,-1 0 1 0 0,1 1-1 0 0,0-1 0 0 0,-1 1 0 0 0,1 0 1 0 0,-1 0-1 0 0,1 0 0 0 0,-1 1 1 0 0,1-1-1 0 0,-1 1 0 0 0,0-1 0 0 0,1 1 1 0 0,-1 0-1 0 0,0 1 0 0 0,5 4 0 0 0,-1-1-75 0 0,0 1-1 0 0,-1 0 0 0 0,0 0 1 0 0,-1 1-1 0 0,1 0 1 0 0,-1 0-1 0 0,-1 0 0 0 0,5 10 1 0 0,-4-2 113 0 0,0 0 1 0 0,-1 0-1 0 0,-1 0 0 0 0,-1 1 1 0 0,1 21-1 0 0,-1-12 174 0 0,5 25 0 0 0,-4-43-113 0 0,-2-7-62 0 0,0 0 1 0 0,0 0 0 0 0,0 0-1 0 0,0-1 1 0 0,0 1 0 0 0,0 0-1 0 0,0 0 1 0 0,0-1 0 0 0,0 1 0 0 0,0 0-1 0 0,0-1 1 0 0,0 1 0 0 0,0-1-1 0 0,1 0 1 0 0,-1 1 0 0 0,0-1-1 0 0,0 0 1 0 0,1 0 0 0 0,1 1 0 0 0,0-1-3 0 0,1 0 0 0 0,-1-1 0 0 0,0 1 0 0 0,0 0 0 0 0,0-1 0 0 0,4 0 0 0 0,8-5-17 0 0,1-1 1 0 0,-1 0 0 0 0,-1-1 0 0 0,23-15-1 0 0,50-46-10 0 0,-56 42-13 0 0,43-28-1 0 0,-70 53 56 0 0,0 0 1 0 0,0 0-1 0 0,0 0 0 0 0,0 0 0 0 0,0 1 0 0 0,0 0 0 0 0,1-1 1 0 0,-1 2-1 0 0,0-1 0 0 0,1 0 0 0 0,6 1 0 0 0,-9 0 16 0 0,1 0-1 0 0,0 0 1 0 0,-1 1-1 0 0,1-1 1 0 0,-1 1-1 0 0,1 0 1 0 0,-1 0-1 0 0,0 0 1 0 0,1 0-1 0 0,-1 0 1 0 0,0 0-1 0 0,0 1 0 0 0,0-1 1 0 0,1 1-1 0 0,-1-1 1 0 0,-1 1-1 0 0,1 0 1 0 0,0 0-1 0 0,0 0 1 0 0,2 3-1 0 0,5 11 19 0 0,-1 0 0 0 0,0 1 0 0 0,-1 0 0 0 0,0 0 0 0 0,-2 1-1 0 0,0-1 1 0 0,4 31 0 0 0,-3 2 86 0 0,-1 77 0 0 0,-9 60 73 0 0,4-183-233 0 0,0 1 0 0 0,0 0 0 0 0,-1-1 1 0 0,0 1-1 0 0,0 0 0 0 0,0-1 0 0 0,0 1 0 0 0,-3 4 1 0 0,4-8-198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0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1844 0 22607 0 0,'-10'17'496'0'0,"2"-9"104"0"0,0-5 16 0 0,-2 5 152 0 0,10 3-768 0 0,-5-3 0 0 0,2 4 0 0 0,3 1-96 0 0,-5-7-48 0 0,5 7-8 0 0,0-6 0 0 0,-5 6-1512 0 0,2-7 736 0 0,-7 7-5047 0 0,7-1-1009 0 0</inkml:trace>
  <inkml:trace contextRef="#ctx0" brushRef="#br0" timeOffset="1">1 269 17503 0 0,'0'0'1831'0'0,"1"1"-1434"0"0,5 1 254 0 0,-1 0-1 0 0,0 0 0 0 0,1 0 0 0 0,0-1 0 0 0,-1 0 1 0 0,1 0-1 0 0,0-1 0 0 0,-1 0 0 0 0,1 0 0 0 0,0 0 0 0 0,5-1 1 0 0,13-3-422 0 0,31-9 0 0 0,-23 5-346 0 0,156-28-298 0 0,-61 14 185 0 0,60-2-1902 0 0,-102 15-4636 0 0,-24 3-1122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1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18887 0 0,'0'0'2788'0'0,"1"0"-2675"0"0,-1 0 0 0 0,0 0 0 0 0,1 0 0 0 0,-1 0 0 0 0,0 0 0 0 0,1 1 0 0 0,-1-1 0 0 0,1 0 0 0 0,-1 0 0 0 0,0 0 0 0 0,1 0 0 0 0,-1 1 0 0 0,0-1 0 0 0,1 0 0 0 0,-1 0 0 0 0,0 1 0 0 0,1-1 0 0 0,-1 0 0 0 0,0 1 0 0 0,0-1 0 0 0,1 0 0 0 0,-1 0 0 0 0,0 1 0 0 0,-3 13-77 0 0,2-12-28 0 0,0 1-1 0 0,0-1 1 0 0,1 0 0 0 0,-1 1-1 0 0,1-1 1 0 0,-1 5 0 0 0,0 21 88 0 0,-9 45 1 0 0,-1 14 28 0 0,11-73-102 0 0,-1 10 36 0 0,-8 46-1 0 0,1-38-21 0 0,1-5 27 0 0,-3 34 1 0 0,2 38 330 0 0,-12 83 443 0 0,0 9-45 0 0,15-126-518 0 0,3-48-204 0 0,1 0 1 0 0,1 0-1 0 0,0 0 1 0 0,4 21-1 0 0,2-12 18 0 0,-3-15-35 0 0,-1 0 0 0 0,0 1 0 0 0,0 13 0 0 0,-2-17-31 0 0,0 1 0 0 0,1-1 0 0 0,3 16 0 0 0,-3-20-15 0 0,0 1 0 0 0,1-1 1 0 0,0 0-1 0 0,0 0 1 0 0,0 0-1 0 0,0-1 0 0 0,1 1 1 0 0,5 6-1 0 0,-3-4-12 0 0,1 0 0 0 0,0 0 0 0 0,0-1 0 0 0,1 0 1 0 0,-1 0-1 0 0,1-1 0 0 0,0 1 0 0 0,0-2 0 0 0,1 1 0 0 0,-1-1 0 0 0,1 0 0 0 0,0 0 0 0 0,0-1 0 0 0,-1 0 0 0 0,16 1 1 0 0,-11-2-65 0 0,0-1 0 0 0,0 0 0 0 0,1-1 1 0 0,-1-1-1 0 0,0 0 0 0 0,0 0 0 0 0,0-2 1 0 0,0 1-1 0 0,20-10 0 0 0,-10 3-670 0 0,0-1 1 0 0,-1-1-1 0 0,0 0 0 0 0,-1-2 1 0 0,0 0-1 0 0,30-30 0 0 0,-6 1-2584 0 0,-10 9 1547 0 0,-31 30 1479 0 0,0-1 0 0 0,0 1 0 0 0,0 0 0 0 0,-1-1 0 0 0,2-5-1 0 0,-4 10 292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2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18431 0 0,'8'20'1668'0'0,"-5"-20"-1376"0"0,25 0-279 0 0,0 0 1031 0 0,0 0 1 0 0,54-9-1 0 0,-27-2-62 0 0,111-28-550 0 0,-144 32-536 0 0,137-40 179 0 0,-123 38-1115 0 0,0 1-1 0 0,54-3 1 0 0,-48 11-1611 0 0,-9 4-4491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3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784 80 13072 0 0,'1'-1'62'0'0,"0"0"0"0"0,-1 0 0 0 0,1 0 0 0 0,-1 0 0 0 0,1 0 0 0 0,-1 0 0 0 0,1 0 0 0 0,-1 0 0 0 0,0 0 0 0 0,1 0 0 0 0,-1 0 0 0 0,0-1 0 0 0,0 1 0 0 0,0 0 0 0 0,0 0 0 0 0,0 0 0 0 0,0 0 0 0 0,0 0 0 0 0,0 0 0 0 0,0-1 0 0 0,-1 1-1 0 0,1 0 1 0 0,0 0 0 0 0,-1-1 0 0 0,-2-9-195 0 0,2 9 146 0 0,1 1 84 0 0,0-1-1 0 0,0 1 0 0 0,0 0 1 0 0,0-1-1 0 0,0 1 0 0 0,-1 0 1 0 0,1-1-1 0 0,-1 1 0 0 0,1 0 1 0 0,-1 0-1 0 0,1-1 1 0 0,-1 1-1 0 0,1 0 0 0 0,-1 0 1 0 0,0 0-1 0 0,0 0 0 0 0,0 0 1 0 0,0 0-1 0 0,0 0 0 0 0,0 0 1 0 0,0 0-1 0 0,0 0 1 0 0,0 1-1 0 0,0-1 0 0 0,0 0 1 0 0,0 1-1 0 0,-1-1 0 0 0,1 1 1 0 0,0-1-1 0 0,0 1 0 0 0,-3-1 1 0 0,-6-1 364 0 0,0 0 0 0 0,-1 1 0 0 0,1 0 1 0 0,0 0-1 0 0,-1 1 0 0 0,1 1 0 0 0,0 0 1 0 0,-16 3-1 0 0,-8 0 2 0 0,18-1-306 0 0,0 0-1 0 0,-29 10 1 0 0,18-4 1 0 0,8-3 19 0 0,1 2-1 0 0,0 0 1 0 0,1 1-1 0 0,0 0 1 0 0,0 2-1 0 0,1 0 1 0 0,0 0-1 0 0,-26 27 1 0 0,-2 8 204 0 0,-53 70 1 0 0,75-88-168 0 0,1 1 0 0 0,1 1 0 0 0,2 1 0 0 0,-15 33 0 0 0,22-39-159 0 0,1-5 6 0 0,1 1 0 0 0,2 1 0 0 0,0-1 0 0 0,-5 30 0 0 0,9-38 3 0 0,0 1 1 0 0,-5 13 0 0 0,5-20-37 0 0,2-4-27 0 0,1 0 1 0 0,-1 0-1 0 0,1 0 0 0 0,-1 0 0 0 0,1 0 0 0 0,0 0 1 0 0,0 0-1 0 0,0 1 0 0 0,1-1 0 0 0,-1 0 0 0 0,1 0 1 0 0,-1 0-1 0 0,1 0 0 0 0,0-1 0 0 0,0 1 0 0 0,1 0 1 0 0,-1 0-1 0 0,1 0 0 0 0,-1-1 0 0 0,1 1 0 0 0,0-1 1 0 0,0 1-1 0 0,0-1 0 0 0,0 0 0 0 0,3 2 0 0 0,-3-1-25 0 0,1-1 1 0 0,0 0-1 0 0,0 0 0 0 0,0 0 0 0 0,0 0 0 0 0,0-1 0 0 0,1 1 0 0 0,-1-1 0 0 0,0 0 0 0 0,1 0 0 0 0,-1 0 0 0 0,1 0 0 0 0,-1 0 0 0 0,1-1 0 0 0,0 0 0 0 0,-1 0 0 0 0,1 0 0 0 0,-1 0 0 0 0,1 0 0 0 0,7-2 0 0 0,-1-3-90 0 0,0 0 0 0 0,1-1-1 0 0,-2 1 1 0 0,1-2 0 0 0,-1 0-1 0 0,14-12 1 0 0,-14 11 42 0 0,3-3 24 0 0,0-1-1 0 0,-1-1 1 0 0,-1 0 0 0 0,14-23-1 0 0,-5 8 43 0 0,1-2-23 0 0,-2-2 0 0 0,15-33 0 0 0,-2 1-20 0 0,-27 55 64 0 0,0-1-1 0 0,5-20 1 0 0,-6 21 57 0 0,0-1 1 0 0,7-15 0 0 0,-8 21 157 0 0,0 1 0 0 0,-1 0 0 0 0,0-1 0 0 0,1 1 1 0 0,-1-1-1 0 0,0 0 0 0 0,-1 1 0 0 0,1-1 1 0 0,-1 0-1 0 0,1 1 0 0 0,-1-7 0 0 0,0 13-208 0 0,1 0 1 0 0,-1 0-1 0 0,0 0 0 0 0,0 0 1 0 0,0 0-1 0 0,-1 3 0 0 0,1 15-26 0 0,2 29 4 0 0,-3-34 0 0 0,2 0 0 0 0,0 0 0 0 0,1 0 0 0 0,0 0 0 0 0,7 21 0 0 0,5 10 0 0 0,-9-30 0 0 0,0 0 0 0 0,0-1 0 0 0,2 1 0 0 0,15 29 0 0 0,1-8 29 0 0,-15-23-11 0 0,15 20 0 0 0,-19-30-18 0 0,0-1 0 0 0,0 1 0 0 0,0-1 0 0 0,1 0 0 0 0,-1 0-1 0 0,1-1 1 0 0,0 1 0 0 0,6 2 0 0 0,-6-3-38 0 0,0-1-1 0 0,0 0 0 0 0,0 0 1 0 0,0 0-1 0 0,0-1 1 0 0,1 1-1 0 0,-1-1 0 0 0,1-1 1 0 0,-1 1-1 0 0,0-1 1 0 0,1 0-1 0 0,-1 0 0 0 0,1 0 1 0 0,-1-1-1 0 0,1 0 1 0 0,-1 0-1 0 0,0 0 0 0 0,1-1 1 0 0,6-2-1 0 0,1-2-375 0 0,0-1 1 0 0,0 0-1 0 0,-1 0 0 0 0,0-1 0 0 0,-1 0 1 0 0,0-1-1 0 0,10-11 0 0 0,-6 5-659 0 0,-1-1-1 0 0,-1 0 1 0 0,0-1-1 0 0,10-19 1 0 0,-4-3-5965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16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19319 0 0,'0'0'1943'0'0,"1"-2"-1804"0"0,1 0-162 0 0,0 0 1 0 0,0 0-1 0 0,0 1 0 0 0,0-1 1 0 0,0 0-1 0 0,0 1 1 0 0,0-1-1 0 0,0 1 1 0 0,1 0-1 0 0,-1 0 0 0 0,1 0 1 0 0,-1 0-1 0 0,1 0 1 0 0,-1 0-1 0 0,1 1 1 0 0,5-1-1 0 0,-1 0-40 0 0,0 0 0 0 0,0 1 0 0 0,0 0 0 0 0,1 0 0 0 0,9 2 0 0 0,-4 0 60 0 0,-2 0-6 0 0,-1 0 1 0 0,1 0-1 0 0,-1 1 0 0 0,0 0 1 0 0,0 1-1 0 0,10 5 0 0 0,-4 0 9 0 0,-12-7 0 0 0,0 0 0 0 0,0 0 0 0 0,-1 1 0 0 0,1-1 0 0 0,-1 1 0 0 0,1 0 0 0 0,-1 0 0 0 0,0 0 0 0 0,0 0 0 0 0,3 6 0 0 0,-3-4 40 0 0,-1 0 0 0 0,1 0 0 0 0,-1 0-1 0 0,-1 1 1 0 0,1-1 0 0 0,-1 1 0 0 0,0-1 0 0 0,0 1-1 0 0,0-1 1 0 0,-1 1 0 0 0,0 0 0 0 0,0-1-1 0 0,0 1 1 0 0,-1-1 0 0 0,-2 10 0 0 0,0-4 66 0 0,0 1 1 0 0,0-1 0 0 0,-2 0-1 0 0,1 0 1 0 0,-1-1-1 0 0,-11 18 1 0 0,6-13 91 0 0,-3 3 412 0 0,1 1 1 0 0,-14 31-1 0 0,24-47-536 0 0,0 4-1 0 0,5 10 224 0 0,-3-13-295 0 0,1-1-1 0 0,0 0 1 0 0,0 0-1 0 0,0 1 1 0 0,0-1 0 0 0,0 0-1 0 0,1 0 1 0 0,-1 0-1 0 0,1 0 1 0 0,0-1-1 0 0,0 1 1 0 0,0 0-1 0 0,0-1 1 0 0,1 1 0 0 0,-1-1-1 0 0,4 3 1 0 0,0-1 28 0 0,0-1 1 0 0,0 0 0 0 0,0 0-1 0 0,0 0 1 0 0,11 2-1 0 0,-14-4-24 0 0,21 6 58 0 0,1-1-1 0 0,0-1 1 0 0,0-2 0 0 0,31 2-1 0 0,101-9-365 0 0,-115 2-144 0 0,-19 1-464 0 0,28-6 1 0 0,-19 2-42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4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18 143 3224 0 0,'13'-86'1144'0'0,"-10"57"4143"0"0,-2 2 6812 0 0,-10 112-10344 0 0,5-34-1642 0 0,-4 109-93 0 0,-1 407 1505 0 0,5-175-261 0 0,5-378-1679 0 0,1-19-942 0 0,2-21 231 0 0,1-72-14 0 0,-5 9 1026 0 0,3 53 214 0 0,14-66 1 0 0,-12 85-64 0 0,0 0 0 0 0,1 0 0 0 0,1 1 0 0 0,0 0 0 0 0,18-29 0 0 0,-21 40-26 0 0,0-2 27 0 0,1-1 0 0 0,1 1 1 0 0,11-11-1 0 0,-16 16-21 0 0,1 1 1 0 0,0-1-1 0 0,0 1 0 0 0,0-1 1 0 0,0 1-1 0 0,0 0 1 0 0,1 0-1 0 0,-1 0 0 0 0,0 0 1 0 0,0 0-1 0 0,1 1 1 0 0,-1-1-1 0 0,1 1 1 0 0,-1-1-1 0 0,0 1 0 0 0,1 0 1 0 0,-1 0-1 0 0,5 0 1 0 0,-4 1 19 0 0,-1 0 0 0 0,0 0 1 0 0,0 0-1 0 0,1 0 0 0 0,-1 0 1 0 0,0 1-1 0 0,0-1 0 0 0,0 1 1 0 0,-1-1-1 0 0,1 1 0 0 0,0 0 1 0 0,2 3-1 0 0,17 24 376 0 0,-16-20-413 0 0,-3-6 0 0 0,0 0 0 0 0,0 0 0 0 0,-1 1 0 0 0,1-1 0 0 0,-1 0 0 0 0,1 1 0 0 0,-1-1 0 0 0,0 1 0 0 0,-1 0 0 0 0,2 4 0 0 0,-3 1 13 0 0,1 0 1 0 0,-1-1-1 0 0,0 1 0 0 0,-1 0 0 0 0,1-1 0 0 0,-2 1 0 0 0,1-1 1 0 0,-2 0-1 0 0,1 0 0 0 0,-1 0 0 0 0,0 0 0 0 0,0-1 1 0 0,-1 1-1 0 0,0-1 0 0 0,0 0 0 0 0,-8 7 0 0 0,-2 0 265 0 0,0 0-1 0 0,-1 0 0 0 0,-1-2 1 0 0,-33 20-1 0 0,0-2 868 0 0,48-30-616 0 0,15 0-815 0 0,35-2-180 0 0,-27 1 402 0 0,26 1 1 0 0,24-1 8 0 0,0-1 43 0 0,-34 3-60 0 0,0-3 0 0 0,61-10 0 0 0,-76 8 27 0 0,-1-1 1 0 0,1-1-1 0 0,31-13 0 0 0,58-37-59 0 0,-98 48 111 0 0,-1-1 1 0 0,0 0-1 0 0,0 0 0 0 0,-1-1 0 0 0,13-15 0 0 0,-8 7 44 0 0,-2-1-1 0 0,21-34 1 0 0,-30 46-7 0 0,-1-1 0 0 0,0 0 0 0 0,0-1-1 0 0,-1 1 1 0 0,0-1 0 0 0,-1 1 0 0 0,0-1 0 0 0,2-14 0 0 0,-4 20-2 0 0,0-1 0 0 0,0 1 0 0 0,0-1 0 0 0,0 1 0 0 0,-1-1 0 0 0,0 1 0 0 0,1-1 0 0 0,-1 1 0 0 0,-1-1 0 0 0,1 1 0 0 0,0 0 0 0 0,-1 0 0 0 0,0-1 0 0 0,0 1 0 0 0,0 0 0 0 0,0 0 0 0 0,0 1 0 0 0,0-1 0 0 0,-1 0 0 0 0,1 1 0 0 0,-1 0 0 0 0,0-1 0 0 0,0 1 0 0 0,-3-2 0 0 0,2 2 1 0 0,0-1-1 0 0,-1 1 0 0 0,1-1 1 0 0,-1 1-1 0 0,1 1 1 0 0,-1-1-1 0 0,1 1 0 0 0,-1-1 1 0 0,-7 0-1 0 0,0 0 14 0 0,11 1-55 0 0,-1 1 0 0 0,1-1 0 0 0,0 1 0 0 0,0 0 0 0 0,-1-1 0 0 0,1 1 0 0 0,0 0 0 0 0,-1 0 0 0 0,1 0 0 0 0,0 0 0 0 0,-1 0 0 0 0,1 1 0 0 0,0-1 0 0 0,-1 0 0 0 0,-1 1 0 0 0,-2 1 6 0 0,0 0-23 0 0,1 1 0 0 0,-1-1 0 0 0,0 1 0 0 0,-4 3 0 0 0,7-5 10 0 0,1 1 0 0 0,-1-1-1 0 0,1 1 1 0 0,0 0-1 0 0,0-1 1 0 0,-1 1-1 0 0,1 0 1 0 0,0 0 0 0 0,1-1-1 0 0,-1 1 1 0 0,0 0-1 0 0,0 0 1 0 0,0 3-1 0 0,-4 23-104 0 0,2 0 0 0 0,1-1-1 0 0,1 1 1 0 0,5 50-1 0 0,-4-70 101 0 0,1 0-1 0 0,1 0 0 0 0,0 0 1 0 0,0-1-1 0 0,0 1 0 0 0,1 0 1 0 0,0-1-1 0 0,1 0 0 0 0,-1 0 1 0 0,1 0-1 0 0,1 0 0 0 0,-1 0 1 0 0,8 7-1 0 0,-8-10-5 0 0,0 0 0 0 0,1 0 0 0 0,0 0-1 0 0,-1-1 1 0 0,1 1 0 0 0,0-1 0 0 0,0 0 0 0 0,1-1 0 0 0,-1 1-1 0 0,1-1 1 0 0,-1 0 0 0 0,1 0 0 0 0,0-1 0 0 0,0 0 0 0 0,-1 0-1 0 0,1 0 1 0 0,0-1 0 0 0,8 0 0 0 0,0-1-26 0 0,0-1 0 0 0,-1 0 0 0 0,1-1 0 0 0,-1-1 0 0 0,0 0 1 0 0,0-1-1 0 0,0 0 0 0 0,15-10 0 0 0,7-6-28 0 0,46-37 1 0 0,-49 34 68 0 0,-2 2-56 0 0,-2-2 1 0 0,0 0 0 0 0,38-46-1 0 0,-64 66 59 0 0,-1 4 0 0 0,-1-1 0 0 0,1 0-1 0 0,-1 0 1 0 0,1 1 0 0 0,-1-1 0 0 0,1 0 0 0 0,-1 1-1 0 0,1-1 1 0 0,0 0 0 0 0,0 1 0 0 0,-1-1 0 0 0,1 1-1 0 0,0-1 1 0 0,0 1 0 0 0,0 0 0 0 0,-1-1 0 0 0,1 1-1 0 0,2-1 1 0 0,0 1 74 0 0,-3 0-69 0 0,1 0 0 0 0,0 0 0 0 0,-1 0 1 0 0,1 0-1 0 0,-1 0 0 0 0,1 0 0 0 0,-1 0 0 0 0,1 0 0 0 0,0 0 1 0 0,-1 0-1 0 0,1 0 0 0 0,-1 0 0 0 0,1 1 0 0 0,-1-1 0 0 0,1 0 1 0 0,-1 0-1 0 0,1 1 0 0 0,-1-1 0 0 0,1 0 0 0 0,-1 1 0 0 0,0-1 1 0 0,1 0-1 0 0,-1 1 0 0 0,1-1 0 0 0,-1 1 0 0 0,0-1 0 0 0,1 1 1 0 0,-1-1-1 0 0,0 1 0 0 0,0-1 0 0 0,1 1 0 0 0,-1-1 0 0 0,0 1 1 0 0,0 0-1 0 0,1 0 27 0 0,3 8 63 0 0,0 0 0 0 0,0 0 0 0 0,0 1 0 0 0,-1-1 0 0 0,2 13 1 0 0,5 50 66 0 0,0-1-27 0 0,-8-59-70 0 0,0 0 1 0 0,-1 0-1 0 0,0 0 0 0 0,-1 0 0 0 0,-1 0 0 0 0,0 0 0 0 0,0 0 1 0 0,-1 0-1 0 0,-1 0 0 0 0,-4 12 0 0 0,6-19-10 0 0,-1-1-1 0 0,-1 1 1 0 0,1-1 0 0 0,-1 1-1 0 0,0-1 1 0 0,0 0-1 0 0,0 0 1 0 0,0 0 0 0 0,-1-1-1 0 0,1 1 1 0 0,-1-1-1 0 0,0 0 1 0 0,0 0 0 0 0,0 0-1 0 0,-1-1 1 0 0,1 1-1 0 0,-1-1 1 0 0,1 0 0 0 0,-6 2-1 0 0,7-3-100 0 0,3 0-73 0 0,-1-1 0 0 0,0 0 0 0 0,1 1 0 0 0,-1-1 1 0 0,0 0-1 0 0,0 1 0 0 0,1-1 0 0 0,-1 0 0 0 0,0 0 0 0 0,0 0 0 0 0,1 0 0 0 0,-1 0 0 0 0,0 0 0 0 0,0 0 0 0 0,1 0 1 0 0,-1 0-1 0 0,0 0 0 0 0,-1 0 0 0 0,7-8-8050 0 0,8-1 102 0 0</inkml:trace>
  <inkml:trace contextRef="#ctx0" brushRef="#br0" timeOffset="1">2865 1033 7832 0 0,'0'0'705'0'0,"2"-1"-577"0"0,3-1-74 0 0,-1-1 0 0 0,0 1-1 0 0,0-1 1 0 0,0 0 0 0 0,-1 0-1 0 0,1 0 1 0 0,-1 0 0 0 0,1-1 0 0 0,-1 0-1 0 0,3-5 1 0 0,29-45 1937 0 0,-33 50-1846 0 0,2-5 309 0 0,0 0 0 0 0,-1 0 0 0 0,0-1 0 0 0,0 1 0 0 0,-1-1 0 0 0,-1 0 0 0 0,1 0 0 0 0,-1-12 0 0 0,3-16 1578 0 0,-4 34-1792 0 0,0 0-1 0 0,-1 0 0 0 0,1 0 1 0 0,0 0-1 0 0,-1 0 1 0 0,0 0-1 0 0,0 0 1 0 0,0 0-1 0 0,-1 1 0 0 0,1-1 1 0 0,-1 0-1 0 0,0 1 1 0 0,0-1-1 0 0,0 1 1 0 0,0 0-1 0 0,-1-1 0 0 0,1 1 1 0 0,-1 0-1 0 0,0 1 1 0 0,0-1-1 0 0,0 0 1 0 0,0 1-1 0 0,0 0 0 0 0,-1 0 1 0 0,-4-3-1 0 0,4 3-68 0 0,0-1-1 0 0,0 1 0 0 0,-1 0 0 0 0,1 0 1 0 0,-1 1-1 0 0,0-1 0 0 0,1 1 1 0 0,-1 0-1 0 0,0 0 0 0 0,0 1 0 0 0,0-1 1 0 0,0 1-1 0 0,0 0 0 0 0,0 1 0 0 0,1-1 1 0 0,-1 1-1 0 0,0 0 0 0 0,0 0 1 0 0,0 0-1 0 0,-6 3 0 0 0,5 0-92 0 0,0-1 0 0 0,0 1 0 0 0,1 1 0 0 0,-1-1-1 0 0,1 1 1 0 0,0-1 0 0 0,0 2 0 0 0,0-1 0 0 0,-6 10 0 0 0,5-5-58 0 0,0 1 0 0 0,1 1 1 0 0,0-1-1 0 0,-6 20 0 0 0,3-2 107 0 0,2 0 0 0 0,0 0 0 0 0,2 1 0 0 0,1 0-1 0 0,1 46 1 0 0,4-52-69 0 0,0 0 0 0 0,1 0 0 0 0,1 0 0 0 0,1-1 0 0 0,2 0-1 0 0,0 0 1 0 0,15 31 0 0 0,-18-46-83 0 0,0-1 1 0 0,1 1-1 0 0,0-1 0 0 0,1 0 1 0 0,0 0-1 0 0,0-1 0 0 0,0 0 1 0 0,1 0-1 0 0,-1 0 0 0 0,10 5 1 0 0,-10-7-46 0 0,0-1 0 0 0,0 1 0 0 0,1-1 1 0 0,0 0-1 0 0,-1 0 0 0 0,1-1 0 0 0,0 0 0 0 0,0 0 1 0 0,1-1-1 0 0,-1 0 0 0 0,0 0 0 0 0,12-1 0 0 0,-4-2-287 0 0,0 0 0 0 0,-1-1 0 0 0,1 0 0 0 0,-1-2 0 0 0,0 1 0 0 0,0-2 0 0 0,-1 0 0 0 0,16-9 0 0 0,1-3-1210 0 0,-1-2 0 0 0,35-30 0 0 0,-18 11-564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5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286 660 3680 0 0,'-1'2'13029'0'0,"-34"53"-5743"0"0,-12 35-5646 0 0,12-22-1276 0 0,1 0-261 0 0,3 2 0 0 0,-39 130 1 0 0,58-156-71 0 0,-7 56 0 0 0,19-98-40 0 0,-1 1-1 0 0,1-1 0 0 0,0 1 1 0 0,0-1-1 0 0,0 1 0 0 0,0-1 1 0 0,1 1-1 0 0,-1-1 0 0 0,1 1 1 0 0,-1-1-1 0 0,1 1 0 0 0,0-1 1 0 0,0 1-1 0 0,0-1 0 0 0,0 0 1 0 0,0 0-1 0 0,1 1 1 0 0,2 2-1 0 0,-4-4-20 0 0,1-1 1 0 0,0 1-1 0 0,-1-1 1 0 0,1 1-1 0 0,-1-1 0 0 0,1 0 1 0 0,0 1-1 0 0,-1-1 1 0 0,1 0-1 0 0,0 1 1 0 0,-1-1-1 0 0,1 0 0 0 0,0 0 1 0 0,-1 0-1 0 0,1 0 1 0 0,0 1-1 0 0,0-1 1 0 0,-1 0-1 0 0,1 0 0 0 0,0-1 1 0 0,0 1-1 0 0,-1 0 1 0 0,2 0-1 0 0,18-6-314 0 0,-17 4 230 0 0,4-1 79 0 0,0 0 1 0 0,0-1-1 0 0,-1 0 1 0 0,0 0-1 0 0,0-1 0 0 0,0 1 1 0 0,0-1-1 0 0,-1-1 1 0 0,0 1-1 0 0,0-1 1 0 0,5-7-1 0 0,6-11-133 0 0,20-41 0 0 0,-29 53 158 0 0,-2-1 25 0 0,0-1-1 0 0,0 1 0 0 0,-2-1 1 0 0,0 0-1 0 0,0 1 0 0 0,0-29 1 0 0,1 5 28 0 0,-1 1 146 0 0,-2-43-1 0 0,-1 44-43 0 0,-8-25 621 0 0,6 49-578 0 0,2 10-187 0 0,0 0 0 0 0,0 0 0 0 0,0 0 0 0 0,-1 0 0 0 0,1 0-1 0 0,0 0 1 0 0,0 0 0 0 0,0 0 0 0 0,1 0 0 0 0,-1 1 0 0 0,0-1 0 0 0,0 0 0 0 0,0 0 0 0 0,1 0 0 0 0,-1 0 0 0 0,1-1 0 0 0,1-2-3 0 0,1-1 0 0 0,-1 0 0 0 0,1 0 0 0 0,1 1 0 0 0,5-7 0 0 0,-6 7 0 0 0,4-3 0 0 0,14-3 0 0 0,-9 6-23 0 0,1 0 0 0 0,-1 1 0 0 0,0 0 0 0 0,1 1 0 0 0,0 0 0 0 0,-1 1 0 0 0,1 0 0 0 0,0 1 0 0 0,-1 1 0 0 0,1 0 0 0 0,16 4 0 0 0,1 1-53 0 0,-1 1 0 0 0,-1 2 0 0 0,50 22 0 0 0,-70-27 65 0 0,0 1 1 0 0,1-1-1 0 0,-1 2 0 0 0,-1-1 0 0 0,1 1 0 0 0,-1 0 0 0 0,9 11 1 0 0,-12-13 44 0 0,-1 0 1 0 0,1 0 0 0 0,-1 1 0 0 0,0-1 0 0 0,-1 1 0 0 0,1-1-1 0 0,-1 1 1 0 0,0 0 0 0 0,0 0 0 0 0,-1 0 0 0 0,1 0 0 0 0,-1 1 0 0 0,0-1-1 0 0,0 8 1 0 0,-1 11 75 0 0,1-7-48 0 0,-1 0 0 0 0,-1 0 0 0 0,-4 18 0 0 0,-7 59 95 0 0,8-72-104 0 0,4-13-53 0 0,0 0 12 0 0,16-27 59 0 0,-11 11-33 0 0,0 1-1 0 0,-1-1 1 0 0,1 0-1 0 0,5-14 1 0 0,11-18 83 0 0,29-51 11 0 0,-1 3-136 0 0,-32 59 3 0 0,14-19-94 0 0,-24 36 95 0 0,-6 9 0 0 0,0 1 0 0 0,0-1 0 0 0,0 1 0 0 0,0-1 0 0 0,0 1 0 0 0,0 0 0 0 0,1-1 0 0 0,-1 1 0 0 0,0 0 0 0 0,1 0 0 0 0,-1 0 0 0 0,1 0 0 0 0,2-2 0 0 0,11 0 0 0 0,-10 5 0 0 0,-3-1 0 0 0,1 1 0 0 0,1 0 0 0 0,0 0 0 0 0,-1 0 0 0 0,1 0 0 0 0,-1 1 0 0 0,0-1 0 0 0,0 1 0 0 0,0 0 0 0 0,0 0 0 0 0,0 0 0 0 0,2 3 0 0 0,3 6 0 0 0,-1-1 0 0 0,6 14 0 0 0,-3-5 0 0 0,-6-11 1 0 0,0 0 0 0 0,0 1 1 0 0,3 16-1 0 0,6 18-59 0 0,-11-39 32 0 0,2 3 11 0 0,-1 0 0 0 0,1 0 0 0 0,0-1 0 0 0,7 10 0 0 0,-10-15 6 0 0,0-1 0 0 0,1 1-1 0 0,-1-1 1 0 0,0 0-1 0 0,1 1 1 0 0,-1-1-1 0 0,0 0 1 0 0,1 0 0 0 0,-1 0-1 0 0,1 0 1 0 0,0 0-1 0 0,-1-1 1 0 0,1 1 0 0 0,0 0-1 0 0,0-1 1 0 0,-1 1-1 0 0,1-1 1 0 0,0 1 0 0 0,0-1-1 0 0,0 0 1 0 0,0 0-1 0 0,-1 0 1 0 0,1 0-1 0 0,0 0 1 0 0,0 0 0 0 0,3-1-1 0 0,4-2-24 0 0,-1-1 0 0 0,1 0-1 0 0,-1 0 1 0 0,0 0-1 0 0,0-1 1 0 0,0 0 0 0 0,-1-1-1 0 0,8-6 1 0 0,52-57-27 0 0,-49 49 71 0 0,9-10-52 0 0,2 2 0 0 0,0 0 0 0 0,2 2 0 0 0,59-38 0 0 0,-80 58 64 0 0,1 0 1 0 0,-1 1-1 0 0,1 0 1 0 0,0 1-1 0 0,0 0 1 0 0,0 1-1 0 0,18-3 1 0 0,-23 5-23 0 0,-1 0 0 0 0,1 1 0 0 0,0 0 0 0 0,0 1 0 0 0,0-1 0 0 0,0 1 0 0 0,0 0 0 0 0,0 1 0 0 0,0-1 0 0 0,-1 1 1 0 0,1 0-1 0 0,-1 0 0 0 0,1 1 0 0 0,-1 0 0 0 0,0 0 0 0 0,7 5 0 0 0,-1 2 5 0 0,-1 0 0 0 0,0 1-1 0 0,0 0 1 0 0,-1 1 0 0 0,-1 0 0 0 0,0 0 0 0 0,-1 1 0 0 0,0 0 0 0 0,-1 0-1 0 0,9 25 1 0 0,-7-14-9 0 0,-4-14 20 0 0,-1 0 1 0 0,0 0 0 0 0,-1 0-1 0 0,0 0 1 0 0,0 0 0 0 0,0 12-1 0 0,-2-10 37 0 0,0-1-30 0 0,0 1 0 0 0,-1-1-1 0 0,-3 17 1 0 0,4-27-13 0 0,-1 1 1 0 0,0-1-1 0 0,0 1 0 0 0,0-1 1 0 0,-1 1-1 0 0,1-1 0 0 0,0 0 0 0 0,0 1 1 0 0,-1-1-1 0 0,1 0 0 0 0,-3 2 0 0 0,-20 11 205 0 0,17-11-174 0 0,0-1 0 0 0,0 1 0 0 0,0-1 0 0 0,0 0 1 0 0,-1-1-1 0 0,1 0 0 0 0,-1 0 0 0 0,1-1 0 0 0,-9 0 1 0 0,-51 3 680 0 0,56-3-733 0 0,0 1 0 0 0,0 0 0 0 0,0 0 0 0 0,0 1 0 0 0,0 0 0 0 0,1 1 0 0 0,-1 1 0 0 0,1-1 0 0 0,0 2 0 0 0,0-1 0 0 0,0 1 0 0 0,0 1 0 0 0,1 0 0 0 0,-11 8 0 0 0,19-12-135 0 0,2-1-48 0 0,0 0 137 0 0,0 0-1 0 0,0 1 1 0 0,0-1 0 0 0,1 0 0 0 0,-1 0 0 0 0,1-1-1 0 0,-1 1 1 0 0,0 0 0 0 0,1 0 0 0 0,-1-1-1 0 0,4 2 1 0 0,7-4-158 0 0,0 0-1 0 0,0 0 0 0 0,1-2 1 0 0,-2 1-1 0 0,1-1 0 0 0,0-1 1 0 0,17-10-1 0 0,19-13-1110 0 0,-2-2 1 0 0,-1-1-1 0 0,-2-3 1 0 0,42-42-1 0 0,-12-4-1004 0 0,-32 32 1579 0 0,164-196-1888 0 0,-82 71 5813 0 0,-110 148-2214 0 0,0 0 0 0 0,-2-1 1 0 0,0 0-1 0 0,-2-1 1 0 0,9-43-1 0 0,-10 32-292 0 0,-2 0 0 0 0,-2-1 0 0 0,-1-53 0 0 0,-6 63-323 0 0,3 27-33 0 0,-1 3-264 0 0,0-1 0 0 0,0 0 0 0 0,0 1-1 0 0,0-1 1 0 0,0 0 0 0 0,0 1 0 0 0,0 0 0 0 0,1-1 0 0 0,-1 1-1 0 0,0-1 1 0 0,0 1 0 0 0,0 0 0 0 0,1 0 0 0 0,-1-1-1 0 0,0 1 1 0 0,1 0 0 0 0,-1 0 0 0 0,1 0 0 0 0,-1 0-1 0 0,0 1 1 0 0,-10 24 65 0 0,8-19-172 0 0,-9 26-312 0 0,-10 44 0 0 0,17-58 371 0 0,-61 311 596 0 0,49-226-162 0 0,-10 89 487 0 0,24-159-639 0 0,2 0 1 0 0,2 0-1 0 0,7 59 0 0 0,14 9-174 0 0,-17-85-110 0 0,1-1 1 0 0,0 0-1 0 0,1-1 1 0 0,11 17-1 0 0,-10-18-29 0 0,1-1 0 0 0,0 0 0 0 0,1 0 0 0 0,0-1 0 0 0,1-1 0 0 0,0 0 0 0 0,20 15 0 0 0,12-7-1153 0 0,-42-18 1049 0 0,0-1-1 0 0,1 1 1 0 0,-1-1-1 0 0,1 1 1 0 0,-1-1-1 0 0,1 0 1 0 0,-1 0-1 0 0,0 1 1 0 0,1-1-1 0 0,-1 0 1 0 0,1 0-1 0 0,-1 0 1 0 0,1-1-1 0 0,-1 1 1 0 0,1 0-1 0 0,-1-1 1 0 0,1 1-1 0 0,-1 0 1 0 0,0-1-1 0 0,1 0 1 0 0,-1 1-1 0 0,0-1 1 0 0,0 0 0 0 0,1 0-1 0 0,-1 1 1 0 0,0-1-1 0 0,1-1 1 0 0,0 0-199 0 0,0 0 0 0 0,-1 0 0 0 0,1 0 1 0 0,-1 0-1 0 0,0 0 0 0 0,1 0 1 0 0,-1 0-1 0 0,0 0 0 0 0,0 0 1 0 0,-1-1-1 0 0,1 1 0 0 0,0 0 1 0 0,-1-1-1 0 0,1 1 0 0 0,-1 0 0 0 0,1-4 1 0 0,-1-9-6192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6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20591 0 0,'0'0'996'0'0,"2"0"-430"0"0,145-6 608 0 0,-45 1-446 0 0,46-9-202 0 0,-68 5-398 0 0,128-3-2592 0 0,-180 11 752 0 0,11-2-5837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7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224 641 9672 0 0,'0'0'748'0'0,"-12"-9"1572"0"0,9 8-1576 0 0,2-1 0 0 0,-1 0 0 0 0,0 0 0 0 0,0 0 0 0 0,1 0 1 0 0,-1 0-1 0 0,1-1 0 0 0,-1 1 0 0 0,1 0 0 0 0,-2-5 0 0 0,-5-9 309 0 0,5 12-848 0 0,3 3-140 0 0,-1 0 1 0 0,1 0-1 0 0,-1 0 1 0 0,0 0-1 0 0,1 0 0 0 0,-1 0 1 0 0,0 0-1 0 0,0 1 0 0 0,0-1 1 0 0,1 0-1 0 0,-1 0 0 0 0,0 1 1 0 0,0-1-1 0 0,0 1 0 0 0,0-1 1 0 0,0 1-1 0 0,0-1 0 0 0,0 1 1 0 0,0-1-1 0 0,0 1 0 0 0,-1 0 1 0 0,1 0-1 0 0,0 0 0 0 0,-1-1 1 0 0,-2 2 35 0 0,1-1 0 0 0,-1 0 0 0 0,1 1 0 0 0,-1 0 0 0 0,1 0 0 0 0,-1 0 0 0 0,1 0 0 0 0,0 0 1 0 0,0 1-1 0 0,-1-1 0 0 0,1 1 0 0 0,0 0 0 0 0,0 0 0 0 0,1 0 0 0 0,-1 0 0 0 0,0 1 0 0 0,1-1 0 0 0,-1 1 1 0 0,1 0-1 0 0,-2 3 0 0 0,-3 4-53 0 0,0 1 1 0 0,1 0 0 0 0,0 1 0 0 0,-4 13-1 0 0,-3 8-140 0 0,1 0 0 0 0,1 1 0 0 0,-7 45 0 0 0,17-67 92 0 0,1 0 0 0 0,0-1 0 0 0,1 1 0 0 0,3 16 0 0 0,-1 0 0 0 0,-2-23-15 0 0,-1-1-1 0 0,1 1 0 0 0,1 0 1 0 0,-1 0-1 0 0,1 0 0 0 0,0-1 1 0 0,0 1-1 0 0,0-1 0 0 0,0 1 1 0 0,1-1-1 0 0,0 0 1 0 0,0 0-1 0 0,4 5 0 0 0,-4-7-9 0 0,-1 0 0 0 0,1 0 0 0 0,-1 0 0 0 0,1 0 0 0 0,0 0 0 0 0,-1 0 0 0 0,1-1 0 0 0,0 0 0 0 0,0 1 0 0 0,0-1 0 0 0,0 0 0 0 0,0 0 0 0 0,1-1 0 0 0,-1 1 0 0 0,0-1 0 0 0,0 0 0 0 0,0 1 0 0 0,1-1 0 0 0,-1-1 0 0 0,0 1 0 0 0,5-1 0 0 0,4-2-19 0 0,-1-1 1 0 0,0 0-1 0 0,1 0 0 0 0,-1-1 1 0 0,-1 0-1 0 0,1-1 0 0 0,-1 0 1 0 0,0-1-1 0 0,0 0 0 0 0,-1-1 1 0 0,0 0-1 0 0,-1 0 1 0 0,1-1-1 0 0,-1 0 0 0 0,8-13 1 0 0,-1-1-59 0 0,-1-1-1 0 0,-1 0 1 0 0,-1 0 0 0 0,-2-1 0 0 0,13-44 0 0 0,-10 18 189 0 0,-11 44 39 0 0,0 0-1 0 0,0 0 1 0 0,5-10 0 0 0,-6 16 1396 0 0,-1 3-1282 0 0,0 152-192 0 0,-1-142-48 0 0,1-12 0 0 0,0 0 0 0 0,0 1 0 0 0,0-1 0 0 0,0 0 0 0 0,0 0 0 0 0,0 0 0 0 0,0 1 0 0 0,0-1 0 0 0,0 0 0 0 0,0 0 0 0 0,0 1 0 0 0,0-1 0 0 0,0 0 0 0 0,0 0 0 0 0,0 0 0 0 0,0 1 0 0 0,1-1 0 0 0,-1 0 0 0 0,0 0 0 0 0,0 0 0 0 0,0 1 0 0 0,0-1 0 0 0,0 0 0 0 0,0 0 0 0 0,1 0 0 0 0,-1 0 0 0 0,0 1 0 0 0,0-1 0 0 0,1 0 0 0 0,9 11 0 0 0,-9-9-17 0 0,0-1 0 0 0,1 0 0 0 0,-1 0 0 0 0,1 0 0 0 0,-1 0 0 0 0,0-1 0 0 0,1 1 0 0 0,0 0-1 0 0,-1-1 1 0 0,1 1 0 0 0,-1 0 0 0 0,1-1 0 0 0,0 0 0 0 0,0 0 0 0 0,-1 1 0 0 0,1-1 0 0 0,0 0 0 0 0,-1 0 0 0 0,1 0 0 0 0,0-1-1 0 0,-1 1 1 0 0,1 0 0 0 0,0-1 0 0 0,2 0 0 0 0,3-1-5 0 0,-1 0 1 0 0,0-1-1 0 0,1 0 0 0 0,8-5 0 0 0,37-31 311 0 0,-40 29-311 0 0,1 0 1 0 0,0 1-1 0 0,25-13 1 0 0,-37 22 37 0 0,-1-1-1 0 0,1 1 1 0 0,-1 0-1 0 0,1 0 1 0 0,-1 0 0 0 0,1 0-1 0 0,-1 0 1 0 0,1-1-1 0 0,-1 1 1 0 0,1 0 0 0 0,0 0-1 0 0,-1 1 1 0 0,1-1 0 0 0,-1 0-1 0 0,1 0 1 0 0,-1 0-1 0 0,1 0 1 0 0,-1 0 0 0 0,1 0-1 0 0,-1 1 1 0 0,1-1 0 0 0,-1 0-1 0 0,1 0 1 0 0,-1 1-1 0 0,0-1 1 0 0,1 0 0 0 0,0 1-1 0 0,0 1 2 0 0,0-1 0 0 0,1 1 0 0 0,-1-1 0 0 0,0 1 0 0 0,0 0 0 0 0,0 0 0 0 0,1 3 0 0 0,1 5-19 0 0,0 0-1 0 0,1 12 1 0 0,-4-21 9 0 0,2 4-7 0 0,-1 0 0 0 0,1-1 0 0 0,0 1-1 0 0,3 6 1 0 0,5 10 12 0 0,-3-7 42 0 0,-2-12-58 0 0,-2-2 7 0 0,3 2-21 0 0,0 0 0 0 0,0 0 0 0 0,0-1 0 0 0,1 0 0 0 0,-1 0 0 0 0,0-1 0 0 0,1 0 0 0 0,-1 0 0 0 0,1 0 0 0 0,-1-1 0 0 0,0 1 0 0 0,12-4 0 0 0,-9 1 13 0 0,-1 0 0 0 0,0 0 0 0 0,1-1 0 0 0,-2 0 0 0 0,1 0-1 0 0,0 0 1 0 0,-1-1 0 0 0,13-12 0 0 0,-17 14 5 0 0,0-1 0 0 0,13-4 0 0 0,-16 7 0 0 0,1 1 0 0 0,-1 0 0 0 0,1 0 0 0 0,-1-1 0 0 0,0 1 0 0 0,1 0 0 0 0,-1 0 0 0 0,1 0 0 0 0,-1 0 0 0 0,1 0 0 0 0,-1-1 0 0 0,1 1 0 0 0,-1 0 0 0 0,1 0 0 0 0,-1 0 0 0 0,1 1 0 0 0,-1-1 0 0 0,2 0 0 0 0,1 2 0 0 0,-1 0 0 0 0,1 0 0 0 0,0 0 0 0 0,-1 0 0 0 0,1 0 0 0 0,-1 1 0 0 0,0-1 0 0 0,0 1 0 0 0,0 0 0 0 0,2 3 0 0 0,16 32 0 0 0,-7-10-28 0 0,-6-9 35 0 0,1-1 0 0 0,14 20 0 0 0,-19-33-77 0 0,0-1 0 0 0,0 1 1 0 0,1-1-1 0 0,-1 0 0 0 0,1 0 1 0 0,0 0-1 0 0,1-1 0 0 0,-1 1 1 0 0,0-1-1 0 0,1 0 0 0 0,0 0 1 0 0,9 3-1 0 0,-12-5 42 0 0,1 0-1 0 0,-1-1 1 0 0,1 1-1 0 0,-1-1 1 0 0,0 0 0 0 0,1 0-1 0 0,-1 0 1 0 0,1 0-1 0 0,-1 0 1 0 0,1 0 0 0 0,-1-1-1 0 0,1 1 1 0 0,-1-1 0 0 0,0 1-1 0 0,4-3 1 0 0,0 1-76 0 0,-2-1 0 0 0,1 0-1 0 0,0 0 1 0 0,0 0 0 0 0,-1-1 0 0 0,7-6 0 0 0,0-2-258 0 0,-1 0 1 0 0,-1-1-1 0 0,1 0 1 0 0,7-16-1 0 0,5-14-1917 0 0,23-64 1 0 0,7-49-2196 0 0,-38 102 2882 0 0,16-106 0 0 0,-22 119 1676 0 0,16-52 0 0 0,-4 19 2308 0 0,-11 30-375 0 0,-3 16-39 0 0,1 0 0 0 0,14-35 0 0 0,-14 50-1127 0 0,-6 12-743 0 0,0 0 1 0 0,0 0-1 0 0,0 0 1 0 0,-1 0-1 0 0,1 0 1 0 0,-1 0-1 0 0,1 0 1 0 0,-1 0-1 0 0,1 0 0 0 0,-1-1 1 0 0,1-2 1397 0 0,-1 8-1168 0 0,4 22-220 0 0,-2 0 1 0 0,-1 1-1 0 0,-4 44 0 0 0,-18 82-103 0 0,14-113 47 0 0,-15 71-17 0 0,-6 40 38 0 0,13 63 223 0 0,7-81 262 0 0,8-113-489 0 0,0-17-180 0 0,0 0-1 0 0,0 0 1 0 0,0-1-1 0 0,0 1 1 0 0,0 0-1 0 0,-1 0 1 0 0,1 0-1 0 0,-1-1 1 0 0,-2 6-1 0 0,3-7-382 0 0,-1-2-1333 0 0,1-1 1664 0 0,-1 1 0 0 0,1-1-1 0 0,-1 1 1 0 0,0 0 0 0 0,1-1 0 0 0,-1 1-1 0 0,0 0 1 0 0,0-1 0 0 0,0 1 0 0 0,0 0 0 0 0,0 0-1 0 0,0 0 1 0 0,0 0 0 0 0,-3-2 0 0 0,-6-7-222 0 0,-28-43-530 0 0,-17-26 1318 0 0,49 71-31 0 0,1 0 1 0 0,1-1-1 0 0,0 1 1 0 0,0-1-1 0 0,-5-16 1 0 0,9 22-262 0 0,-1 0 0 0 0,0 0-1 0 0,1 0 1 0 0,0 1 0 0 0,0-1 0 0 0,0 0 0 0 0,0 0-1 0 0,0 0 1 0 0,1 0 0 0 0,-1 0 0 0 0,1 0 0 0 0,0 0-1 0 0,0 1 1 0 0,0-1 0 0 0,0 0 0 0 0,0 1 0 0 0,0-1-1 0 0,1 1 1 0 0,-1-1 0 0 0,1 1 0 0 0,0-1 0 0 0,0 1-1 0 0,3-3 1 0 0,3-2 16 0 0,1 1 0 0 0,0-1 0 0 0,0 2 1 0 0,1-1-1 0 0,-1 1 0 0 0,1 1 0 0 0,13-5 0 0 0,76-17-19 0 0,-67 18-226 0 0,50-16-2072 0 0,-62 17 532 0 0,14-4-6414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4 16639 0 0,'0'0'1274'0'0,"1"0"-873"0"0,3-3 2198 0 0,0 15-1378 0 0,2 1-1022 0 0,-1 1 0 0 0,-1 0 0 0 0,5 23 0 0 0,3 45-24 0 0,-9-56-121 0 0,33 425 1334 0 0,-28 2 1024 0 0,-8-407-2182 0 0,1 1 0 0 0,3 0 0 0 0,12 62 0 0 0,-12-86-446 0 0,-3-18-169 0 0,0 1 1 0 0,0-1-1 0 0,0 0 0 0 0,1 0 0 0 0,-1 1 0 0 0,1-1 0 0 0,1 0 0 0 0,3 8 0 0 0,-5-24-5759 0 0</inkml:trace>
  <inkml:trace contextRef="#ctx0" brushRef="#br0" timeOffset="1">0 811 20127 0 0,'0'0'1826'0'0,"2"0"-1437"0"0,14-6 251 0 0,1 2-1 0 0,32-6 1 0 0,-11 5-569 0 0,-26 3-41 0 0,26-1-1 0 0,-7 3-29 0 0,0 1 0 0 0,0 2 0 0 0,37 8 0 0 0,-50-6 0 0 0,-1 1 0 0 0,0 0 0 0 0,0 2 0 0 0,0 0 0 0 0,16 11 0 0 0,-26-13 8 0 0,1 0-1 0 0,-1 1 0 0 0,0 0 1 0 0,0 0-1 0 0,-1 1 1 0 0,0-1-1 0 0,0 2 1 0 0,7 14-1 0 0,0 0 125 0 0,-1 0-1 0 0,-1 1 1 0 0,9 28 0 0 0,-12-28 284 0 0,-2 1 0 0 0,7 50 0 0 0,-11-59-365 0 0,0-1 1 0 0,1 1 0 0 0,7 23-1 0 0,-9-36-66 0 0,0-1 0 0 0,1 0 0 0 0,-1 0 0 0 0,0 0 0 0 0,1 1 0 0 0,2 2 0 0 0,-3-4-534 0 0,10-3-1387 0 0,-10 2 1852 0 0,0 0-1 0 0,-1 0 1 0 0,1 0 0 0 0,0 0 0 0 0,0 0 0 0 0,-1 0 0 0 0,1-1 0 0 0,0 1 0 0 0,-1 0 0 0 0,1 0-1 0 0,0 0 1 0 0,-1-1 0 0 0,1 1 0 0 0,0 0 0 0 0,-1-1 0 0 0,1 1 0 0 0,-1-1 0 0 0,1 1 0 0 0,0-1-1 0 0,-1 1 1 0 0,1-1 0 0 0,-1 1 0 0 0,1-2 0 0 0,11-13-1624 0 0,-2-4-47 0 0</inkml:trace>
  <inkml:trace contextRef="#ctx0" brushRef="#br0" timeOffset="2">869 409 12440 0 0,'0'0'1104'0'0,"-5"8"3719"0"0,2 1 625 0 0,3-1-5600 0 0,3 3-6368 0 0,2-3-967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7:56:48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3224 0 0,'2'1'13765'0'0,"5"5"-9259"0"0,19 18-2716 0 0,-22-18-1744 0 0,0-1 1 0 0,1 1 0 0 0,-2 0 0 0 0,1 0-1 0 0,-1 1 1 0 0,0-1 0 0 0,0 0 0 0 0,0 1-1 0 0,-1 0 1 0 0,0 0 0 0 0,-1 0 0 0 0,1 0-1 0 0,-1 9 1 0 0,0 8 116 0 0,-1-1 0 0 0,-6 40 0 0 0,2-18-6 0 0,1-10 35 0 0,-3 66 902 0 0,7-98-1020 0 0,-1-2-68 0 0,0 0 1 0 0,0 0-1 0 0,0 0 1 0 0,0 0-1 0 0,0 0 1 0 0,0 0-1 0 0,-1 0 1 0 0,1 0-1 0 0,0 0 1 0 0,0 0-1 0 0,-1 0 1 0 0,1 0-1 0 0,-1 0 1 0 0,1 0-1 0 0,0 0 1 0 0,-2 1-1 0 0,4-9-19 0 0,0-1 1 0 0,0 1-1 0 0,-1-1 0 0 0,1-14 0 0 0,1-11 109 0 0,33-140-32 0 0,-30 150-83 0 0,13-37-1 0 0,-16 51-15 0 0,1 0-1 0 0,0 1 0 0 0,1 0 0 0 0,-1 0 0 0 0,2 0 1 0 0,-1 1-1 0 0,8-9 0 0 0,-10 13 9 0 0,0 1 0 0 0,0-1 0 0 0,1 0 0 0 0,-1 1-1 0 0,0 0 1 0 0,1 0 0 0 0,0 0 0 0 0,-1 0 0 0 0,1 1 0 0 0,0-1 0 0 0,0 1 0 0 0,0 0 0 0 0,0 0 0 0 0,0 1 0 0 0,0-1 0 0 0,0 1-1 0 0,0 0 1 0 0,0 0 0 0 0,0 0 0 0 0,0 0 0 0 0,5 2 0 0 0,-4-1 26 0 0,-1 0 0 0 0,0 1 1 0 0,1-1-1 0 0,-1 1 0 0 0,0 0 0 0 0,0 1 1 0 0,0-1-1 0 0,0 1 0 0 0,0-1 0 0 0,-1 1 0 0 0,1 0 1 0 0,-1 1-1 0 0,0-1 0 0 0,0 0 0 0 0,0 1 1 0 0,0 0-1 0 0,-1 0 0 0 0,4 6 0 0 0,-1 1 14 0 0,0 1 0 0 0,-1 0 0 0 0,0 0 1 0 0,-1 0-1 0 0,0 0 0 0 0,0 13 0 0 0,1 74 450 0 0,-4-93-410 0 0,-5 33 367 0 0,5-38-352 0 0,-1 1-4 0 0,-1 3 253 0 0,3-8-170 0 0,20-39-187 0 0,-4 13 22 0 0,37-50 56 0 0,-47 70-71 0 0,1 0 1 0 0,0 1-1 0 0,1 0 1 0 0,-1 0-1 0 0,1 1 1 0 0,13-8-1 0 0,-21 14 24 0 0,0 1-1 0 0,1-1 1 0 0,-1 0 0 0 0,0 1-1 0 0,0-1 1 0 0,1 1 0 0 0,-1-1-1 0 0,0 1 1 0 0,1 0 0 0 0,-1 0-1 0 0,0 0 1 0 0,1 0 0 0 0,-1 0-1 0 0,1 0 1 0 0,-1 0 0 0 0,0 0-1 0 0,1 0 1 0 0,-1 0-1 0 0,3 2 1 0 0,-2-1-3 0 0,0 0 1 0 0,1 0-1 0 0,-1 0 0 0 0,0 1 0 0 0,0-1 1 0 0,-1 1-1 0 0,1 0 0 0 0,0 0 0 0 0,0-1 1 0 0,1 4-1 0 0,2 3-6 0 0,0 0 1 0 0,0 1-1 0 0,-1-1 1 0 0,5 13-1 0 0,1 5-40 0 0,24 60 120 0 0,-29-78-62 0 0,0 0 0 0 0,0-1 0 0 0,0 0 0 0 0,1 0 0 0 0,0-1 0 0 0,0 0 0 0 0,1 0 0 0 0,0 0 0 0 0,12 8 0 0 0,-15-11 0 0 0,1-1 0 0 0,-1 1 0 0 0,1-1 0 0 0,0 1 0 0 0,-1-1 0 0 0,1-1 0 0 0,0 1 0 0 0,0-1 0 0 0,1 0 0 0 0,-1 0 0 0 0,10 1 0 0 0,-4-2-44 0 0,0 0 0 0 0,1-1 0 0 0,21-3 0 0 0,-22 1 49 0 0,0-1 0 0 0,-1 0 0 0 0,1-1 0 0 0,-1 0 0 0 0,0 0 0 0 0,14-11 0 0 0,-18 12 32 0 0,0 0-10 0 0,-1-1 0 0 0,1 1 1 0 0,-1-2-1 0 0,0 1 0 0 0,0 0 0 0 0,0-1 0 0 0,-1 0 0 0 0,0 0 0 0 0,0-1 0 0 0,-1 1 0 0 0,5-12 1 0 0,-1-6 45 0 0,-1 1 0 0 0,-2-2 1 0 0,0 1-1 0 0,-2 0 1 0 0,0-1-1 0 0,-2 1 1 0 0,0-1-1 0 0,-7-34 1 0 0,7 58-69 0 0,0-2-1 0 0,0-1 0 0 0,-1 0 1 0 0,0 1-1 0 0,1-1 0 0 0,-1 1 0 0 0,-1-1 1 0 0,1 1-1 0 0,0 0 0 0 0,-1-1 1 0 0,0 1-1 0 0,0 0 0 0 0,0 0 1 0 0,0 0-1 0 0,-3-3 0 0 0,3 3-4 0 0,-1 0 1 0 0,0 0-1 0 0,0 0 0 0 0,0 1 1 0 0,-1-1-1 0 0,1 1 0 0 0,-5-2 0 0 0,6 3 13 0 0,0 0 0 0 0,1 1-1 0 0,-1-1 1 0 0,0 1 0 0 0,0-1-1 0 0,0 1 1 0 0,0 0 0 0 0,0 0-1 0 0,0 0 1 0 0,0 0 0 0 0,0 0-1 0 0,0 0 1 0 0,0 1 0 0 0,0-1-1 0 0,0 1 1 0 0,-3 1-1 0 0,1-1 27 0 0,0 1-1 0 0,0 1 1 0 0,0-1-1 0 0,1 1 1 0 0,-1-1-1 0 0,1 1 1 0 0,-1 0-1 0 0,1 0 0 0 0,0 0 1 0 0,0 1-1 0 0,1-1 1 0 0,-1 1-1 0 0,1 0 1 0 0,-1-1-1 0 0,-1 6 0 0 0,-2 6 22 0 0,0 0 0 0 0,-7 27 0 0 0,12-37-72 0 0,-2 10-5 0 0,0 1-1 0 0,1-1 1 0 0,1 1-1 0 0,0 0 1 0 0,1-1-1 0 0,1 1 1 0 0,1 0-1 0 0,0-1 1 0 0,7 27-1 0 0,-6-30 39 0 0,1 0 0 0 0,0 1-1 0 0,0-1 1 0 0,2-1-1 0 0,-1 1 1 0 0,2-1-1 0 0,-1 0 1 0 0,1 0-1 0 0,1-1 1 0 0,0 0-1 0 0,1 0 1 0 0,0-1 0 0 0,0 0-1 0 0,1 0 1 0 0,0-1-1 0 0,0-1 1 0 0,1 1-1 0 0,0-2 1 0 0,0 0-1 0 0,1 0 1 0 0,14 5-1 0 0,-18-8-66 0 0,0-1 0 0 0,0 0-1 0 0,1 0 1 0 0,-1 0-1 0 0,1-1 1 0 0,-1 0-1 0 0,1-1 1 0 0,0 0-1 0 0,-1 0 1 0 0,1-1 0 0 0,16-3-1 0 0,-12 0-350 0 0,-1 0 0 0 0,1-1 1 0 0,-1 0-1 0 0,1-1 0 0 0,11-9 0 0 0,7-4-814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08:27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0 920 0 0,'-10'4'4512'0'0,"10"-3"-4540"0"0,0-1 0 0 0,-1 1-1 0 0,1-1 1 0 0,0 1 0 0 0,-1-1 0 0 0,1 1 0 0 0,0-1 0 0 0,-1 0-1 0 0,1 1 1 0 0,-1-1 0 0 0,1 0 0 0 0,0 1 0 0 0,-1-1 0 0 0,1 0-1 0 0,-1 1 1 0 0,1-1 0 0 0,-1 0 0 0 0,1 0 0 0 0,-1 0 0 0 0,1 0 0 0 0,-1 1-1 0 0,1-1 1 0 0,-1 0 0 0 0,1 0 0 0 0,-2 0 0 0 0,2 0-583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6T08:33:26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4181 9874 172 0,'0'0'8'0,"0"0"1"0,0 0-9 0,0 0 0 0,0 0 0 0,0 0 0 0,0 0 316 0,11-5 62 15,-11 5 12-15,0-15 2 0,5 6-268 0,-5 9-53 0,0 0-11 0,0 0-3 0,0 0-17 0,0 0-3 0,0 0-1 16,0 0 0-16,0 0 16 0,0 0 2 0,0 0 1 0,0 0 0 0,0 0-11 0,0 0-1 0,12-10-1 0,-12 10 0 16,0 0-14-16,0 0-4 0,0 0 0 0,0 0 0 0,0 0-5 0,0 0-2 0,0 0 0 0,0 0 0 0,0 0 5 15,0 0 1-15,0 0 0 0,0 0 0 0,0 0-11 0,0 0-3 0,11 0 0 0,-11 0 0 0,0 0-9 16,11 0 0-16,5 5 9 0,-16-5-9 0,17 5 13 0,-11-1-1 0,10 1-1 0,-10 0 0 16,-6-5 6-16,11 5 2 0,0 0 0 0,0 5 0 0,-11-10 5 0,17 5 2 0,-12 0 0 15,12 0 0-15,0 5-26 0,-1-5 0 0,-5 0 0 16,17-1 0-16,-6-4 0 0,0 5 0 0,1-5 0 15,4 0 0-15,12 0 0 0,-17 0 0 0,17 0 8 0,-6-5-8 0,6 1 0 0,0-1 8 0,5 0-8 0,-5 5 0 0,6-5 0 0,-6 0 0 0,5 0 0 0,6-5 0 0,-11 5 0 0,5 0 0 0,6-5-9 16,5 0 9-16,-10 6 0 0,10-6 0 0,-5 0 0 0,-5 5 0 16,10 0 0-16,1 0 0 0,-12 0 0 0,6 5 0 0,-11 0 0 0,5 0 0 0,-5 0 0 0,5 0 0 0,-16 0 0 0,11 5 0 0,0 0 0 15,-1 0 0-15,-4 0 0 0,5 0 0 0,-1 0 0 0,-4 0 0 0,-1 0 0 0,6 4 0 0,0 1 0 16,-1-5 0-16,-15 5 0 0,-1-5 0 0,11 5 0 0,0 0 0 0,-16 0 0 0,11-1 0 16,5-4 0-16,-16 5 0 0,10 0 0 0,-10 0 0 0,0 0 0 0,-1 0 0 0,1-1 0 0,-6-4 0 0,6 5 0 0,-6 0 9 0,-11-10-1 15,16 5-8-15,-16-5 12 0,0 0-4 0,0 0-8 0,0 0 12 0,0 0-12 0,6 10 12 0,-6-10-12 0,0 0 10 0,0 0-10 0,0 0 10 16,0 0 9-16,0 0 1 0,0 0 1 0,0 0 0 0,17 10-2 0,-17-10-1 0,0 0 0 0,0 0 0 0,0 0-1 0,0 0 0 0,0 0 0 0,0 0 0 15,0 0-6-15,0 0-2 0,0 0 0 0,0 0 0 0,0 0-9 0,0 0 0 0,0 0 0 0,0 0 8 16,0 0-8-16,0 0-14 0,0 0 3 0,0 0 1 0,0 0-10 0,0 0-1 0,0 0-1 0,0 0 0 16,-17 5-90-16,11 0-19 0,6-5-3 0,0 0-658 0,0 0-132 0</inkml:trace>
  <inkml:trace contextRef="#ctx0" brushRef="#br0" timeOffset="36075.83">8729 9702 576 0,'0'0'25'0,"0"0"6"0,0 0-31 0,0 0 0 16,0 0 0-16,0 0 0 0,12-10 231 0,-1-5 40 0,-6 5 8 15,1 0 1-15,-6 10-194 0,0-10-39 0,0 10-8 0,-6-9-2 16,1-6 3-16,-1 0 1 0,6 0 0 0,-5 0 0 0,5 5-15 15,-12 1-3-15,7 4-1 0,-6-10 0 0,5 10-4 0,6 5-1 16,-5-10 0-16,-6 0 0 0,5 5 7 0,-5 0 0 0,11 5 1 16,-11-5 0-16,5-4-10 0,6 9-3 0,0 0 0 15,0 0 0-15,0 0-12 0,-11 0 8 0,11 0-8 0,0 0 0 16,0 0 0-16,0 0 0 0,0 0 0 0,0 0 0 0,0 0 0 16,0 0 0-16,0 0 0 0,0 0 9 0,0 0-9 0,0 0 0 15,0 0 0-15,0 0 8 0,0 0-8 0,0 0 0 0,0 0 0 16,0 0-11-16,-11 5 11 0,11-5-8 0,0 0 8 15,0 0-8-15,0 9 8 0,0-9-12 0,0 10 12 0,0-10-12 16,0 10-19-16,0 0-4 0,0-10-1 0,-5 5 0 16,5-5-44-16,0 10-8 0,0-10-3 0,-6 10 0 15,6-1-113-15,0 6-24 0,0-5-4 0,-5 5 0 0,5-15 93 16,0 0 19-16,0 10 4 0,-6 0 1 0,0 0 53 0,6-1 10 16,0 1 3-16,-11 0 0 0,11-10 175 0,0 10 35 0,-5 0 7 15,5-10 2-15,0 0-2 0,0 0-1 0,0 10 0 16,0 0 0-16,-11 4-50 0,11-14-9 15,0 0-3-15,0 0 0 0,0 0-37 0,-6 10-8 0,6-10-2 16,0 0 0-16,0 0-29 0,0 0-5 0,0 0-2 0,0 0 0 0,-5 5 16 16,5-5 3-16,0 0 1 0,-6 10 0 0,6-10-26 0,0 0-6 15,0 0-1-15,0 0 0 0,-5 0 9 0,5 0 2 0,0 0 0 0,0 0 0 16,0 0 0-16,0 0 0 0,0 0 0 0,0 0 0 0,0 0-8 0,0 0 0 16,0 0-1-16,0 0 0 0,0 0-3 0,0 0-8 0,0 0 12 0,0 0-4 0,0 0-8 15,0 0 10-15,0 0-10 0,0 0 10 0,0 0-10 0,0 0 0 0,0 0 0 16,0 0 0-16,0 0 0 0,0 0 0 0,0 0 11 15,0 0-11-15,0 0 0 0,0 0 0 0,0 0 0 0,0 0-10 0,0 0 10 16,16 5 0-16,1-5 0 0,-1 0 8 0,-10-5-8 0,5 5 8 16,11-5-8-16,-11 0 8 0,6 5-8 0,0 0 0 0,-6 0 8 15,11 0-8-15,-5-5 0 0,-1 5 9 0,12-10-9 0,-6 10 0 0,-5 0 8 0,5-5-8 16,6 0 0-16,-1 1 0 0,1 4 0 0,-6-5 0 0,12 0 8 0,-12 0-8 0,6 5 0 0,-1-5 8 0,1 5-8 0,0 5 0 0,0 0 8 0,-6-5-8 0,5 0 0 0,1 0 0 0,0 0 13 0,0 5-4 16,-1 0-1-16,1-1 0 0,0-4-8 0,0 5 0 0,-6 0 0 0,11-5 0 0,0 5 0 0,-10 0 0 0,10 0-12 0,-5-5 12 0,-1 5 0 0,1 0 0 0,11 0 0 0,-6 5 0 0,0-5 0 0,-5 0 0 15,5 0 0-15,6-1 0 0,-5 1 23 0,-7 0 5 0,7 0 2 0,-1 0 0 0,-5 5-30 0,-1-5-10 0,1 0 0 0,0 0 0 0,0-5 10 0,-1 5 0 0,1 0 10 0,0 0-10 0,-1 0 8 0,7-5-8 0,-7 4 0 0,12 1 9 0,-5-5 0 16,4 0 0-16,1 5 0 0,-5 0 0 0,4-5-9 0,7 5 10 0,-1-5-10 0,0 5 10 0,6-5-10 0,-11 5 0 0,0-5 0 0,0 0 8 0,-6 0 4 0,0 0 0 0,1 0 0 0,-1 0 0 0,-5 5-12 0,0 0 0 0,-1-5 0 0,1 0 0 15,-11 0 8-15,5 0 0 0,-6 0 0 0,7 0 0 0,-7 0-8 0,1 0 0 0,0 0 0 0,5 5 0 0,-17-5 28 0,6 5 3 0,12-5 1 0,-12 0 0 0,-6 0-32 0,12 5 0 0,5-5-13 0,-16 0 4 0,10 0 9 0,1 0 8 16,-6 0-8-16,6 0 11 0,-6 5-11 0,5-5 0 0,-16 0 0 0,17 0 0 0,5 5 0 0,-5-5 0 0,5-5 0 0,-5 5 0 0,5 0 0 0,-6 0 0 0,-4 0 0 0,4 0 0 0,-5-5 0 0,6 5 13 0,-17 0-1 0,11 0-1 0,-11 0-11 16,0 0 0-16,0 0 0 0,0 0 0 0,0 0 0 0,0 0 0 0,0 0 0 0,0 0 0 0,0 0 8 0,0 0-8 0,0 0 8 0,0 0-8 0,6 14 10 0,-6 1-10 0,-6-5 12 0,-5 0-12 0,11 0 10 0,-17 0-10 15,6 0 8-15,0-1-8 0,0 1 12 0,5 0-4 0,-10-5 0 0,5 0 0 0,0 0-8 0,0 0 0 0,11-5 0 0,0 0 8 0,-6 5-8 0,0 0 0 0,1 0 0 0,-6 0 0 0,11-5 0 0,0 0 15 0,0 0-3 0,0 0 0 16,0 0-12-16,0 0-10 0,-11 5 2 0,11-1 0 0,-6-4-5 0,6 0-1 0,0 0 0 0,0 0 0 0,0 0 0 0,0 0 0 0,-11 5 0 0,11-5 0 0,0 0 14 0,-5 10 0 0,-1-5 0 0,0 0 0 0,-5 0 0 0,11-5 0 0,0 0 0 16,0 0 0-16,-11 5 0 0,11-5 0 0,0 0 0 0,0 0 0 0,0 0 0 0,0 0 0 0,0 0 0 15,0 0 0-15,0 0 0 0,0 0 0 0,0 0 0 0,0 0 0 0,0 0-144 0,0 0-27 0,-33-10-5 0,-17-5 0 0</inkml:trace>
  <inkml:trace contextRef="#ctx0" brushRef="#br0" timeOffset="114462.18">18942 5822 1497 0,'5'25'133'0,"-5"-25"-106"0,-11 5-27 0,6 4 0 0,5-9 152 0,0 0 24 15,0 0 6-15,0 0 1 0,-6 0-120 0,6 0-24 0,0 0-5 0,0 0-1 0,0 0-1 0,0 0-1 16,0 0 0-16,0 0 0 0,0 0-4 0,0 0-1 0,0 0 0 0,0 0 0 0,6 0-11 16,-1-14-3-16,1 4 0 0,5-5 0 0,5 5 8 0,1-5 0 0,0 1 1 0,-6-6 0 0,11 0 7 0,0 5 2 0,0-4 0 0,1-6 0 0,10 0-30 0,-5 1 8 15,-1-1-8-15,1-4 0 0,5-1 0 0,1 0-13 0,-7 6 2 0,7-11 1 0,-1 6 22 0,-5-1 5 0,5 0 1 0,-5 6 0 0,-1-6 6 16,7 6 2-16,-7-1 0 0,1 0 0 0,0-4 6 0,5 4 0 0,-11 0 1 0,12 1 0 0,-1-1-15 0,-5-4-3 0,-6 4-1 0,6-5 0 0,-1-4-6 0,1 9-8 0,0-9 11 0,-6 4-11 16,0 1 12-16,0 4-12 0,1 5 12 0,-7 0-12 0,6 1 0 0,-5 4 0 0,-6 0 0 0,6 5-9 0,-6 5 9 0,0-5 16 0,-11 10-4 0,11 0-1 0,-11 0-3 0,0 0-8 15,0 0 12-15,17 0-4 0,-17 0-8 0,11 10-12 0,0 10 2 0,6 5 1 0,-6 4 22 0,-6 11 5 0,1 4 1 0,-1 10 0 0,6 1-6 0,-11 14-1 0,6 4 0 16,-1 16 0-16,1 5 8 0,0 9 0 0,-1 1 1 0,1 9 0 0,-6 6 11 0,5-1 3 0,-5 5 0 0,0 0 0 0,0 1-6 0,0-6-1 0,6 0 0 0,-6-9 0 0,0 4-12 0,0-9-2 0,0-1-1 0,5-4 0 0,1-1-190 15,-1-14-39-15</inkml:trace>
  <inkml:trace contextRef="#ctx0" brushRef="#br0" timeOffset="118550.14">20994 5911 633 0,'0'0'28'0,"0"0"6"16,0 0-34-16,0 0 0 0,0 0 0 0,0-5 0 0,0 5 327 15,0 0 58-15,0 0 12 0,0 0 3 0,-5-10-283 0,5 10-56 16,-6-5-11-16,6 5-2 0,-5-5-10 0,-7 0-2 0,1 5 0 0,0 0 0 16,11 0 14-16,-5 10 2 0,-6 0 1 0,11-10 0 0,-6 5 11 15,6-5 3-15,-5 5 0 0,5-5 0 0,0 0-8 0,0 0-2 16,0 0 0-16,0 0 0 0,0 0-33 0,5 15-8 0,6-6 0 0,-5 1-1 15,10 0 13-15,1 0 4 0,5 0 0 0,0-5 0 16,6 0-32-16,0 5 0 0,0-5-8 0,10-1 8 16,1 1 0-16,6 5 12 0,-1-10 0 0,6 5 0 15,5-5-12-15,6 0 0 0,0-5 0 0,6 5 0 0,5-10 0 16,0 5 0-16,-5-4 0 0,5-6 0 0,0 5 0 0,0 5 0 0,0-5 0 16,6-5 0-16,-6 6 8 0,6-1-8 0,-1 0 0 0,-5 0 0 0,-5 0 0 0,-6 0 0 0,-6 0 0 15,1 0 0-15,-6 10 0 0,-6-14-10 0,-5 9 2 0,0 0 0 0,-6 5-64 16,0 0-12-16,-5-10-2 0,0 5-1 0,0 5-11 0,-1-5-2 0,1 0-1 15,-6 5 0-15,1-15-99 0,-1 1-19 0,11-6-4 16,-11 5-1-16</inkml:trace>
  <inkml:trace contextRef="#ctx0" brushRef="#br0" timeOffset="119634.31">21050 6098 2235 0,'0'0'99'0,"0"0"21"0,0 0-96 16,-11-5-24-16,5-5 0 0,-5 0 0 0,5 1 76 0,1-6 10 16,-1 5 2-16,-5 0 1 0,0 0-35 0,-6 0-7 0,6 5-2 0,0 1 0 15,-5-1-17-15,5 5-3 0,-1 0-1 0,1 0 0 0,-5 0-3 16,10 0-1-16,-5 5 0 0,11-5 0 0,-11 4 9 0,11-4 2 15,-11 5 0-15,11-5 0 0,0 0-11 0,0 0-1 0,0 0-1 16,0 0 0-16,0 0 5 0,11 15 1 0,0-5 0 16,6-5 0-16,5 0-11 0,6 0-1 0,-1-5-1 15,7 0 0-15,4-5-3 32,1 0 0-32,6-5 0 0,-1 5 0 0,12 0-8 0,-1 5 0 0,12-15 0 15,-1 6 0-15,1 9 9 0,5-15 0 16,0 5 0-16,0 0 0 0,0 5 3 0,0-10 0 15,0 6 0-15,0-6 0 0,1 5-12 0,4 0 0 0,1 0 0 16,-6 5 0-16,6-5 20 0,-6 5 1 0,-6 0 1 0,1-4 0 16,-6 4-11-16,-6 0-3 0,1 0 0 0,-1 5 0 15,-5 0 2-15,0 0 0 0,-5 0 0 0,-7 0 0 0,1 0-2 0,0 5-8 16,0 0 12-16,-11 0-4 0,-1 4-8 0,-4-9 10 0,-1 0-10 16,-6 5 10-16,1-5-2 0,-6 5-8 0,-11-5 12 0,0 0-4 0,0 0 0 15,0 0 0-15,0 0 0 0,11 5 0 0,0-5 4 0,-11 0 0 0,0 0 0 16,0 0 0-16,0 0-12 0,0 0 8 0,0 0-8 0,0 0 8 15,-16-10-44-15,5-4-10 0,-1-1-2 0,1 0 0 0,-5-5-152 0,-1-4-32 16,-16-31-5-16,-6 16-2 0</inkml:trace>
  <inkml:trace contextRef="#ctx0" brushRef="#br0" timeOffset="119695.06">21538 5137 864 0,'0'0'76'0,"0"0"-60"0,0 0-16 0,5-5 0 15,1-10 368-15,-6 15 72 0,5-10 13 0,1-5 3 0,5 6-300 0,-5 9-61 0,-6 0-12 0,5-15-3 0,-5 15-25 0,0 0-6 0,6-10-1 0,-6 10 0 0,0 0-14 0,0 0-3 0,0 0-1 0,0 0 0 16,0 0 7-16,0 0 2 0,0 0 0 0,0 0 0 0,0 0-3 0,0 0 0 0,11 5 0 0,5 5 0 16,1 0-12-16,0 4-2 0,-6-4-1 0,5 5 0 0,1 5-12 0,5-1-9 0,-5 6 12 0,0 5-12 0,-1 4 12 0,6 11-4 0,-5-1 0 0,5 10-8 0,-5 10 18 0,5 5-3 15,-5 0-1-15,-1 0 0 0,1 5 14 0,-6 5 2 0,0 0 1 0,0 5 0 0,-5 5-23 0,5-1-8 0,-6 1 0 0,1 0 0 0,0-5 8 0,-1-1-8 0,1-9 0 0,-6-5 0 0,0 10 0 0,5-15 0 0,-5 5 0 0,6-5 0 16,-6 0-26-16,0-4-5 0,-6 4-1 0,6-15 0 0,6 0-108 0,-6-9-21 0,0 4-5 0</inkml:trace>
  <inkml:trace contextRef="#ctx0" brushRef="#br0" timeOffset="126423.96">24306 5334 288 0,'11'44'25'0,"-6"-24"-25"0,1 5 0 0,0-1 0 16,5 1 372-16,0 0 70 0,5-1 14 0,-5 1 2 0,6-5-338 15,-6 4-67-15,0 1-13 0,0 5-4 0,0 4 6 0,-5-14 1 16,5 14 0-16,-5-4 0 0,-1-1-7 0,1 1-2 0,-6-5 0 16,5 4 0-16,-5 1-14 0,6-1-2 0,-6 6-1 0,5-1 0 0,-5 1-1 15,0-1-1-15,-5 6 0 0,5-1 0 0,0 11 1 0,-6-6 0 0,6 0 0 16,-5 6 0-1,-1 4-7-15,1 5-1 0,5-10 0 0,-6 15 0 0,1-19-8 0,-1 9 0 16,0 5 9-16,1-10-9 0,-1 6 11 0,1-1-3 0,-1 0 0 16,6-5 0-16,-5 1 13 0,5 4 3 0,-6-20 0 0,6 6 0 0,0-1-6 15,0-9-1-15,0-1 0 0,0-9 0 0,6 0-9 0,-6-5-8 0,0-1 9 16,0-14-9-16,0 0 0 0,0 0 0 0,0 0 0 16,0 0 0-16,0 0 0 0,0 0-12 0,0 0 12 0,-6-14-13 0,6-11 3 15,0 5 1-15,-5-19 0 0,5 4 0 0,0 1-14 0,5-10-2 16,-5 4-1-16,6-4 0 0,-1-6-2 0,1 6-1 0,-6-5 0 15,5-1 0-15,1-4 13 0,-1 5 2 0,1-5 1 0,0 4 0 16,5-9 13-16,0 10 16 0,0-5-3 0,0 0-1 16,0-6-12-16,0 6 0 0,6 5 0 0,-1-5 0 0,1 4 0 15,0 6-18-15,5 0 4 0,-5-1 1 0,5 1 13 0,5 0 13 16,1 4-2-16,-6-4-1 0,6-6 0 0,5 6 0 0,-5 0 0 16,0-1 0-16,0 11-10 0,-1-11-9 0,1 1 9 0,0 5-13 15,0-1 13-15,-1 6 10 0,-5-6-2 0,1 11 0 0,4-6-8 16,-4 11 0-16,-1-6 0 0,0 5 0 0,-5 1 0 0,-1-1 16 0,6 5-2 15,-5 5-1-15,0 1-1 0,-6 4-1 0,5 5 0 0,-4-10 0 16,-1 15-3-16,0-5 0 0,0 0 0 0,0 10 0 0,0-5-8 0,0 5 8 16,0 10-8-16,6-5 8 0,-1 9 12 0,1 1 1 0,0 5 1 15,-6 9 0-15,6-9-22 0,5 14 0 0,-6 1 0 0,7 4 0 0,4 1 18 16,-5-1-1-16,1 0 0 0,4 1 0 0,-10 4-9 0,5 0-8 16,6 1 12-16,5-1-12 0,-11 5 22 0,6 0-2 0,0 1-1 0,0 4 0 15,-6 0 19-15,-6 0 4 0,7 5 1 0,-1 0 0 0,0 5 6 16,-5 0 2-16,-1 5 0 0,-5-5 0 0,6 5-25 0,-6-10-5 0,-5 10-1 0,5-15 0 15,-6 5 13-15,-5-4 3 0,6 4 0 0,-1-10 0 0,-5 0-36 0,0-5 0 0,6-9 0 16,-6-1 0-16,0-4-20 0,6-6-12 0,-6-9-1 0,0-5-1 16,0-5-160-16,0-10-32 0</inkml:trace>
  <inkml:trace contextRef="#ctx0" brushRef="#br0" timeOffset="126628.51">24278 5369 288 0,'0'-10'25'15,"0"-5"-25"-15,0 0 0 0,0 0 0 0,0-9 196 0,0-1 35 16,-5 0 6-16,5 1 2 0,5-1-87 0,-5 5-18 0,0 1-3 16,0 4-1-16,0-5-13 0,0 0-2 0,0 6-1 0,6-6 0 0,-6 0-15 15,5 10-3-15,-10 0-1 0,5 1 0 0,0 9-19 0,0 0-4 16,0 0-1-16,0 0 0 0,0 0-11 0,0 0-1 0,0 0-1 15,0 0 0-15,0 0-2 0,0 0 0 0,0 0 0 0,0 0 0 16,0 0-15-16,0 0-3 0,5 14-1 0,1 1 0 0,-1 0-21 16,-5-5-4-16,6 10 0 0,-1-1-1 0,1 6-11 0,-1-5 8 0,1 4-8 15,0 6 8 1,5 4 2-16,-6-9 0 0,6 10 0 0,0-1 0 0,0 1-2 0,-5 4 0 16,5 5 0-16,0 6 0 0,0-6-8 0,0 5 8 0,0 10-8 15,1-14 8-15,-1 4-8 0,0 0 8 0,0-4-8 0,0 4 8 0,6 0-8 16,-6 6 10-16,0-16-10 0,-6 5 10 0,6 1-10 0,1-6 10 15,-7 1-10-15,1-11 10 0,-1 6-10 0,-5-6 8 0,11-4-8 16,-5-5 8-16,-6-1-8 0,0 6 0 0,5-20 9 0,-5-5-9 0,0 0 10 16,0 0-2-16,0 0-8 0,0 0 12 0,0 0-12 0,0 0 0 15,0 0 0-15,0 0 0 0,0 0-20 0,0 0-8 0,0 0 0 16,0-5-1-16,0-20 29 0,0 1 0 0,-5-1 0 0,5-5 0 0,0-4 0 0,0-1-17 0,0 1 3 0,0-5 1 0,0 4 3 0,0-4 1 0,0 4 0 0,0 1 0 0,0-6 1 0,0 1 0 0,11 4 0 16,-11 1 0-16,5-1 8 0,1-9 0 0,5 4 0 0,-5 1 0 0,10-5 0 0,-5 4 0 0,0 1 0 0,6-1 0 0,5-4 0 0,-5 9 0 0,5-14 0 0,6 5 0 0,5 4 0 0,-11-9 0 0,1 10 0 0,4-1 0 15,7 1 0-15,-1 4 0 0,-5 6 0 0,-1-11 0 0,7 11 0 0,-1-1 0 0,0 10 0 0,0 6-8 0,-5-6 8 0,0 5 0 0,0 5 0 0,-1 5 8 0,1 5 0 16,0-10 0-16,0 10 0 0,-1 10 0 0,1-5-8 0,5 15 12 0,-5-10-4 0,5 14 0 0,1-4-8 0,4 5 9 0,1 4-9 0,0 6 10 0,0 4-10 0,0-4 0 15,5 4 9-15,1 11-9 0,-7-1 9 0,7 5-9 0,-1-5 12 0,-5 6-12 0,-6 9 16 0,6 0-4 0,-6 0-1 0,1-5 0 0,-1 0 5 0,-5 5 0 0,5 0 1 0,-11 0 0 0,6 15 8 16,-6-10 2-16,-5 5 0 0,-1 5 0 0,-5 0 7 0,1-5 2 0,-7 0 0 0,6 0 0 0,-5-10-26 0,-6 0-10 0,5 0 8 0,-5-5-8 0,-5-10 9 0,5 1-9 16,0-16 10-16,-6 1-10 0,6-11-47 0,-5-4-15 0,5-10-3 0,0-10-1 0,0 0-173 0,-6-10-34 0</inkml:trace>
  <inkml:trace contextRef="#ctx0" brushRef="#br0" timeOffset="132111.13">26680 6542 2696 0,'0'0'60'0,"0"0"12"0,0 0 2 0,0 0 1 0,0 0-60 0,0 0-15 0,0 0 0 16,0 0 0-16,0 0 40 0,0 0 4 0,0 0 2 0,0 0 0 0,0 0-14 0,11-10-2 0,0 10-1 15,0-5 0-15,11 0-29 0,1-5 0 0,-1 0 0 0,6 0 0 0,5 1 0 0,0 4 0 0,0-10 8 16,1 10-8-16,-1 0 0 0,6 0 0 0,-6-5 0 0,6 5 0 0,0 0 8 0,5 0 6 16,0 5 1-16,1-4 0 15,-1 4 6-15,6 0 2 16,-11 4 0-16,5 6 0 0,12-5-10 0,-6 10-1 0,5-10-1 16,-5 5 0-16,0 0 5 0,-6-5 2 0,6 4 0 0,-5 1 0 0,-1 0-18 0,1 0 0 15,-7 0 0-15,1 0 0 0,0 0 0 0,5 4 0 0,-5-14 0 16,0 5-9-16,-11 0 9 0,5 0 0 0,0 0 8 15,-5-5-8-15,-6 5 0 0,0-5-10 0,-5 0 1 0,0 0 0 0,-6-5-69 16,0 0-14-16,-11 5-2 0,-6-15-789 0,6-4-157 0</inkml:trace>
  <inkml:trace contextRef="#ctx0" brushRef="#br0" timeOffset="132170.46">27451 5300 2246 0,'22'44'200'0,"-16"-19"-160"0,-1-1-32 0,6 6-8 16,6-6 132-16,0 11 24 0,-1-6 6 0,7 6 1 0,-1 4-68 0,-6 6-14 0,1-6-2 0,0 6-1 15,-6-1-23-15,0 10-5 0,0-14-1 0,-6 9 0 0,7 5-7 0,-7 10-2 0,6-10 0 16,-5 11 0-16,-1-1-21 0,6-5-5 0,-5 10-1 31,-1-5 0-31,1 10 3 0,-6 0 0 0,6-10 0 0,-6 0 0 0,0 15-16 0,0-10 0 0,-6 5 0 0,6-5-10 0,-6 5 10 16,1-5 0-16,-6-5 0 0,5 0 0 0,1-5-71 0,-1-5-12 0,-5-4-2 0,6-6-907 0,5-10-182 16</inkml:trace>
  <inkml:trace contextRef="#ctx0" brushRef="#br0" timeOffset="132444.35">29248 5423 403 0,'-5'0'36'16,"5"0"-36"-16,0 0 0 0,0 0 0 0,0 0 431 0,0 0 79 15,0 0 16-15,0 0 3 0,0 0-325 0,0 0-66 0,0 0-13 16,0 0-2-16,0 0-29 0,0 0-6 0,0 0 0 0,0 0-1 0,0 0-41 0,0 0-8 15,0 0-2-15,0 0 0 0,0 0-22 0,0 0-5 0,0 0-1 16,0 0 0-16,0 0-8 0,5 15 0 0,1-1-10 0,-1 6 10 0,-5-10 0 16,6 10 0-16,-1 4 0 0,7 1 0 15,-7 9 0-15,1 11 0 0,-1-11 0 32,6 1 0-32,0 9 0 0,1-4 0 0,-7 14 0 15,6-10-9-15,-5 6 9 0,-1 14 0 0,1-10 0 0,-6 10 0 16,5 0 0-16,-5-10-8 0,6 10 0 0,-12 0 0 0,6-9 18 15,0 9 4-15,-5-10 1 0,-1 0 0 0,1 0-5 0,-6 1-1 0,5-1 0 16,-5-15 0-16,0 1-9 0,0-1 12 0,0 1-12 0,0-11 12 16,5 1-12-16,-5-6 0 0,5-4 0 0,6 0 8 0,-5-10-8 15,5-10 0-15,0 0 0 0,0 0 0 0,0 0-18 0,0 0 4 16,0 0 1-16,0 0 0 0,0 0-3 0,0 0-1 0,0 0 0 0,0 0 0 16,0-15 17-16,5 0 0 0,1-10 0 0,-1 1 0 0,1-6-10 15,0 6 2-15,5-16 0 0,-6 6 0 0,1-1 8 0,5 1 11 0,6-6-3 0,-12 1 0 16,6-1 1-16,0 1 0 0,0-1 0 0,-5-9 0 0,5 10-1 15,0-6 0-15,0 1 0 0,-5 5 0 0,10-6-8 0,-10 6 8 0,11-6-8 16,-6 6 8-16,0 4-8 0,0 1 0 0,0-6 0 0,0 11 0 0,0 4 0 16,0-14 0-16,6 14 0 0,-6 5 0 0,6 1-12 0,-6-1 12 0,5 0-12 15,1 5 12-15,0 6-16 0,-1 4 4 0,1-5 0 0,5 10 1 16,-5 0 11-16,5 0 0 0,0 0 0 0,6 0 0 0,0 5 8 0,-1 5 1 16,-5-1 0-16,6 1 0 0,-6 5 1 0,6 0 0 0,0 0 0 15,0 0 0-15,-1 9 0 0,1 1 0 0,-6-1 0 0,6 11 0 0,-11-1 2 16,10 1 1-16,-4 4 0 0,-7 16 0 0,1-16-4 0,5 15-1 0,-11 10 0 15,6-9 0-15,-1 4 0 0,-4 10-8 0,-1-20 12 0,0 15-4 0,0 5 0 16,-6-5-8-16,6 0 12 0,-5 0-4 0,0 0 4 0,-1 1 0 16,1-11 0-16,-1 5 0 0,1-5-4 0,-1-5-8 15,1-4 12-15,-1-6-4 0,-5-4-8 0,6-6 0 0,-6-4 0 0,5 0 0 16,-5-11-48-16,0 1-11 0,6 0-2 0,-6-15-1 0,0 0-100 16,0 0-20-16,0 0-4 0,0-10-1 0</inkml:trace>
  <inkml:trace contextRef="#ctx0" brushRef="#br0" timeOffset="132507.42">31040 6428 2833 0,'17'25'125'0,"-6"-15"27"16,-6 5-122-16,12-1-30 0,-6 1 0 0,6 5 0 0,-6-5 83 0,0 0 10 0,0-6 3 0,6 6 0 0,-6-5-52 0,0 0-9 0,-6 5-3 0,6-10 0 0,6 9 0 16,0-4 0-16,-1 0 0 0,7-5 0 0,4 5-17 15,7-5-4-15,-1 0-1 0,11-5 0 0,1 5 0 0,5-5 0 0,11-5 0 0,0 0 0 0,0 0-10 0,11 5 8 0,-6-10-8 0,1 0 8 16,-1 5-8-16,1-5 0 0,-12-4 0 0,6 4 0 0,0 5-44 0,0-5-12 0,-11 0-1 0,6-5-1 16,-6 10-132-16,-6-19-26 0</inkml:trace>
  <inkml:trace contextRef="#ctx0" brushRef="#br0" timeOffset="132569.5">32771 5472 3369 0,'-6'25'74'0,"1"-11"15"0,-1 1 3 0,1 5 4 0,-1 5-77 0,-5-1-19 0,0 11 0 0,5-1 0 16,1 11 36-16,-6 4 4 0,0 10 1 0,-1 15 0 0,-10 15-2 0,6 14-1 0,-1 16 0 0,0 9 0 0,6 15-23 0,-5 19-5 0,4 6-1 0,7 19 0 15,5 1-6-15,-6 9-3 0,6 5 0 0,6 0 0 0,5 0-108 0,6-5-22 0,10 168-4 0,-16-99-1 0</inkml:trace>
  <inkml:trace contextRef="#ctx0" brushRef="#br0" timeOffset="-119416.9">18459 10047 2080 0,'0'0'46'0,"11"-5"10"0,0-5 1 0,0 5 1 0,-5 0-46 0,5-5-12 16,-5 5 0-16,-6 5 0 0,0 0 77 0,0 0 14 16,0 0 2-16,0 0 1 0,0 0-5 0,0 0-1 0,0 0 0 15,0 0 0-15,0 0-32 0,0 0-8 0,0 0 0 16,5 15-1-16,6-5-14 0,-11 5-2 0,6-1-1 15,-6 1 0-15,0 5-14 0,0 0-2 0,0-1-1 0,0 6 0 16,0 5-13-16,0-1 0 0,0 6 0 0,0-1 0 16,0-4 11-1,-6 4-11-15,6-4 12 0,-5 4-12 0,5 1 12 0,-6 4-12 16,1-4 12-16,-1-1-12 0,1 1 16 0,-1-6-3 0,-5 1-1 16,5 0 0-16,-5-6 7 0,0 1 1 0,6-5 0 0,-7-6 0 15,7 1-12-15,-6-5-8 0,5 0 9 0,6-10-9 0,0 0 12 0,0 0-4 16,0 0-8-16,0 0 12 0,0 0-12 0,0 0 0 0,0 0 0 15,0 0 0-15,0 0 0 0,0 0 0 0,0 0 0 0,0 0-10 16,0 0 1-16,0 0 0 0,0 0 0 0,0 0 0 0,0 0-4 16,11 10-1-16,0-5 0 0,6-5 0 15,0 5 14-15,-1 0 0 0,7 4 0 0,-1-4 0 0,0 5-28 0,6 0-2 16,-1 0-1-16,1 0 0 0,5 0 31 0,1-1 10 16,5 6 0-16,5 0 0 0,-5 0-10 0,0 5 0 0,5-6 0 15,0 6 0-15,6 5 0 0,0-6 0 0,-5 1 0 0,10 0 0 16,-5 4 0-16,-6 1 0 0,6 0 10 0,0-1-10 0,-5 1 0 15,5 0 0-15,-6 4 0 0,-5 1 0 0,5-1 0 0,0 6 0 0,-5-1 0 0,0 6 0 16,-6-6-12-16,1 1 3 0,-1 4 1 0,0-4 0 0,-5-1 8 0,0 6 0 16,-1-6 0-16,1 1 0 0,-6-1 0 0,1 1 0 0,-7-6 0 0,1 6-8 15,-6-1 24-15,0 1 4 0,-11-1 2 0,6 1 0 0,-6-1-6 0,0-4 0 0,0 0-1 16,-6-6 0-16,-5 6 8 0,0 4 1 0,-6-9 1 0,1 10 0 16,-7-6 14-16,1 1 2 0,0-6 1 0,-6 1 0 0,-5 0-20 15,0-1-4-15,-6 1-1 0,0 0 0 0,-5-6 6 0,-6 1 1 0,5 0 0 16,-5-6 0-16,6 1-2 0,-6 0 0 0,0 5 0 0,0-10 0 0,0 4-22 15,0-4 0-15,1-5 0 0,-1 5-12 0,5-5 20 0,-5 0 4 0,6 0 1 0,-6-5 0 16,11 0-9-16,6-5-4 0,0 5 0 0,5-5 0 0,6 0 0 0,0 0 0 0,5-5 0 0,0 0 0 16,1 5 0-16,4-9-8 0,1-1 8 0,6 0-10 0,-6 0-28 0,0 5-6 0,5 1 0 0,1-6-1 0,5-5-70 15,0 0-13-15,-6 1-4 0,6-6 0 0,0 5-120 0,0-4-24 16</inkml:trace>
  <inkml:trace contextRef="#ctx0" brushRef="#br0" timeOffset="-118893.7">18831 9958 2322 0,'0'0'103'0,"0"0"21"0,0 0-100 0,0 0-24 0,0 0 0 0,0 0 0 0,0 0 101 16,0 0 15-16,0 0 4 0,0 0 0 0,0 0-37 0,0 0-7 0,-11 5-2 0,11-5 0 0,0 0-18 0,0 0-4 0,0 0-1 0,0 0 0 0,0 0-23 0,0 0-4 0,0 0 0 16,0 0-1-16,0 0-1 0,0 0 0 0,0 0 0 0,16 10 0 0,1-5 8 0,5 4 2 0,11-9 0 0,1 5 0 0,5-5 9 0,10 0 3 0,1-5 0 0,11 5 0 0,12-4-33 0,-1-6-11 15,5-5 0-15,1 5 9 0,16-5 1 0,1 5 0 0,-1-4 0 0,0-1 0 0,6 5-7 0,-6 5-3 0,1-5 0 0,-7 10 0 0,-4 0 0 0,-1 5 0 0,-6 0 0 0,-4 10 0 0,-12-5-88 0,-6 4-16 0,1 1-4 0,-7 5-919 0,1 5-183 16</inkml:trace>
  <inkml:trace contextRef="#ctx0" brushRef="#br0" timeOffset="-115276.45">22930 9455 1843 0,'0'-25'81'0,"0"11"18"0,0-1-79 0,0-5-20 0,-5 0 0 16,5 1 0-16,-6-1 82 0,0 5 13 0,1 0 2 0,-6 6 1 0,-11-11-15 15,5 10-3-15,-5 5-1 0,-11 5 0 0,5 10-56 0,-5 0-11 16,-6 5-3-16,0 9 0 0,-6 6 6 0,1 4 1 0,-11 11 0 0,-1 9 0 16,1 5 8-16,-1 10 3 0,-5 5 0 0,6 10 0 0,-6 0 39 15,5-1 8 1,1 6 2-16,-1 10 0 0,6-1-16 0,0 11-2 16,-5-1-1-16,5 6 0 0,6-1-13 0,-6 0-2 0,11 11-1 0,-5-6 0 15,10 5-9-15,7 0-1 0,4 1-1 0,7-1 0 0,-6-5-16 16,5 0-3-16,6 6-1 0,0-1 0 0,5 0-10 0,6-4 0 15,-11-6 0-15,11 0 0 0,0-4 0 0,6-1-11 0,-12-4 3 16,6-6 0-16,11 6 8 0,-5-11 0 0,-1-4 0 0,6 0 0 16,0-5 8-16,-5-5-8 0,0-1 8 0,-1 1-8 0,6-15 0 0,0 0 8 15,0-4-8-15,6-1 0 0,5-5 0 0,-5-5-10 16,5-4 1-16,0-6 0 0,0-9-45 0,1-1-9 0,-1-9-1 0,0-5-1 0,6 0-100 0,-6-15-20 0,6 0-4 16</inkml:trace>
  <inkml:trace contextRef="#ctx0" brushRef="#br0" timeOffset="-112928.49">23391 10835 2016 0,'0'0'89'15,"0"0"19"-15,0 0-87 0,0 0-21 0,0 0 0 0,0 0 0 0,0 0 123 16,0 0 20-16,0 0 4 0,0 0 1 0,0 0-50 16,0 15-10-16,-6-5-1 0,0 5-1 0,-5 0-39 0,6-1-8 0,-6 6-2 15,0 5 0-15,0-1-25 0,-1 11-4 0,1-6-8 16,6 11 11-16,-1-6 1 0,1 6 0 0,-6-1 0 16,11 11 0-16,-6-1 0 0,6 10 1 0,-6-5 0 15,6 5 0-15,-11 6 13 0,11 4 2 0,-5 0 1 16,-1 4 0-16,-5 6-13 0,11 0-4 0,0 10 0 0,-5-5 0 15,-6 0 6-15,5-1 1 0,-5 1 0 0,5 0 0 0,-10-5-3 0,5 0-1 16,-6-5 0-16,0 0 0 0,1-5-3 0,-1-10-1 0,0-5 0 0,1-5 0 16,5-9-11-16,0-11 8 0,5-4-8 0,-5-10 8 0,5 0-8 0,6-15 0 0,0 0 0 0,0 0 0 15,0 0 0-15,0-15 0 0,0-5 0 0,0-10 0 0,6-14-9 0,5-5 9 0,0-1-12 0,6-9 12 0,-1-10-12 16,7 0 12-16,4 0-12 0,-4 0 12 0,4-10 0 0,1 5 0 0,-11-4 12 0,5 4-3 16,0 0-24-16,11 0-5 0,-5 10 0 0,0 0-1 0,5 4 9 0,-5 11 1 0,5 5 1 0,-5 4 0 15,-6 1 10-15,6-1 0 0,-1 11 0 0,1-1-8 0,-6 1 8 0,6 4 14 16,0 0-3-16,5 6-1 0,-5-6-21 0,5 0-4 0,-5 11-1 0,11 4 0 0,-6 0 4 15,6 5 0-15,0 10 0 0,0 0 0 0,5 0 4 0,-5 10 8 0,0 4-13 16,-1 11 5-16,7-1 8 0,-6 1 0 0,-1 5 0 0,1-1 0 0,0 5 0 0,-6 1 8 16,1 4-8-16,-1 6 8 0,-5 4 4 0,-6 0 2 0,6 5 0 0,-6 5 0 15,-6 0 20-15,1 5 4 0,0 0 1 0,-6 0 0 0,0 0-18 0,-11-5-3 16,5 1-1-16,-5-1 0 0,-5 0 0 0,5-5 0 0,0-5 0 16,-6 0 0-16,1-4-5 0,5-6 0 0,0-10-1 0,0 1 0 0,0-5-11 0,0-6 0 15,0-4 0-15,0 0 0 0,5-6-24 0,1-4-1 0,-6-10 0 0,0 0 0 16,0 0-87-16,11 5-18 0,6-5-3 0,-1-5-815 0,1-9-162 0</inkml:trace>
  <inkml:trace contextRef="#ctx0" brushRef="#br0" timeOffset="-112753.85">25293 12502 2944 0,'0'0'65'0,"17"0"14"16,5 0 2-16,11-5 1 0,-5 0-66 0,11-5-16 0,11-5 0 16,5 5 0-16,6-5 30 0,0-4 2 0,6 4 1 0,5 0 0 0,-5 5-13 15,5-5-4-15,5-4 0 0,-5 4 0 0,6 5 7 0,0-5 1 16,5 1 0 0,-5 4 0-16,5 0-4 0,-6 0 0 0,1 5 0 0,-6 0 0 15,-5 0-20-15,-6 10 8 0,0 0-8 0,-6 0 0 0,-5 0 0 16,-5 5-10-16,-7 0 1 0,1-1 0 0,-5 6-95 0,-1 0-20 0,0 0-3 15,-5 0-760-15,5-1-152 0</inkml:trace>
  <inkml:trace contextRef="#ctx0" brushRef="#br0" timeOffset="-112685.2">28327 10830 3178 0,'0'0'70'16,"0"0"14"-16,0 20 4 0,6 0 1 0,-6 5-71 0,0 4-18 0,6 11 0 0,-6 4 0 15,5 10 52-15,1 10 8 0,-6 0 0 0,0 10 1 0,5 15-21 0,-10-5-5 0,-1 9-1 0,6 6 0 16,11 0-15-16,-5-1-3 0,-6 1-1 0,0 4 0 16,5 1 0-16,-5-1 0 0,-5-4 0 0,5 0 0 15,5-1-35-15,1-4-8 0,-6-1 0 0,5-4-1 0,1-15-70 0,-1 0-13 0,7 0-4 16,-7-5-858-16,6-10-172 0</inkml:trace>
  <inkml:trace contextRef="#ctx0" brushRef="#br0" timeOffset="-112589.77">28899 9307 2833 0,'0'0'125'0,"0"0"27"0,0 0-122 0,0 0-30 16,0 0 0-16,16 15 0 0,1-5 51 0,5 5 4 0,0 4 1 0,1 6 0 0,4 10-14 0,1 4-2 0,5 5-1 0,6 11 0 0,0 4-22 0,5 10-4 0,12 5-1 0,-6 5 0 0,5 4 1 0,-5 16 0 0,0 9 0 0,6 1 0 0,-1 14 22 15,-10 0 4-15,4 10 1 0,-4 10 0 0,-1 5 1 0,-5 15 1 0,-11 0 0 0,-12 9 0 0,-5 11-6 0,-11-1 0 0,-16 5-1 16,-6 1 0-16,-17 4-26 0,-6 5-9 0,-16 5 0 0,-16 0 0 0,-18 5 0 0,-21-5 0 0,-17 5 0 0,-11-9 0 0,-23 9 0 0,-5-15 0 0,-22 0 0 0,-6-9 0 0,-5-21-67 0,-11-9-13 0,-23-15-2 0</inkml:trace>
  <inkml:trace contextRef="#ctx0" brushRef="#br0" timeOffset="207583.19">17122 14301 1094 0,'0'0'97'0,"0"0"-77"0,0 0-20 0,11 0 0 16,0 0 223-16,-11 0 41 0,0 0 8 0,-11 0 1 0,0 0-150 0,0-5-31 16,11 5-5-16,-11 5-2 0,-6 0-30 0,6-5-7 0,11 0 0 0,-11 5-1 15,-5 0-3-15,5 0-1 0,-1-1 0 0,12-4 0 16,0 0-14-16,0 0-2 0,-11 10-1 0,11-10 0 15,0 0-6-15,0 0 0 0,-5 10-1 0,-1 0 0 0,1 5 1 16,5-15 0-16,0 15 0 0,5-1 0 0,-5-14-8 0,0 15-2 16,0-5 0-16,0 0 0 0,-5 5 6 0,-1 0 0 15,12-6 1-15,-1 6 0 0,-5 0 0 0,0 0 0 16,0 0 0 15,6-1 0-31,-1 1 3 0,1 5 1 16,-6-5 0-16,0 4 0 0,5-4-5 0,1 5 0 15,-6 0-1-15,0 4 0 0,11 1-5 16,0-1-1-16,-11 1 0 0,-5 0 0 16,-1 4-1-16,6 1 0 0,11 0 0 0,-5 4 0 0,-17 1 7 15,11-1 1-15,11 5 0 0,-6 1 0 0,1-1-3 0,-1 6 0 0,1-1 0 0,-6 5 0 0,5-4 3 16,7 4 0-16,-7 5 0 0,12-4 0 0,-1-1-1 0,-5 0 0 0,-5 0 0 0,5-4 0 16,17 4-15-16,-12-5 0 0,-10-4 8 0,5-1-8 0,6-4 8 15,-1-1-8-15,1 1 11 0,-6-11-11 0,0 1 8 16,6 0-8-16,0-1 0 0,-6-4 0 15,-11 0 0-15,0-5 0 0,11 4 0 0,-6-9 0 16,-5-10 0-16,11 15 0 0,6-5 0 0,-17-10-12 16,0 0 12-16,0 0 0 0,0 0 0 15,0 0 0-15,11 5-13 0,-11-5 0 0,0 0 0 0,0 0 0 16,0 0-23-16,0 0-4 0,0 0 0 0,0 0-1 16,0 0-47-16,0 0-8 0,0 0-3 15,0 0 0-15,0 0-83 0,11-10-17 0,6-10-3 0</inkml:trace>
  <inkml:trace contextRef="#ctx0" brushRef="#br0" timeOffset="207948.11">15719 14513 2055 0,'0'0'91'0,"0"0"19"0,-17 0-88 0,12 0-22 0,5 0 0 16,0 0 0-16,-11 0 75 0,11 0 10 0,0 0 3 16,0 0 0-16,0 0-20 0,0 0-3 0,11-10-1 0,0 0 0 15,11 5-6-15,-5-10-2 0,-17 15 0 0,11-9 0 16,11-1-39-16,-5 0-8 0,-6-5-1 0,0 5-8 0,5-5 25 0,7 5-1 15,-1-4-1-15,0-1 0 0,6 5-13 0,-6-5-2 16,6 0-8-16,5 1 12 0,6-1 0 0,-6 5-1 31,-5-5 0-31,5 5 0 0,6-4-11 0,0 4 10 0,-6 0-10 0,0 0 10 16,12 0-1-16,-12 0 0 0,6 5 0 0,-6-4 0 16,-5 4 7-16,11-5 2 0,10 0 0 0,1 5 0 15,-11 0 5-15,6-5 1 0,5 5 0 0,-1-5 0 0,-4 1-24 16,-6 4 0-16,5 0 0 0,0 0-8 0,6 0 8 0,-5 0 11 15,-6 0-3-15,-1 0 0 16,18 5 8-16,-17 0 2 0,-17 0 0 16,0 5 0-16,17-5-1 0,-17 0 0 15,-5 0 0-15,-1 0 0 0,7 0-4 0,-1 5-1 0,0 0 0 0,-5-5 0 16,5 5-2-16,0-5-1 0,6 0 0 0,-1 0 0 0,1 0-9 0,0-5 8 16,5 5-8-16,0 0 8 0,-5 0-8 0,0-5 12 15,0 0-12-15,-1 0 12 0,1 0-12 0,-6 5 0 0,0-5 0 0,-5 5 0 16,0-5 0-16,-6 5 0 0,0-5 0 0,-11 5 0 0,0 0 0 15,0 0-11-15,0 0 11 0,0 0-12 0,0 0-25 0,0 0-6 0,0 0-1 16,0 0 0-16,0 0-107 0,0 0-21 0,0 0-5 0,0 0-1088 16</inkml:trace>
  <inkml:trace contextRef="#ctx0" brushRef="#br0" timeOffset="208040.94">18553 14316 2530 0,'0'0'56'0,"0"-10"11"16,0-5 2-16,0 0 3 0,-5-5-58 0,5 1-14 0,0-1 0 0,0 0 0 16,-6 1 52-16,1-1 8 0,-1 5 2 0,-5 0 0 0,6 1-6 15,-1 4-2-15,-5-5 0 0,5 5 0 0,-5 0-26 0,0 0-4 16,0 10-2-16,6-5 0 0,-7 0 10 0,1 5 1 0,0 0 1 0,0 0 0 15,0 5-5-15,0 5-1 0,-6 0 0 0,6 5 0 0,0 5-14 16,0-1-3-16,6 11-1 0,-7-1 0 0,1 1-10 0,0 9 0 16,0 6 0-16,0-1 8 15,0 10 0-15,0-4 0 0,0 9 0 0,5 0 0 16,1 5-8-16,5 0 0 0,-6 0 0 0,6 5 8 0,6-10-8 0,-1 6 10 16,6-1-10-16,-5-5 10 0,5 5-1 0,0-5 0 0,6 5 0 0,-1-5 0 0,1-5-9 15,0 1 0-15,-1-1 9 0,6-5-9 0,-5 1 15 0,0-6-2 16,5-5 0-16,-5 6 0 0,-1-11-13 0,1 1-10 0,5-1 2 15,-5 1 0-15,-1-6 8 0,1 1 0 0,-6-1 0 0,6-4 0 0,-1 5-17 0,-5-6-2 16,1 1 0-16,-1-5 0 0,0-1-1 0,0-4-1 0,0 0 0 16,-6 0 0-16,1-5-6 0,-6-10-1 0,0 0 0 0,0 0 0 0,0 0-17 15,11 0-4-15,0 0-1 0,-5-5 0 0,5-10-21 0,-6 5-4 0,1-10-1 16,-1 1 0-16,7-11-128 0,-7 0-25 0,1 1-6 0</inkml:trace>
  <inkml:trace contextRef="#ctx0" brushRef="#br0" timeOffset="208241.88">19175 14887 1555 0,'0'0'138'0,"0"0"-110"0,-11 0-28 0,11 0 0 0,-6-4 188 15,6 4 32-15,0 0 6 0,0 0 2 0,0 0-149 0,0 0-30 0,0 0-5 16,0 0-2-16,0 0-17 0,0 0-3 0,0 0-1 0,0 0 0 15,0 0 9-15,0 0 2 0,0 0 0 0,0 0 0 0,0 0-32 16,0 0 0-16,0 0 0 0,0 14 0 0,0 1 21 0,-5 5-1 0,5-5-1 16,0 9 0-16,-6 1 21 0,0 0 4 0,1 4 0 0,-6 6 1 15,5 4-33 1,1 0-12-16,-6 6 0 0,0-1 9 0,-1 1 2 0,-4 4 0 0,-1 0 0 16,6 0 0-16,-6 1-11 0,6-6 10 0,6 1-10 0,-6-1 10 0,0-5-2 15,5-4 0-15,0-6 0 0,1 1 0 0,-1-5 5 0,1-6 1 0,5 1 0 16,0-10 0-16,0-10-6 0,0 0 0 0,0 0-8 0,0 0 12 15,0 0 2-15,0 0 0 0,0 0 0 0,0 0 0 0,0 0-22 0,5-10-5 16,1 0-1-16,-6-10 0 0,5 1 23 0,7-11 5 0,-1-4 1 16,0-6 0-16,0 1-28 0,5-6-6 0,1-4-1 0,5 5 0 0,-5-6 6 0,5 6 1 15,6-5 0-15,-6 4 0 0,6 6 5 0,0 0 8 0,-6 4-13 16,0 5 5-16,6 1 8 0,-6-1 0 0,0 6 0 0,0-1 0 16,6 0 0-16,-6 6 0 0,0-6 0 0,1 5 0 0,-1 1 11 15,0-1 1-15,0 5 0 0,0 0 0 0,0-4-12 0,1 4 0 0,-7 5 0 16,1 0-11-16,0 5 11 0,-1 0 0 0,1 0 0 0,-6 10 0 0,6 0 0 0,-1 5 0 15,1 5 0-15,0 5 0 0,-1-1 0 0,-5 6 8 0,0 4-8 16,6 1 8-16,0 5 2 0,-6 4 1 0,0 5 0 0,0 1 0 16,0-1 12-16,-5 10 2 0,5-4 1 15,-6 4 0-15,1-5-2 0,-1 0-1 0,6 6 0 0,-5-1 0 16,-6-5 6-16,5 5 2 0,1-4 0 0,0-6 0 0,-1 0-31 0,1 6 0 16,-1-6 0-16,1 0 0 0,-6 1 0 0,5-6 12 0,-5 1 0 0,6-6 0 15,-1 6-12-15,-5-6-10 0,-5-4 2 0,5-6 0 0,5-4 8 0,-10-5 0 16,5 0 0-16,0-15-8 0,0 0-27 0,0 0-5 0,0 0 0 0,0 0-1 15,0 0-82-15,0 0-16 0,-6-10-3 0,1-15-736 0,5-4-147 16</inkml:trace>
  <inkml:trace contextRef="#ctx0" brushRef="#br0" timeOffset="208426.5">19630 14197 2480 0,'0'0'55'0,"0"0"11"0,0 0 2 0,0 0 1 0,11 5-55 16,5 0-14-16,1 5 0 0,-6 0 0 0,6 0 32 0,-6 0 3 15,5-1 1-15,1 1 0 0,0 0 1 0,-1 0 1 0,1 5 0 16,0 0 0-16,-6-6-28 0,5 6-10 0,1 0 0 0,0 5 9 16,-1 4 0-16,6 1 0 0,-5 0 0 0,5 9 0 0,6 1 1 15,0 4 0-15,-6 1 0 0,0 4 0 16,6 5-10-16,0 1 0 31,-1 4 0-31,1 5 0 0,0 0 18 0,0 5 2 0,-6 0 0 0,5 5 0 16,-4 0 1-16,-1 10 1 0,0 0 0 0,-5 5 0 0,5-5-8 15,-5 0-2-15,-6-5 0 0,0-1 0 0,0 1-2 0,-6-5-1 16,1 0 0-16,-1 0 0 0,-5 0 25 0,0 0 5 0,-5 0 1 16,-1-4 0-16,1 4-30 0,-6-10-10 0,0 0 0 15,5-5 9-15,-5-5 1 0,0 1 0 0,-6-1 0 0,1-5 0 16,-1 1-2-16,6-6-8 0,-6 1 12 0,6-6-4 0,0 1 3 16,-6-1 0-16,6-4 0 0,0-6 0 0,6-4-11 0,-1-5 0 0,1 5-12 15,-1-6 12-15,6-14-21 0,-6 10 3 0,6-10 1 0,0 0 0 0,0 0-20 16,0 0-4-16,0 0-1 0,0 0 0 0,0 0-78 0,0 0-15 15,6-10-3-15,0-4-690 0,-1-6-137 0</inkml:trace>
  <inkml:trace contextRef="#ctx0" brushRef="#br0" timeOffset="208617.88">20989 15425 2538 0,'0'0'112'16,"0"0"24"-16,0 0-109 0,0 0-27 0,0 0 0 0,0 0 0 0,0 0 87 15,0 0 12-15,0 0 2 0,0 0 1 0,0 0-42 0,0 0-8 16,0 0-1-16,0 0-1 0,0 0-14 0,0 0-4 0,0 0 0 0,0 0 0 15,0 0-14-15,0 0-3 0,0 0-1 0,0 0 0 0,11 10 3 0,0-5 1 16,5 4 0-16,1 1 0 0,5 0 5 0,0-5 1 0,1 5 0 0,-1 0 0 16,0 0-12-16,0-1-1 0,0 1-1 0,1 0 0 0,4 0-10 15,1 0 0 1,5 5 0-16,1-5 0 0,-7 4 0 0,7 1-11 0,-1-5 3 0,-5 5 0 16,5 5 8-16,0-6 0 0,6-4 0 0,0 5 0 0,5-5 0 15,1 0 0-15,-1-5 0 0,0 4 0 0,6-4 0 0,-5 0 0 16,-6 0 0-16,10-5 0 15,-10 0-16-15,6 0 0 0,-6 0-1 16,-1 0 0-16,1 0 3 0,-6 0 1 0,-5 0 0 0,0 5 0 16,-6-5-31-16,-5 5-5 0,-6-5-2 0,-11 0 0 15,5 10-102-15,1 0-21 0,-6 5-4 0,-6-1-1 0,1 6-84 16,-12 5-17-16,6 4-3 0</inkml:trace>
  <inkml:trace contextRef="#ctx0" brushRef="#br0" timeOffset="208721.08">21222 16849 1688 0,'-28'10'75'0,"17"-10"15"0,0 5-72 0,0-5-18 16,-6 0 0-16,6-5 0 0,0 5 145 0,5-5 26 0,-10 5 5 0,10-5 0 16,6 5-48-16,0 0-9 0,0 0-3 0,0 0 0 15,0 0-35-15,0 0-7 0,0 0-2 0,0 0 0 0,0 0-19 0,17 5-4 16,-1 5-1-16,12-5 0 0,0 5-17 0,0 5-4 15,5-5-1-15,0-1 0 0,6 6 5 0,5-5 1 0,-5 5 0 16,0 0 0-16,5-5-14 16,1 4-2-16,5 1-1 0,0 0 0 0,-1 0-6 0,7 0-1 15,-6-6 0-15,0 6 0 0,0 0-8 0,0 0 8 0,-6 0-8 16,6-1 8-16,-6 1-8 0,1-5 0 0,-1-5 0 0,6 10 0 0,-11-5 0 16,5-1 0-16,-5 1 0 0,0 0 0 0,-6 0-16 0,6-5 2 15,-11 5 0-15,-1-5 0 0,-4 0-77 0,-1 0-15 0,-22-5-3 0,0 0-1 16,0 0-83-16,0 0-17 0</inkml:trace>
  <inkml:trace contextRef="#ctx0" brushRef="#br0" timeOffset="-196260.93">22592 14863 2530 0,'-28'-10'112'0,"17"10"24"0,-6-10-109 0,1 0-27 16,-1 5 0-16,0-5 0 0,6 1 98 0,0-1 14 0,-5 0 4 0,4 0 0 15,1 5-76-15,6 0-16 0,-6 0-2 0,11 5-1 0,0 0 17 16,0 0 3-16,0 0 1 0,0 0 0 0,16 0-33 0,7 5-9 0,4 0 0 16,1 0 0-16,5-5 0 0,12 5 0 0,5 0 0 0,-1-5 0 15,1 0 0-15,6 0 0 0,-1 0 0 0,12 0 0 16,-1-5 0-16,7 0-15 0,-1 5 3 0,5-5 0 0,-5 10 12 16,1-5 16-16,-1 0-3 0,0 0-1 0,-6 0-12 0,-5 0 0 15,0 0 0-15,6-5 0 0,-6 0 0 0,0 0-18 0,-5 0 4 16,-1 0 1-16,-5 5 13 0,-6 0 0 0,1-5-10 0,-1 5 10 15,-11-5-19-15,1 5 1 0,-7 5 0 0,-4-5 0 16,-7 5 9-16,1-5 9 0,-17 0-13 0,0 0 5 0,0 0 8 16,0 0 0-16,5 10 0 0,-5 5 0 0,-11 5 0 15,0-1 0-15,0 11 0 0,-6 0 0 0,-5-1 0 0,0 6-10 16,-1576 201-2027-235,1593-231 2105 219,5-5-55 0,0 0-13 0,0 0 0 16,0 0 0-16,0 0 257 0,0 0 49 0,0 0 10 0,0 0 1 15,0 0-204-15,0 0-41 0,-6-5-8 0,6 5-1 0,-11-10-7 0,11 10 0 16,-11-5-1-16,6-4 0 0,5 9-19 0,0 0-3 0,-11-5-1 0,11 5 0 15,-6-5-9-15,6 5-3 0,0 0 0 0,0 0 0 0,0 0-6 0,0 0-2 16,0 0 0-16,0 0 0 0,0 0 16 0,0 0 4 0,0 0 0 0,11 5 0 16,6 0-32-16,-1 4 0 0,7 1 0 0,-7-5 0 0,6 10 0 0,1-10 0 15,-1 5 0-15,6 5 0 0,-6-5 0 16,0 4 0-16,6-4 0 0,-1 5 0 0,1-5 10 16,5 5-1-16,-5-6 0 0,5 6 0 0,-5-5-9 0,11 0 0 15,-6 0 0-15,6 0 0 0,-6-10 0 0,-5 5 0 16,5 0 8-16,-5-1-8 0,0 1 8 0,0-5-8 0,5 5 8 15,-5-5-8-15,-6 0 12 0,0 0-4 0,0 0 0 0,0 0 0 16,1 0-8-16,-1-5 0 0,0 5 0 0,0-5 0 0,0-4 0 0,0 4 0 16,1 0 11-16,-1 0-11 0,0-5 8 0,-5 5-8 0,-6 0 0 0,5 0 9 15,-4 0-9-15,-1 5 0 0,-11 0 0 0,16-5 8 0,-5 5-8 0,-11 0 0 16,0 0 0-16,0 0 0 0,11-5 0 0,-11 5 12 0,0 0-12 0,0 0 12 16,0 0 0-16,0 0 0 0,0 0 0 0,0 0 0 0,0 0 8 15,6 15 1-15,-6-5 1 0,0 5 0 0,0 0-22 0,0 4 0 0,-6 1 0 0,1 5 8 16,-1-1 4-16,1 1 2 0,-1 5 0 0,1-1 0 15,-6 1-2-15,5-1 0 0,1 1 0 0,-7-1 0 0,7 6-1 0,-6-1-1 0,5-4 0 16,1 5 0-16,-1-1-2 0,1 5-8 0,-1-4 12 0,-5 9-4 0,5 1-8 0,6-1 10 16,-5 5-10-16,-1 1 10 0,1 4-10 0,-1-5 10 0,6 5-10 15,0 1 10-15,0-1-2 0,0-5-8 0,-5 0 12 0,-1 1-4 16,12-1-8-16,-6 0-9 0,5 1 9 16,-5-1-13-16,6 0 13 0,-6 1 0 0,5-1 9 0,-5 0-9 15,6 0 10-15,-1-4-10 0,1 4 10 0,-6-5-10 16,0 6 0-16,0-1 0 0,0-5-13 0,0-4 4 15,0 4 9-15,0-4 0 0,0-6 0 0,6-4 0 0,-1-1 0 16,-5-4 0-16,6 0 0 0,-6-1-8 0,0-4-18 16,5 0-3-16,-5-1-1 0,6 1 0 0,-6-5 6 15,0 5 0-15,0-1 1 0,0 1 0 0,0-5-14 0,0 0-3 0,0-1-1 16,0 1 0-16,0-5-70 0,0 0-13 0,0-10-4 0,0 0 0 16,0 0-52-16,0 0-10 0,0 0-2 15</inkml:trace>
  <inkml:trace contextRef="#ctx0" brushRef="#br0" timeOffset="-196027.33">23341 16559 1911 0,'-11'-5'42'0,"-6"0"9"0,0 0 1 0,6-5 2 0,0 0-43 0,-6 0-11 16,-5 0 0-16,6 5 0 0,-1 0 79 0,0-4 13 0,-5 4 4 16,0 5 0-16,0 0-20 0,5 0-3 0,0 0-1 0,1 5 0 15,16-5 3-15,0 0 0 0,0 0 0 0,0 0 0 16,0 0-25-16,0 0-5 0,0 0-1 0,0 0 0 0,0 0-26 15,5 9-6-15,6 1 0 0,1 0-1 0,4 0 15 0,6-5 3 0,1 5 1 16,-1-5 0-16,0 0 1 0,6 0 0 0,-1-5 0 0,1 5 0 16,5-1-11-1,1-4-3-15,-1 5 0 0,0-5 0 0,1 0-1 0,-1 0 0 0,6 0 0 0,-6 0 0 16,6 0-1-16,-6 0-1 0,6 0 0 0,5 0 0 0,-5 0-6 0,0 0 0 16,11 0-8-16,-6-5 12 0,6 5-12 0,-5 0 8 0,-1 0-8 0,0 0 0 0,1 5 0 15,-1 0 0-15,-11 0 0 0,6-5 0 0,-6 5 10 0,-5 0-10 0,0 5 10 16,-6-5-10-16,0 0 0 0,0 0 0 0,-10 0 0 0,-12-5 0 0,16 10-17 0,-16-10 3 0,0 0 1 15,0 0 0-15,0 0-115 0,0 0-22 0,0 0-5 0,0 0-1185 0</inkml:trace>
  <inkml:trace contextRef="#ctx0" brushRef="#br0" timeOffset="-195812.07">24916 15893 2782 0,'0'0'61'0,"0"0"13"0,0 0 2 0,0 0 3 0,17 5-63 0,-1 5-16 16,-16-10 0-16,0 0 0 0,11 5 14 0,-11-5 0 0,11 10 0 16,-11-10 0-16,0 0 23 0,12 14 5 0,-1 1 1 0,-6 0 0 0,-5 0-19 15,6 5-3-15,-1-6-1 0,-5 11 0 0,6 0 9 0,-1-1 2 0,1 6 0 16,-6-1 0-16,5 1-14 0,7 4-2 0,-7 6-1 0,-5-1 0 15,11 1 10-15,-5 4 1 0,-1 1 1 0,1 4 0 32,-1-5 0-32,1 5 0 0,-6-4 0 0,5-1 0 15,-5 10-26-15,0-4-11 0,0 4 1 0,0-5 0 0,0 1 10 16,0-6 0-16,0 0 0 0,0 1 0 0,-5-1 0 0,5-9 0 0,5-1 0 0,-5-4 0 16,0-1 0-16,0 1 14 0,0-11-3 0,0 1-1 0,0-5-10 0,0 0 0 0,0-15 0 0,0 0 0 15,0 0-25-15,0 0-1 0,0 0 0 0,0 0 0 0,0 0 12 0,0 0 2 0,0 0 1 16,0 0 0-16,-5-10 11 0,5-5-10 0,-6-5 10 0,6 1-10 0,0-6 10 0,0 0 0 0,0-4-9 15,0-1 9-15,0 1 0 0,0-6-9 0,0 1 9 0,0-1 0 16,6 1-8-16,-6-6 8 0,0 6 0 0,0 4 0 0,5-4 0 0,1 4 0 16,0 0 0-16,-1 1 0 0,1-6 0 0,5 1-8 0,-6-1 8 0,6-4 0 0,-5-1 0 15,11-9 0-15,-1 0 0 0,6 5 0 0,-5-6 0 0,0 1-8 0,5 9 8 16,0-4 0-16,0 5-11 0,0-1 11 0,6 6-10 0,-6-1 10 0,6 11-11 16,0-1 11-16,0 5-12 0,-1 1 12 0,1-1 0 0,11 10 0 0,-11 0 0 15,5 0 0-15,0 5 0 0,6 5 0 0,-11 0 0 0,11 5 0 0,-1 5 13 0,-4 0 0 0,5 0 0 16,-6 5 0-16,0 4 3 0,0 1 1 0,1 0 0 0,-1 4 0 15,-5 6 1-15,-1 0 0 0,1-1 0 0,0 1 0 0,-6 4 0 0,0 1 0 16,-5 4 0-16,0 1 0 0,-1 4 1 0,1 0 0 0,-6 1 0 0,0 4 0 0,-5 5-3 16,-1-5-1-16,1 6 0 0,-6-1 0 0,0 5 8 0,5 0 1 0,-5 5 1 15,0-5 0-15,0-4-25 0,0-1-16 0,6 0 3 0,-1-5 0 0,-5-4 23 16,6-6 5-16,-6 1 1 0,5-6 0 0,-5-4-31 0,6-6-5 0,0-4-2 16,-6 0 0-16,5-5-5 0,-5-1-1 0,6-4 0 0,-6-10 0 0,0 0-79 15,0 0-16-15,0 0-3 0,0 0-822 0,0 0-165 0</inkml:trace>
  <inkml:trace contextRef="#ctx0" brushRef="#br0" timeOffset="-195693.39">25865 14952 2829 0,'0'0'62'0,"0"0"13"0,0 0 2 0,0 0 3 0,0 0-64 0,0-10-16 0,5 0 0 16,1 0 0-16,-6 0 27 0,5 0 1 0,1-5 1 0,-1 6 0 0,1-1-7 16,-1-5-2-16,-5 5 0 0,11 0 0 0,-5 0-12 0,5 0-8 15,-5 1 8-15,10-1-8 0,-5 0 0 0,6 5 0 0,0-5 0 0,10 5 0 0,1 0 0 0,5 0 0 0,1 0 0 0,-1 0 0 0,6 5 0 0,5 5 0 0,-5-5 0 0,5 5 0 16,6 0 0-16,0 5-8 0,0 5 8 0,0 5 0 0,-6-1 0 0,-5 6 0 0,0 0 0 0,6 4-8 0,-7-4 8 0,-4 4 0 0,-7 1 0 0,-4 5 8 15,-7 4 4-15,1-5 0 0,-12 6 1 0,-5-1 0 0,0 6 22 0,-11-1 4 0,-5 5 1 0,-7-4 0 0,-4 4-13 0,5 0-3 0,-6 1 0 0,0-1 0 0,-11 0 8 0,6 1 0 0,0-11 1 0,-1 5 0 0,1-4-23 0,5-6-10 0,6 1 8 0,0-1-8 0,5-4 10 16,1-6-10-16,10 1 12 0,1 0-12 0,5-1 8 0,5 1-8 0,1 0 0 0,10-1 0 0,7-4 0 0,10 0 0 0,0 0 0 0,11-1 0 0,1-9 0 0,10 5 0 0,6-10 0 0,6 0 0 0,-1-5 0 0,1-5 0 0,0 5-8 0,-1-10 8 16,6 5-74-16,0-5-9 0,-11 0-1 0,6 0-880 0,5-4-176 0</inkml:trace>
  <inkml:trace contextRef="#ctx0" brushRef="#br0" timeOffset="-191124.32">27357 16687 1789 0,'0'0'79'16,"11"0"17"-16,0-5-77 0,-11 5-19 0,0 0 0 0,0 0 0 16,0 0 122-16,0 0 21 0,0 0 4 0,0 0 1 15,0 0-32-15,0 0-7 0,0 0-1 0,-11-5 0 0,0 5-47 16,-6 5-9-16,-5 0-3 0,0 0 0 0,0 5-3 0,-1 4-1 15,1-4 0-15,-6 5 0 0,6-5 2 0,-6 5 0 0,6 4 0 0,0-4 0 16,5 0 4-16,-5 0 1 0,0-5 0 0,5 4 0 0,-5 1-16 16,6 0-2-16,-1-5-1 0,6 0 0 0,-6 4-33 0,6-9 0 0,-5 5 0 15,4 0 0-15,1-5 0 0,6 5 0 0,-6-5 0 16,0 0 0 0,5 0 32-16,6-5 0 0,0 0 0 0,0 0 0 15,0 0-19-15,0 0-4 0,0 0-1 0,0 0 0 0,0 0-8 16,0 0 0-16,0 0 0 0,0 0 0 0,0 0 0 15,0 0 10-15,0 0-10 0,17-10 10 0,-1 0-7 0,7 0-3 16,-1 0 0-16,5-5 0 0,1-4 0 0,5 4 0 0,6 0 0 16,0-5 0-16,0 6 0 0,16-1 0 0,1-5 0 0,5 5 0 15,0-4 0-15,0 4 0 0,5 0 0 0,1 0 0 0,0 5 0 0,-1 1 0 16,1-1 0-16,-6 5 0 0,5 0 0 0,-5 0 0 0,0 0 0 0,0 5 0 16,0-5-17-16,0 5 3 0,0 0 1 0,-5 0 0 0,-1 0-74 0,1-5-14 15,-6 5-3-15,-11-5-909 0,5 0-182 0</inkml:trace>
  <inkml:trace contextRef="#ctx0" brushRef="#br0" timeOffset="-189860.74">29243 15666 1954 0,'0'0'87'0,"0"0"17"0,0 0-83 0,0 0-21 16,0 0 0-16,0 0 0 0,0 0 123 0,0 0 20 0,0 0 4 0,0 0 1 16,0 0-48-16,0 0-10 0,0 0-2 0,0 0 0 0,0 0-19 15,0 0-4-15,0 0-1 0,-6 5 0 0,1 5-45 16,-6 0-10-16,-1 5-1 0,7 0-8 0,-1 4 20 0,-5 6-4 0,0 0 0 16,0-1 0-16,0 6-16 0,0-1 0 0,0 6 0 0,-6 4 0 0,1 6 0 15,-1-1-19-15,0 5 3 16,1-4 0-16,-7 4 16 0,7-5 9 15,-1 1-1-15,6-1 0 0,0 0-8 0,0-4-16 0,11-6 4 16,-6-4 1-16,6 0 11 0,11-6 0 0,0 1 0 16,1-1 8-16,4-9-8 0,1 5-12 0,11-5 4 0,-1-5 0 15,1-1 8-15,5 1 0 0,1 0 0 0,-1 0 0 0,0 5 0 16,0-5 0-16,1-5 0 0,-1 5-12 0,0-1 12 0,-5 1 16 16,5 0-4-16,1 5-1 0,-7 0 14 0,1-5 3 0,-6 4 1 15,6 1 0-15,0 0-29 0,-6 0 8 0,0-1-8 0,6 1 0 16,-6 5 0-16,-5-5 0 0,5 9-9 0,-5-4 9 0,-1 0 0 15,1 0 0-15,-1 4 0 0,1 1 10 0,-6 0-2 0,0 4-8 0,6 1 12 16,-6 4-4-16,0-4-8 0,-5 4 0 0,-1 1 9 16,1 4-9-16,-6-4 12 0,5 9-1 0,-10-5-1 0,-1 1 0 15,1-6 12-15,-1 6 2 0,-5-6 1 0,-6 1 0 0,1 4 5 16,-1-4 1-16,6-6 0 0,-6 1 0 0,1-5-11 0,-1-6-3 16,0 1 0-16,1-10 0 0,5 5-8 0,-6-5-1 15,6-5-8-15,0-1 12 0,-6-8-12 0,1 4-8 0,5-10 8 16,-6 0-13-16,6-5-6 0,-6-5-1 0,6 1 0 0,0-1 0 15,-6-5-57-15,6-4-12 0,0-6-3 0,-6 6 0 16,1-1-130-16,-1-5-26 0</inkml:trace>
  <inkml:trace contextRef="#ctx0" brushRef="#br0" timeOffset="-189747.03">28999 15735 2649 0,'0'0'58'16,"22"-10"12"-16,11 6 2 0,0-6 4 0,6-5-61 0,0 0-15 0,0 0 0 15,0 1 0-15,0 4 68 0,-6-5 12 0,0 5 1 0,-5 5 1 16,0 0-14-16,-1 5-2 0,1 0-1 0,0 5 0 0,-6 0-33 0,0 0-6 0,6 5-2 0,0 5 0 16,-1-1 2-16,1 1 0 0,5 0 0 0,1 0 0 0,-1 0-4 0,0 4-1 0,6-4 0 0,0 5 0 15,0-5-21-15,-6 4 0 0,0-4 0 0,1 5 0 0,-1-1 0 16,-5 1 0-16,-6-5 0 0,0 5 8 0,0-1-59 0,0 1-11 0,-11-5-2 15,6 0-1-15,-17 4-133 0,11-9-26 0</inkml:trace>
  <inkml:trace contextRef="#ctx0" brushRef="#br0" timeOffset="-189621.7">31162 15770 2487 0,'22'-5'55'0,"-22"5"11"15,11-5 2-15,0-5 2 0,6 5-56 0,-6 0-14 0,0 0 0 16,0 0 0-16,-11 5 72 0,0 0 11 0,0 0 2 0,0 0 1 0,0 0-18 0,6 10-3 0,-1 5-1 16,7 5 0-16,-7-1-44 0,6 11-8 0,-5-5-3 0,-1 9 0 0,6 6-9 0,-5-1 0 0,11 10 0 15,-6 1 0-15,0 4 31 0,5 5 1 0,-5 0 0 0,1 5 0 0,4 0-16 0,-5 0-2 0,-5 1-1 16,5-6 0-16,-11 5 6 0,0-5 1 0,0 5 0 0,0 0 0 0,-6 0-7 0,1-5-1 0,-1-4 0 0,1-1 0 16,-1-5 5-16,1-5 1 0,-1 1 0 0,1-11 0 0,-7-4-39 0,7-5-8 0,-1-6-2 0,6-4 0 0,-5 0 19 0,5-15 3 0,-11 10 1 0,11-10 0 0,0 0-2 0,0 0 0 15,0 0 0-15,0-10 0 0,0-10 10 0,0-5 0 0,0-4 0 0,11-11-8 0,-6 1 8 0,6-10-8 0,1-1 8 0,4-4-8 0,-5 5 8 16,12-10 8-16,-1 0-8 0,0-1 11 0,0 6-11 0,0-5 8 0,6 0-8 0,5 0 8 0,-5 0-8 0,0-1 8 0,-1 1-8 0,7 5 8 0,-1-5-8 0,6 5 0 0,0-10 0 15,5 9 8-15,0 1-8 0,1 0 12 0,-6 5-12 0,0-1 12 0,5 6-12 0,-5 5 0 0,-6-1 0 0,6 6 8 0,-6 9-8 16,6 0 0-16,-11 11 0 0,-1 9 0 0,7 0 0 0,-7 10 0 0,1 4 0 0,0 16 0 0,5 10 29 0,-5 19 11 0,0 10 1 0,-6 15 1 0,6 19-14 16,-1 16-4-16,1 9 0 0,5 10 0 0,-10 5 17 0,4 5 3 0,-5 10 1 0,6 0 0 0,0-10-36 0,-6-5-6 0,6 0-3 0,-6-10 0 0,6 0-94 0,-1-15-18 0,23 94-4 0,-5-78-1 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06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98 106 2760 0 0,'-5'-6'248'0'0,"-2"-5"2169"0"0,6 9-1193 0 0,0 1-1 0 0,1-1 1 0 0,-1 0-1 0 0,0 1 1 0 0,1-1-1 0 0,-1 0 1 0 0,1 0-1 0 0,-1-2 1 0 0,0-4 4369 0 0,-3-4-5034 0 0,0 3-274 0 0,1-26 956 0 0,2 28 770 0 0,1 8-1976 0 0,-1 0 0 0 0,1-1-1 0 0,-1 1 1 0 0,1 0 0 0 0,-1 0 0 0 0,1 0 0 0 0,-1 0 0 0 0,1-1-1 0 0,0 1 1 0 0,-1 0 0 0 0,1 0 0 0 0,0 0 0 0 0,0 0-1 0 0,0 0 1 0 0,0 0 0 0 0,0 0 0 0 0,0 1 0 0 0,0 1 49 0 0,-13 56 582 0 0,0 32-55 0 0,7-50-413 0 0,3-24-67 0 0,0 31 0 0 0,-10 142 478 0 0,4-71-417 0 0,7 51-180 0 0,4-120 38 0 0,2 30 40 0 0,31 341 191 0 0,-1 16 438 0 0,2-130-735 0 0,-23 127 207 0 0,-13-432-190 0 0,0 11 0 0 0,-1-1-1 0 0,-4 16 1 0 0,2-14-9 0 0,1 0 0 0 0,0 22 1 0 0,2-35-96 0 0,0-14-11222 0 0,0-5 3015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0:26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19351 0 0,'0'0'4976'0'0,"1"2"-4922"0"0,1 7-53 0 0,0 1 0 0 0,-1 0 1 0 0,0-1-1 0 0,-1 1 0 0 0,0 0 0 0 0,-1 11 1 0 0,0 3-15 0 0,-1 18-77 0 0,-9 50 0 0 0,2-15 147 0 0,1-1 16 0 0,-7 89-146 0 0,10-77 65 0 0,-1 98 119 0 0,11-54-29 0 0,2 79 102 0 0,7 105-46 0 0,-10-259-132 0 0,3 33-6 0 0,2 80 0 0 0,14 543 0 0 0,-11-503 0 0 0,19 243 0 0 0,-13-239 0 0 0,2-9 0 0 0,17 166 12 0 0,-13-175 52 0 0,19 181-68 0 0,13 185 132 0 0,-38-270-128 0 0,-17-2 0 0 0,-2-159 0 0 0,-4 28 56 0 0,0-44-48 0 0,-3 91 3 0 0,-12 31 127 0 0,5-80 329 0 0,-29 304 240 0 0,39-399-622 0 0,3 0 1 0 0,8 86-1 0 0,-3-78 0 0 0,-2-33 40 0 0,2 0 1 0 0,8 46-1 0 0,15 72-125 0 0,-11-55 97 0 0,-6-25-10 0 0,7 48 362 0 0,0 22-30 0 0,-2-8-346 0 0,36 262 1183 0 0,-46-337-1139 0 0,9 63-15 0 0,-10-87-82 0 0,-2-28-5 0 0,-1 1-1 0 0,5 19 1 0 0,16 83 49 0 0,-19-84-88 0 0,-3-24-45 0 0,1 0 1 0 0,0 0-1 0 0,1 0 0 0 0,0 0 0 0 0,-1 0 0 0 0,1 0 0 0 0,3 8 0 0 0,-3-12-468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17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48 397 17015 0 0,'-6'-4'1543'0'0,"3"1"-1462"0"0,-1-1 0 0 0,1 0 0 0 0,0 0 0 0 0,0-1 0 0 0,0 1 0 0 0,-3-7 0 0 0,-7-12 2016 0 0,12 23-2031 0 0,1-1 1 0 0,0 1-1 0 0,0-1 0 0 0,-1 1 0 0 0,1-1 0 0 0,0 1 1 0 0,0 0-1 0 0,-1-1 0 0 0,1 1 0 0 0,0-1 1 0 0,0 1-1 0 0,0-1 0 0 0,0 1 0 0 0,0-1 1 0 0,0 1-1 0 0,0-1 0 0 0,0 1 0 0 0,0-1 1 0 0,0 1-1 0 0,0-1 0 0 0,0 1 0 0 0,0-1 1 0 0,0 1-1 0 0,0-1 0 0 0,1 1 0 0 0,-1-1 1 0 0,1 0-31 0 0,-1 0 1 0 0,1 0 0 0 0,0 0-1 0 0,0 1 1 0 0,0-1 0 0 0,0 0 0 0 0,0 0-1 0 0,-1 1 1 0 0,1-1 0 0 0,0 1 0 0 0,2-2-1 0 0,5 0-130 0 0,0-1-1 0 0,15-2 1 0 0,-14 3 404 0 0,77-11 141 0 0,-29 6-277 0 0,-6 2 144 0 0,96 2-1 0 0,-90 4-209 0 0,48 2-91 0 0,-31 2-17 0 0,-19 3-560 0 0,-53-8-317 0 0,0 0-641 0 0,0 0 48 0 0</inkml:trace>
  <inkml:trace contextRef="#ctx0" brushRef="#br0" timeOffset="1">354 0 18199 0 0,'0'0'25'0'0,"-15"7"4184"0"0,14-6-4185 0 0,0 1 1 0 0,-1-1 0 0 0,1 0 0 0 0,0 1 0 0 0,0-1-1 0 0,0 1 1 0 0,0-1 0 0 0,1 1 0 0 0,-1 0-1 0 0,0-1 1 0 0,0 3 0 0 0,-8 15 52 0 0,6-13-47 0 0,0 0 0 0 0,0 0 0 0 0,1 0 0 0 0,-3 10 0 0 0,-12 44 502 0 0,9-34-265 0 0,-7 40 0 0 0,-2 20 167 0 0,9-47-123 0 0,-5 50 0 0 0,10-64-232 0 0,2 1-1 0 0,1 0 0 0 0,1-1 1 0 0,5 38-1 0 0,-4-54-57 0 0,0 0-1 0 0,1 0 0 0 0,5 14 1 0 0,-7-21-124 0 0,0 0-1 0 0,0 0 1 0 0,0 0 0 0 0,0 0 0 0 0,0 0-1 0 0,0 0 1 0 0,0-1 0 0 0,1 1 0 0 0,-1 0-1 0 0,1-1 1 0 0,-1 1 0 0 0,1-1 0 0 0,0 0-1 0 0,0 0 1 0 0,0 1 0 0 0,-1-1-1 0 0,1 0 1 0 0,0 0 0 0 0,0-1 0 0 0,0 1-1 0 0,0 0 1 0 0,4 0 0 0 0,-4-1-3 0 0,-1 0-1 0 0,1 0 1 0 0,0 0-1 0 0,-1-1 1 0 0,1 1-1 0 0,0 0 1 0 0,-1-1-1 0 0,1 1 1 0 0,-1-1 0 0 0,1 1-1 0 0,1-2 1 0 0,18-15-1188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09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72 10136 0 0,'0'0'918'0'0,"0"-2"-758"0"0,2-5-539 0 0,1 0 4833 0 0,-3 5-4244 0 0,1-1 0 0 0,-1 1 0 0 0,0-1 1 0 0,1 1-1 0 0,-1-1 0 0 0,0 1 0 0 0,0-1 0 0 0,-1 1 0 0 0,1-1 1 0 0,0 1-1 0 0,-1 0 0 0 0,0-1 0 0 0,1 1 0 0 0,-1 0 0 0 0,0-1 1 0 0,0 1-1 0 0,-1 0 0 0 0,-2-5 5012 0 0,36 2-4901 0 0,-12 6-165 0 0,-1 1 0 0 0,24 6 1 0 0,9 1 110 0 0,-2 2-7 0 0,-12-3-24 0 0,47 3 187 0 0,29 5-8 0 0,31 5 193 0 0,-63-11-406 0 0,143 7 28 0 0,-222-17-228 0 0,211 16 89 0 0,-95-5 194 0 0,267 23-356 0 0,-299-27-51 0 0,296 26 190 0 0,-181-19 79 0 0,-92-8-304 0 0,385 21 420 0 0,-365-22-263 0 0,301 8 0 0 0,-9-5 0 0 0,-251-2 0 0 0,-1 0 0 0 0,238 2-129 0 0,-204-7 379 0 0,335-5-395 0 0,-303 0 156 0 0,111-4 106 0 0,-252 9-101 0 0,197-6 85 0 0,56-14-15 0 0,-118 7-33 0 0,278-6 92 0 0,-406 16-87 0 0,94-7 81 0 0,68-1 55 0 0,100 2-18 0 0,-234 6-94 0 0,-1 0-24 0 0,-2 0-42 0 0,-20 0-111 0 0,102 1 316 0 0,-116 2-46 0 0,134 5-26 0 0,2 1-14 0 0,256-7 15 0 0,-305-5-97 0 0,-12-3 49 0 0,-1-1 68 0 0,259 3 230 0 0,-332 4-400 0 0,-52-1 0 0 0,0 3 0 0 0,1 1 0 0 0,59 10 0 0 0,-74-6 0 0 0,-11-2 0 0 0,32 9 0 0 0,-45-11 0 0 0,-3-1 0 0 0,0 0 0 0 0,0 0 0 0 0,0 0 0 0 0,0 0 0 0 0,0 0 0 0 0,0 1 0 0 0,0-1 0 0 0,0 0 0 0 0,0 1 0 0 0,0-1 0 0 0,0 1 0 0 0,0-1 0 0 0,-1 1 0 0 0,1-1 0 0 0,0 1 0 0 0,1 1 0 0 0,32 21 96 0 0,-33-23 0 0 0,0 1-85 0 0,0 0-1 0 0,-1 0 1 0 0,1 0-1 0 0,0 0 1 0 0,0-1-1 0 0,-1 1 1 0 0,1 0 0 0 0,0-1-1 0 0,0 1 1 0 0,0-1-1 0 0,0 1 1 0 0,0-1-1 0 0,0 1 1 0 0,0-1 0 0 0,0 0-1 0 0,2 1 1 0 0,1 0-22 0 0,19 21-286 0 0,-20-19 296 0 0,1 0-1 0 0,-1 0 0 0 0,1 1 1 0 0,-1-1-1 0 0,0 1 1 0 0,-1 0-1 0 0,1 0 1 0 0,-1 0-1 0 0,3 5 1 0 0,6 10 0 0 0,2 11 1 0 0,-8-17 0 0 0,0 14 0 0 0,-1-8 0 0 0,0-1 0 0 0,3 22 0 0 0,0 0 0 0 0,-4-21 0 0 0,1 22 0 0 0,2 8 0 0 0,15 83 124 0 0,-13-64 61 0 0,-1-4-305 0 0,6 14-88 0 0,12 51 195 0 0,-1-9 13 0 0,1 6 0 0 0,44 140-60 0 0,-27-108 47 0 0,40 172 14 0 0,-67-260-1 0 0,6 27 0 0 0,-2 9-105 0 0,36 116-1 0 0,-46-184 66 0 0,-5-20-5 0 0,9 22 0 0 0,4 15-26 0 0,-4-12 56 0 0,-10-32-27 0 0,-2-4 42 0 0,-1-6 4 0 0,0 0 0 0 0,0-1 0 0 0,0 1 0 0 0,0-1 0 0 0,0 1 1 0 0,0-1-1 0 0,0 1 0 0 0,-1 0 0 0 0,1-1 0 0 0,0 1 0 0 0,0-1 0 0 0,0 1 0 0 0,-1-1 1 0 0,1 1-1 0 0,0-1 0 0 0,-1 1 0 0 0,1-1 0 0 0,0 1 0 0 0,-1-1 0 0 0,1 1 0 0 0,-1-1 1 0 0,1 0-1 0 0,0 1 0 0 0,-1-1 0 0 0,1 0 0 0 0,-1 1 0 0 0,1-1 0 0 0,-1 0 0 0 0,0 1 1 0 0,1-1-1 0 0,-1 0 0 0 0,1 0 0 0 0,-1 0 0 0 0,0 0 0 0 0,-21-1 31 0 0,13 0-33 0 0,5 1 10 0 0,-1-1 1 0 0,0 1-1 0 0,1-1 1 0 0,-6-1-1 0 0,-10-3-10 0 0,-63-13 73 0 0,-54 2 21 0 0,67 9-75 0 0,-111-10-21 0 0,94 10 0 0 0,-532-28 64 0 0,147 5 0 0 0,313 23-25 0 0,6 0-14 0 0,-221-20 39 0 0,177 14-64 0 0,-91-12 0 0 0,-449-26-64 0 0,118 24 117 0 0,447 26-41 0 0,-35-2-13 0 0,-577-9 1 0 0,601 13 0 0 0,-90-7-64 0 0,-14-7 110 0 0,-89-1-17 0 0,137 7 29 0 0,-52 0-63 0 0,-212 8-20 0 0,237-2 50 0 0,147 2-25 0 0,-226-7 0 0 0,-19-12 0 0 0,102 5 0 0 0,85 6 0 0 0,-125 0-152 0 0,142 13 81 0 0,56-1 17 0 0,-141 10 107 0 0,-28 13-53 0 0,186-17 0 0 0,50-7 7 0 0,-176 26-25 0 0,100-16 30 0 0,10-3-13 0 0,68-7 1 0 0,22-3 0 0 0,0 0 0 0 0,-14 4 0 0 0,16-2 0 0 0,-1-1 0 0 0,-15 0 0 0 0,-14 3 0 0 0,-51 7 0 0 0,69-9 43 0 0,-1 0-1 0 0,-25-1 1 0 0,28-2-23 0 0,1 1 0 0 0,0 1 0 0 0,-30 6 0 0 0,35-5-20 0 0,1-1 0 0 0,-20 1 0 0 0,-3 0 0 0 0,13-2 0 0 0,-37-1 0 0 0,22-1 0 0 0,3 0-32 0 0,-50-8 0 0 0,71 7 55 0 0,-1 1 0 0 0,-19 1-1 0 0,19 0-24 0 0,-29-2 0 0 0,44 2 2 0 0,-4-1 0 0 0,-1 0 0 0 0,1 0 0 0 0,-1 1 0 0 0,0 0 0 0 0,0 0 0 0 0,1 1 0 0 0,-12 1 0 0 0,9 0 0 0 0,1-1 0 0 0,-1-1 0 0 0,0 0 0 0 0,0 0 0 0 0,-9-1 0 0 0,7 0 0 0 0,0 0 0 0 0,-16 2 0 0 0,-47 13 0 0 0,70-14 0 0 0,1 0 0 0 0,0 0 0 0 0,0 0 0 0 0,0 0 0 0 0,0 0 0 0 0,0-1 0 0 0,-1 1 0 0 0,-1-2 0 0 0,2 2 0 0 0,0-1 0 0 0,1 1 0 0 0,-1 0 0 0 0,0-1 0 0 0,1 1 0 0 0,-1 0 0 0 0,0 0 0 0 0,1 0 0 0 0,-1 0 0 0 0,0 0 0 0 0,1 0 0 0 0,-1 1 0 0 0,-3 0 0 0 0,-18 3 0 0 0,20-4 0 0 0,-1 0 0 0 0,1 0 0 0 0,0 1 0 0 0,-1-1 0 0 0,-5 3 0 0 0,1-1 0 0 0,0 0 0 0 0,0 0 0 0 0,0-1 0 0 0,-12 0 0 0 0,11-1 24 0 0,1 1 0 0 0,-1 0-1 0 0,1 0 1 0 0,-1 1 0 0 0,1 0 0 0 0,-16 5 0 0 0,12-6 94 0 0,6-2-107 0 0,-1-1-26 0 0,4 2 115 0 0,1 0-712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10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49 1376 0 0,'0'0'65'0'0,"-9"-12"6"0"0,-8-7 15626 0 0,16 5-13611 0 0,1 13-1949 0 0,0 1-1 0 0,0 0 1 0 0,0 0-1 0 0,0 0 0 0 0,-1 0 1 0 0,1-1-1 0 0,0 1 0 0 0,0 0 1 0 0,0 0-1 0 0,0 0 0 0 0,0 0 1 0 0,0 0-1 0 0,-1-1 1 0 0,1 1-1 0 0,0 0 0 0 0,0 0 1 0 0,0 0-1 0 0,0 0 0 0 0,-1 0 1 0 0,1 0-1 0 0,0 0 0 0 0,0 0 1 0 0,0 0-1 0 0,-1 0 1 0 0,1 0-1 0 0,0 0 0 0 0,0 0 1 0 0,0 0-1 0 0,0 0 0 0 0,-1 0 1 0 0,1 0-1 0 0,0 0 0 0 0,0 0 1 0 0,0 0-1 0 0,-1 0 1 0 0,-2 7 783 0 0,2-5-937 0 0,1 0 0 0 0,0 0 1 0 0,0 0-1 0 0,0 1 1 0 0,0-1-1 0 0,0 0 0 0 0,0 0 1 0 0,1 2-1 0 0,0-1 90 0 0,-1-1-1 0 0,1 1 0 0 0,-1-1 0 0 0,0 1 1 0 0,0-1-1 0 0,0 1 0 0 0,0-1 0 0 0,-1 5 1 0 0,1-3 48 0 0,-1-1 0 0 0,1 1-1 0 0,0 0 1 0 0,0-1 0 0 0,1 6 0 0 0,10 57 383 0 0,-6-2-152 0 0,-5-59-331 0 0,0 0-1 0 0,0 0 1 0 0,0 0-1 0 0,-1 1 1 0 0,-1 5 0 0 0,-2 13 52 0 0,-10 96 323 0 0,10-91-316 0 0,-1 38 114 0 0,-3 11-6 0 0,-4 47-9 0 0,6-40-165 0 0,-7 110-14 0 0,9-92 0 0 0,3-57 0 0 0,-6 50 0 0 0,-1 16 0 0 0,6-53 0 0 0,1 94 53 0 0,1-83-34 0 0,10 27 34 0 0,-10-90-48 0 0,0 5-4 0 0,0 0 0 0 0,1 0 1 0 0,0 0-1 0 0,5 19 0 0 0,-3-15 14 0 0,0 0-1 0 0,1 26 1 0 0,-3-23-5 0 0,6 28 0 0 0,-2-17-10 0 0,-4-21 0 0 0,1 1 0 0 0,3 13 0 0 0,-3-16 0 0 0,-1 0 0 0 0,0 0 0 0 0,0 0 0 0 0,-1 10 0 0 0,0-9 0 0 0,1 0 0 0 0,-1 1 0 0 0,4 10 0 0 0,-3-13-9 0 0,0 1 0 0 0,0 0 0 0 0,-1 14 0 0 0,0-18-19 0 0,0-2-36 0 0,4 1-1776 0 0,-4-1 1758 0 0,0-1-1 0 0,0 0 0 0 0,0 0 0 0 0,1 0 1 0 0,-1 1-1 0 0,0-1 0 0 0,0 0 0 0 0,0 0 1 0 0,1 0-1 0 0,-1 0 0 0 0,0 0 1 0 0,0 0-1 0 0,1 1 0 0 0,-1-1 0 0 0,0 0 1 0 0,0 0-1 0 0,0 0 0 0 0,1 0 0 0 0,-1 0 1 0 0,0 0-1 0 0,0 0 0 0 0,1 0 0 0 0,-1 0 1 0 0,0 0-1 0 0,0 0 0 0 0,1 0 0 0 0,-1 0 1 0 0,0 0-1 0 0,0 0 0 0 0,1 0 0 0 0,-1-1 1 0 0,0 1-1 0 0,0 0 0 0 0,1 0 0 0 0,5-4-775 0 0,0-1 0 0 0,-1 1-1 0 0,6-7 1 0 0,6-8-893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11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0 192 10136 0 0,'0'-16'1080'0'0,"5"-5"-106"0"0,0-4 1773 0 0,-5 21-2434 0 0,1-1 1 0 0,-1 0-1 0 0,1 0 0 0 0,1 1 1 0 0,-1-1-1 0 0,3-6 0 0 0,-2 5-198 0 0,0 1-1 0 0,0-1 0 0 0,1-9 0 0 0,3-11 155 0 0,-4 22-204 0 0,-1-1 1 0 0,0 0-1 0 0,0 0 1 0 0,1-8 6107 0 0,-2 15-6014 0 0,2 7-117 0 0,2 8 287 0 0,-1 1 0 0 0,1 27 0 0 0,-3-24 20 0 0,7 40-1 0 0,-5-40-164 0 0,2 40-1 0 0,4 85 315 0 0,-4-87-316 0 0,2 17-50 0 0,3 67 21 0 0,7 75 36 0 0,0-38 33 0 0,-13-76-113 0 0,5 201 30 0 0,-9-270-142 0 0,4 183 81 0 0,-2-100 103 0 0,1 17-132 0 0,-1-107-99 0 0,-1-8 10 0 0,1 1-1 0 0,0-1 0 0 0,2 0 0 0 0,0-1 1 0 0,12 33-1 0 0,-15-48-7 0 0,1-1 1 0 0,0 0 0 0 0,0 0 0 0 0,0 0-1 0 0,0 0 1 0 0,1 0 0 0 0,-1 0-1 0 0,1-1 1 0 0,2 3 0 0 0,-3-4-47 0 0,-1 0 1 0 0,0 0-1 0 0,0 0 1 0 0,0 0 0 0 0,1-1-1 0 0,-1 1 1 0 0,0 0-1 0 0,1-1 1 0 0,-1 1-1 0 0,0-1 1 0 0,1 1-1 0 0,-1-1 1 0 0,1 0 0 0 0,-1 0-1 0 0,1 0 1 0 0,-1 0-1 0 0,1 0 1 0 0,-1 0-1 0 0,1 0 1 0 0,-1 0-1 0 0,1 0 1 0 0,-1-1 0 0 0,0 1-1 0 0,1 0 1 0 0,-1-1-1 0 0,2 0 1 0 0,13-11-1699 0 0,1-6-79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11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2304 0 0,'1'0'3005'0'0,"3"-2"-1827"0"0,-1 1-1 0 0,1-1 1 0 0,-1 0-1 0 0,0 0 0 0 0,1 0 1 0 0,-1 0-1 0 0,0 0 1 0 0,4-6-1 0 0,-2 2-1142 0 0,-5 5 29 0 0,4-4 5202 0 0,-2 10-1864 0 0,0-1-4693 0 0,2 29 2304 0 0,1 50 1 0 0,-3-56-655 0 0,-1-19-180 0 0,0 0 1 0 0,-1 16-1 0 0,-2 11 236 0 0,3 38 0 0 0,0-13 80 0 0,5 11 14 0 0,-1-14-355 0 0,13 98-89 0 0,-10-103-153 0 0,0 2 31 0 0,4 28 158 0 0,22 141 66 0 0,-23-162-162 0 0,5 33-26 0 0,8 186 1 0 0,-25-262-73 0 0,5 70-1789 0 0,-1-79 1380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12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3224 0 0,'18'-2'8917'0'0,"-17"0"-8122"0"0,9 1 5370 0 0,-9 1-6143 0 0,0-1-19 0 0,-1 1 1 0 0,1 0 0 0 0,-1 0 0 0 0,1 0 0 0 0,-1 0-1 0 0,1 0 1 0 0,-1 0 0 0 0,1 0 0 0 0,-1 0-1 0 0,1 0 1 0 0,-1 0 0 0 0,1 0 0 0 0,-1 0 0 0 0,1 0-1 0 0,-1 1 1 0 0,1-1 0 0 0,-1 0 0 0 0,1 0 0 0 0,-1 1-1 0 0,0-1 1 0 0,1 0 0 0 0,-1 0 0 0 0,1 1-1 0 0,-1-1 1 0 0,0 0 0 0 0,1 1 0 0 0,-1-1 0 0 0,0 1-1 0 0,1-1 1 0 0,-1 1 0 0 0,0-1 0 0 0,1 0 0 0 0,-1 2-1 0 0,2 1 53 0 0,0 0-1 0 0,0 1 1 0 0,0-1 0 0 0,0 1-1 0 0,-1-1 1 0 0,0 1-1 0 0,0 0 1 0 0,0 0-1 0 0,0-1 1 0 0,0 1-1 0 0,-1 0 1 0 0,1 5-1 0 0,-1 10 358 0 0,-2 23 1 0 0,1-25-231 0 0,-6 92 1344 0 0,-5 142 605 0 0,5-98-1588 0 0,1-54-99 0 0,6 279 83 0 0,1-216-330 0 0,-3-84-124 0 0,11 89 1 0 0,-3-107-21 0 0,5 35-3 0 0,-2-48 4 0 0,-5-18-42 0 0,2-1-1 0 0,1 0 0 0 0,12 31 0 0 0,-16-50-131 0 0,0-1-1 0 0,1-1 0 0 0,0 1 1 0 0,1 0-1 0 0,-1-1 1 0 0,11 12-1 0 0,-14-18-191 0 0,1-2-1246 0 0,9-3 188 0 0,4-4-57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13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15664 0 0,'0'0'1417'0'0,"0"3"-1167"0"0,0 17 108 0 0,0-2 560 0 0,0 0 1 0 0,4 29 0 0 0,0-20-899 0 0,-1 1 1 0 0,-2 42 0 0 0,1 12 689 0 0,1 184 2378 0 0,-5-137-2458 0 0,2-21-104 0 0,3 238 156 0 0,-2-302-682 0 0,3 54 0 0 0,4 181-5 0 0,-8-211-19 0 0,1-41-323 0 0,2 1 1 0 0,0-1-1 0 0,8 27 0 0 0,-7-41-521 0 0,10 21 1 0 0,-7-16-800 0 0,-6-17-9 0 0,8-9-2447 0 0,0 0 2013 0 0</inkml:trace>
  <inkml:trace contextRef="#ctx0" brushRef="#br0" timeOffset="1">1029 28 21567 0 0,'0'0'1958'0'0,"8"0"-1597"0"0,-1-3-559 0 0,0-1 1 0 0,-1 1-1 0 0,7-5 0 0 0,-10 6 141 0 0,-2 0-22 0 0,-1 2 59 0 0,1-1 0 0 0,-1 1-1 0 0,0-1 1 0 0,1 1 0 0 0,-1 0 0 0 0,1-1-1 0 0,-1 1 1 0 0,0 0 0 0 0,1-1 0 0 0,-1 1-1 0 0,1 0 1 0 0,-1-1 0 0 0,1 1 0 0 0,-1 0-1 0 0,1 0 1 0 0,-1 0 0 0 0,1-1-1 0 0,-1 1 1 0 0,1 0 0 0 0,-1 0 0 0 0,1 0-1 0 0,-1 0 1 0 0,1 0 0 0 0,-1 0 0 0 0,1 0-1 0 0,0 0 1 0 0,-1 0 0 0 0,1 0 0 0 0,0 1-1 0 0,1-1-5 0 0,-2 11 391 0 0,-1-1-172 0 0,0 0 0 0 0,-1 0 1 0 0,-2 11-1 0 0,-3 9 121 0 0,-6 47 336 0 0,-3 31-174 0 0,-5 47-308 0 0,5-53-78 0 0,9-32 230 0 0,2-1 0 0 0,4 73 1 0 0,4-56-273 0 0,7 104 93 0 0,8-42 3 0 0,-4 38 96 0 0,-12-152-148 0 0,9 57 0 0 0,-3-34-84 0 0,5 66 56 0 0,-5-94-64 0 0,-1 4 0 0 0,-6-26-22 0 0,0-1 0 0 0,1 0 0 0 0,-1 0 0 0 0,1 0 0 0 0,1 1 0 0 0,2 5 0 0 0,-4-11-110 0 0,5-12-2600 0 0,-3 7 2558 0 0,1-4-307 0 0,0 0-1 0 0,-1 0 0 0 0,-1 0 0 0 0,1 0 1 0 0,1-14-1 0 0,0 3-412 0 0,11-43-883 0 0,-1-2-13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13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18287 0 0,'0'0'1654'0'0,"0"-6"-1332"0"0,1 2-296 0 0,0 0 0 0 0,0 0 0 0 0,1-1 0 0 0,0 1 0 0 0,-1 0-1 0 0,1 0 1 0 0,4-5 0 0 0,8-11 151 0 0,-7 11-158 0 0,-6 8 829 0 0,-1 11 39 0 0,3 19-30 0 0,-2-22-725 0 0,0 1-1 0 0,-1-1 0 0 0,0 10 0 0 0,-13 337 1271 0 0,13-297-1168 0 0,0 39 210 0 0,4 61 33 0 0,5 88-2 0 0,40 257 589 0 0,-45-448-915 0 0,4 27 236 0 0,-7 151 1 0 0,-1-203-1894 0 0,0-21-4997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56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 14280 0 0,'-9'3'469'0'0,"-3"1"-26"0"0,-6-3 3164 0 0,13 9-3537 0 0,-11 16-113 0 0,12-15 102 0 0,-9 39 439 0 0,10-27 17 0 0,-11 39 0 0 0,-1 6 239 0 0,-8 80 177 0 0,6-48-824 0 0,9-52-4 0 0,-15 51 0 0 0,6-31 101 0 0,4-12-107 0 0,-27 139 214 0 0,37-186-296 0 0,2-6-18 0 0,0-1 1 0 0,0 1-1 0 0,1 0 1 0 0,-1-1-1 0 0,1 1 1 0 0,0 0-1 0 0,-1 0 1 0 0,1 2-1 0 0,0-3-117 0 0,0 0-24 0 0,0-2 311 0 0,1 6-1293 0 0,0-6 1022 0 0,-1 0 0 0 0,0 0 0 0 0,1 0 0 0 0,-1 0 0 0 0,0 0 0 0 0,1 0 0 0 0,-1 0 0 0 0,0 0 0 0 0,0 0 0 0 0,1 0 0 0 0,-1 0 0 0 0,0 0 0 0 0,1-1 0 0 0,-1 1 0 0 0,0 0 0 0 0,0 0 0 0 0,1 0 0 0 0,-1-1 0 0 0,0 1-1 0 0,0 0 1 0 0,0 0 0 0 0,1 0 0 0 0,-1-1 0 0 0,0 1 0 0 0,0 0 0 0 0,0-1 0 0 0,0 1 0 0 0,1 0 0 0 0,7-12-1576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8:57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777 0 16184 0 0,'0'0'2685'0'0,"-9"8"-2331"0"0,4-5-239 0 0,0 1-1 0 0,-1-1 0 0 0,-9 5 1 0 0,-15 9 518 0 0,-36 40 500 0 0,55-48-882 0 0,1 0-1 0 0,-16 18 1 0 0,-11 11 309 0 0,-47 42 586 0 0,3-1-380 0 0,61-58-670 0 0,16-17-96 0 0,1-1 0 0 0,0 1 0 0 0,-1-1 0 0 0,-6 5 0 0 0,-4 4 0 0 0,5-9-26 0 0,11-6-2236 0 0,57-59 849 0 0,-36 34 1397 0 0,72-88-35 0 0,-70 86 51 0 0,30-30 0 0 0,-44 53-3 0 0,-9 7 5 0 0,0-1-1 0 0,-1 0 1 0 0,1 0-1 0 0,0 0 1 0 0,-1 0-1 0 0,1 0 1 0 0,-1 0-1 0 0,1 0 1 0 0,2-3-1 0 0,5 0 112 0 0,-6 4-88 0 0,-2-1-18 0 0,0 1 0 0 0,1-1 0 0 0,-1 1 1 0 0,0 0-1 0 0,0 0 0 0 0,0-1 0 0 0,0 1 1 0 0,0 0-1 0 0,1 0 0 0 0,-1 0 0 0 0,0 0 1 0 0,0 0-1 0 0,0 0 0 0 0,0 1 0 0 0,1-1 1 0 0,-1 0-1 0 0,0 0 0 0 0,0 1 0 0 0,0-1 1 0 0,0 1-1 0 0,1 0 0 0 0,3 1 11 0 0,0-1 23 0 0,0 0 1 0 0,0 1-1 0 0,0-1 1 0 0,0 1-1 0 0,0 1 1 0 0,0-1-1 0 0,-1 1 1 0 0,1-1-1 0 0,5 6 1 0 0,13 6 38 0 0,11 11-14 0 0,-8-5-47 0 0,-20-16 38 0 0,0 1 0 0 0,0 1 1 0 0,-1-1-1 0 0,0 1 0 0 0,9 12 0 0 0,9 10 101 0 0,-12-17-111 0 0,-6-5-14 0 0,1 0 1 0 0,0 0 0 0 0,7 4 0 0 0,-6-5-17 0 0,0 0 0 0 0,-1 0 1 0 0,1 0-1 0 0,-1 1 0 0 0,0 0 1 0 0,-1 0-1 0 0,8 12 0 0 0,-9-15-5 0 0,-3-1-8 0 0,0 0 0 0 0,1-1 1 0 0,-1 1-1 0 0,0 0 0 0 0,0 0 1 0 0,0 0-1 0 0,0 0 0 0 0,0 0 1 0 0,-1 0-1 0 0,1 0 0 0 0,0 0 1 0 0,-1 0-1 0 0,1 4 0 0 0,1 3-4 0 0,5-2 0 0 0,1-1 12 0 0,-7-5 208 0 0,10 6-49 0 0,-9-6 434 0 0,-2 1-547 0 0,-1-1 0 0 0,0 0 0 0 0,0 0 0 0 0,0 0 0 0 0,0 0 0 0 0,0 0 0 0 0,0 0 0 0 0,0-1 0 0 0,-1 1 0 0 0,1 0 0 0 0,0-1 0 0 0,0 1 0 0 0,-1 0 0 0 0,1-1 0 0 0,-2 1 0 0 0,-26 6 238 0 0,14-5 159 0 0,-30 6 178 0 0,-59 3-1 0 0,8-1-258 0 0,-119 35 203 0 0,111-20-352 0 0,-85 27 805 0 0,110-26-2930 0 0,10-4-4678 0 0,28-10-2213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30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37 596 17623 0 0,'0'0'2260'0'0,"-15"-4"-614"0"0,14 3-1560 0 0,-1 0 0 0 0,1 0 1 0 0,-1 0-1 0 0,1 0 0 0 0,0 0 1 0 0,0-1-1 0 0,-1 1 0 0 0,1 0 1 0 0,0-1-1 0 0,0 1 0 0 0,0-1 1 0 0,1 1-1 0 0,-1-1 0 0 0,0 0 0 0 0,0 1 1 0 0,1-1-1 0 0,-1 0 0 0 0,1 0 1 0 0,-1-3-1 0 0,0-4 208 0 0,0-1 1 0 0,2-16-1 0 0,-1 10-186 0 0,2-7-8 0 0,1 0 0 0 0,1 1 0 0 0,1-1 0 0 0,15-40 0 0 0,-10 30-71 0 0,3-2-82 0 0,1 1 0 0 0,34-57-1 0 0,-7 26 54 0 0,-36 57 9 0 0,0 1-1 0 0,1 0 0 0 0,1 0 1 0 0,-1 1-1 0 0,1-1 1 0 0,0 2-1 0 0,13-9 0 0 0,-8 5 37 0 0,-9 7-36 0 0,-1 0-1 0 0,1 0 1 0 0,0 0-1 0 0,0 1 0 0 0,0-1 1 0 0,1 1-1 0 0,-1 0 1 0 0,0 0-1 0 0,0 0 1 0 0,1 1-1 0 0,-1-1 1 0 0,0 1-1 0 0,1 0 0 0 0,-1 0 1 0 0,1 0-1 0 0,-1 0 1 0 0,0 0-1 0 0,1 1 1 0 0,-1-1-1 0 0,0 1 1 0 0,1 0-1 0 0,-1 0 0 0 0,0 1 1 0 0,0-1-1 0 0,0 0 1 0 0,0 1-1 0 0,0 0 1 0 0,0 0-1 0 0,-1 0 1 0 0,1 0-1 0 0,0 0 0 0 0,-1 1 1 0 0,0-1-1 0 0,1 1 1 0 0,2 4-1 0 0,12 16-8 0 0,-9-14 0 0 0,0 1 0 0 0,-1 0 0 0 0,-1 0 0 0 0,0 1 0 0 0,0 0 0 0 0,6 17 0 0 0,0 10-2 0 0,-3-1 0 0 0,0 1-1 0 0,4 64 1 0 0,-9-53 71 0 0,-2-20-47 0 0,0 0 1 0 0,-4 30 0 0 0,0-33-23 0 0,2-15 0 0 0,-1 0 0 0 0,0 0 0 0 0,-1 0 0 0 0,0 0 0 0 0,-1 0 0 0 0,-4 11 0 0 0,-5 8 456 0 0,11-29-198 0 0,0 0-40 0 0,1-1-217 0 0,-1 0 1 0 0,1 0-1 0 0,0 1 0 0 0,0-1 0 0 0,-1 0 0 0 0,1 0 0 0 0,0 0 1 0 0,-1 0-1 0 0,1 0 0 0 0,0 0 0 0 0,0 0 0 0 0,-1 0 0 0 0,1 0 1 0 0,0 0-1 0 0,-1 0 0 0 0,1 0 0 0 0,0 0 0 0 0,-1 0 0 0 0,1 0 0 0 0,0 0 1 0 0,0 0-1 0 0,-1 0 0 0 0,1 0 0 0 0,0 0 0 0 0,-1 0 0 0 0,1 0 1 0 0,0-1-1 0 0,0 1 0 0 0,-1 0 0 0 0,1 0 0 0 0,0 0 0 0 0,0-1 1 0 0,0 1-1 0 0,-1 0 0 0 0,1 0 0 0 0,0 0 0 0 0,0-1 0 0 0,0 1 1 0 0,0 0-1 0 0,-1 0 0 0 0,1-1 0 0 0,-5-9-24 0 0,5 10 21 0 0,-4-14-70 0 0,0-1 1 0 0,2 0-1 0 0,-2-26 1 0 0,5 15 240 0 0,10-53 1 0 0,-4 36-163 0 0,-4 29-7 0 0,1 0 0 0 0,1 0 0 0 0,0 1 0 0 0,1 0 0 0 0,1 0 0 0 0,10-15 0 0 0,-9 14 0 0 0,-5 8-21 0 0,1 1 0 0 0,0 0 0 0 0,0 0 0 0 0,0 0 0 0 0,1 0 0 0 0,-1 1 0 0 0,1 0 0 0 0,0 0-1 0 0,1 0 1 0 0,-1 0 0 0 0,0 1 0 0 0,1 0 0 0 0,0 0 0 0 0,0 0 0 0 0,8-1 0 0 0,-11 3-7 0 0,-1 0 0 0 0,1 0 0 0 0,0 1 0 0 0,0 0 1 0 0,0-1-1 0 0,0 1 0 0 0,0 0 0 0 0,0 0 0 0 0,0 1 0 0 0,-1-1 0 0 0,1 0 1 0 0,0 1-1 0 0,0 0 0 0 0,0 0 0 0 0,-1 0 0 0 0,1 0 0 0 0,0 0 0 0 0,-1 0 1 0 0,1 1-1 0 0,3 2 0 0 0,0 0-10 0 0,-2-1 38 0 0,0 0 0 0 0,0 0 0 0 0,-1 0 0 0 0,1 1 0 0 0,-1-1 0 0 0,0 1 0 0 0,0 0 0 0 0,4 7 0 0 0,2 3 0 0 0,-1 0 59 0 0,0 0 0 0 0,-1 0 0 0 0,-1 1-1 0 0,-1 0 1 0 0,8 29 0 0 0,2 6 39 0 0,18 28 97 0 0,-9-24-97 0 0,-22-48-124 0 0,1-1 0 0 0,0 1-1 0 0,0-1 1 0 0,1 0 0 0 0,0 0 0 0 0,0 0-1 0 0,0-1 1 0 0,0 0 0 0 0,1 1-1 0 0,-1-1 1 0 0,1-1 0 0 0,0 1 0 0 0,11 5-1 0 0,-15-8-97 0 0,1 0-1 0 0,-1-1 1 0 0,1 1 0 0 0,-1 0-1 0 0,1-1 1 0 0,-1 1-1 0 0,1-1 1 0 0,-1 0 0 0 0,1 1-1 0 0,0-1 1 0 0,-1 0-1 0 0,1 0 1 0 0,-1 0-1 0 0,1 0 1 0 0,2-1 0 0 0,13-3-1934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22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621 178 2760 0 0,'0'0'14543'0'0,"-6"3"-13745"0"0,-3 0-666 0 0,-12 5 330 0 0,19-6-410 0 0,-1-1 0 0 0,0 1-1 0 0,0-1 1 0 0,-1 0-1 0 0,1 0 1 0 0,-6 1 0 0 0,-11 5 224 0 0,14-5-136 0 0,0 0 1 0 0,0-1-1 0 0,0 1 1 0 0,0-1-1 0 0,0 0 1 0 0,0 0-1 0 0,-1-1 1 0 0,1 0 0 0 0,0 0-1 0 0,-13-2 1 0 0,-2-2 495 0 0,-37-12 0 0 0,51 14-489 0 0,0-1 0 0 0,0 0 0 0 0,0 0 0 0 0,1 0 0 0 0,-1-1 0 0 0,1 0 0 0 0,-11-10 0 0 0,14 13-102 0 0,1-1-1 0 0,0 0 0 0 0,0-1 1 0 0,1 1-1 0 0,-1 0 0 0 0,0 0 1 0 0,1-1-1 0 0,-1 1 0 0 0,1-1 1 0 0,0 0-1 0 0,0 1 0 0 0,0-1 1 0 0,0 0-1 0 0,0 1 0 0 0,1-1 1 0 0,-1 0-1 0 0,1 0 0 0 0,0 0 1 0 0,0 1-1 0 0,0-1 0 0 0,0 0 1 0 0,0 0-1 0 0,1-4 0 0 0,2-2-44 0 0,-1 0 0 0 0,1 0 0 0 0,5-10 0 0 0,-6 15 0 0 0,0 1 0 0 0,0-1 0 0 0,0 1 0 0 0,1 0 0 0 0,-1 0 0 0 0,1 0 0 0 0,0 0 0 0 0,0 0 0 0 0,0 1 0 0 0,5-4 0 0 0,3-1 0 0 0,-11 7 0 0 0,1-1 0 0 0,-1 1 0 0 0,1-1 0 0 0,0 1 0 0 0,-1-1 0 0 0,1 1 0 0 0,-1 0 0 0 0,1-1 0 0 0,0 1 0 0 0,0 0 0 0 0,-1-1 0 0 0,1 1 0 0 0,0 0 0 0 0,-1 0 0 0 0,1 0 0 0 0,0 0 0 0 0,0-1 0 0 0,-1 1 0 0 0,1 0 0 0 0,0 0 0 0 0,1 1 0 0 0,1-1 0 0 0,15 2-13 0 0,-13 1-22 0 0,-3 0-1 0 0,1-2-11 0 0,-1 1 0 0 0,1 0-1 0 0,-1 0 1 0 0,1 0 0 0 0,-1 1-1 0 0,0-1 1 0 0,0 0 0 0 0,0 1 0 0 0,0-1-1 0 0,-1 1 1 0 0,1 0 0 0 0,-1 0-1 0 0,1 0 1 0 0,-1 0 0 0 0,0 0-1 0 0,0 0 1 0 0,-1 0 0 0 0,2 5-1 0 0,0 7-247 0 0,-1-1-1 0 0,-1 27 0 0 0,0-22 262 0 0,-2 32-86 0 0,-2 0 0 0 0,-2 0 0 0 0,-13 52 0 0 0,8-59 84 0 0,-19 55 0 0 0,25-87 93 0 0,0 0 0 0 0,0 0 0 0 0,-1-1 0 0 0,-1 0-1 0 0,0 0 1 0 0,0 0 0 0 0,-1-1 0 0 0,0 0 0 0 0,-1-1 0 0 0,0 0-1 0 0,-1 0 1 0 0,1-1 0 0 0,-2 0 0 0 0,1-1 0 0 0,-23 12 0 0 0,27-16 0 0 0,-5 3 130 0 0,-1-1-1 0 0,1 0 0 0 0,-1 0 0 0 0,-1-1 0 0 0,1-1 0 0 0,0 0 0 0 0,-26 2 0 0 0,26-5 41 0 0,0-1 0 0 0,1 0-1 0 0,-1-1 1 0 0,-18-4 0 0 0,28 5 23 0 0,2 1-238 0 0,0 0 1 0 0,-1-1-1 0 0,1 1 0 0 0,-1 0 0 0 0,1-1 0 0 0,0 1 0 0 0,-1 0 0 0 0,1 0 1 0 0,0-1-1 0 0,-1 1 0 0 0,1-1 0 0 0,0 1 0 0 0,0 0 0 0 0,-1-1 0 0 0,1 1 1 0 0,0-1-1 0 0,0 1 0 0 0,0 0 0 0 0,-1-1 0 0 0,1 1 0 0 0,0-1 0 0 0,0 1 1 0 0,0-1-1 0 0,0 1 0 0 0,0-1 0 0 0,0 1 0 0 0,0-1 0 0 0,0 1 0 0 0,0-1 1 0 0,2-14 110 0 0,0 12-132 0 0,0-1-1 0 0,0 1 1 0 0,0 0-1 0 0,1 0 1 0 0,-1 0-1 0 0,1 0 1 0 0,0 0 0 0 0,0 0-1 0 0,0 1 1 0 0,0 0-1 0 0,0-1 1 0 0,0 1-1 0 0,5-2 1 0 0,4-2 4 0 0,0 1 0 0 0,19-6 1 0 0,-21 8 6 0 0,0 1 1 0 0,0 1-1 0 0,22-2 1 0 0,2 1 36 0 0,-26 1-69 0 0,0 1 1 0 0,-1 0-1 0 0,1 1 0 0 0,0 0 1 0 0,-1 0-1 0 0,1 1 0 0 0,-1 0 1 0 0,0 0-1 0 0,0 1 0 0 0,0 0 1 0 0,0 0-1 0 0,0 0 0 0 0,0 1 1 0 0,-1 0-1 0 0,8 6 0 0 0,-7-4 13 0 0,8 9 143 0 0,0-1-1 0 0,-1 2 0 0 0,14 18 0 0 0,-24-29-142 0 0,-3-4-74 0 0,3 1-587 0 0,-4-2 645 0 0,0 1 1 0 0,0-1 0 0 0,0 0 0 0 0,0 0 0 0 0,0 1 0 0 0,0-1 0 0 0,0 0 0 0 0,1 0 0 0 0,-1 0 0 0 0,0 1 0 0 0,0-1 0 0 0,0 0 0 0 0,1 0 0 0 0,-1 0 0 0 0,0 0 0 0 0,0 0 0 0 0,0 1 0 0 0,1-1 0 0 0,-1 0 0 0 0,0 0 0 0 0,0 0 0 0 0,1 0 0 0 0,-1 0 0 0 0,0 0 0 0 0,0 0-1 0 0,1 0 1 0 0,-1 0 0 0 0,0 0 0 0 0,0 0 0 0 0,1 0 0 0 0,-1 0 0 0 0,15-3-1431 0 0,0 0-5311 0 0,-3 3-184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30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18743 0 0,'0'0'430'0'0,"11"-4"1179"0"0,1 3-1022 0 0,-1 0-1 0 0,18-6 1 0 0,5 0 224 0 0,-21 5-606 0 0,3 0 220 0 0,25-2-1 0 0,-14 3-383 0 0,-14 0 2 0 0,0 1 1 0 0,21 2-1 0 0,10 6 98 0 0,75 22-1 0 0,-35-9-109 0 0,-57-15-222 0 0,-16-4-789 0 0,0 1 0 0 0,18 6 0 0 0,-15-2-508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31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25 8752 0 0,'0'0'398'0'0,"-2"0"-3"0"0,-3 2 62 0 0,4-2-227 0 0,1 0 0 0 0,-1 0 1 0 0,1 0-1 0 0,-1 0 0 0 0,1 0 0 0 0,-1-1 0 0 0,1 1 0 0 0,-1 0 0 0 0,1 0 0 0 0,-1-1 0 0 0,1 1 0 0 0,-1 0 0 0 0,1-1 0 0 0,0 1 0 0 0,-1-1 0 0 0,1 1 0 0 0,-1 0 0 0 0,1-1 0 0 0,0 1 0 0 0,0-1 0 0 0,-1 1 0 0 0,1-1 0 0 0,0 1 1 0 0,0-1-1 0 0,-1 0 0 0 0,0-2 2017 0 0,-9-12 1172 0 0,15 27 508 0 0,5 9-3865 0 0,-6-10 95 0 0,-1 1 0 0 0,0-1-1 0 0,1 17 1 0 0,5 16-16 0 0,6 8-12 0 0,17 72 94 0 0,23 127-129 0 0,-15-75-1136 0 0,-7-21 325 0 0,-2-21-10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37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41 329 6448 0 0,'0'0'585'0'0,"-5"2"-474"0"0,-2-1 209 0 0,6-1 1342 0 0,-11 0 6985 0 0,11-1-8600 0 0,0-1 1 0 0,-1 1 0 0 0,2 0-1 0 0,-1 0 1 0 0,0-1 0 0 0,0 1-1 0 0,0-1 1 0 0,1 1 0 0 0,-1 0-1 0 0,1-1 1 0 0,-1 0 0 0 0,1 1-1 0 0,-1-1 1 0 0,1-1-1 0 0,-2-8 209 0 0,1-1 0 0 0,0 0 0 0 0,1 1 0 0 0,0-1 0 0 0,1 0-1 0 0,0 1 1 0 0,1-1 0 0 0,3-12 0 0 0,35-79 1161 0 0,-31 81-1371 0 0,-6 16 14 0 0,1 1 0 0 0,-1-1 0 0 0,1 1 1 0 0,0-1-1 0 0,0 1 0 0 0,0 0 0 0 0,1 0 0 0 0,0 1 1 0 0,0 0-1 0 0,0 0 0 0 0,10-6 0 0 0,-12 9 32 0 0,-1 1-84 0 0,-1 0 0 0 0,1 0 0 0 0,0 0 0 0 0,0 0 0 0 0,0 1 0 0 0,-1-1 0 0 0,1 1 0 0 0,3 0-1 0 0,2 7 51 0 0,-4-4-47 0 0,3 3-7 0 0,-1 0 1 0 0,0 0-1 0 0,0 1 0 0 0,-1-1 0 0 0,0 1 0 0 0,0 0 0 0 0,3 11 0 0 0,1 7 22 0 0,5 29-1 0 0,1 58 110 0 0,-8-51 117 0 0,4 68 518 0 0,-5-52-459 0 0,-1 92 463 0 0,-4-139-576 0 0,0-30-66 0 0,1 1-68 0 0,2 6 6 0 0,-2-6 15 0 0,1-15-16 0 0,35-212-83 0 0,-37 224 11 0 0,29-99-57 0 0,11-13 49 0 0,-37 104 15 0 0,-2 6 0 0 0,0 0 0 0 0,1 0 0 0 0,-1 0 0 0 0,1 0-1 0 0,-1 0 1 0 0,1 0 0 0 0,0 1 0 0 0,0-1-1 0 0,0 1 1 0 0,1 0 0 0 0,-1-1 0 0 0,5-2 0 0 0,-1 2 6 0 0,11 1-91 0 0,-12 4 20 0 0,-1 1 18 0 0,0-2-16 0 0,1 1 0 0 0,-1-1 0 0 0,0 1 0 0 0,0 0 0 0 0,0 1 0 0 0,0-1 0 0 0,0 1 0 0 0,0 0 0 0 0,-1 0 0 0 0,1 0 0 0 0,-1 0 0 0 0,6 7 0 0 0,-2 0 91 0 0,0 0 1 0 0,0 0-1 0 0,-1 0 0 0 0,0 1 0 0 0,-1 0 0 0 0,5 14 1 0 0,9 36-193 0 0,-5-18 611 0 0,15 74 0 0 0,-23-82-457 0 0,2-2-1 0 0,1 1 0 0 0,20 47 1 0 0,-26-73-245 0 0,0-1 0 0 0,0 1 0 0 0,1-1 0 0 0,0 0 0 0 0,1 0 0 0 0,-1 0 0 0 0,1-1 0 0 0,1 0 1 0 0,-1 1-1 0 0,1-2 0 0 0,7 7 0 0 0,-11-10-309 0 0,3 2-6 0 0,0-3-5640 0 0,6-1-608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38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1 491 6912 0 0,'0'0'622'0'0,"2"1"-52"0"0,53 6 12781 0 0,-50-7-13172 0 0,1 0-1 0 0,-1 0 0 0 0,0-1 0 0 0,1 1 0 0 0,-1-1 1 0 0,0-1-1 0 0,9-2 0 0 0,19-4 380 0 0,-21 6-400 0 0,0 0-1 0 0,0-1 0 0 0,12-5 1 0 0,-13 5-156 0 0,0 0 1 0 0,1 1-1 0 0,14-1 1 0 0,10-2-56 0 0,44-6-2244 0 0,-64 6 1079 0 0</inkml:trace>
  <inkml:trace contextRef="#ctx0" brushRef="#br0" timeOffset="1">724 78 22687 0 0,'-46'0'2463'0'0,"49"-8"-2615"0"0,3 3 88 0 0,0-1 1 0 0,0 2-1 0 0,1-1 0 0 0,0 1 0 0 0,-1 0 1 0 0,2 0-1 0 0,-1 0 0 0 0,8-2 1 0 0,-3 1-27 0 0,0 1-118 0 0,1-1 0 0 0,0 2 0 0 0,0 0 0 0 0,0 0 0 0 0,0 1 0 0 0,0 1 0 0 0,26 0 0 0 0,-35 2 190 0 0,1-1-1 0 0,-1 1 0 0 0,1 1 1 0 0,-1-1-1 0 0,0 1 0 0 0,0 0 1 0 0,0 0-1 0 0,0 0 0 0 0,0 0 1 0 0,0 1-1 0 0,0 0 0 0 0,-1-1 1 0 0,1 1-1 0 0,-1 1 0 0 0,6 6 1 0 0,-6-6 28 0 0,0 0 0 0 0,0 0 0 0 0,0 0 1 0 0,-1 1-1 0 0,1 0 0 0 0,-1-1 1 0 0,0 1-1 0 0,0 0 0 0 0,-1 0 0 0 0,1 0 1 0 0,-1 0-1 0 0,0 0 0 0 0,0 7 1 0 0,2 27 229 0 0,-2-32-173 0 0,0 0 0 0 0,-1 0-1 0 0,0-1 1 0 0,0 1-1 0 0,0 0 1 0 0,-1 0-1 0 0,0 0 1 0 0,-2 9 0 0 0,-9 29 458 0 0,8-29-247 0 0,0 0 0 0 0,-1-1 0 0 0,0 1-1 0 0,-15 28 1 0 0,14-35-145 0 0,1-1-1 0 0,1 1 0 0 0,0 0 1 0 0,0 0-1 0 0,1 1 0 0 0,0-1 1 0 0,-2 13-1 0 0,4-17-79 0 0,-1 1 1 0 0,1-1-1 0 0,-1 1 1 0 0,-1-1-1 0 0,1 0 0 0 0,-5 8 1 0 0,4-9 9 0 0,1 1 0 0 0,-1-1 0 0 0,1 1 0 0 0,0 0 0 0 0,1 0 0 0 0,-1 0 0 0 0,0 6 0 0 0,-7 20 452 0 0,7-28-458 0 0,1 1 0 0 0,0-1 0 0 0,0 1 0 0 0,0 0 0 0 0,0-1 0 0 0,0 1 0 0 0,1 0 0 0 0,0 0 0 0 0,-1-1 0 0 0,2 1 0 0 0,-1 4 0 0 0,1 3 6 0 0,-1-10-62 0 0,0 1 0 0 0,0-1-1 0 0,0 0 1 0 0,0 0-1 0 0,1 0 1 0 0,-1 0 0 0 0,0 0-1 0 0,0 1 1 0 0,1-1-1 0 0,-1 0 1 0 0,1 0 0 0 0,-1 0-1 0 0,1 0 1 0 0,-1 0-1 0 0,1 0 1 0 0,0 0 0 0 0,-1 0-1 0 0,1 0 1 0 0,0 0-1 0 0,0-1 1 0 0,0 1 0 0 0,-1 0-1 0 0,1 0 1 0 0,0-1-1 0 0,0 1 1 0 0,0-1 0 0 0,2 2-1 0 0,13 9 1 0 0,-12-9 14 0 0,-1 1 1 0 0,1-1-1 0 0,0 0 1 0 0,0 0-1 0 0,6 3 0 0 0,10 0 67 0 0,-1 0-1 0 0,0-2 1 0 0,1 0-1 0 0,0-1 1 0 0,0-1-1 0 0,-1-1 1 0 0,1-1-1 0 0,32-5 1 0 0,7-5 32 0 0,90-29 0 0 0,-122 32-403 0 0,0-2 0 0 0,-1-1-1 0 0,-1-1 1 0 0,1-2 0 0 0,36-25 0 0 0,-16 0-383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42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39 274 10592 0 0,'0'0'7262'0'0,"-2"0"-6811"0"0,-6-2-29 0 0,6 1-7 0 0,1 0-6 0 0,-5-9-28 0 0,3 7-279 0 0,1-1-1 0 0,0 1 0 0 0,0-1 0 0 0,0 1 1 0 0,1-1-1 0 0,-1 0 0 0 0,1 1 0 0 0,0-1 1 0 0,0 0-1 0 0,0 0 0 0 0,0 0 0 0 0,1-7 1 0 0,-1 1 53 0 0,1 0 0 0 0,1 1-1 0 0,0-1 1 0 0,0 0 0 0 0,1 1 0 0 0,0 0 0 0 0,1-1 0 0 0,0 1 0 0 0,6-13 0 0 0,6-8 37 0 0,-12 22-27 0 0,1 0 0 0 0,0 1 0 0 0,1-1 0 0 0,5-7 0 0 0,5-3 347 0 0,-14 17-509 0 0,-1 1 0 0 0,1 0 0 0 0,0-1 0 0 0,-1 1 0 0 0,1 0 0 0 0,0 0 0 0 0,0 0 0 0 0,0-1 0 0 0,-1 1 0 0 0,1 0 0 0 0,0 0 0 0 0,0 0-1 0 0,0 0 1 0 0,-1 1 0 0 0,1-1 0 0 0,0 0 0 0 0,0 0 0 0 0,-1 0 0 0 0,1 1 0 0 0,0-1 0 0 0,0 0 0 0 0,-1 1 0 0 0,2 0 0 0 0,15 9-24 0 0,-10-3-63 0 0,-1 0-1 0 0,1 0 1 0 0,-1 1 0 0 0,0-1 0 0 0,-1 1 0 0 0,0 1 0 0 0,7 14 0 0 0,20 64-626 0 0,-28-73 703 0 0,3 24 1 0 0,1 4 8 0 0,1-2 216 0 0,4 51 0 0 0,-13-86-200 0 0,1 36 456 0 0,-1-25-95 0 0,0-14-37 0 0,0-6 145 0 0,1-20-532 0 0,1-1 0 0 0,1 1 0 0 0,9-35 0 0 0,27-71-251 0 0,-31 104 263 0 0,-4 14 4 0 0,1 0 1 0 0,0 1-1 0 0,0-1 1 0 0,1 1-1 0 0,1 0 0 0 0,14-17 1 0 0,-12 16 1 0 0,-8 10 23 0 0,1 0 0 0 0,-1 0-1 0 0,1 1 1 0 0,0-1-1 0 0,-1 0 1 0 0,1 1 0 0 0,0-1-1 0 0,0 1 1 0 0,0-1 0 0 0,3-1-1 0 0,-4 3 5 0 0,-1 0 0 0 0,1 0 0 0 0,-1-1 0 0 0,1 1 0 0 0,0 0 0 0 0,-1 0 0 0 0,1-1 0 0 0,0 1 0 0 0,-1 0 0 0 0,1 0 0 0 0,0 0 0 0 0,0 0 0 0 0,-1 0 0 0 0,1 0 0 0 0,1 1 0 0 0,2 3 0 0 0,-3-3 0 0 0,4 4 47 0 0,0 0 1 0 0,1 0-1 0 0,-2 1 0 0 0,1 0 0 0 0,-1 0 0 0 0,0 0 1 0 0,0 0-1 0 0,-1 1 0 0 0,5 11 0 0 0,36 115 277 0 0,5 14-12 0 0,-43-133-238 0 0,1-1 0 0 0,-1-1 0 0 0,2 1 0 0 0,10 12 0 0 0,40 44 202 0 0,-25-31-447 0 0,-24-28-128 0 0,1 0 0 0 0,20 15 0 0 0,-7-8-3927 0 0,-13-9 270 0 0,3 1-3299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42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0 117 21743 0 0,'0'0'1059'0'0,"2"1"-467"0"0,3-1-528 0 0,0 0 1 0 0,0 0-1 0 0,0 0 1 0 0,0 0-1 0 0,0-1 1 0 0,0 0-1 0 0,0 0 1 0 0,-1 0-1 0 0,10-4 1 0 0,11-2 23 0 0,11-1-117 0 0,-1-1 0 0 0,43-18 1 0 0,28-15-1264 0 0,-98 39 626 0 0,0 0-1 0 0,0 1 1 0 0,0 0 0 0 0,10 0 0 0 0,6-2-6488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43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5064 0 0,'7'4'40'0'0,"-7"-4"-20"0"0,0 0-1 0 0,1 0 1 0 0,-1 1 0 0 0,0-1-1 0 0,0 0 1 0 0,0 0 0 0 0,0 0-1 0 0,-5 10 11819 0 0,8-16-7282 0 0,7-3-4195 0 0,-6 5-31 0 0,-1 0-304 0 0,0 1 1 0 0,-1 0-1 0 0,1 0 1 0 0,1 0-1 0 0,-1 1 1 0 0,0-1-1 0 0,0 1 1 0 0,1 0-1 0 0,0 0 1 0 0,-1 0-1 0 0,1 0 1 0 0,7-2-1 0 0,6-2 37 0 0,-12 4-54 0 0,-1 0-1 0 0,1 1 0 0 0,0-1 0 0 0,0 1 1 0 0,0 1-1 0 0,0-1 0 0 0,6 0 0 0 0,-2 1-6 0 0,1 1-1 0 0,0-1 1 0 0,0 2-1 0 0,-1-1 0 0 0,1 1 1 0 0,-1 1-1 0 0,0 0 1 0 0,0 0-1 0 0,0 1 0 0 0,0 0 1 0 0,0 0-1 0 0,-1 1 1 0 0,1 0-1 0 0,-1 1 1 0 0,7 6-1 0 0,-10-6 52 0 0,-1 0-1 0 0,0 0 1 0 0,0 0 0 0 0,-1 1 0 0 0,0 0-1 0 0,0-1 1 0 0,-1 1 0 0 0,4 13 0 0 0,-6-18-10 0 0,0 1 0 0 0,1 0 0 0 0,-2 0 0 0 0,1 0 0 0 0,0 0 0 0 0,0 0 0 0 0,-1-1 0 0 0,0 1 0 0 0,1 0 1 0 0,-3 4-1 0 0,-3 15 247 0 0,4-13-173 0 0,0 0 1 0 0,0 0-1 0 0,-1-1 1 0 0,0 1-1 0 0,0-1 1 0 0,-9 14-1 0 0,-32 44 967 0 0,42-63-1010 0 0,0-1 1 0 0,0 1-1 0 0,-1 0 0 0 0,1-1 1 0 0,-1 0-1 0 0,-3 3 0 0 0,4-4-170 0 0,2-1 76 0 0,1 1 0 0 0,-1-1 0 0 0,1 0 1 0 0,-1 0-1 0 0,1 1 0 0 0,0-1 0 0 0,-1 0 0 0 0,1 0 0 0 0,-1 0 0 0 0,1 1 0 0 0,-1-1 0 0 0,1 0 0 0 0,0 0 0 0 0,-1 0 0 0 0,1 0 0 0 0,-1 0 1 0 0,1 0-1 0 0,0 0 0 0 0,-1-1 0 0 0,1 1 0 0 0,-1 0 0 0 0,1 0 0 0 0,0-1 0 0 0,17-4-402 0 0,-15 4 406 0 0,38-11-253 0 0,-23 6 246 0 0,1 1 0 0 0,22-3 0 0 0,-30 4-17 0 0,-9 3 39 0 0,0 0 0 0 0,-1 1 0 0 0,1-1 0 0 0,0 0-1 0 0,0 1 1 0 0,0 0 0 0 0,-1-1 0 0 0,1 1 0 0 0,0 0 0 0 0,0 0-1 0 0,0 0 1 0 0,0 0 0 0 0,-1 1 0 0 0,1-1 0 0 0,0 0-1 0 0,0 1 1 0 0,0-1 0 0 0,-1 1 0 0 0,1 0 0 0 0,2 1 0 0 0,-2-2-1 0 0,0 1 0 0 0,0 0 0 0 0,1 0 0 0 0,-2 0 0 0 0,1 0 1 0 0,0 0-1 0 0,0 1 0 0 0,0-1 0 0 0,0 1 0 0 0,-1-1 0 0 0,1 1 0 0 0,-1-1 1 0 0,1 1-1 0 0,-1 0 0 0 0,0 0 0 0 0,0 0 0 0 0,0 0 0 0 0,0 0 1 0 0,0 0-1 0 0,0 0 0 0 0,0 0 0 0 0,0 0 0 0 0,-1 0 0 0 0,1 0 1 0 0,-1 1-1 0 0,0-1 0 0 0,0 0 0 0 0,0 3 0 0 0,3 15 0 0 0,-2-16 10 0 0,-1 0-1 0 0,1 0 1 0 0,-1 0-1 0 0,0 1 0 0 0,-1 4 1 0 0,1-3 75 0 0,-1 1 0 0 0,0-1 1 0 0,1 0-1 0 0,0 0 0 0 0,1 1 0 0 0,-1-1 1 0 0,1 0-1 0 0,3 10 0 0 0,-2-7-33 0 0,-1 1-1 0 0,-1-1 0 0 0,1 1 1 0 0,-1-1-1 0 0,-1 0 0 0 0,-1 10 1 0 0,-1 19 43 0 0,3-16 269 0 0,-2 0 1 0 0,-1-1-1 0 0,-6 27 0 0 0,6-36-291 0 0,-1-1 0 0 0,-1 0-1 0 0,0 0 1 0 0,0 0 0 0 0,-1 0 0 0 0,0-1-1 0 0,-1 0 1 0 0,0-1 0 0 0,-1 1-1 0 0,0-1 1 0 0,0 0 0 0 0,-1-1 0 0 0,0 0-1 0 0,-1-1 1 0 0,0 0 0 0 0,0 0 0 0 0,0-1-1 0 0,-1 0 1 0 0,-21 8 0 0 0,24-12-356 0 0,0 0 0 0 0,1 0-1 0 0,-1-1 1 0 0,-1 0 0 0 0,1-1 0 0 0,-8 0 0 0 0,-24 0-1758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44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8288 0 0,'0'12'15311'0'0,"8"-9"-15535"0"0,5-3-128 0 0,2 5-24 0 0,6-5-488 0 0,-3 0-96 0 0,0-5-16 0 0,0 5-4447 0 0,3-3-889 0 0</inkml:trace>
  <inkml:trace contextRef="#ctx0" brushRef="#br0" timeOffset="1">355 354 12896 0 0,'5'39'576'0'0,"-10"-23"112"0"0,-12 0-552 0 0,8-1-136 0 0,14-2 0 0 0,-10-2 0 0 0,-4 0 1064 0 0,6 5 183 0 0,3-4 41 0 0,8-1-5887 0 0,1-3-1177 0 0</inkml:trace>
  <inkml:trace contextRef="#ctx0" brushRef="#br0" timeOffset="2">535 833 18975 0 0,'0'0'416'0'0,"5"9"96"0"0,-5 2 8 0 0,0 0 8 0 0,8 2-424 0 0,-3-1-104 0 0,3-9-360 0 0,2 2-96 0 0,3-5-24 0 0,0-5-4855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45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17647 0 0,'-5'15'944'0'0,"-10"21"0"0"0,13-30-936 0 0,0-1 0 0 0,1 0 1 0 0,0 1-1 0 0,-1 9 0 0 0,-2 10 233 0 0,3-23-198 0 0,1 0 1 0 0,0 0-1 0 0,0 0 1 0 0,0 0-1 0 0,0 1 1 0 0,1-1-1 0 0,-1 0 1 0 0,0 0-1 0 0,1 0 1 0 0,0 0-1 0 0,-1 0 1 0 0,1 0-1 0 0,2 3 1 0 0,3 14 113 0 0,-5-13-275 0 0,1-1 0 0 0,0 1 1 0 0,1-1-1 0 0,-1 0 0 0 0,1 0 0 0 0,0 0 0 0 0,6 9 0 0 0,-3-6-316 0 0,1 1 41 0 0,-6-8 277 0 0,-1 0-1 0 0,1 0 0 0 0,0 0 1 0 0,0 0-1 0 0,0 0 1 0 0,0 0-1 0 0,-1 0 0 0 0,1 0 1 0 0,-1 1-1 0 0,1-1 1 0 0,-1 0-1 0 0,1 0 1 0 0,-1 1-1 0 0,0-1 0 0 0,1 0 1 0 0,-1 1-1 0 0,0-1 1 0 0,0 0-1 0 0,0 1 0 0 0,0-1 1 0 0,0 0-1 0 0,-1 3 1 0 0,1 7-3938 0 0,4 2-1160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19:46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0 796 17247 0 0,'0'0'6760'0'0,"3"0"-6960"0"0,1 0 213 0 0,0-1 0 0 0,0 0 0 0 0,-1 0-1 0 0,1 0 1 0 0,0-1 0 0 0,0 1 0 0 0,-1-1 0 0 0,1 0-1 0 0,6-4 1 0 0,31-25 179 0 0,10-21-308 0 0,-14 14-25 0 0,6-8-166 0 0,63-87-1 0 0,29-76 23 0 0,-29 18-14 0 0,-63 114 459 0 0,-42 75 1232 0 0,4 118-1376 0 0,3-8-80 0 0,2 45 99 0 0,-1-58 14 0 0,0-26 59 0 0,-2-19-73 0 0,-3-21-20 0 0,1-1-1 0 0,1 0 1 0 0,1-1 0 0 0,1 0-1 0 0,2 0 1 0 0,0 0 0 0 0,15 24-1 0 0,-8-18 20 0 0,-11-21-25 0 0,0 0 1 0 0,0 0 0 0 0,16 20-1 0 0,-7-14-238 0 0,-1 1 0 0 0,19 33-1 0 0,-31-49 142 0 0,0 0-1 0 0,0 0 0 0 0,1 0 0 0 0,-1 0 1 0 0,4 3-1 0 0,8 9-3225 0 0,-7-7 1784 0 0</inkml:trace>
  <inkml:trace contextRef="#ctx0" brushRef="#br0" timeOffset="1">347 1349 22087 0 0,'0'0'69'0'0,"0"0"0"0"0,0 1-1 0 0,0-1 1 0 0,0 0 0 0 0,0 0-1 0 0,0 1 1 0 0,0-1-1 0 0,0 0 1 0 0,0 0 0 0 0,0 1-1 0 0,0-1 1 0 0,0 0 0 0 0,0 0-1 0 0,0 1 1 0 0,0-1 0 0 0,0 0-1 0 0,0 0 1 0 0,0 0 0 0 0,0 1-1 0 0,0-1 1 0 0,0 0 0 0 0,0 0-1 0 0,0 1 1 0 0,1-1-1 0 0,-1 0 1 0 0,0 0 0 0 0,0 0-1 0 0,0 0 1 0 0,0 1 0 0 0,0-1-1 0 0,1 0 1 0 0,-1 0 0 0 0,0 0-1 0 0,1 1 1 0 0,2-3-13 0 0,1 1 1 0 0,0-1-1 0 0,-1 0 1 0 0,1 0 0 0 0,-1 0-1 0 0,6-5 1 0 0,11-6 315 0 0,11-8 223 0 0,44-36 0 0 0,0-1-148 0 0,195-106 585 0 0,-31 25-2181 0 0,-153 82 330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23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32 14976 0 0,'0'0'1357'0'0,"-1"-8"-1091"0"0,-1-2-180 0 0,1-3 1713 0 0,1 13-1747 0 0,0 0-1 0 0,0 0 1 0 0,1-1 0 0 0,-1 1 0 0 0,0 0-1 0 0,0 0 1 0 0,0 0 0 0 0,1 0 0 0 0,-1 0-1 0 0,0 0 1 0 0,0 0 0 0 0,0 0 0 0 0,0 0-1 0 0,1 0 1 0 0,-1 0 0 0 0,0 1-1 0 0,0-1 1 0 0,0 0 0 0 0,0 0 0 0 0,1 0-1 0 0,-1 0 1 0 0,0 0 0 0 0,0 0 0 0 0,0 0-1 0 0,0 0 1 0 0,0 0 0 0 0,1 0-1 0 0,-1 1 1 0 0,0-1 0 0 0,0 0 0 0 0,0 0-1 0 0,0 0 1 0 0,0 0 0 0 0,0 0 0 0 0,0 1-1 0 0,1-1 1 0 0,14 20 1073 0 0,-15-19-1259 0 0,24 32 760 0 0,-14-20-386 0 0,14 23 0 0 0,-10-12-117 0 0,-7-12-74 0 0,-1 0 0 0 0,0 0 0 0 0,5 14 0 0 0,2 7 109 0 0,-8-22-67 0 0,0 0 0 0 0,-2 1-1 0 0,5 18 1 0 0,2 6 136 0 0,-7-28-174 0 0,2 33 222 0 0,-4-38-222 0 0,-1 4 1979 0 0,-5-13-1848 0 0,3 1-176 0 0,1 1 1 0 0,-1 0-1 0 0,1 0 0 0 0,0-1 0 0 0,0 1 1 0 0,0-1-1 0 0,1 1 0 0 0,-1-8 0 0 0,3-37 142 0 0,7-5-134 0 0,0 20-16 0 0,-1 9 0 0 0,-4 10-12 0 0,1 0 0 0 0,0 0 0 0 0,1 0 0 0 0,1 0 0 0 0,1 1 0 0 0,0 0 0 0 0,18-23 0 0 0,-24 34 10 0 0,0 1-1 0 0,1-1 0 0 0,-1 1 1 0 0,1 0-1 0 0,-1 0 0 0 0,1 1 1 0 0,0-1-1 0 0,0 0 0 0 0,0 1 1 0 0,0 0-1 0 0,0-1 0 0 0,4 0 1 0 0,-5 3-4 0 0,0-1 1 0 0,0 0-1 0 0,0 1 1 0 0,0 0-1 0 0,0-1 1 0 0,0 1-1 0 0,0 0 1 0 0,1 1-1 0 0,0 0 2 0 0,-2-2 4 0 0,-1 0 0 0 0,1 0 0 0 0,0 0 0 0 0,-1 1 0 0 0,1-1 0 0 0,0 0 0 0 0,0 1 0 0 0,-1-1 0 0 0,1 1 0 0 0,-1-1 0 0 0,1 1 0 0 0,0-1 0 0 0,-1 1 0 0 0,1-1 0 0 0,-1 1 0 0 0,1-1 0 0 0,-1 1 0 0 0,1 0 0 0 0,-1 0 0 0 0,2 2 0 0 0,3 1 0 0 0,0 0 0 0 0,0 0 0 0 0,-1 0 0 0 0,1 1 0 0 0,-1-1 0 0 0,0 1 0 0 0,-1 0 0 0 0,7 11 0 0 0,-8-13 0 0 0,0 1 0 0 0,0-1 0 0 0,1 0 0 0 0,4 5 0 0 0,-4-5 0 0 0,-1 0 0 0 0,1-1 0 0 0,-1 1 0 0 0,0 0 0 0 0,0 0 0 0 0,2 5 0 0 0,-4-7 0 0 0,31 80 0 0 0,-30-78-5 0 0,0-1 0 0 0,-1 1 0 0 0,0 0 0 0 0,1-1-1 0 0,-1 1 1 0 0,-1 4 0 0 0,1-4-11 0 0,0-1-1 0 0,0 1 1 0 0,0-1-1 0 0,0 1 1 0 0,1-1-1 0 0,-1 1 1 0 0,1-1 0 0 0,1 5-1 0 0,-1-4 10 0 0,0-1 0 0 0,0 1-1 0 0,-1 0 1 0 0,1 0 0 0 0,0 0-1 0 0,-1 0 1 0 0,0-1 0 0 0,0 1 0 0 0,0 0-1 0 0,0 0 1 0 0,0 0 0 0 0,0 0-1 0 0,-1 0 1 0 0,0-1 0 0 0,1 1 0 0 0,-2 3-1 0 0,1-2 30 0 0,1-1 0 0 0,-1 0 0 0 0,1 0 0 0 0,0 0 0 0 0,0 1 0 0 0,1-1-1 0 0,-1 0 1 0 0,2 5 0 0 0,-2-5-10 0 0,1 0-1 0 0,-1 0 0 0 0,1 1 0 0 0,-1-1 1 0 0,0 0-1 0 0,-1 6 0 0 0,1-3-16 0 0,-1 0 0 0 0,1 0 0 0 0,0 0 0 0 0,0 0-1 0 0,3 10 1 0 0,-1 12-94 0 0,3 14 85 0 0,-3-36 13 0 0,-1-1 0 0 0,1 0 0 0 0,0 0 0 0 0,1 0 0 0 0,-1 0 0 0 0,1 0 0 0 0,0-1 0 0 0,0 1 0 0 0,1-1 0 0 0,-1 0 0 0 0,9 7 0 0 0,4 3-171 0 0,-12-13-402 0 0,12-2-174 0 0,9-5-26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28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0 3224 0 0,'-4'20'240'0'0,"-1"-9"-192"0"0,-5 2 1342 0 0,7-9 1366 0 0,0-1 1 0 0,1 1-1 0 0,-1-1 1 0 0,1 1-1 0 0,-3 6 1 0 0,3 4 132 0 0,2 32-2653 0 0,1 25-148 0 0,-16 129 1 0 0,5-138-80 0 0,-23 127-106 0 0,-28 123 161 0 0,31-119 6 0 0,24-141-76 0 0,-3-9 20 0 0,7-33-48 0 0,-1 0 0 0 0,1 0 1 0 0,0 19-1 0 0,3-23-1118 0 0,4-9-1204 0 0,-1 0 2040 0 0,9-5-1683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29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1 14280 0 0,'0'0'1102'0'0,"1"1"-719"0"0,14 33 4398 0 0,14 35-1811 0 0,-26-59-2973 0 0,0 0 0 0 0,-1 0 1 0 0,0 0-1 0 0,0 1 0 0 0,-1 14 0 0 0,0 8 30 0 0,0-8 8 0 0,-2 1 0 0 0,-5 42 0 0 0,-29 130 192 0 0,15-78 164 0 0,-9 36 317 0 0,24-131-628 0 0,-5 46 0 0 0,0 6 10 0 0,1-55 29 0 0,7-19-446 0 0,1 0-1 0 0,0 0 1 0 0,0-1-1 0 0,0 1 1 0 0,0 0 0 0 0,0 0-1 0 0,0 0 1 0 0,0 5-1 0 0</inkml:trace>
  <inkml:trace contextRef="#ctx0" brushRef="#br0" timeOffset="1">94 278 20239 0 0,'-9'7'243'0'0,"7"-6"-125"0"0,0 1 0 0 0,-1 0 0 0 0,1-1 0 0 0,0 1 0 0 0,-1-1 0 0 0,1 0 0 0 0,-1 0 0 0 0,1 0 0 0 0,-1 0-1 0 0,-3 1 1 0 0,-49 4 566 0 0,58-4-314 0 0,8 3 449 0 0,18 2 431 0 0,-6-4-1126 0 0,0-1 1 0 0,0-1-1 0 0,27-2 0 0 0,70-12 373 0 0,-95 10-368 0 0,-24 2-122 0 0,325-34 832 0 0,-186 25-737 0 0,198-6 79 0 0,-185 14 320 0 0,-77 0-1319 0 0,2 1-4150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3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78 20959 0 0,'-87'50'2343'0'0,"87"-50"-1630"0"0,2 0-664 0 0,0-1 0 0 0,0 1 0 0 0,0 0 0 0 0,1-1 0 0 0,-1 1-1 0 0,0 0 1 0 0,0 0 0 0 0,5 1 0 0 0,5 0 6 0 0,193-24 1231 0 0,-39 3-548 0 0,23 1-269 0 0,-99 11-403 0 0,146-11 32 0 0,-55 13-106 0 0,88-6-4105 0 0,-189 3 2128 0 0,-14-3-21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30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64 475 11520 0 0,'0'0'886'0'0,"-12"3"1618"0"0,12-3-2375 0 0,-1-1 0 0 0,0 1 0 0 0,0 0 0 0 0,0 0 0 0 0,0 0 0 0 0,1 0 0 0 0,-1 0 0 0 0,0 0 0 0 0,0 0 0 0 0,0 0 0 0 0,0 0 0 0 0,0 0 0 0 0,0 0 0 0 0,1 1 0 0 0,-1-1 0 0 0,0 0 0 0 0,0 1 0 0 0,0-1 0 0 0,1 0 0 0 0,-1 1 0 0 0,0-1 0 0 0,1 1 0 0 0,-1-1 0 0 0,0 1 0 0 0,1 0 0 0 0,-1-1 0 0 0,0 1 0 0 0,1-1 0 0 0,-1 1 0 0 0,1 0 0 0 0,-1 0 0 0 0,1-1 0 0 0,0 1 0 0 0,-1 0 0 0 0,1 0 0 0 0,0 0 0 0 0,-1 1 0 0 0,-2 5 1011 0 0,1 1-1 0 0,0-1 1 0 0,-1 11-1 0 0,2-13-1030 0 0,-5 30-109 0 0,2 1 0 0 0,0 36 0 0 0,4-57 0 0 0,0-1 0 0 0,1 0 0 0 0,1 1 0 0 0,1-1 0 0 0,0 0 0 0 0,1 0 0 0 0,10 26 0 0 0,-10-33 9 0 0,0 0-1 0 0,1 0 1 0 0,-1 0-1 0 0,2-1 1 0 0,-1 0 0 0 0,1 0-1 0 0,0 0 1 0 0,0-1-1 0 0,0 0 1 0 0,1 0-1 0 0,-1 0 1 0 0,1-1-1 0 0,12 5 1 0 0,-10-5 8 0 0,-1 0 0 0 0,1-1-1 0 0,0 0 1 0 0,1-1 0 0 0,-1 0 0 0 0,0 0 0 0 0,0-1-1 0 0,1 0 1 0 0,-1 0 0 0 0,1-2 0 0 0,13 0 0 0 0,-4-2 53 0 0,-1-1 1 0 0,1-1 0 0 0,-1-1-1 0 0,0 0 1 0 0,-1-1 0 0 0,0-1-1 0 0,0 0 1 0 0,0-2 0 0 0,-1 0-1 0 0,-1 0 1 0 0,0-2 0 0 0,0 0-1 0 0,18-19 1 0 0,-14 10 1 0 0,-2 0 0 0 0,0-2 0 0 0,16-27-1 0 0,-25 37-52 0 0,-2-1 0 0 0,1 1 0 0 0,-2-1 0 0 0,0 0 0 0 0,-1 0 0 0 0,0-1 0 0 0,3-22 0 0 0,-7 32-5 0 0,1 0 0 0 0,-1-1 1 0 0,0 1-1 0 0,0-1 0 0 0,-1 1 1 0 0,0 0-1 0 0,1-1 1 0 0,-2 1-1 0 0,1 0 0 0 0,-1 0 1 0 0,0 0-1 0 0,0 0 0 0 0,0 0 1 0 0,0 0-1 0 0,-1 1 0 0 0,0-1 1 0 0,0 1-1 0 0,0-1 1 0 0,-1 1-1 0 0,1 0 0 0 0,-1 1 1 0 0,0-1-1 0 0,0 0 0 0 0,-1 1 1 0 0,1 0-1 0 0,-1 0 1 0 0,1 1-1 0 0,-1-1 0 0 0,0 1 1 0 0,0 0-1 0 0,0 0 0 0 0,0 0 1 0 0,0 1-1 0 0,0 0 1 0 0,-1 0-1 0 0,1 0 0 0 0,0 1 1 0 0,-1 0-1 0 0,1 0 0 0 0,-1 0 1 0 0,1 0-1 0 0,0 1 0 0 0,-1 0 1 0 0,-4 2-1 0 0,-1 0-45 0 0,0 0 0 0 0,1 1 0 0 0,-20 10-1 0 0,26-11 20 0 0,-1-1 0 0 0,1 1-1 0 0,-1 0 1 0 0,1 1-1 0 0,0-1 1 0 0,1 1 0 0 0,-1 0-1 0 0,0 0 1 0 0,1 0-1 0 0,-5 7 1 0 0,7-9-10 0 0,0 1 0 0 0,1 0-1 0 0,-1 0 1 0 0,0-1 0 0 0,1 1 0 0 0,0 0 0 0 0,0 0 0 0 0,0 0 0 0 0,0-1-1 0 0,0 1 1 0 0,0 0 0 0 0,1 0 0 0 0,-1 0 0 0 0,1-1 0 0 0,0 1-1 0 0,0 0 1 0 0,0-1 0 0 0,0 1 0 0 0,0 0 0 0 0,0-1 0 0 0,1 0 0 0 0,-1 1-1 0 0,4 3 1 0 0,2 2-120 0 0,-1 0-1 0 0,1-1 1 0 0,0 0-1 0 0,1 0 1 0 0,11 8-1 0 0,-10-9 36 0 0,1 0 0 0 0,1-1 0 0 0,-1 0 0 0 0,0-1-1 0 0,1 0 1 0 0,0-1 0 0 0,0 0 0 0 0,0-1 0 0 0,1 0-1 0 0,18 1 1 0 0,-5-3-167 0 0,-1 0-1 0 0,1-2 1 0 0,45-8-1 0 0,-45 4 159 0 0,41-18 0 0 0,-35 12 61 0 0,-5 2 142 0 0,1-2 1 0 0,-2-1-1 0 0,0-2 0 0 0,0 0 0 0 0,-1-1 0 0 0,-1-1 0 0 0,-1-2 0 0 0,23-24 0 0 0,-30 26 83 0 0,-1 0-1 0 0,-1-1 1 0 0,0 0 0 0 0,-1-2-1 0 0,-2 1 1 0 0,0-1-1 0 0,-1-1 1 0 0,0 1 0 0 0,9-40-1 0 0,-13 32 115 0 0,-1 0 0 0 0,-2 0-1 0 0,0-40 1 0 0,-10 22 261 0 0,-2 67-469 0 0,-9 77-286 0 0,-12 150 0 0 0,30-233 222 0 0,-5 106-104 0 0,12 145 0 0 0,1-42 136 0 0,-2-141-45 0 0,0 29-139 0 0,-6-112 7 0 0,-3 0 95 0 0,1-1-1 0 0,0 1 1 0 0,0-1 0 0 0,0 0 0 0 0,0-1 0 0 0,0 1 0 0 0,0 0 0 0 0,0-1 0 0 0,1 1 0 0 0,-1-1 0 0 0,0 0 0 0 0,1 0 0 0 0,0 0 0 0 0,-3-3 0 0 0,-8-8 4 0 0,-13-17 0 0 0,23 26 33 0 0,-4-4 82 0 0,1 0 1 0 0,0-1-1 0 0,1 0 1 0 0,0 0-1 0 0,1 0 0 0 0,0 0 1 0 0,0-1-1 0 0,1 0 1 0 0,0 0-1 0 0,0 0 1 0 0,1 0-1 0 0,1 0 1 0 0,0 0-1 0 0,0 0 1 0 0,1-1-1 0 0,2-19 1 0 0,1 12 15 0 0,0 1 0 0 0,2-1 0 0 0,0 1-1 0 0,1 0 1 0 0,0 0 0 0 0,2 1 0 0 0,0 0 0 0 0,18-28 0 0 0,-18 32-66 0 0,2 0 0 0 0,-1 1 1 0 0,2 0-1 0 0,0 0 0 0 0,17-14 0 0 0,-19 20-108 0 0,0-1-1 0 0,-1 1 0 0 0,2 0 1 0 0,-1 1-1 0 0,0 0 0 0 0,1 0 1 0 0,0 1-1 0 0,0 0 0 0 0,10-1 1 0 0,-14 3-86 0 0,44-5-1837 0 0,-14 6-4452 0 0,-1 4-1518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32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575 51 22663 0 0,'-8'-3'604'0'0,"0"0"0"0"0,0 1 0 0 0,-11-2 0 0 0,12 3-589 0 0,0-1 0 0 0,0 0 0 0 0,0 0 0 0 0,-9-4 0 0 0,-7-3 190 0 0,17 7-112 0 0,-3-1-1 0 0,0 0 0 0 0,0 1 0 0 0,0 0-1 0 0,-1 0 1 0 0,1 1 0 0 0,-1 0-1 0 0,1 1 1 0 0,-20 1 0 0 0,17 2-96 0 0,0 0 1 0 0,0 0 0 0 0,1 1-1 0 0,-1 1 1 0 0,1 0-1 0 0,0 0 1 0 0,0 1 0 0 0,1 1-1 0 0,0 0 1 0 0,0 0-1 0 0,0 1 1 0 0,1 0-1 0 0,0 1 1 0 0,1 0 0 0 0,-9 10-1 0 0,0 3-70 0 0,1 0 0 0 0,0 1 0 0 0,2 1 0 0 0,-17 38 1 0 0,24-45-12 0 0,0 2 1 0 0,1-1 0 0 0,0 1-1 0 0,2 0 1 0 0,1 0 0 0 0,0 1 0 0 0,0 24-1 0 0,2-24 84 0 0,2 0 0 0 0,0 0-1 0 0,1 0 1 0 0,2 0 0 0 0,0 0-1 0 0,0 0 1 0 0,2-1 0 0 0,8 20-1 0 0,-11-34 2 0 0,8 18 0 0 0,23 39 0 0 0,-30-55 5 0 0,0 0 0 0 0,-1 0 0 0 0,0 1-1 0 0,4 15 1 0 0,-6-22-2 0 0,-1 0 373 0 0,-9 15 289 0 0,2-12-583 0 0,0 0 0 0 0,0 0 0 0 0,0-1-1 0 0,-1 0 1 0 0,1 0 0 0 0,-1 0 0 0 0,0-1 0 0 0,-9 1 0 0 0,6-1 190 0 0,0 1 1 0 0,1 0 0 0 0,-17 7 0 0 0,18-7-20 0 0,13-3-257 0 0,5-1-128 0 0,-1 0-1 0 0,1 0 1 0 0,13-4 0 0 0,-2-4-58 0 0,-1-1 1 0 0,0-1-1 0 0,35-26 0 0 0,45-48 45 0 0,-16 12 65 0 0,-69 60 74 0 0,16-17 0 0 0,-17 16-20 0 0,23-18 0 0 0,30-14 26 0 0,-66 45 2 0 0,1 0 1 0 0,0 1-1 0 0,0-1 0 0 0,0 1 0 0 0,0-1 0 0 0,0 1 1 0 0,0 0-1 0 0,0-1 0 0 0,0 1 0 0 0,-1 0 0 0 0,1 0 1 0 0,0 0-1 0 0,0-1 0 0 0,0 1 0 0 0,0 0 0 0 0,0 0 1 0 0,0 0-1 0 0,0 1 0 0 0,0-1 0 0 0,0 0 0 0 0,0 0 1 0 0,0 0-1 0 0,0 1 0 0 0,0-1 0 0 0,0 1 0 0 0,0-1 1 0 0,0 1-1 0 0,0-1 0 0 0,0 1 0 0 0,-1-1 0 0 0,1 1 1 0 0,0 0-1 0 0,0-1 0 0 0,-1 1 0 0 0,1 0 0 0 0,0 0 1 0 0,-1-1-1 0 0,1 1 0 0 0,-1 0 0 0 0,1 0 0 0 0,-1 0 1 0 0,1 0-1 0 0,-1 1 0 0 0,4 6 42 0 0,-2-1 0 0 0,1 1-1 0 0,-1 0 1 0 0,2 11 0 0 0,-2-8-29 0 0,28 137 126 0 0,-28-112-141 0 0,-2-31 0 0 0,-1-1 0 0 0,2 1 0 0 0,-1 0 0 0 0,0-1 0 0 0,1 1 0 0 0,0 0 0 0 0,0-1 0 0 0,0 1 0 0 0,1-1 0 0 0,0 0 0 0 0,-1 1 0 0 0,5 6 0 0 0,-1-4 0 0 0,1 0 0 0 0,-1 0 0 0 0,1 0 0 0 0,0-1 0 0 0,0 1 0 0 0,12 7 0 0 0,-13-11 0 0 0,-1 0 0 0 0,1 0 0 0 0,0-1 0 0 0,0 0 0 0 0,-1 0 0 0 0,2 0 0 0 0,-1-1 0 0 0,0 1 0 0 0,0-1 0 0 0,0 0 0 0 0,1-1 0 0 0,5 1 0 0 0,-4-1 7 0 0,0-1 1 0 0,-1 0-1 0 0,1 0 0 0 0,-1 0 0 0 0,0-1 0 0 0,1 1 1 0 0,-1-1-1 0 0,0-1 0 0 0,0 0 0 0 0,11-6 0 0 0,-7 2 132 0 0,0 0-1 0 0,-1-1 0 0 0,0 0 1 0 0,0 0-1 0 0,8-12 0 0 0,-11 13-101 0 0,7-8 34 0 0,16-24-1 0 0,-28 37 59 0 0,7 11-65 0 0,-3-2-64 0 0,0 1 0 0 0,-1-1 0 0 0,0 1 0 0 0,0 0 0 0 0,4 13 0 0 0,2 2 0 0 0,-7-16-10 0 0,0-1-1 0 0,1 0 1 0 0,-1 0-1 0 0,1 0 1 0 0,1 0-1 0 0,-1-1 1 0 0,1 0 0 0 0,0 0-1 0 0,0 0 1 0 0,11 8-1 0 0,-12-10 0 0 0,1-1-1 0 0,-1 0 0 0 0,1 0 1 0 0,0 0-1 0 0,-1 0 1 0 0,1-1-1 0 0,0 0 0 0 0,0 0 1 0 0,0 0-1 0 0,0 0 1 0 0,0-1-1 0 0,0 0 1 0 0,0 0-1 0 0,0 0 0 0 0,0-1 1 0 0,7-1-1 0 0,0-1 14 0 0,1-1 1 0 0,-1-1-1 0 0,0 0 0 0 0,0 0 1 0 0,-1-1-1 0 0,0-1 0 0 0,0 0 0 0 0,0-1 1 0 0,-1 0-1 0 0,0 0 0 0 0,-1-1 1 0 0,16-18-1 0 0,-3 0 6 0 0,-2-1 1 0 0,0-1 0 0 0,24-51-1 0 0,-27 45-26 0 0,-3-1 1 0 0,13-44-1 0 0,-20 59 9 0 0,-3 9 11 0 0,0 0 0 0 0,-1 0 1 0 0,2-19-1 0 0,-4 22 28 0 0,1 0-1 0 0,0 0 1 0 0,0 0 0 0 0,7-15 0 0 0,-9 22-22 0 0,1 4-12 0 0,0 0-1 0 0,-1 0 0 0 0,1-1 1 0 0,0 1-1 0 0,0 0 1 0 0,0 0-1 0 0,0 0 1 0 0,0-1-1 0 0,0 1 1 0 0,1 0-1 0 0,1 1 0 0 0,5 8-153 0 0,-2-2 70 0 0,0-1 0 0 0,1 0 0 0 0,0 0 0 0 0,0-1 0 0 0,0 0 0 0 0,1 0 0 0 0,0 0 0 0 0,1-1 0 0 0,0 0 0 0 0,-1-1 0 0 0,2 0 1 0 0,-1-1-1 0 0,0 1 0 0 0,1-2 0 0 0,0 1 0 0 0,0-1 0 0 0,0-1 0 0 0,0 0 0 0 0,1-1 0 0 0,-1 1 0 0 0,0-2 0 0 0,18 0 0 0 0,8-4 154 0 0,60-12 0 0 0,-83 12 29 0 0,-5 0-7 0 0,-7 3 191 0 0,-4 2-209 0 0,1-1 1 0 0,-1 1 0 0 0,0 0 0 0 0,0 0-1 0 0,1 0 1 0 0,-1 0 0 0 0,1 1 0 0 0,-1-1-1 0 0,1 1 1 0 0,0-1 0 0 0,-5 5 0 0 0,-3 4 14 0 0,0 0 1 0 0,0 1-1 0 0,1 0 1 0 0,1 1 0 0 0,-10 15-1 0 0,10-14-80 0 0,0 0 1 0 0,1 1-1 0 0,0 0 0 0 0,1 0 1 0 0,1 0-1 0 0,0 1 0 0 0,1 0 1 0 0,-3 17-1 0 0,7-27-18 0 0,0 0-1 0 0,0-1 1 0 0,0 1 0 0 0,1 0-1 0 0,-1-1 1 0 0,1 1 0 0 0,0-1-1 0 0,0 1 1 0 0,3 5 0 0 0,-3-8-1 0 0,0-1 1 0 0,0 1 0 0 0,0 0-1 0 0,0 0 1 0 0,0-1 0 0 0,0 1-1 0 0,0-1 1 0 0,1 1 0 0 0,-1-1-1 0 0,1 1 1 0 0,-1-1 0 0 0,1 0-1 0 0,0 0 1 0 0,-1 0 0 0 0,1 1-1 0 0,0-2 1 0 0,0 1 0 0 0,0 0-1 0 0,0 0 1 0 0,0-1 0 0 0,0 1-1 0 0,0-1 1 0 0,2 1 0 0 0,5-1 7 0 0,-1 0 0 0 0,1 0 0 0 0,-1-1 1 0 0,1-1-1 0 0,-1 1 0 0 0,1-1 0 0 0,-1-1 0 0 0,11-4 0 0 0,-3 1 1 0 0,-1-1-1 0 0,-1-1 1 0 0,20-14-1 0 0,-24 14 6 0 0,0 0 0 0 0,14-17 0 0 0,4-3 0 0 0,28-22 0 0 0,-47 46 0 0 0,-7 4-2 0 0,0-1-1 0 0,0 1 1 0 0,0 0 0 0 0,0 0-1 0 0,-1 0 1 0 0,1 1 0 0 0,0-1-1 0 0,0 0 1 0 0,0 1 0 0 0,0-1-1 0 0,-1 1 1 0 0,1-1 0 0 0,0 1-1 0 0,-1 0 1 0 0,1 0 0 0 0,0 0-1 0 0,-1 0 1 0 0,1 0 0 0 0,1 2-1 0 0,3 3-3 0 0,-1-1-1 0 0,0 1 1 0 0,6 10-1 0 0,0-2 6 0 0,-4-3-16 0 0,2-1 1 0 0,-1-1 0 0 0,2 1 0 0 0,-1-1-1 0 0,16 10 1 0 0,-19-15-3 0 0,0 0 0 0 0,0-1 0 0 0,0 0 1 0 0,0 0-1 0 0,1-1 0 0 0,0 1 0 0 0,-1-1 0 0 0,1-1 0 0 0,0 1 0 0 0,0-1 0 0 0,14 0 1 0 0,-3-2-12 0 0,0-1 0 0 0,0 0 0 0 0,0-2 0 0 0,0 0 0 0 0,0-1 1 0 0,-1-1-1 0 0,0 0 0 0 0,21-11 0 0 0,1-4-52 0 0,-2-1 1 0 0,47-36-1 0 0,44-43-73 0 0,-101 77 147 0 0,-2 0 0 0 0,36-46 1 0 0,-23 20-127 0 0,64-82-87 0 0,-85 113 285 0 0,-16 31-11 0 0,-77 379-209 0 0,21-129 200 0 0,-9 41 38 0 0,53-255-28 0 0,-37 143 74 0 0,28-119-128 0 0,-57 140 0 0 0,53-161 0 0 0,15-35 0 0 0,1 0 0 0 0,-7 23 0 0 0,13-32 0 0 0,0-1 0 0 0,-1 1 0 0 0,0-1 0 0 0,0 0 0 0 0,-7 12 0 0 0,3-10-12 0 0,8-10-9 0 0,0 0 0 0 0,0 0 0 0 0,0-1 0 0 0,-1 1 1 0 0,1 0-1 0 0,-1 0 0 0 0,1 0 0 0 0,0-4 0 0 0,-1 2-16 0 0,7-23-158 0 0,0 0 0 0 0,1 0 0 0 0,2 1 0 0 0,16-32 0 0 0,126-284-119 0 0,-89 191 248 0 0,11-37 145 0 0,-57 147-17 0 0,8-22 142 0 0,43-74-1 0 0,0 28 945 0 0,-68 110-1134 0 0,0-1 0 0 0,1 0-1 0 0,-1 0 1 0 0,0 0 0 0 0,0 0-1 0 0,0 0 1 0 0,0 0 0 0 0,0 0 0 0 0,0 0-1 0 0,0 1 1 0 0,0-1 0 0 0,0 0-1 0 0,0 0 1 0 0,0 0 0 0 0,0 0-1 0 0,0 0 1 0 0,1 0 0 0 0,-1 0 0 0 0,0 0-1 0 0,0 0 1 0 0,0 0 0 0 0,0 0-1 0 0,0 0 1 0 0,0 0 0 0 0,0 0 0 0 0,0 0-1 0 0,1 0 1 0 0,-1 0 0 0 0,0 0-1 0 0,0 0 1 0 0,0 0 0 0 0,0 0-1 0 0,0 0 1 0 0,0 0 0 0 0,0 0 0 0 0,1 0-1 0 0,-1 0 1 0 0,0 0 0 0 0,0 0-1 0 0,0 0 1 0 0,0 0 0 0 0,0 0-1 0 0,0 0 1 0 0,0 0 0 0 0,0 0 0 0 0,0 0-1 0 0,1 0 1 0 0,-1 0 0 0 0,0-1-1 0 0,0 1 1 0 0,0 0 0 0 0,0 0 0 0 0,0 0-1 0 0,0 0 1 0 0,0 0 0 0 0,0 0-1 0 0,0 0 1 0 0,0 0 0 0 0,0-1-1 0 0,0 1 1 0 0,0 0 0 0 0,0 0 0 0 0,0 0-1 0 0,0 0 1 0 0,0 0 0 0 0,0 0-1 0 0,0 0 1 0 0,0 14 265 0 0,-4 19-106 0 0,-2 8 82 0 0,-5 26-313 0 0,8-58 30 0 0,1 0-1 0 0,1 0 0 0 0,-1 0 1 0 0,2 1-1 0 0,-1-1 0 0 0,2 13 0 0 0,-1-20 18 0 0,0 0 0 0 0,0 1 0 0 0,1-1 0 0 0,-1 0-1 0 0,1 0 1 0 0,-1 0 0 0 0,1 0 0 0 0,0 0-1 0 0,0 0 1 0 0,0 0 0 0 0,0 0 0 0 0,0-1 0 0 0,0 1-1 0 0,1 0 1 0 0,-1-1 0 0 0,1 1 0 0 0,-1-1-1 0 0,1 1 1 0 0,-1-1 0 0 0,1 1 0 0 0,0-1 0 0 0,0 0-1 0 0,0 0 1 0 0,-1 0 0 0 0,1 0 0 0 0,0 0-1 0 0,0-1 1 0 0,0 1 0 0 0,0 0 0 0 0,1-1 0 0 0,-1 0-1 0 0,0 1 1 0 0,2-1 0 0 0,9 0-58 0 0,-1-1 1 0 0,1 0-1 0 0,-1-1 0 0 0,16-4 1 0 0,-18 3 76 0 0,10-3 13 0 0,1-1-1 0 0,-1 0 1 0 0,32-19-1 0 0,-4 3-22 0 0,20-9 2 0 0,-37 16 0 0 0,0 1 0 0 0,1 2 0 0 0,60-16 0 0 0,-86 28 16 0 0,1 0 0 0 0,-1 1 1 0 0,1 0-1 0 0,-1 0 0 0 0,0 0 0 0 0,1 1 0 0 0,-1 0 0 0 0,0 0 0 0 0,1 1 1 0 0,-1 0-1 0 0,0 0 0 0 0,0 0 0 0 0,0 0 0 0 0,-1 1 0 0 0,1 0 0 0 0,0 1 1 0 0,-1-1-1 0 0,0 1 0 0 0,0 0 0 0 0,0 0 0 0 0,0 1 0 0 0,-1-1 0 0 0,0 1 0 0 0,0 0 1 0 0,0 0-1 0 0,0 0 0 0 0,-1 1 0 0 0,3 6 0 0 0,2 4 32 0 0,-2 0 0 0 0,0 0 0 0 0,-1 1 0 0 0,4 20-1 0 0,6 70 110 0 0,-9-79-53 0 0,-5-23-69 0 0,0 1 0 0 0,1-1 1 0 0,-2 0-1 0 0,2 8 0 0 0,-2-9-40 0 0,0 3 93 0 0,0-1 0 0 0,-1 0 0 0 0,1 1 0 0 0,-3 8 0 0 0,3-13-50 0 0,-1-1 0 0 0,0 1 0 0 0,1 0-1 0 0,-1-1 1 0 0,0 1 0 0 0,0 0 0 0 0,0-1-1 0 0,0 1 1 0 0,0-1 0 0 0,0 0 0 0 0,0 1-1 0 0,0-1 1 0 0,-1 0 0 0 0,1 0 0 0 0,-1 0-1 0 0,1 0 1 0 0,-1 0 0 0 0,1 0 0 0 0,-1 0-1 0 0,-2 1 1 0 0,-7 1 134 0 0,1 0-1 0 0,-1 0 1 0 0,0-1 0 0 0,0-1-1 0 0,-19 1 1 0 0,-56-7 277 0 0,32 1-252 0 0,16 2-85 0 0,1 1-116 0 0,-54-9 0 0 0,86 10 9 0 0,-59-12-858 0 0,-83-26 1 0 0,95 19-16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34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55 404 22055 0 0,'-2'0'79'0'0,"1"1"0"0"0,-1-1-1 0 0,0 1 1 0 0,0-1-1 0 0,0 0 1 0 0,0 0 0 0 0,1 0-1 0 0,-1 0 1 0 0,0 0 0 0 0,0 0-1 0 0,0 0 1 0 0,0-1-1 0 0,0 1 1 0 0,1-1 0 0 0,-1 1-1 0 0,0-1 1 0 0,0 0-1 0 0,1 0 1 0 0,-1 0 0 0 0,0 0-1 0 0,1 0 1 0 0,-1 0 0 0 0,1 0-1 0 0,0 0 1 0 0,-1 0-1 0 0,1-1 1 0 0,0 1 0 0 0,0-1-1 0 0,-1 1 1 0 0,0-2 0 0 0,2 0-19 0 0,-1 1-1 0 0,0 0 1 0 0,1-1 0 0 0,0 1 0 0 0,-1 0 0 0 0,1-1 0 0 0,0 1 0 0 0,0-1 0 0 0,1 1 0 0 0,-1 0 0 0 0,1-5 0 0 0,0 4 7 0 0,0-9 96 0 0,1-5-81 0 0,1 1 0 0 0,0-1 0 0 0,1 0 0 0 0,10-24 1 0 0,-1 9-70 0 0,-10 23 0 0 0,1 0 0 0 0,-1 0 0 0 0,2 0 0 0 0,-1 1 0 0 0,1-1 0 0 0,0 1-1 0 0,1 1 1 0 0,0-1 0 0 0,8-8 0 0 0,18-15 64 0 0,-24 24-72 0 0,-1-1 0 0 0,1 1 1 0 0,0 1-1 0 0,0-1 0 0 0,19-9 0 0 0,-20 12 0 0 0,-2 2 15 0 0,-1-1 0 0 0,0 1 0 0 0,1 0 0 0 0,0 0-1 0 0,-1 0 1 0 0,1 1 0 0 0,0 0 0 0 0,0 0 0 0 0,0 0 0 0 0,0 0 0 0 0,0 1-1 0 0,0 0 1 0 0,0 0 0 0 0,0 0 0 0 0,8 2 0 0 0,-6 0-19 0 0,0 0 0 0 0,-1 0 0 0 0,1 0 0 0 0,-1 1 0 0 0,0 0 0 0 0,1 1 0 0 0,-1-1 0 0 0,-1 1 0 0 0,1 0 0 0 0,0 1 0 0 0,-1-1 0 0 0,0 1 0 0 0,6 7 0 0 0,1 4-1 0 0,-1 0 0 0 0,-1 0-1 0 0,15 29 1 0 0,-18-28-1 0 0,0 0 0 0 0,-1 1 0 0 0,0-1 0 0 0,-2 1-1 0 0,0 0 1 0 0,2 22 0 0 0,-4-4 34 0 0,-1 0 1 0 0,-4 44-1 0 0,1-64 75 0 0,-1 0 0 0 0,-9 27 0 0 0,3-10 52 0 0,27-100 1008 0 0,0 21-1166 0 0,-6 16-27 0 0,45-115-32 0 0,-45 119-47 0 0,16-25 0 0 0,-25 46 98 0 0,0 1 0 0 0,1-1 0 0 0,-1 1 0 0 0,1 0 0 0 0,0 0 0 0 0,0 0 0 0 0,0 0 0 0 0,9-5-1 0 0,-11 9 247 0 0,10 4-185 0 0,-8-2-80 0 0,0 1 0 0 0,0-1 0 0 0,0 1 0 0 0,0 0 0 0 0,-1 0 0 0 0,1 1 0 0 0,-1-1 0 0 0,0 1 0 0 0,0 0 0 0 0,5 7 0 0 0,-2 1 130 0 0,-1 0-1 0 0,7 19 1 0 0,-4-7-152 0 0,3 9 113 0 0,-3 0-1 0 0,0 1 1 0 0,-3 0 0 0 0,3 42-1 0 0,-5-57-341 0 0,0 0 1 0 0,1-1-1 0 0,1 1 1 0 0,1-1-1 0 0,1 0 0 0 0,0-1 1 0 0,15 26-1 0 0,-14-32-2423 0 0,1-6-5956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3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0 553 24447 0 0,'0'0'2218'0'0,"2"1"-1830"0"0,12 7-377 0 0,0-1 1 0 0,0-1 0 0 0,0 0 0 0 0,1-1 0 0 0,0-1 0 0 0,0 0 0 0 0,0-1 0 0 0,0-1 0 0 0,18 1 0 0 0,16-2-75 0 0,79-7 0 0 0,-35-5-1005 0 0,-28 2-1386 0 0,-2 4-4508 0 0,-30 2-200 0 0</inkml:trace>
  <inkml:trace contextRef="#ctx0" brushRef="#br0" timeOffset="1">1193 0 10592 0 0,'-3'20'944'0'0,"-7"-1"-752"0"0,2 1-192 0 0,-2 6 0 0 0,-3 6 3536 0 0,10 2 671 0 0,-2 10 137 0 0,0 6 24 0 0,2 5-3496 0 0,-2 7-696 0 0,0 1-176 0 0,5 4 0 0 0,0 2 0 0 0,0 1-96 0 0,-4 8 16 0 0,8 4 0 0 0,1-4-1168 0 0,-5 8-224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45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32 10592 0 0,'0'0'818'0'0,"-1"-8"-262"0"0,0 4-173 0 0,0 2 555 0 0,0 0 0 0 0,0 0 0 0 0,0 0 0 0 0,1 0 0 0 0,-1 0-1 0 0,1 0 1 0 0,-1 0 0 0 0,1-2 0 0 0,-1 4-721 0 0,1 0-1 0 0,-1 1 1 0 0,1-1 0 0 0,-1 0 0 0 0,1 1-1 0 0,-1-1 1 0 0,1 0 0 0 0,-1 1-1 0 0,1-1 1 0 0,-1 1 0 0 0,1-1 0 0 0,0 1-1 0 0,-1-1 1 0 0,1 1 0 0 0,-1-1-1 0 0,1 1 1 0 0,0-1 0 0 0,0 1 0 0 0,-1-1-1 0 0,1 1 1 0 0,0-1 0 0 0,0 1-1 0 0,0 0 1 0 0,0-1 0 0 0,0 1 0 0 0,0-1-1 0 0,0 2 1 0 0,-4 25-1062 0 0,3-15 1271 0 0,-10 47-389 0 0,6-37 133 0 0,-4 40 1 0 0,5-16 201 0 0,-10 48 0 0 0,2-23 122 0 0,-10 45-25 0 0,0-3-314 0 0,15-73-59 0 0,-13 41 0 0 0,-5 29-22 0 0,5-19-144 0 0,20-89 162 0 0,-4 11-2528 0 0,5-35-8421 0 0,-1 0 4103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46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3 333 6912 0 0,'0'1'178'0'0,"1"0"-140"0"0,-1-1 0 0 0,0 1 1 0 0,0-1-1 0 0,0 1 0 0 0,0-1 1 0 0,0 1-1 0 0,0-1 0 0 0,0 1 1 0 0,0-1-1 0 0,0 1 1 0 0,-4 9 13076 0 0,8-8-12242 0 0,0 0-1 0 0,0 0 1 0 0,0 0 0 0 0,0-1-1 0 0,7 2 1 0 0,25 1 456 0 0,40-8-1866 0 0,-65 3 931 0 0,63-11 32 0 0,88-23 0 0 0,65-11-120 0 0,-92 33-473 0 0,-122 12 165 0 0,0 0-1 0 0,0 1 0 0 0,0 0 0 0 0,0 1 0 0 0,24 4 0 0 0,-10-3 9 0 0,-22-2-92 0 0,-1 0 1 0 0,1 0-1 0 0,0 1 0 0 0,-1-1 0 0 0,1 1 0 0 0,-1 0 0 0 0,7 3 0 0 0,-9-4-178 0 0,0 1 1 0 0,0 0-1 0 0,0-1 0 0 0,0 0 1 0 0,1 1-1 0 0,-1-1 0 0 0,4 0 1 0 0,-4 0-1144 0 0</inkml:trace>
  <inkml:trace contextRef="#ctx0" brushRef="#br0" timeOffset="1">1647 41 17999 0 0,'0'0'1632'0'0,"0"0"-1618"0"0,0-1 0 0 0,0 1 0 0 0,0-1 0 0 0,0 1 0 0 0,0 0 0 0 0,-1-1 0 0 0,1 1 0 0 0,0 0 0 0 0,0-1 0 0 0,0 1-1 0 0,0 0 1 0 0,-1-1 0 0 0,1 1 0 0 0,0 0 0 0 0,0 0 0 0 0,-1-1 0 0 0,1 1 0 0 0,0 0 0 0 0,0 0 0 0 0,-1-1 0 0 0,1 1-1 0 0,-1 0 1 0 0,-9-6 886 0 0,-1 0 0 0 0,0 1-1 0 0,-22-7 1 0 0,28 11-731 0 0,0 0 0 0 0,-1 0 1 0 0,1 0-1 0 0,-1 1 0 0 0,1-1 0 0 0,0 1 1 0 0,-1 0-1 0 0,1 1 0 0 0,-1-1 0 0 0,1 1 1 0 0,-1 0-1 0 0,1 1 0 0 0,0-1 0 0 0,0 1 1 0 0,-7 4-1 0 0,5-3-103 0 0,1 0 0 0 0,0 1 0 0 0,0 0 1 0 0,1 1-1 0 0,-1-1 0 0 0,1 1 0 0 0,0 0 1 0 0,0 1-1 0 0,0-1 0 0 0,1 1 0 0 0,-5 7 1 0 0,-15 29 117 0 0,3 1 1 0 0,-31 86 0 0 0,36-84-76 0 0,-7 17 204 0 0,3 2 0 0 0,-18 103 0 0 0,30-115-117 0 0,2-16-19 0 0,-2 64 1 0 0,7-58-101 0 0,3 0 0 0 0,11 72 0 0 0,-11-102-195 0 0,1 0 0 0 0,0 0 0 0 0,1-1 0 0 0,0 0 0 0 0,1 0 0 0 0,0 0 0 0 0,1 0 0 0 0,0-1 0 0 0,0 0 0 0 0,2 0 0 0 0,-1 0 0 0 0,1-1 0 0 0,0 0 0 0 0,14 11 0 0 0,-19-18-130 0 0,0 0 0 0 0,0 0 0 0 0,0 0 0 0 0,0 0-1 0 0,0-1 1 0 0,1 0 0 0 0,-1 1 0 0 0,1-1 0 0 0,-1 0 0 0 0,1-1 0 0 0,0 1 0 0 0,-1 0-1 0 0,1-1 1 0 0,6 0 0 0 0,-4-1-1025 0 0,-1 1-1 0 0,0-1 1 0 0,1-1 0 0 0,-1 1-1 0 0,0-1 1 0 0,5-2 0 0 0,3-3-5223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47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14 148 21023 0 0,'-9'0'2235'0'0,"5"0"-408"0"0,9 13-2242 0 0,3 5 331 0 0,-1 0 0 0 0,-1 1 0 0 0,-1 0 0 0 0,-1 1 0 0 0,0-1 0 0 0,1 30 0 0 0,-4-16 136 0 0,-1 0 0 0 0,-2 0 0 0 0,-6 36 0 0 0,-5-20 151 0 0,10-41 109 0 0,0 1 1 0 0,1 0-1 0 0,0 0 0 0 0,0 0 1 0 0,0 16-1 0 0,3-30-300 0 0,-1-1 0 0 0,2 1-1 0 0,-1 0 1 0 0,0 0 0 0 0,4-6-1 0 0,0-4-9 0 0,15-47 4 0 0,42-89-1 0 0,-55 137 44 0 0,14-18 1 0 0,-6 9 72 0 0,-14 23-117 0 0,0 0-1 0 0,1 0 1 0 0,-1 0 0 0 0,0 1-1 0 0,0-1 1 0 0,0 1-1 0 0,0-1 1 0 0,0 1-1 0 0,0-1 1 0 0,0 1 0 0 0,0-1-1 0 0,0 1 1 0 0,0 0-1 0 0,0 0 1 0 0,1 1 0 0 0,-1-1 1 0 0,2 1-17 0 0,0 1-1 0 0,0 0 1 0 0,0 0-1 0 0,0 0 1 0 0,-1 0-1 0 0,1 1 0 0 0,-1-1 1 0 0,0 1-1 0 0,0 0 1 0 0,-1-1-1 0 0,3 8 1 0 0,9 16-27 0 0,-6-14 79 0 0,-1 0-1 0 0,-1 0 1 0 0,0 0-1 0 0,-1 1 1 0 0,3 17-1 0 0,10 28 147 0 0,-1-10-19 0 0,9 20-50 0 0,-23-64-185 0 0,-2-4-305 0 0,0 1-1 0 0,1-1 1 0 0,-1 0 0 0 0,1 1-1 0 0,0-1 1 0 0,-1 0 0 0 0,1 0-1 0 0,0 0 1 0 0,1 2-1 0 0,-1-3 280 0 0,-1 1 0 0 0,1-1-1 0 0,-1 0 1 0 0,1 0-1 0 0,-1 0 1 0 0,1 0-1 0 0,0 0 1 0 0,-1 1-1 0 0,1-1 1 0 0,-1 0-1 0 0,1 0 1 0 0,-1-1 0 0 0,1 1-1 0 0,-1 0 1 0 0,1 0-1 0 0,0 0 1 0 0,-1 0-1 0 0,1 0 1 0 0,-1-1-1 0 0,1 1 1 0 0,-1 0 0 0 0,1 0-1 0 0,-1-1 1 0 0,1 1-1 0 0,-1 0 1 0 0,0-1-1 0 0,1 1 1 0 0,-1 0-1 0 0,1-1 1 0 0,-1 1 0 0 0,1-2-1 0 0,16-21-3307 0 0,-8 9 1524 0 0</inkml:trace>
  <inkml:trace contextRef="#ctx0" brushRef="#br0" timeOffset="1.46">353 121 3224 0 0,'0'-10'89'0'0,"0"0"-33"0"0,0-1-1 0 0,-1 1 1 0 0,-2-16 0 0 0,0-1 3295 0 0,3 25-2287 0 0,0 0-1 0 0,0-1 1 0 0,1 1-1 0 0,-1 0 1 0 0,0 0-1 0 0,1 0 1 0 0,0 0-1 0 0,-1 0 1 0 0,4-5 3616 0 0,9 7-4006 0 0,-4 2-586 0 0,-1 0-1 0 0,1 0 1 0 0,0 1 0 0 0,0 0 0 0 0,13 7 0 0 0,39 26 299 0 0,-36-18-353 0 0,0 2 0 0 0,-1 0 0 0 0,27 30 0 0 0,55 76 121 0 0,-91-107 8 0 0,0 0 0 0 0,-2 2 0 0 0,-1-1 0 0 0,0 2 1 0 0,-2-1-1 0 0,0 2 0 0 0,-1-1 0 0 0,-2 1 0 0 0,0 0 0 0 0,-2 1 0 0 0,0 0 1 0 0,-1 0-1 0 0,-2 0 0 0 0,-1 0 0 0 0,0 0 0 0 0,-6 43 0 0 0,1-38 38 0 0,-1-1 0 0 0,-1 1 1 0 0,-1-2-1 0 0,-2 1 0 0 0,-1-1 0 0 0,-24 47 0 0 0,9-28-361 0 0,22-41-121 0 0,0-2 0 0 0,-1 1 0 0 0,1 0 0 0 0,-5 4 0 0 0,4-5-219 0 0,3-1-720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24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16439 0 0,'0'0'1251'0'0,"0"0"-851"0"0,0-1-392 0 0,0 0 0 0 0,1 0-1 0 0,-1 0 1 0 0,0 0 0 0 0,0 0-1 0 0,1 0 1 0 0,-1 0 0 0 0,1 1 0 0 0,-1-1-1 0 0,1 0 1 0 0,-1 0 0 0 0,1 1-1 0 0,-1-1 1 0 0,1 0 0 0 0,0 0 0 0 0,-1 1-1 0 0,1-1 1 0 0,0 1 0 0 0,1-2-1 0 0,1-1 27 0 0,5-5 91 0 0,-3 2 92 0 0,0 1 1 0 0,12-10-1 0 0,-6 7 45 0 0,0 1-1 0 0,1 0 0 0 0,0 0 0 0 0,21-7 0 0 0,-27 12-212 0 0,0 0 1 0 0,1 0-1 0 0,0 0 1 0 0,-1 1-1 0 0,1 0 0 0 0,0 0 1 0 0,-1 1-1 0 0,1 0 1 0 0,0 0-1 0 0,12 2 1 0 0,-12 0-11 0 0,-1 0 1 0 0,1 0 0 0 0,-1 1-1 0 0,0-1 1 0 0,0 1-1 0 0,0 1 1 0 0,0-1 0 0 0,0 1-1 0 0,-1 0 1 0 0,0 0 0 0 0,0 1-1 0 0,0 0 1 0 0,0-1-1 0 0,5 10 1 0 0,-3-4 30 0 0,-1 0-1 0 0,0 1 1 0 0,-1 0-1 0 0,0 0 1 0 0,-1 1-1 0 0,-1-1 1 0 0,3 13-1 0 0,-4-9-69 0 0,0-1 0 0 0,-2 1 0 0 0,0-1 0 0 0,0 1 0 0 0,-1 0 0 0 0,-1-1 0 0 0,-6 23 0 0 0,8-35 0 0 0,-3 7 36 0 0,0 1-1 0 0,-1-1 0 0 0,0 0 1 0 0,0 0-1 0 0,-1 0 0 0 0,0-1 0 0 0,-9 11 1 0 0,0 3 65 0 0,7-13 149 0 0,0-1-1 0 0,0 1 0 0 0,-1-1 1 0 0,0 0-1 0 0,-18 13 0 0 0,21-17-139 0 0,0-2-1 0 0,0 1 0 0 0,0 0 0 0 0,0-1 1 0 0,-7 2-1 0 0,-12 6 235 0 0,22-8-280 0 0,-1-1-1 0 0,1 0 0 0 0,0 0 0 0 0,-1-1 1 0 0,1 1-1 0 0,-1 0 0 0 0,1-1 0 0 0,-1 1 1 0 0,1-1-1 0 0,-4 0 0 0 0,5 0 529 0 0,10 1-525 0 0,15 2-114 0 0,58 10 1 0 0,128 4 0 0 0,-78-12 282 0 0,-14 0-1378 0 0,-38-7-5504 0 0,-25-1-1345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47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14744 0 0,'-4'12'672'0'0,"3"-10"-10"0"0,1 0-423 0 0,-3 4 7849 0 0,4-5-8027 0 0,0 0 1 0 0,0 0-1 0 0,0 0 1 0 0,0-1 0 0 0,0 1-1 0 0,0-1 1 0 0,1 1-1 0 0,-1-1 1 0 0,2 1 0 0 0,0 0-85 0 0,0-1 1 0 0,0 1 0 0 0,0-1 0 0 0,0 0 0 0 0,0 0-1 0 0,0 0 1 0 0,0-1 0 0 0,0 1 0 0 0,0-1-1 0 0,0 1 1 0 0,-1-1 0 0 0,4-2 0 0 0,19-2 25 0 0,150-4 1389 0 0,-13 4 89 0 0,-56 10-1983 0 0,-87-2 163 0 0,-17-3-13 0 0</inkml:trace>
  <inkml:trace contextRef="#ctx0" brushRef="#br0" timeOffset="1">183 456 23815 0 0,'-3'20'2383'0'0,"16"-13"-2158"0"0,-7-5-225 0 0,0 0 0 0 0,0 0 0 0 0,0 0 0 0 0,1-1 0 0 0,-1 0 0 0 0,0-1 0 0 0,1 1 0 0 0,10-2 0 0 0,5-1 0 0 0,25-6 0 0 0,-3 1 0 0 0,-15 3 17 0 0,-11 1 15 0 0,1 1 0 0 0,-1 0-1 0 0,21 2 1 0 0,0 4-131 0 0,63 15-1 0 0,-43-4-4658 0 0,-45-11-3196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48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19895 0 0,'0'0'1998'0'0,"1"1"-1830"0"0,41 13-104 0 0,-26-9-125 0 0,-1 1 0 0 0,17 8 0 0 0,-27-12 55 0 0,0 1-1 0 0,0 0 0 0 0,0 1 1 0 0,0-1-1 0 0,-1 1 0 0 0,0 0 0 0 0,0 0 1 0 0,0 1-1 0 0,7 8 0 0 0,-5-2 126 0 0,-1 0 0 0 0,0 0-1 0 0,0 0 1 0 0,3 15 0 0 0,2 3 137 0 0,-2-3 111 0 0,-2 1 1 0 0,6 46 0 0 0,-12-72-357 0 0,2 13 189 0 0,2 14 46 0 0,-2-1 0 0 0,-1 33 0 0 0,-14-75-24 0 0,12 9-210 0 0,-1 0 0 0 0,1 0 0 0 0,0-1-1 0 0,1 1 1 0 0,-1 0 0 0 0,1-1 0 0 0,1 1-1 0 0,-1 0 1 0 0,3-11 0 0 0,-2 4-2 0 0,0 5-10 0 0,0 0 0 0 0,1 0 0 0 0,-1 0 0 0 0,1 0 0 0 0,1 1 0 0 0,-1-1 0 0 0,2 1 0 0 0,3-8 0 0 0,-2 3 0 0 0,0 1 0 0 0,7-25 0 0 0,1-3 0 0 0,-9 30 0 0 0,-1 2 0 0 0,0 0 0 0 0,1 0 0 0 0,-1 1 0 0 0,8-9 0 0 0,-2 3 0 0 0,-5 11 0 0 0,-1-2 0 0 0,2-4 0 0 0,2 4-18 0 0,-5 2-69 0 0,5 1-35 0 0,-1 0 11 0 0,12 11-87 0 0,-11-4 232 0 0,0-1-1 0 0,0 1 1 0 0,-1 0-1 0 0,0 0 0 0 0,0 1 1 0 0,-1 0-1 0 0,0 0 1 0 0,-1 0-1 0 0,1 1 1 0 0,-2-1-1 0 0,1 1 0 0 0,-1 0 1 0 0,3 15-1 0 0,9 26 129 0 0,-3-14-60 0 0,-6-11 72 0 0,-1-1-1 0 0,4 44 0 0 0,-4 133 99 0 0,0-188-4290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0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44 139 14600 0 0,'-39'-11'2919'0'0,"39"10"-2842"0"0,-1 0-1 0 0,1 0 0 0 0,-1 0 0 0 0,1 0 0 0 0,-1 0 1 0 0,1 0-1 0 0,-1 0 0 0 0,1 0 0 0 0,0 0 0 0 0,0 0 1 0 0,0-1-1 0 0,-1-1 0 0 0,1-3 66 0 0,1 1 1 0 0,-1-1-1 0 0,1 0 0 0 0,0 0 1 0 0,0 1-1 0 0,3-10 0 0 0,-2 13-89 0 0,-1-1 0 0 0,1 1-1 0 0,0 0 1 0 0,0 0 0 0 0,0 0-1 0 0,0 0 1 0 0,0 0 0 0 0,0 1 0 0 0,0-1-1 0 0,1 1 1 0 0,-1-1 0 0 0,5-1 0 0 0,-3 1 2 0 0,1 0-10 0 0,0-1-1 0 0,0 1 0 0 0,1 1 0 0 0,6-2 0 0 0,18-7 87 0 0,-25 8-134 0 0,0 0 0 0 0,0 1-1 0 0,0-1 1 0 0,1 1-1 0 0,-1 0 1 0 0,1 0 0 0 0,6 1-1 0 0,16-3-50 0 0,-26 2 8 0 0,1 1 1 0 0,0 0-1 0 0,-1 0 1 0 0,1 0-1 0 0,0 1 1 0 0,-1-1-1 0 0,1 1 1 0 0,-1-1-1 0 0,1 1 0 0 0,0 0 1 0 0,-1 0-1 0 0,0 0 1 0 0,4 2-1 0 0,4 1-11 0 0,0-1-7 0 0,-2 4 26 0 0,-7-5 61 0 0,0-1 0 0 0,1 1 0 0 0,-1 1 0 0 0,0-1 0 0 0,0 0 0 0 0,0 0 1 0 0,0 0-1 0 0,-1 0 0 0 0,1 1 0 0 0,0-1 0 0 0,-1 0 0 0 0,0 1 0 0 0,1-1 0 0 0,-1 0 1 0 0,0 1-1 0 0,0-1 0 0 0,-1 0 0 0 0,1 1 0 0 0,0-1 0 0 0,-1 0 0 0 0,1 1 1 0 0,-1-1-1 0 0,0 0 0 0 0,0 0 0 0 0,0 0 0 0 0,0 1 0 0 0,0-1 0 0 0,-2 2 0 0 0,1-1 23 0 0,0 1-1 0 0,1-1 0 0 0,0 0 1 0 0,-1 1-1 0 0,1-1 0 0 0,-1 7 1 0 0,2-6-13 0 0,-1-1 0 0 0,0 1 1 0 0,-1 0-1 0 0,1-1 0 0 0,0 1 1 0 0,-1 0-1 0 0,-2 3 0 0 0,-45 53 624 0 0,28-35-316 0 0,14-15-36 0 0,0 0 1 0 0,-7 14 0 0 0,4-6 225 0 0,9-17-153 0 0,0 1-215 0 0,1 2-141 0 0,6 5 31 0 0,6 2-41 0 0,-6-10-12 0 0,-2-1-2 0 0,0 1 12 0 0,0 0-1 0 0,1-1 1 0 0,-1 0 0 0 0,1 0-1 0 0,-1 0 1 0 0,1 0-1 0 0,-1-1 1 0 0,1 0 0 0 0,5-1-1 0 0,19-3 55 0 0,80-14 212 0 0,-44 6-505 0 0,-37 8 71 0 0,45-5-2321 0 0,-46 9 1197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1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16559 0 0,'0'0'5704'0'0,"2"-1"-5469"0"0,7-4-80 0 0,-3 2 66 0 0,0 0 0 0 0,0 0 1 0 0,0 0-1 0 0,0 1 0 0 0,0 0 0 0 0,0 0 0 0 0,1 1 0 0 0,12-2 0 0 0,13 3-6 0 0,-1 1 0 0 0,60 10-1 0 0,28 23-1091 0 0,-96-29 486 0 0,60 10-1895 0 0,-54-11 648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2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10592 0 0,'0'0'4769'0'0,"10"-5"-2028"0"0,-8 6-2685 0 0,-1-1 0 0 0,0 1 1 0 0,1-1-1 0 0,-1 1 0 0 0,1 0 0 0 0,-1 0 0 0 0,0 0 0 0 0,1-1 0 0 0,-1 1 1 0 0,0 1-1 0 0,0-1 0 0 0,0 0 0 0 0,0 0 0 0 0,0 0 0 0 0,0 0 1 0 0,0 1-1 0 0,0-1 0 0 0,0 1 0 0 0,-1-1 0 0 0,1 0 0 0 0,0 1 0 0 0,-1-1 1 0 0,1 4-1 0 0,11 39 776 0 0,-11-42-791 0 0,3 30 375 0 0,-1 0 0 0 0,-1 0 0 0 0,-5 58 0 0 0,0-8 100 0 0,1-17-129 0 0,0-35-242 0 0,3 46-1 0 0,8-40-204 0 0,-6-29 79 0 0,-2-6 70 0 0,-1-2 2 0 0,13-22 190 0 0,-8 14-115 0 0,1-1 1 0 0,5-17-1 0 0,50-147 223 0 0,-30 99-389 0 0,-4 14 0 0 0,-6 16 0 0 0,5-13 160 0 0,-17 46-144 0 0,-6 6-32 0 0,-2 4-60 0 0,1 2 12 0 0,0 0 58 0 0,1 1 0 0 0,-1-1 0 0 0,0 0 0 0 0,0 1-1 0 0,0 0 1 0 0,0-1 0 0 0,1 1 0 0 0,-1 0 0 0 0,0 0 0 0 0,0 0 0 0 0,0 0-1 0 0,-1 0 1 0 0,1 1 0 0 0,0-1 0 0 0,0 1 0 0 0,-1-1 0 0 0,1 1-1 0 0,0-1 1 0 0,-1 1 0 0 0,0 0 0 0 0,1 0 0 0 0,1 4 0 0 0,2 4-38 0 0,0 1 1 0 0,-1-1-1 0 0,5 18 1 0 0,-3-10 26 0 0,0 6 70 0 0,0 1-1 0 0,2 29 1 0 0,-2-17 12 0 0,0-7 66 0 0,1 17 107 0 0,-5-30-176 0 0,1 0 1 0 0,0 0-1 0 0,1 0 0 0 0,0-1 0 0 0,10 21 1 0 0,9 18-1091 0 0,-19-46 542 0 0,-2-5 103 0 0,0 1-1 0 0,0-1 0 0 0,0 0 0 0 0,1-1 0 0 0,4 7 1 0 0,4 1-1127 0 0,-5 0-210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3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1 439 17591 0 0,'0'0'4420'0'0,"2"-2"-4338"0"0,22-12 974 0 0,32-13 1 0 0,-52 25-1027 0 0,-1 1 1 0 0,0 0-1 0 0,0 1 0 0 0,1-1 1 0 0,5 0-1 0 0,10-2 103 0 0,51-8 491 0 0,-33 5-367 0 0,1 2 0 0 0,65 2 1 0 0,4-1-130 0 0,-98 3-171 0 0,1 1 1 0 0,13 1 0 0 0,14 1-406 0 0,-14 2 59 0 0,-5-2-21 0 0,-18-3 399 0 0,1 0-1 0 0,-1 0 1 0 0,0 0-1 0 0,0 0 0 0 0,1 0 1 0 0,-1 0-1 0 0,0 0 1 0 0,0 0-1 0 0,1 0 0 0 0,-1 0 1 0 0,0 0-1 0 0,0 0 1 0 0,0 1-1 0 0,1-1 1 0 0,-1 0-1 0 0,0 0 0 0 0,0 0 1 0 0,0 0-1 0 0,1 0 1 0 0,-1 0-1 0 0,0 1 1 0 0,0-1-1 0 0,0 0 0 0 0,1 0 1 0 0,-1 0-1 0 0,0 0 1 0 0,0 1-1 0 0,0-1 0 0 0,0 0 1 0 0,0 0-1 0 0,0 0 1 0 0,1 1-1 0 0,4 4-1420 0 0,3-2-1363 0 0</inkml:trace>
  <inkml:trace contextRef="#ctx0" brushRef="#br0" timeOffset="1">75 1097 18631 0 0,'0'0'1866'0'0,"-1"-2"-1709"0"0,-1-4-48 0 0,-1-1 1 0 0,1 0-1 0 0,0 0 0 0 0,0-1 0 0 0,1 1 1 0 0,0 0-1 0 0,0-1 0 0 0,1 1 0 0 0,0 0 1 0 0,1-9-1 0 0,-1 4 844 0 0,0 9-842 0 0,0-1 0 0 0,1 1 0 0 0,-1 0 0 0 0,1-1 0 0 0,0 1 0 0 0,0 0 1 0 0,0 0-1 0 0,0 0 0 0 0,1 0 0 0 0,-1 0 0 0 0,1 0 0 0 0,0 0 0 0 0,0 0 0 0 0,0 0 1 0 0,0 1-1 0 0,0-1 0 0 0,1 1 0 0 0,-1 0 0 0 0,6-4 0 0 0,-3 3-137 0 0,1 0-1 0 0,-1 0 0 0 0,1 1 1 0 0,0 0-1 0 0,0 0 0 0 0,0 0 1 0 0,0 1-1 0 0,0 0 0 0 0,0 0 1 0 0,0 1-1 0 0,11 0 0 0 0,-15 0-12 0 0,0 0 1 0 0,0 0-1 0 0,0 0 0 0 0,1 1 0 0 0,-1-1 1 0 0,0 1-1 0 0,0 0 0 0 0,0 0 0 0 0,0 0 1 0 0,0 0-1 0 0,0 0 0 0 0,0 0 0 0 0,0 0 0 0 0,0 1 1 0 0,1 1-1 0 0,3 2-104 0 0,-1 1 0 0 0,0 0 0 0 0,5 7 0 0 0,0 1-25 0 0,-8-10 130 0 0,1-1 1 0 0,-1 1-1 0 0,0 0 0 0 0,-1 0 0 0 0,1 1 0 0 0,0-1 0 0 0,-1 0 1 0 0,0 0-1 0 0,0 1 0 0 0,-1-1 0 0 0,1 1 0 0 0,-1-1 0 0 0,0 6 1 0 0,0 4 39 0 0,-2 0 0 0 0,-5 26 1 0 0,5-32 85 0 0,-1-1 1 0 0,0 0 0 0 0,0 0-1 0 0,0 0 1 0 0,-1-1-1 0 0,0 1 1 0 0,-1-1 0 0 0,1 0-1 0 0,-1 0 1 0 0,0 0 0 0 0,-1-1-1 0 0,1 1 1 0 0,-1-1-1 0 0,0-1 1 0 0,0 1 0 0 0,-8 3-1 0 0,-3 4 214 0 0,13-9-73 0 0,0 0 0 0 0,0 0 1 0 0,-1 0-1 0 0,-8 3 0 0 0,11-5 62 0 0,2-2-192 0 0,-1 1-101 0 0,0-1 1 0 0,1 0-1 0 0,-1 0 1 0 0,1 0-1 0 0,-1 1 1 0 0,1-1 0 0 0,-1 0-1 0 0,1 0 1 0 0,0 0-1 0 0,-1 0 1 0 0,1 0-1 0 0,0 0 1 0 0,0 0 0 0 0,0 0-1 0 0,0 0 1 0 0,0 0-1 0 0,0 0 1 0 0,0 0 0 0 0,0 0-1 0 0,0 0 1 0 0,0 0-1 0 0,0 0 1 0 0,1 0-1 0 0,-1 0 1 0 0,1-2 0 0 0,0 1-3 0 0,0 0 0 0 0,0 0 0 0 0,1-1 1 0 0,-1 1-1 0 0,0 0 0 0 0,1 0 1 0 0,3-3-1 0 0,1 0 14 0 0,0 0-1 0 0,0 0 1 0 0,0 0 0 0 0,1 1-1 0 0,0 0 1 0 0,0 0 0 0 0,0 1 0 0 0,0 0-1 0 0,1 0 1 0 0,-1 1 0 0 0,1 0-1 0 0,0 0 1 0 0,0 1 0 0 0,-1 0 0 0 0,1 0-1 0 0,0 1 1 0 0,0 0 0 0 0,0 0-1 0 0,0 1 1 0 0,9 1 0 0 0,-14-1 6 0 0,121 33 97 0 0,-113-31-114 0 0,0-1-1 0 0,0 0 1 0 0,0 0-1 0 0,0-1 0 0 0,0 0 1 0 0,0-1-1 0 0,0-1 1 0 0,1 1-1 0 0,-1-2 1 0 0,0 0-1 0 0,11-3 1 0 0,-21 5-22 0 0,1-1 0 0 0,-1 0 0 0 0,0 0 1 0 0,1 1-1 0 0,-1-1 0 0 0,0 0 1 0 0,0 0-1 0 0,0 0 0 0 0,1 0 1 0 0,-1 0-1 0 0,1-2 0 0 0,5-5-154 0 0,0 1-422 0 0,0 0 0 0 0,0-1-1 0 0,-1 1 1 0 0,-1-1 0 0 0,1-1-1 0 0,-1 1 1 0 0,5-13 0 0 0,-2 2-7154 0 0</inkml:trace>
  <inkml:trace contextRef="#ctx0" brushRef="#br0" timeOffset="2">1009 1 6912 0 0,'-1'2'528'0'0,"0"0"-393"0"0,0 3-10 0 0,-7 8 8685 0 0,4-10-8041 0 0,6-1 1438 0 0,6-1 3290 0 0,12 1-5423 0 0,18 3 232 0 0,-19-1-10 0 0,0-1 0 0 0,21 1 0 0 0,13 1 156 0 0,55 9 866 0 0,-85-12-1193 0 0,1 1-68 0 0,94 5-1429 0 0,-108-10-196 0 0,-8 1 828 0 0,-1 1 0 0 0,0-1-1 0 0,1 1 1 0 0,-1-1 0 0 0,0 0 0 0 0,0 1 0 0 0,0-1 0 0 0,0 0 0 0 0,1 0 0 0 0,0-2 0 0 0,2-5-6654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4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21967 0 0,'0'2'498'0'0,"-2"2"-106"0"0,2-2-316 0 0,0-1 0 0 0,0 0 0 0 0,-1 0-1 0 0,1 0 1 0 0,-1 0 0 0 0,1 0 0 0 0,-1 1 0 0 0,1-1 0 0 0,-1 0-1 0 0,0 0 1 0 0,1 0 0 0 0,-1-1 0 0 0,0 1 0 0 0,0 0 0 0 0,0 0 0 0 0,0 0-1 0 0,0 0 1 0 0,0-1 0 0 0,-1 2 0 0 0,0-1 4 0 0,-1 1-8 0 0,3-2-75 0 0,0 0-1 0 0,0 0 0 0 0,0 0 1 0 0,-1 0-1 0 0,1 0 0 0 0,0 0 0 0 0,0 0 1 0 0,0 0-1 0 0,-1 0 0 0 0,1 0 0 0 0,0 0 1 0 0,0 1-1 0 0,0-1 0 0 0,-1 0 1 0 0,1 0-1 0 0,0 0 0 0 0,0 0 0 0 0,0 0 1 0 0,0 0-1 0 0,0 1 0 0 0,-1-1 0 0 0,1 0 1 0 0,0 0-1 0 0,0 0 0 0 0,0 0 1 0 0,0 1-1 0 0,0-1 0 0 0,0 0 0 0 0,0 0 1 0 0,0 0-1 0 0,0 0 0 0 0,-1 1 0 0 0,1-1 1 0 0,0 0-1 0 0,0 0 0 0 0,0 1 1 0 0,3 65-96 0 0,-1-32 413 0 0,-3 40 1 0 0,0 14 477 0 0,-2 10 216 0 0,-2-26-769 0 0,5 90 0 0 0,-3-45-61 0 0,0-83-1356 0 0,2 1 0 0 0,4 40 0 0 0,2-41-7479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5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29 14768 0 0,'0'0'1342'0'0,"-1"-1"-1103"0"0,0-2-230 0 0,0 2 47 0 0,0 0 0 0 0,1 0 0 0 0,-1 0-1 0 0,0 0 1 0 0,1 0 0 0 0,-1 0 0 0 0,0 0 0 0 0,0 0-1 0 0,0 0 1 0 0,0 0 0 0 0,0 0 0 0 0,0 0 0 0 0,-2-1-1 0 0,1 2 795 0 0,2-1-750 0 0,0 1 0 0 0,0-1-1 0 0,-1 1 1 0 0,1-1 0 0 0,0 1 0 0 0,0-1 0 0 0,-1 1 0 0 0,1-1 0 0 0,0 1 0 0 0,-1 0 0 0 0,1-1-1 0 0,0 1 1 0 0,-1-1 0 0 0,1 1 0 0 0,-1 0 0 0 0,-2-3 2784 0 0,26 96-2820 0 0,-20-77-46 0 0,-1 0 0 0 0,0 0 0 0 0,-2 32 0 0 0,1 71 429 0 0,1-89-170 0 0,-2 0-1 0 0,0 0 1 0 0,-7 41 0 0 0,5-58-247 0 0,0 0 0 0 0,0 18 0 0 0,2-26-22 0 0,0 0-1 0 0,0 0 1 0 0,1 0-1 0 0,0 0 1 0 0,0 1-1 0 0,0-1 1 0 0,1 0 0 0 0,2 6-1 0 0,-2-7-2 0 0,0-1 0 0 0,0 0 0 0 0,-1 1-1 0 0,1-1 1 0 0,-1 1 0 0 0,0 0 0 0 0,0-1 0 0 0,0 1-1 0 0,-1 0 1 0 0,1 0 0 0 0,-1-1 0 0 0,0 1 0 0 0,0 0-1 0 0,-1 4 1 0 0,-2 2 6 0 0,2-8 170 0 0,1-2-155 0 0,0 0 0 0 0,0 0 1 0 0,0 1-1 0 0,0-1 0 0 0,0 0 0 0 0,0 1 0 0 0,0-1 0 0 0,0 0 0 0 0,0 1 0 0 0,0-1 0 0 0,0 0 0 0 0,0 1 0 0 0,0-1 0 0 0,0 0 1 0 0,0 1-1 0 0,0-1 0 0 0,0 0 0 0 0,0 0 0 0 0,-1 1 0 0 0,1-1 0 0 0,0 0 0 0 0,-1 1 0 0 0,1-1-13 0 0,-1 0-1 0 0,0-1 0 0 0,0 1 0 0 0,0-1 1 0 0,1 1-1 0 0,-1-1 0 0 0,0 1 1 0 0,0-1-1 0 0,1 1 0 0 0,-1-1 1 0 0,0 1-1 0 0,1-1 0 0 0,-1 0 1 0 0,1 1-1 0 0,-1-1 0 0 0,1 0 1 0 0,-1 0-1 0 0,1 0 0 0 0,-1 1 1 0 0,1-1-1 0 0,0 0 0 0 0,-1 0 0 0 0,1 0 1 0 0,0-1-1 0 0,0-1 36 0 0,0 0 0 0 0,0 0 1 0 0,0 0-1 0 0,1 0 0 0 0,-1 0 0 0 0,2-3 1 0 0,-1 3-11 0 0,0 0 0 0 0,0 0 0 0 0,-1 1 0 0 0,1-1 0 0 0,-1 0 0 0 0,0-5 0 0 0,-1-1-63 0 0,0 0-1 0 0,1 0 1 0 0,0 0-1 0 0,1 0 1 0 0,0 0-1 0 0,0 1 1 0 0,1-1 0 0 0,0 0-1 0 0,0 1 1 0 0,5-12-1 0 0,67-151 26 0 0,-64 150 67 0 0,1 1-1 0 0,19-29 1 0 0,-2 5 85 0 0,34-65-570 0 0,-61 106 339 0 0,15-13-309 0 0,-8 8 345 0 0,-8 7 43 0 0,0 1 0 0 0,1 0 0 0 0,-1-1 0 0 0,0 1 0 0 0,0 0 0 0 0,0-1 0 0 0,1 1 0 0 0,-1 0 0 0 0,0 0 0 0 0,1-1 0 0 0,-1 1 0 0 0,0 0 0 0 0,0 0 0 0 0,1-1 0 0 0,-1 1 0 0 0,0 0 0 0 0,1 0 0 0 0,-1 0 0 0 0,0 0 0 0 0,1-1 0 0 0,-1 1 0 0 0,0 0 0 0 0,1 0 0 0 0,-1 0 0 0 0,1 0 0 0 0,-1 0 0 0 0,0 0 0 0 0,1 0 0 0 0,-1 0 0 0 0,0 0 0 0 0,1 0 0 0 0,-1 0 0 0 0,1 0 0 0 0,-1 1 0 0 0,0-1 0 0 0,1 0 0 0 0,-1 0 0 0 0,0 0 0 0 0,1 0 0 0 0,-1 1 0 0 0,0-1 0 0 0,1 0 0 0 0,-1 0 0 0 0,0 0 0 0 0,0 1 0 0 0,1-1 0 0 0,5 12 0 0 0,1 18 1 0 0,-2 1-1 0 0,3 41 0 0 0,-4 64-51 0 0,-1-12 153 0 0,-3-99-24 0 0,0-14-31 0 0,1-1 1 0 0,-1 1 0 0 0,5 18-1 0 0,3 7 61 0 0,-7-26-75 0 0,1-1 0 0 0,0 0 0 0 0,0 0 0 0 0,1 0 0 0 0,1 0 0 0 0,-1 0-1 0 0,1-1 1 0 0,7 12 0 0 0,-2-7-240 0 0,-6-9 81 0 0,0 1 1 0 0,0-1 0 0 0,0 0-1 0 0,0 0 1 0 0,1 0 0 0 0,0 0-1 0 0,0-1 1 0 0,0 1-1 0 0,0-1 1 0 0,0 0 0 0 0,9 4-1 0 0,-1-3-1237 0 0,0-1 0 0 0,0 0 0 0 0,15 1 0 0 0,-17-2-1427 0 0,18 2-4115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6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1 799 19895 0 0,'0'0'1803'0'0,"2"-1"-1482"0"0,30-19 880 0 0,-23 13-881 0 0,-1 1 0 0 0,15-7 1 0 0,-16 11-284 0 0,3-3 43 0 0,0 0 0 0 0,0 1-1 0 0,1 1 1 0 0,21-5 0 0 0,3 2 189 0 0,-21 2-123 0 0,1 2 1 0 0,0 0-1 0 0,28 0 0 0 0,-29 4-51 0 0,18-1-185 0 0,-1 3 1 0 0,1 0-1 0 0,-1 2 1 0 0,36 12-1 0 0,-6 1-2245 0 0,-44-14 383 0 0</inkml:trace>
  <inkml:trace contextRef="#ctx0" brushRef="#br0" timeOffset="1">965 0 21743 0 0,'0'0'1966'0'0,"0"2"-1618"0"0,-2 55 1162 0 0,8 12-951 0 0,4 153-436 0 0,-41 189 516 0 0,1-26-2586 0 0,26-291-6978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13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106 118 12496 0 0,'-11'0'397'0'0,"5"0"-260"0"0,0 0-1 0 0,1 0 0 0 0,-1 0 1 0 0,0-1-1 0 0,1 0 0 0 0,-8-2 1 0 0,3 0-106 0 0,-10-5 1003 0 0,19 8-913 0 0,0-1 1 0 0,0 1-1 0 0,0-1 1 0 0,0 1-1 0 0,0-1 1 0 0,0 1-1 0 0,0-1 1 0 0,0 0-1 0 0,0 0 1 0 0,0 1-1 0 0,1-1 1 0 0,-1 0-1 0 0,0 0 1 0 0,1 0-1 0 0,-1 0 1 0 0,0 0-1 0 0,1 0 1 0 0,-1 0-1 0 0,1 0 1 0 0,0 0-1 0 0,-1 0 1 0 0,1 0-1 0 0,0 0 1 0 0,0 0-1 0 0,-1 0 1 0 0,1-1-1 0 0,0 1 1 0 0,0 0-1 0 0,0 0 1 0 0,0 0-1 0 0,1 0 1 0 0,-1 0-1 0 0,0 0 1 0 0,0 0-1 0 0,1-1 1 0 0,-1 1-1 0 0,1 0 1 0 0,-1 0-1 0 0,1 0 1 0 0,0-1-1 0 0,1-2 71 0 0,0 1 0 0 0,0-1 0 0 0,0 1 0 0 0,1-1 0 0 0,0 1 0 0 0,-1 0-1 0 0,1 0 1 0 0,0 0 0 0 0,0 1 0 0 0,1-1 0 0 0,-1 1 0 0 0,0 0 0 0 0,1-1 0 0 0,0 1 0 0 0,-1 1 0 0 0,1-1 0 0 0,6-1 0 0 0,21-2 218 0 0,-13 2-179 0 0,30-1 1 0 0,91 8 57 0 0,-69 5-234 0 0,-7 0-46 0 0,-50-7-8 0 0,1 0 0 0 0,0 1 0 0 0,15 5 0 0 0,19 5-91 0 0,-14-6-71 0 0,-23-4-211 0 0,1-1 1 0 0,0 0-1 0 0,15 0 1 0 0,1-2-1056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13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19 143 15200 0 0,'0'0'2590'0'0,"-11"-5"550"0"0,10 0-3034 0 0,-1 0 0 0 0,1 0 0 0 0,-1 0 0 0 0,1-1 1 0 0,1 1-1 0 0,-1 0 0 0 0,1-1 0 0 0,0 1 0 0 0,1-8 0 0 0,-1 0 61 0 0,1 12-164 0 0,-1-1 1 0 0,1 1-1 0 0,-1-1 1 0 0,1 1-1 0 0,0-1 1 0 0,0 1-1 0 0,0-1 1 0 0,0 1-1 0 0,0 0 1 0 0,0 0-1 0 0,0-1 1 0 0,0 1-1 0 0,1 0 0 0 0,-1 0 1 0 0,0 0-1 0 0,1 0 1 0 0,-1 0-1 0 0,0 0 1 0 0,1 1-1 0 0,0-1 1 0 0,1 0-1 0 0,6-4 2 0 0,-1 1-4 0 0,-1 1-1 0 0,1-1 0 0 0,0 2 0 0 0,0-1 0 0 0,11-1 0 0 0,7-2-11 0 0,-16 3 7 0 0,-1 2 0 0 0,1-1 0 0 0,0 1 0 0 0,0 1 1 0 0,0 0-1 0 0,0 0 0 0 0,0 1 0 0 0,0 0 0 0 0,-1 1 1 0 0,1 0-1 0 0,0 0 0 0 0,-1 1 0 0 0,17 7 0 0 0,-8-1 3 0 0,-12-7 2 0 0,-1 0 1 0 0,0 1 0 0 0,1-1 0 0 0,-1 1-1 0 0,0 1 1 0 0,6 4 0 0 0,-5-2 25 0 0,1 0 1 0 0,-1 0-1 0 0,0 1 0 0 0,0-1 1 0 0,-1 1-1 0 0,0 1 1 0 0,0-1-1 0 0,-1 1 0 0 0,0 0 1 0 0,0 0-1 0 0,-1 0 0 0 0,0 0 1 0 0,-1 0-1 0 0,1 1 1 0 0,-2-1-1 0 0,1 1 0 0 0,-1 0 1 0 0,0 11-1 0 0,-2-7 150 0 0,-1 1 0 0 0,0-1 1 0 0,-1 0-1 0 0,0 0 0 0 0,-1 0 0 0 0,-1-1 0 0 0,0 1 1 0 0,0-1-1 0 0,-13 20 0 0 0,12-23 192 0 0,1-2 844 0 0,12-12-914 0 0,-3 1-312 0 0,1 0 0 0 0,0 0 0 0 0,0 0 1 0 0,0 1-1 0 0,0 0 0 0 0,0 0 0 0 0,1 0 0 0 0,0 1 0 0 0,-1 0 0 0 0,1 0 0 0 0,0 0 0 0 0,10-1 0 0 0,-9 2-9 0 0,-1 0 1 0 0,1 1-1 0 0,-1 0 0 0 0,1 0 0 0 0,0 0 0 0 0,-1 1 0 0 0,1 0 0 0 0,-1 0 1 0 0,0 0-1 0 0,1 1 0 0 0,-1 0 0 0 0,0 1 0 0 0,0-1 0 0 0,0 1 1 0 0,10 7-1 0 0,-4-2 16 0 0,-1 1 1 0 0,0 1 0 0 0,0 0-1 0 0,-1 0 1 0 0,0 1 0 0 0,9 13 0 0 0,-11-12 11 0 0,0 0 0 0 0,-1 0 0 0 0,-1 0 0 0 0,0 1 0 0 0,-1-1 0 0 0,0 1 0 0 0,-1 1 0 0 0,0-1 0 0 0,-1 1 0 0 0,-1-1 0 0 0,0 1 0 0 0,-1 0 0 0 0,0 23 0 0 0,-3-29 41 0 0,1-1 1 0 0,-1 1 0 0 0,-1 0-1 0 0,1-1 1 0 0,-1 1 0 0 0,-1-1-1 0 0,-7 13 1 0 0,-4 9 105 0 0,11-21-99 0 0,0-2 0 0 0,-1 1 0 0 0,1 0 0 0 0,-1-1 0 0 0,-1 0-1 0 0,1 0 1 0 0,-1 0 0 0 0,-8 6 0 0 0,0-1 256 0 0,-2-1 1 0 0,-24 14-1 0 0,34-21-228 0 0,0-1 0 0 0,0 1 0 0 0,0-1 0 0 0,-9 2-1 0 0,-28 9 43 0 0,42-12-228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13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38 149 21167 0 0,'0'0'480'0'0,"-1"-2"67"0"0,-4-3-429 0 0,1 0-1 0 0,0-1 1 0 0,1 1-1 0 0,-1-1 1 0 0,1 0-1 0 0,0-1 1 0 0,0 1 0 0 0,1 0-1 0 0,0-1 1 0 0,-2-6-1 0 0,4 6-117 0 0,0 1 0 0 0,1 0 0 0 0,-1 0 0 0 0,1 0 0 0 0,0 0 0 0 0,4-11 0 0 0,0 9 0 0 0,-5 6 0 0 0,3-2 0 0 0,11-1 0 0 0,-12 4-1 0 0,1 1-1 0 0,0 0 1 0 0,-1 0 0 0 0,1 0-1 0 0,-1 0 1 0 0,1 0-1 0 0,-1 1 1 0 0,1-1-1 0 0,-1 1 1 0 0,1 0-1 0 0,-1-1 1 0 0,1 1-1 0 0,-1 0 1 0 0,0 0 0 0 0,1 1-1 0 0,3 2 1 0 0,0 1-8 0 0,1 1 0 0 0,-1 0 0 0 0,9 11 0 0 0,-3-4 5 0 0,-8-9 14 0 0,-1 1 0 0 0,1 1-1 0 0,-1-1 1 0 0,0 0 0 0 0,0 1 0 0 0,0 0-1 0 0,-1-1 1 0 0,0 1 0 0 0,0 0-1 0 0,0 0 1 0 0,-1 0 0 0 0,0 0 0 0 0,1 10-1 0 0,-2-5 20 0 0,0-1 0 0 0,-1 0 0 0 0,1 1 0 0 0,-2-1 0 0 0,0 0 0 0 0,0 0 0 0 0,-4 12 0 0 0,3-15 140 0 0,1-1 0 0 0,1 1-1 0 0,0 0 1 0 0,-1 10 0 0 0,1-15-118 0 0,1 0 1 0 0,0-1-1 0 0,0 1 0 0 0,0 0 1 0 0,0-1-1 0 0,0 1 1 0 0,0 0-1 0 0,1-1 0 0 0,-1 1 1 0 0,1-1-1 0 0,-1 1 1 0 0,1 0-1 0 0,-1-1 0 0 0,1 1 1 0 0,0-1-1 0 0,0 1 1 0 0,0-1-1 0 0,0 0 1 0 0,0 1-1 0 0,0-1 0 0 0,0 0 1 0 0,0 0-1 0 0,3 2 1 0 0,7 2 57 0 0,0 0 0 0 0,0-1 1 0 0,0 0-1 0 0,1-1 1 0 0,0-1-1 0 0,0 0 1 0 0,-1 0-1 0 0,23 0 1 0 0,7-4 45 0 0,50-7 1 0 0,-72 7-87 0 0,88-14 311 0 0,142-40 0 0 0,-24-16-3276 0 0,-153 44-6170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8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20 13360 0 0,'-4'3'282'0'0,"0"1"1"0"0,0-1 0 0 0,-1 0-1 0 0,1-1 1 0 0,-11 6 9238 0 0,24-12-9206 0 0,16-1 67 0 0,1 1 1 0 0,-1 1-1 0 0,35 0 1 0 0,-25 2-109 0 0,220-13 192 0 0,-73 13-924 0 0,-97 1-1888 0 0,-64-1 408 0 0,-7-2-3584 0 0,-5-1-1645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1:59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24 106 21911 0 0,'-22'35'1068'0'0,"21"-34"-464"0"0,1 0-76 0 0,0-1-525 0 0,0 0 0 0 0,0 0 0 0 0,0 0 0 0 0,0 0 0 0 0,0 0 0 0 0,0 0 0 0 0,0 0 0 0 0,0 0-1 0 0,0 0 1 0 0,0 0 0 0 0,0 0 0 0 0,0 0 0 0 0,0 1 0 0 0,0-1 0 0 0,0 0 0 0 0,-1 0 0 0 0,1 0 0 0 0,0 0 0 0 0,0 0-1 0 0,0 0 1 0 0,0 0 0 0 0,0 0 0 0 0,0 0 0 0 0,0 0 0 0 0,1 0 0 0 0,-1 0 0 0 0,0 0 0 0 0,0 0 0 0 0,0 0 0 0 0,0 0-1 0 0,0 0 1 0 0,0 0 0 0 0,0 1 0 0 0,0-1 0 0 0,0 0 0 0 0,0 0 0 0 0,0 0 0 0 0,0 0 0 0 0,0 0 0 0 0,0 0 0 0 0,0 0-1 0 0,0 0 1 0 0,0 0 0 0 0,0 0 0 0 0,0 0 0 0 0,0 0 0 0 0,0 0 0 0 0,0 0 0 0 0,0 0 0 0 0,0 0 0 0 0,0 0 0 0 0,0 0-1 0 0,0 0 1 0 0,1 0 0 0 0,-1 0 0 0 0,0 0 0 0 0,0 0 0 0 0,0 0 0 0 0,0 0 0 0 0,0 0 0 0 0,0 0 0 0 0,0 0 0 0 0,0 0 0 0 0,0 0-1 0 0,0 0 1 0 0,0 0 0 0 0,6-2 28 0 0,5-4-65 0 0,13-7 9 0 0,0 1 0 0 0,44-15 0 0 0,-11 5-160 0 0,-28 11 51 0 0,0 1-1 0 0,1 2 1 0 0,50-8-1 0 0,93-1-4887 0 0,-142 17-1813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00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1840 0 0,'1'-1'583'0'0,"1"-1"117"0"0,-1 0 1 0 0,1 0-1 0 0,-1 0 1 0 0,0 0-1 0 0,1 0 1 0 0,-1 0-1 0 0,0 0 1 0 0,0-1-1 0 0,-1 1 1 0 0,1 0 0 0 0,0 0-1 0 0,0-4 1 0 0,1-31 7656 0 0,-2 28-6037 0 0,12 24-1828 0 0,-7-10-448 0 0,1 4-37 0 0,-1 0 0 0 0,0 0 1 0 0,0 1-1 0 0,-1 0 0 0 0,-1 0 0 0 0,0 0 0 0 0,0 0 0 0 0,0 1 0 0 0,0 10 0 0 0,4 14 66 0 0,15 90 39 0 0,-17-97 54 0 0,-2-1-1 0 0,-1 37 0 0 0,1 3 155 0 0,-2-51-206 0 0,-3 28-1 0 0,-1-3-68 0 0,3 39-29 0 0,0-78 256 0 0,0-13-208 0 0,0 7-59 0 0,0-4 91 0 0,0 0 1 0 0,1 0 0 0 0,0 0 0 0 0,2-12-1 0 0,-1 7-31 0 0,0-1-1 0 0,0 0 1 0 0,-2 0 0 0 0,0 0-1 0 0,-1 1 1 0 0,-3-24-1 0 0,3 30 29 0 0,1-1 1 0 0,0 1-1 0 0,1 0 0 0 0,0 0 0 0 0,0 0 0 0 0,3-11 0 0 0,15-42 44 0 0,-14 49-162 0 0,3-8 25 0 0,11-20 0 0 0,-6 15 0 0 0,-6 11 0 0 0,17-22 0 0 0,-3 5 0 0 0,25-32-427 0 0,-8 12-142 0 0,-28 37 495 0 0,1 0 0 0 0,1 1-1 0 0,19-17 1 0 0,-31 29 68 0 0,0 0 0 0 0,1 0 1 0 0,-1 0-1 0 0,1-1 0 0 0,-1 1 0 0 0,0 0 0 0 0,1 0 1 0 0,-1 0-1 0 0,0 0 0 0 0,1 0 0 0 0,-1-1 0 0 0,1 1 1 0 0,-1 0-1 0 0,0 0 0 0 0,1 0 0 0 0,-1 0 0 0 0,1 0 1 0 0,-1 0-1 0 0,0 0 0 0 0,1 1 0 0 0,-1-1 0 0 0,1 0 1 0 0,-1 0-1 0 0,0 0 0 0 0,1 0 0 0 0,-1 0 0 0 0,0 1 1 0 0,1-1-1 0 0,-1 0 0 0 0,0 0 0 0 0,1 1 0 0 0,-1-1 1 0 0,0 0-1 0 0,1 0 0 0 0,-1 1 0 0 0,0-1 0 0 0,0 0 1 0 0,1 1-1 0 0,-1-1 0 0 0,0 0 0 0 0,0 1 0 0 0,0-1 1 0 0,1 1-1 0 0,8 21 18 0 0,-6-14-57 0 0,-1-3 43 0 0,-1 0 1 0 0,0 1-1 0 0,0-1 1 0 0,0 1-1 0 0,0-1 1 0 0,-1 1-1 0 0,0 6 1 0 0,2 22 13 0 0,15 77 200 0 0,20 95-69 0 0,5-43 138 0 0,-20-81 408 0 0,-19-71-520 0 0,-1-6-154 0 0,-1 0-1 0 0,0 0 1 0 0,0 1-1 0 0,0-1 1 0 0,0 6-1 0 0,1-1 239 0 0,0-1-3951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01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18887 0 0,'0'0'2330'0'0,"1"-1"-2042"0"0,9-5-209 0 0,0 1 1 0 0,1 0 0 0 0,0 0 0 0 0,-1 1 0 0 0,2 1-1 0 0,-1 0 1 0 0,15-3 0 0 0,-18 5-111 0 0,0 1-1 0 0,0 0 1 0 0,-1 0 0 0 0,1 0 0 0 0,0 1-1 0 0,0 0 1 0 0,-1 0 0 0 0,1 1 0 0 0,-1 0-1 0 0,1 0 1 0 0,-1 1 0 0 0,9 4 0 0 0,-9-3 59 0 0,0 0 1 0 0,-1 1 0 0 0,1-1-1 0 0,-1 1 1 0 0,0 0-1 0 0,0 1 1 0 0,0 0 0 0 0,-1 0-1 0 0,6 7 1 0 0,-8-9-25 0 0,-1 1-1 0 0,1 0 1 0 0,-1 0-1 0 0,0-1 1 0 0,0 1-1 0 0,0 1 1 0 0,-1-1-1 0 0,1 0 1 0 0,-1 0-1 0 0,-1 0 1 0 0,1 1-1 0 0,-1-1 1 0 0,0 0-1 0 0,0 1 1 0 0,-1 5-1 0 0,1-4 101 0 0,-1 0 1 0 0,0-1-1 0 0,0 1 0 0 0,-1-1 0 0 0,0 1 0 0 0,0-1 0 0 0,-1 0 0 0 0,1 1 0 0 0,-1-1 1 0 0,-8 11-1 0 0,-11 12 545 0 0,1 1 1 0 0,2 1 0 0 0,-22 46-1 0 0,14-22-75 0 0,24-44-564 0 0,3-10-11 0 0,0 0 0 0 0,1 1-1 0 0,-1-1 1 0 0,0 0-1 0 0,1 0 1 0 0,-1 1 0 0 0,1-1-1 0 0,-1 0 1 0 0,1 0 0 0 0,0 0-1 0 0,0 0 1 0 0,-1 0 0 0 0,1 0-1 0 0,0 0 1 0 0,0 0 0 0 0,0 0-1 0 0,0 0 1 0 0,0 0 0 0 0,0-1-1 0 0,2 2 1 0 0,0 0-23 0 0,1 0 0 0 0,0 0 0 0 0,-1 0 0 0 0,1-1 0 0 0,5 2 0 0 0,1-1 24 0 0,0 0 1 0 0,1-1-1 0 0,-1-1 0 0 0,0 1 0 0 0,0-2 0 0 0,1 1 0 0 0,-1-1 1 0 0,0-1-1 0 0,12-3 0 0 0,5-2-61 0 0,-2-2 0 0 0,34-15 0 0 0,62-42-3227 0 0,-77 39 2041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01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3224 0 0,'0'0'6624'0'0,"-8"0"-6624"0"0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03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93 6448 0 0,'0'0'498'0'0,"-5"-11"-52"0"0,2 7 524 0 0,0 0-1 0 0,0 0 1 0 0,1-1 0 0 0,0 1 0 0 0,-1-1 0 0 0,2 1-1 0 0,-3-9 1 0 0,3 13-800 0 0,1-1-1 0 0,0 1 1 0 0,0-1-1 0 0,0 1 1 0 0,0-1-1 0 0,0 1 0 0 0,0-1 1 0 0,0 1-1 0 0,0-1 1 0 0,0 0-1 0 0,0 1 1 0 0,0-1-1 0 0,1 1 1 0 0,-1-1-1 0 0,0 1 1 0 0,0-1-1 0 0,0 1 1 0 0,1-1-1 0 0,-1 1 1 0 0,0-1-1 0 0,1 1 1 0 0,-1 0-1 0 0,0-1 0 0 0,1 0 1 0 0,15-9 1399 0 0,-11 8-1369 0 0,-1 1 1 0 0,1-1-1 0 0,0 1 1 0 0,-1 0-1 0 0,1 0 1 0 0,6 0-1 0 0,12 1 336 0 0,-8-1-228 0 0,-1 2 0 0 0,1-1 0 0 0,15 4 0 0 0,18 6-64 0 0,50 7 80 0 0,66-1-148 0 0,-131-16-142 0 0,58-4 0 0 0,-40 0-50 0 0,-30 2-267 0 0,0 0 0 0 0,0-1-1 0 0,-1-1 1 0 0,1-1 0 0 0,28-10-1 0 0,-38 11-535 0 0,5-2-1429 0 0,-8 1-3822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04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2760 0 0,'-3'59'883'0'0,"3"-56"336"0"0,0 0 1 0 0,0-1-1 0 0,0 1 1 0 0,1 0-1 0 0,0 0 1 0 0,-1-1-1 0 0,1 1 1 0 0,0 0 0 0 0,0-1-1 0 0,0 1 1 0 0,0-1-1 0 0,4 5 1 0 0,-1-1-928 0 0,-1 1 0 0 0,1-1 0 0 0,-1 1 0 0 0,3 9 0 0 0,-3-7-244 0 0,10 30 459 0 0,-2 1 1 0 0,-1 0 0 0 0,-3 1 0 0 0,5 63-1 0 0,-10-84-287 0 0,1 35 278 0 0,17 82 0 0 0,-17-127-632 0 0,1 0-1 0 0,8 17 1 0 0,-9-20-183 0 0,-3-6 178 0 0,1 0 0 0 0,-1 0 0 0 0,1 0 0 0 0,0 0 0 0 0,-1 0 0 0 0,1 0 0 0 0,0 0 0 0 0,0 0 0 0 0,0 0 0 0 0,0 0 0 0 0,0-1 0 0 0,0 1 0 0 0,0 0 0 0 0,0-1-1 0 0,0 1 1 0 0,2 1 0 0 0,12 1-5369 0 0,-1-2-1459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05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17071 0 0,'0'0'1880'0'0,"2"1"-1570"0"0,10 7 171 0 0,-10-8-424 0 0,-1 1 1 0 0,1 0-1 0 0,0 0 1 0 0,-1 0-1 0 0,1 0 1 0 0,-1 0-1 0 0,1 0 1 0 0,-1 0-1 0 0,2 2 1 0 0,5 6 82 0 0,-1 0 0 0 0,0 1 1 0 0,0-1-1 0 0,-1 1 0 0 0,0 1 0 0 0,-1-1 1 0 0,0 1-1 0 0,-1 0 0 0 0,3 13 0 0 0,0 3 7 0 0,-2 1 0 0 0,-1-1 0 0 0,-1 1 0 0 0,-2 0 0 0 0,0 0 0 0 0,-2 0 0 0 0,-1 0 0 0 0,-8 38 0 0 0,7-52 124 0 0,-2 28-1 0 0,5-40 172 0 0,0-4-545 0 0,7-75-496 0 0,-3 54 624 0 0,0 0 0 0 0,1 0 0 0 0,2 0-1 0 0,9-25 1 0 0,-10 34-22 0 0,0 1 0 0 0,1-1 0 0 0,0 1 1 0 0,1 0-1 0 0,0 1 0 0 0,1 0 0 0 0,0 0 0 0 0,1 1 0 0 0,21-18 0 0 0,-28 27 30 0 0,-1 0 1 0 0,1 0-1 0 0,0 0 0 0 0,-1 0 1 0 0,1 0-1 0 0,0 1 0 0 0,0 0 1 0 0,0-1-1 0 0,1 1 0 0 0,-1 0 1 0 0,0 0-1 0 0,0 1 0 0 0,1-1 1 0 0,-1 1-1 0 0,0 0 0 0 0,0 0 1 0 0,1 0-1 0 0,3 0 0 0 0,0 5-33 0 0,-2 1 0 0 0,0 1 0 0 0,-1-1 0 0 0,0 1 0 0 0,5 13 0 0 0,-2-1 0 0 0,-1 1 0 0 0,4 27 0 0 0,-7-36 0 0 0,-2 1-1 0 0,1 0 0 0 0,-2 21 0 0 0,3 15 19 0 0,28 119-97 0 0,-23-146-849 0 0,-2-4-1476 0 0,-4-4-2961 0 0,-2 0-1265 0 0</inkml:trace>
  <inkml:trace contextRef="#ctx0" brushRef="#br0" timeOffset="1">1 1107 18055 0 0,'0'0'1632'0'0,"1"0"-1344"0"0,7-1-119 0 0,1 0-1 0 0,-1-1 0 0 0,0-1 1 0 0,0 1-1 0 0,0-1 1 0 0,14-8-1 0 0,6-1 263 0 0,196-50 330 0 0,-142 43-636 0 0,-42 10-136 0 0,53-4 0 0 0,-66 12-65 0 0,-1 0 1 0 0,32 5 0 0 0,15-1-7072 0 0,-51-3 663 0 0</inkml:trace>
  <inkml:trace contextRef="#ctx0" brushRef="#br0" timeOffset="2">294 1368 20359 0 0,'-5'4'2190'0'0,"7"-9"-2156"0"0,-1 1 0 0 0,1-1 1 0 0,0 1-1 0 0,0 0 0 0 0,0-1 0 0 0,0 1 1 0 0,1 0-1 0 0,0 1 0 0 0,0-1 1 0 0,3-3-1 0 0,4-4-94 0 0,0 1 0 0 0,1 1 0 0 0,0-1 0 0 0,0 2 1 0 0,1 0-1 0 0,0 0 0 0 0,17-7 0 0 0,-24 13 32 0 0,0 0 0 0 0,0 0 0 0 0,0 0 0 0 0,0 1 0 0 0,0 0 0 0 0,0 0 0 0 0,0 1 0 0 0,0-1 0 0 0,0 1 0 0 0,1 0 0 0 0,-1 1 0 0 0,0-1 0 0 0,0 1 0 0 0,0 0 0 0 0,0 0 0 0 0,0 0 0 0 0,0 1 0 0 0,0 0 0 0 0,0 0 0 0 0,-1 0 0 0 0,1 1 0 0 0,0-1 0 0 0,4 5 0 0 0,-5-4 33 0 0,0 1 0 0 0,-1-1 0 0 0,1 1 0 0 0,-1 0 0 0 0,0 0-1 0 0,0 0 1 0 0,-1 0 0 0 0,1 1 0 0 0,-1-1 0 0 0,0 1 0 0 0,0 0-1 0 0,0-1 1 0 0,0 1 0 0 0,-1 0 0 0 0,0 0 0 0 0,0 0 0 0 0,-1 0-1 0 0,1 0 1 0 0,-1 0 0 0 0,0 0 0 0 0,-1 8 0 0 0,-1 2 89 0 0,0 0 1 0 0,-1-1-1 0 0,-1 1 1 0 0,0-1-1 0 0,-1 0 1 0 0,-7 15-1 0 0,-26 59 1473 0 0,35-84-1436 0 0,1 0 1 0 0,1 0-1 0 0,-1 0 1 0 0,0 0-1 0 0,1 1 0 0 0,0-1 1 0 0,0 0-1 0 0,0 6 1 0 0,1-9 30 0 0,1 1-2 0 0,1 1-150 0 0,1 0 0 0 0,-1-1-1 0 0,1 1 1 0 0,0-1 0 0 0,0 1 0 0 0,0-1-1 0 0,0 0 1 0 0,0-1 0 0 0,0 1-1 0 0,1 0 1 0 0,-1-1 0 0 0,0 0 0 0 0,1 0-1 0 0,-1 0 1 0 0,1 0 0 0 0,-1 0-1 0 0,1-1 1 0 0,4 1 0 0 0,2-1-103 0 0,1 0-1 0 0,0 0 1 0 0,-1-1-1 0 0,1-1 1 0 0,12-2-1 0 0,-17 2 87 0 0,1 0 0 0 0,-1-1 0 0 0,0 0 0 0 0,0 1-1 0 0,0-2 1 0 0,0 1 0 0 0,0-1 0 0 0,5-5 0 0 0,15-15-1649 0 0,-3-2-4412 0 0,-1-1-1439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05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0 594 17999 0 0,'0'0'7640'0'0,"2"0"-7236"0"0,49 6 199 0 0,-42-5-539 0 0,48 3 162 0 0,-22-3-211 0 0,13 1-810 0 0,-1-1 0 0 0,73-9 0 0 0,-58-2-1062 0 0,-19 1-4235 0 0,-3-3-1069 0 0</inkml:trace>
  <inkml:trace contextRef="#ctx0" brushRef="#br0" timeOffset="1">1128 1 18167 0 0,'-3'2'277'0'0,"-8"4"1484"0"0,12-4-1570 0 0,0-1 0 0 0,0 1 0 0 0,0 0 1 0 0,0 0-1 0 0,0 0 0 0 0,0 0 0 0 0,0 0 1 0 0,0 4-1 0 0,-1-5 10 0 0,6 18 327 0 0,0 0-1 0 0,-2 1 0 0 0,3 24 1 0 0,-1 59 403 0 0,-5-60-452 0 0,-1 23-73 0 0,-4 0 0 0 0,-15 87 0 0 0,2-22-266 0 0,1 94-1006 0 0,11-186 317 0 0,-2-10-10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14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16583 0 0,'0'0'2536'0'0,"1"1"-2150"0"0,21 13 863 0 0,-18-11-1052 0 0,1-1-1 0 0,-1 1 0 0 0,1 0 0 0 0,-1 0 1 0 0,0 1-1 0 0,0-1 0 0 0,4 7 1 0 0,26 45 317 0 0,-31-49-466 0 0,0-1-1 0 0,-1 1 0 0 0,1 0 0 0 0,-2 0 0 0 0,3 7 1 0 0,3 12 216 0 0,3 4-41 0 0,-2 0 0 0 0,-1 1-1 0 0,-1 1 1 0 0,2 36 0 0 0,-9 28-122 0 0,-1-33 2024 0 0,-3-91-1597 0 0,3-9-313 0 0,0 24-242 0 0,2 1 0 0 0,0-16-1 0 0,3-4-88 0 0,-1 0 62 0 0,1-1 1 0 0,10-36-1 0 0,-9 54 44 0 0,1-1 0 0 0,0 2-1 0 0,1-1 1 0 0,1 0 0 0 0,0 1-1 0 0,16-23 1 0 0,-20 34 3 0 0,0 1 0 0 0,0 0 0 0 0,1 1 1 0 0,-1-1-1 0 0,0 0 0 0 0,1 1 0 0 0,0 0 0 0 0,-1 0 0 0 0,1 0 0 0 0,0 0 0 0 0,0 1 0 0 0,0-1 0 0 0,0 1 1 0 0,0 0-1 0 0,0 0 0 0 0,1 1 0 0 0,-1-1 0 0 0,0 1 0 0 0,0 0 0 0 0,7 1 0 0 0,-7-1-2 0 0,0 0 0 0 0,-1 0 0 0 0,1 1 0 0 0,0 0 0 0 0,-1 0 0 0 0,1 0-1 0 0,0 0 1 0 0,-1 0 0 0 0,0 1 0 0 0,1-1 0 0 0,-1 1 0 0 0,0 0 0 0 0,0 0 0 0 0,0 0-1 0 0,0 1 1 0 0,0-1 0 0 0,0 1 0 0 0,-1 0 0 0 0,1-1 0 0 0,-1 1 0 0 0,0 0 0 0 0,4 7 0 0 0,2 11 1 0 0,5 23 1 0 0,6 15 8 0 0,-12-39 20 0 0,-1 0 0 0 0,4 25 0 0 0,6 22-8 0 0,-6-33 66 0 0,-6-20-21 0 0,0 0-1 0 0,8 17 1 0 0,-7-14 78 0 0,-6-17-238 0 0,1 0 1 0 0,0 1 0 0 0,0-1-1 0 0,0 0 1 0 0,0 1-1 0 0,0-1 1 0 0,0 1 0 0 0,0-1-1 0 0,0 0 1 0 0,0 1 0 0 0,0-1-1 0 0,0 0 1 0 0,1 1 0 0 0,-1-1-1 0 0,0 0 1 0 0,0 1-1 0 0,0-1 1 0 0,0 0 0 0 0,0 0-1 0 0,1 1 1 0 0,-1-1 0 0 0,0 0-1 0 0,0 1 1 0 0,0-1-1 0 0,1 0 1 0 0,-1 0 0 0 0,0 0-1 0 0,0 1 1 0 0,1-1 0 0 0,-1 0-1 0 0,0 0 1 0 0,1 0 0 0 0,-1 1-1 0 0,0-1 1 0 0,1 0-1 0 0,-1 0 1 0 0,0 0 0 0 0,1 0-1 0 0,-1 0 1 0 0,0 0 0 0 0,1 0-1 0 0,-1 0 1 0 0,0 0 0 0 0,1 0-1 0 0,-1 0 1 0 0,0 0-1 0 0,1 0 1 0 0,-1 0 0 0 0,0 0-1 0 0,1 0 1 0 0,-1 0 0 0 0,0 0-1 0 0,1-1 1 0 0,-1 1-1 0 0,0 0 1 0 0,1 0 0 0 0,-1 0-1 0 0,0-1 1 0 0,1 1 0 0 0,17-12-6726 0 0,-8 8 673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15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18487 0 0,'0'0'2472'0'0,"1"-2"-2345"0"0,10-11-97 0 0,0 0 0 0 0,1 1 0 0 0,1 1-1 0 0,18-15 1 0 0,-20 19 42 0 0,-1 0-1 0 0,1 1 1 0 0,1 0 0 0 0,-1 1-1 0 0,1 0 1 0 0,18-4-1 0 0,-6 3 193 0 0,0 1 1 0 0,34-2-1 0 0,-10 5 148 0 0,66 5 1 0 0,50 13 361 0 0,-149-14-767 0 0,57 10-58 0 0,-41-6-14 0 0,43 3-1 0 0,-55-8-32 0 0,201-1-2340 0 0,-193-1 852 0 0,0 1-70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15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108 148 21743 0 0,'-9'4'1059'0'0,"9"-4"-1047"0"0,0 0 0 0 0,-1 0 0 0 0,1 0 0 0 0,0 0 0 0 0,-1 0 0 0 0,1 1 0 0 0,0-1 0 0 0,-1 0 0 0 0,1 0 0 0 0,-1 0 0 0 0,1 0 0 0 0,0 0 0 0 0,-1 0 0 0 0,1-1 0 0 0,0 1 0 0 0,-1 0 0 0 0,1 0 0 0 0,0 0 0 0 0,-1 0 0 0 0,1 0 0 0 0,0 0-1 0 0,-1-1 1 0 0,1 1 0 0 0,0 0 0 0 0,-1 0 0 0 0,1 0 0 0 0,0-1 0 0 0,-1 1 0 0 0,1 0 0 0 0,0-1 0 0 0,-2-12 426 0 0,2 10-374 0 0,0 0 1 0 0,1 0-1 0 0,0 0 1 0 0,0 0 0 0 0,0 0-1 0 0,0 0 1 0 0,2-4-1 0 0,4-3-97 0 0,-2 1-97 0 0,0 1 1 0 0,1 0-1 0 0,0 0 0 0 0,1 1 0 0 0,-1 0 0 0 0,1 0 0 0 0,1 0 0 0 0,-1 1 0 0 0,16-10 0 0 0,-21 15 118 0 0,2-1-46 0 0,-1 0 1 0 0,1 0-1 0 0,0 0 0 0 0,0 1 1 0 0,0-1-1 0 0,0 1 1 0 0,6-1-1 0 0,-8 2-9 0 0,5 5-61 0 0,-6-4 129 0 0,0 1 0 0 0,0-1 0 0 0,-1 0 0 0 0,1 1 0 0 0,-1 0 0 0 0,1-1 0 0 0,-1 1 0 0 0,1-1 0 0 0,-1 1 0 0 0,0 0 0 0 0,0-1 0 0 0,0 1 0 0 0,0-1 0 0 0,0 1 0 0 0,0 0 0 0 0,0-1 0 0 0,-1 1 0 0 0,1-1 0 0 0,0 1 0 0 0,-1 0 0 0 0,1-1 0 0 0,-2 2 0 0 0,-1 5 15 0 0,0-1-1 0 0,-1 0 0 0 0,-5 8 0 0 0,-10 15 77 0 0,6-8 24 0 0,-20 24 0 0 0,-2-2 51 0 0,-19 24 500 0 0,48-61-556 0 0,0 0 1 0 0,1 1 0 0 0,-1-1 0 0 0,1 1 0 0 0,1 1 0 0 0,-1-1 0 0 0,1 1 0 0 0,1-1-1 0 0,-5 17 1 0 0,5-14-12 0 0,0 11 329 0 0,3-21-407 0 0,0 0 1 0 0,0 0-1 0 0,0 0 1 0 0,1 0-1 0 0,-1 0 1 0 0,0 0-1 0 0,1-1 0 0 0,-1 1 1 0 0,1 0-1 0 0,-1 0 1 0 0,1 0-1 0 0,-1 0 1 0 0,1-1-1 0 0,0 1 1 0 0,-1 0-1 0 0,1-1 0 0 0,0 1 1 0 0,0 0-1 0 0,-1-1 1 0 0,3 2-1 0 0,5 2 65 0 0,0-1-1 0 0,0 0 0 0 0,0 0 0 0 0,1 0 1 0 0,-1-1-1 0 0,1 0 0 0 0,-1-1 1 0 0,11 1-1 0 0,-11-1-51 0 0,20 1 75 0 0,1-1 0 0 0,-1-1 0 0 0,1-2 0 0 0,53-9 0 0 0,111-37 469 0 0,-190 47-568 0 0,467-159-58 0 0,-400 130-898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16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1 192 10592 0 0,'0'-2'818'0'0,"1"-22"805"0"0,1 0 1 0 0,1 1-1 0 0,8-28 0 0 0,-6 30-652 0 0,-4 16-705 0 0,-1 3-150 0 0,0 0 0 0 0,0 0 0 0 0,1 0 0 0 0,-1 1 0 0 0,1-1 1 0 0,0 0-1 0 0,-1 1 0 0 0,1-1 0 0 0,0 0 0 0 0,1-1 0 0 0,-1 2 19 0 0,0 0 0 0 0,-1 0 0 0 0,1 1 0 0 0,-1-1 0 0 0,0 0 1 0 0,1 0-1 0 0,-1 0 0 0 0,1 0 0 0 0,-1 0 0 0 0,0 0 0 0 0,0 0 1 0 0,0 0-1 0 0,0 0 0 0 0,0 1 0 0 0,0-1 0 0 0,0-2 0 0 0,0-1 3381 0 0,2 6-3341 0 0,1 4-128 0 0,0 0 1 0 0,0 0 0 0 0,-1 0 0 0 0,1 0 0 0 0,-1 1 0 0 0,-1-1 0 0 0,2 8 0 0 0,5 50 65 0 0,-3 9-74 0 0,4 48-4 0 0,-5-61-35 0 0,0 4 0 0 0,3-10-152 0 0,-6-36-371 0 0,1-1-1 0 0,1 1 0 0 0,6 20 1 0 0,-8-26-2495 0 0,2-2 1282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1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39 544 10592 0 0,'-1'0'488'0'0,"-7"3"-44"0"0,-22 13 11205 0 0,30-18-11562 0 0,0-1 0 0 0,1 1-1 0 0,-1-1 1 0 0,1 1 0 0 0,-1-1 0 0 0,1 1 0 0 0,0 0 0 0 0,0-1 0 0 0,0 1 0 0 0,0 0 0 0 0,0 0 0 0 0,0 0 0 0 0,1 0 0 0 0,2-3 0 0 0,2-2-101 0 0,0 1-1 0 0,13-9 1 0 0,5-5 150 0 0,-14 11-114 0 0,0 1 0 0 0,1 0-1 0 0,1 0 1 0 0,-1 1 0 0 0,1 1 0 0 0,0 0 0 0 0,15-5-1 0 0,10-5-30 0 0,-16 7-11 0 0,1 1 0 0 0,42-10 0 0 0,50-3-896 0 0,-96 18 636 0 0,246-28-12105 0 0,-220 27 10291 0 0</inkml:trace>
  <inkml:trace contextRef="#ctx0" brushRef="#br0" timeOffset="1">982 189 3224 0 0,'36'-29'256'0'0,"-24"21"-165"0"0,-1-1 1 0 0,13-13 0 0 0,-1-2 2489 0 0,-1-1 0 0 0,30-46 3026 0 0,-52 73-4683 0 0,0 10-260 0 0,-2 0 1 0 0,0 0-1 0 0,0 0 1 0 0,-6 14 0 0 0,3-8-245 0 0,-3 9 66 0 0,-16 32-1 0 0,0 0 30 0 0,-8 22 76 0 0,13-35-98 0 0,-13 48 0 0 0,-51 268 1559 0 0,80-347-2010 0 0,-18 133 286 0 0,20-123-315 0 0,0-1 1 0 0,1 1-1 0 0,2 0 1 0 0,5 26-1 0 0,-6-43-75 0 0,2 0 0 0 0,-1 0 0 0 0,1 1 0 0 0,0-2 0 0 0,1 1 0 0 0,0 0 0 0 0,0-1 0 0 0,1 1 0 0 0,-1-1 0 0 0,2 0 0 0 0,-1-1 0 0 0,1 0 0 0 0,0 1 0 0 0,0-2 0 0 0,8 6 0 0 0,-5-4-348 0 0,2 0 1 0 0,-1-1-1 0 0,1 0 1 0 0,0-1-1 0 0,0 0 1 0 0,1-1-1 0 0,0 0 1 0 0,-1 0-1 0 0,25 2 0 0 0,8-1-1030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18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1 738 12696 0 0,'0'0'3305'0'0,"7"-5"-2147"0"0,3-8-294 0 0,-9 11 107 0 0,-1 0-412 0 0,3-15 4566 0 0,-1 18-5008 0 0,2 1-73 0 0,1 1 0 0 0,-2-1-1 0 0,1 1 1 0 0,0 0 0 0 0,0 0-1 0 0,-1 0 1 0 0,4 4 0 0 0,-7-6-44 0 0,4 4 2 0 0,1 0-1 0 0,-2 0 0 0 0,1 1 1 0 0,-1 0-1 0 0,0 0 1 0 0,0 0-1 0 0,0 0 0 0 0,-1 0 1 0 0,3 13-1 0 0,1 14-1 0 0,-2-13 0 0 0,-1 1 0 0 0,0 0 0 0 0,-2-1 0 0 0,-1 24 0 0 0,-16 70 0 0 0,16-111 0 0 0,16-40 0 0 0,-12 18 0 0 0,-2 11 0 0 0,0 0 0 0 0,5-14 0 0 0,19-37-3 0 0,-9 18-37 0 0,35-62-1 0 0,-43 86 20 0 0,2 1-1 0 0,0 0 0 0 0,1 1 0 0 0,0 0 1 0 0,1 0-1 0 0,23-19 0 0 0,-33 32-6 0 0,0 0 0 0 0,-1 0 0 0 0,1 0 0 0 0,0 0 1 0 0,0 1-1 0 0,0-1 0 0 0,1 1 0 0 0,-1 0 0 0 0,4-2 0 0 0,-5 3 9 0 0,0 0 0 0 0,0 0 0 0 0,0 0 0 0 0,0 0 0 0 0,0 0 0 0 0,0 1 0 0 0,1-1 0 0 0,-1 1 0 0 0,0-1 0 0 0,0 1 0 0 0,-1-1 0 0 0,1 1 0 0 0,0 0 0 0 0,0 0 0 0 0,0 0 0 0 0,0 0 0 0 0,2 3 0 0 0,1 0-26 0 0,0 1 1 0 0,0 1-1 0 0,0-1 1 0 0,0 1-1 0 0,-1-1 0 0 0,0 1 1 0 0,0 1-1 0 0,4 8 1 0 0,0 4-79 0 0,12 35 0 0 0,14 98-331 0 0,-9-33 759 0 0,-24-115-254 0 0,0 1-64 0 0,0 1 0 0 0,1-1 0 0 0,-1 1 0 0 0,1-1 0 0 0,0 0 0 0 0,0 0 0 0 0,1 0 0 0 0,0 0 0 0 0,-1 0 0 0 0,2-1 0 0 0,-1 1 0 0 0,0-1 0 0 0,6 6 0 0 0,-8-10-22 0 0,0 1 0 0 0,-1-1 0 0 0,1 0 0 0 0,0 1 0 0 0,-1-1 0 0 0,1 1 0 0 0,0-1 0 0 0,0 0 0 0 0,-1 0 0 0 0,1 1 0 0 0,0-1 0 0 0,0 0 0 0 0,-1 0 0 0 0,1 0 0 0 0,0 0 0 0 0,0 0 0 0 0,0 0 0 0 0,-1 0 0 0 0,1 0 0 0 0,0 0 0 0 0,0 0 0 0 0,1-1 0 0 0,18-11-1695 0 0,-20 11 1675 0 0,17-12-1227 0 0</inkml:trace>
  <inkml:trace contextRef="#ctx0" brushRef="#br0" timeOffset="1">721 0 21679 0 0,'-6'14'821'0'0,"5"-11"-693"0"0,0-1-1 0 0,0 0 1 0 0,0 1-1 0 0,0-1 1 0 0,1 1 0 0 0,-1-1-1 0 0,1 1 1 0 0,-1-1-1 0 0,1 1 1 0 0,0 0 0 0 0,0 3-1 0 0,2 2-76 0 0,-1-1-1 0 0,1 1 0 0 0,1-1 1 0 0,0 1-1 0 0,5 10 1 0 0,23 35 326 0 0,-29-49-366 0 0,41 64-37 0 0,32 55-207 0 0,-45-70 94 0 0,54 106 0 0 0,-69-127 112 0 0,-2 1 1 0 0,-1 0 0 0 0,8 38-1 0 0,-12-36 138 0 0,-2-1 0 0 0,-2 1 0 0 0,-1 0 0 0 0,-2 0 0 0 0,-1 1 0 0 0,-2-1 0 0 0,-1 0 0 0 0,-13 56 0 0 0,13-76-2 0 0,-1 0 1 0 0,0 0-1 0 0,-1 0 0 0 0,-1 0 1 0 0,0-1-1 0 0,-1 0 0 0 0,-1 0 1 0 0,-10 13-1 0 0,-1 1 37 0 0,15-21-125 0 0,0-2-1 0 0,0 1 1 0 0,0 0-1 0 0,0-1 1 0 0,-1 0-1 0 0,0 0 1 0 0,-7 6 0 0 0,-23 16-107 0 0,35-26-180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1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22 22663 0 0,'0'6'93'0'0,"0"-5"-28"0"0,0 1 0 0 0,0-1 0 0 0,1 1 0 0 0,-1-1 0 0 0,0 0 0 0 0,-1 1 0 0 0,1-1-1 0 0,0 1 1 0 0,0-1 0 0 0,-1 1 0 0 0,1-1 0 0 0,0 0 0 0 0,-1 1 0 0 0,0-1 0 0 0,1 0 0 0 0,-1 1 0 0 0,0-1 0 0 0,1 0 0 0 0,-1 0 0 0 0,0 0 0 0 0,0 0-1 0 0,0 1 1 0 0,0-1 0 0 0,-2 1 0 0 0,-2 2 486 0 0,45-13-338 0 0,-21 4-207 0 0,129-35 84 0 0,-120 35-38 0 0,1 2 1 0 0,0 1-1 0 0,0 1 0 0 0,0 1 0 0 0,0 2 0 0 0,34 5 1 0 0,-6 2 82 0 0,57 10 240 0 0,-98-15-591 0 0,40 11-143 0 0,-50-13-72 0 0,0 1-1 0 0,0 0 1 0 0,0-1-1 0 0,-1 2 1 0 0,1-1 0 0 0,-1 1-1 0 0,6 4 1 0 0,-2 3-1163 0 0</inkml:trace>
  <inkml:trace contextRef="#ctx0" brushRef="#br0" timeOffset="1">281 366 19695 0 0,'0'0'872'0'0,"13"0"184"0"0,-3 3-848 0 0,8 2-208 0 0,-2-5 0 0 0,7-5 0 0 0,3 5 328 0 0,0 0 24 0 0,4 0 8 0 0,6 0 0 0 0,3-3-296 0 0,2 3-64 0 0,2 0 0 0 0,1-5 0 0 0,0 2-1128 0 0,0 3-200 0 0,-5 0-40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20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7368 0 0,'0'3'57'0'0,"0"0"1"0"0,0-1-1 0 0,0 1 1 0 0,-1 0-1 0 0,1-1 0 0 0,-1 1 1 0 0,1 0-1 0 0,-1-1 1 0 0,0 1-1 0 0,0-1 1 0 0,-1 1-1 0 0,-12 15 17215 0 0,12-7-17006 0 0,1-10-294 0 0,1 0-1 0 0,-1 1 1 0 0,1-1-1 0 0,-1 0 1 0 0,1 0-1 0 0,0 0 0 0 0,0 1 1 0 0,0-1-1 0 0,0 0 1 0 0,0 0-1 0 0,0 0 1 0 0,0 1-1 0 0,0-1 1 0 0,0 0-1 0 0,0 0 0 0 0,1 2 1 0 0,7 23-84 0 0,-1 0 0 0 0,-2 0 0 0 0,0 1 0 0 0,-2-1 0 0 0,-1 1 0 0 0,-1 0 0 0 0,-2 0 0 0 0,-3 33 0 0 0,1-27 259 0 0,2-1 1 0 0,7 65-1 0 0,23 64 440 0 0,50 104 57 0 0,-72-242-651 0 0,-1-6 50 0 0,0 1 0 0 0,1-1 0 0 0,1 0 0 0 0,15 25 0 0 0,1-7 60 0 0,-10-12-72 0 0,1 0-1 0 0,2-2 0 0 0,23 25 0 0 0,-35-41-44 0 0,-1-1 1 0 0,2 1-1 0 0,-1-1 0 0 0,0 0 0 0 0,1-1 0 0 0,0 1 0 0 0,-1-1 1 0 0,2 0-1 0 0,-1 0 0 0 0,0-1 0 0 0,0 0 0 0 0,1 0 0 0 0,-1 0 1 0 0,1-1-1 0 0,0 0 0 0 0,-1 0 0 0 0,1-1 0 0 0,8 0 1 0 0,7-2 8 0 0,-1-1 0 0 0,1-1 0 0 0,20-7 0 0 0,-31 7 73 0 0,0 0-1 0 0,0-1 0 0 0,-1 0 1 0 0,1-1-1 0 0,-1 0 1 0 0,-1 0-1 0 0,13-11 1 0 0,-9 5 53 0 0,0 0 0 0 0,0-1 0 0 0,-1 0 0 0 0,-1-1 0 0 0,13-20 0 0 0,21-47 278 0 0,-39 68-340 0 0,-1 1 0 0 0,-1-1-1 0 0,0 0 1 0 0,-1 0-1 0 0,1-14 1 0 0,0-4 41 0 0,0 7-29 0 0,-1 0 1 0 0,-1-1-1 0 0,-1 1 1 0 0,-5-46-1 0 0,-7 3 87 0 0,3 10 79 0 0,-17-61 0 0 0,15 67-91 0 0,7 36-75 0 0,-6-28 0 0 0,4 28-33 0 0,2 0 1 0 0,-3-27-1 0 0,4 24 22 0 0,-6-26-1 0 0,6 38-55 0 0,0 0-1 0 0,0 0 1 0 0,0 0 0 0 0,-1 0-1 0 0,0 1 1 0 0,0-1 0 0 0,0 1-1 0 0,-6-6 1 0 0,4 5 0 0 0,0 0 0 0 0,0 1 1 0 0,-1 0-1 0 0,0 0 0 0 0,0 0 1 0 0,-1 1-1 0 0,1-1 0 0 0,-14-5 0 0 0,1 1-66 0 0,13 5 34 0 0,0 1-1 0 0,0 1 1 0 0,0-1-1 0 0,-1 1 1 0 0,-7-2-1 0 0,4 2-4 0 0,1 1-1 0 0,-1-1 1 0 0,1 2 0 0 0,-1-1-1 0 0,1 1 1 0 0,-1 1 0 0 0,1 0-1 0 0,-1 0 1 0 0,1 1 0 0 0,0 0-1 0 0,-1 0 1 0 0,1 1 0 0 0,-14 6-1 0 0,-22 13 23 0 0,19-10-22 0 0,-40 24 0 0 0,19-9 33 0 0,-1 0-100 0 0,47-26 17 0 0,7 7-9126 0 0,1 0 826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20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355 107 1840 0 0,'-2'0'133'0'0,"-27"-2"778"0"0,21 1 1612 0 0,1-1 0 0 0,-1-1 1 0 0,1 1-1 0 0,-1-1 1 0 0,1 0-1 0 0,-13-8 0 0 0,0-1-942 0 0,-78-42 161 0 0,93 52-1710 0 0,-1-1 0 0 0,1 1 1 0 0,-1 0-1 0 0,0 1 0 0 0,-11-2 0 0 0,15 3-10 0 0,1 0 0 0 0,-1 0 1 0 0,0 0-1 0 0,0 0 0 0 0,0 0 0 0 0,0 1 0 0 0,0-1 1 0 0,1 0-1 0 0,-1 1 0 0 0,0 0 0 0 0,0-1 0 0 0,0 1 1 0 0,1 0-1 0 0,-1 0 0 0 0,1 0 0 0 0,-1 0 0 0 0,1 0 0 0 0,-1 1 1 0 0,1-1-1 0 0,-1 0 0 0 0,-1 3 0 0 0,-1 2 26 0 0,0 0-1 0 0,0 1 1 0 0,0-1 0 0 0,1 1-1 0 0,0 0 1 0 0,-3 12-1 0 0,-8 44 37 0 0,8-28-73 0 0,2-14 30 0 0,2-1-1 0 0,0 1 1 0 0,1 1 0 0 0,1-1-1 0 0,1 0 1 0 0,6 32-1 0 0,2-10 20 0 0,2 0 0 0 0,18 47 0 0 0,-24-77-82 0 0,1 1 0 0 0,0-2 0 0 0,1 1 0 0 0,1 0 0 0 0,0-1 0 0 0,0-1 0 0 0,1 0 0 0 0,1 0 0 0 0,0 0 0 0 0,19 15 0 0 0,-15-16-376 0 0,1-1 0 0 0,0 0 0 0 0,0-1 0 0 0,1-1 1 0 0,0 0-1 0 0,0-2 0 0 0,0 1 0 0 0,1-2 0 0 0,0 0 1 0 0,23 2-1 0 0,-4-3-1396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2:21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0 788 17047 0 0,'0'0'5000'0'0,"7"-5"-3177"0"0,-7 5-1837 0 0,1-1 1 0 0,0 0-1 0 0,0 0 0 0 0,0 0 1 0 0,0 0-1 0 0,0 1 1 0 0,0-1-1 0 0,0 0 0 0 0,0 1 1 0 0,0-1-1 0 0,0 1 0 0 0,1-1 1 0 0,-1 1-1 0 0,0 0 1 0 0,0-1-1 0 0,0 1 0 0 0,1 0 1 0 0,-1 0-1 0 0,0 0 0 0 0,0 0 1 0 0,1 0-1 0 0,-1 0 1 0 0,0 0-1 0 0,0 0 0 0 0,0 1 1 0 0,1-1-1 0 0,-1 0 0 0 0,0 1 1 0 0,0-1-1 0 0,0 1 1 0 0,0-1-1 0 0,0 1 0 0 0,0 0 1 0 0,1-1-1 0 0,-2 1 0 0 0,1 0 1 0 0,2 1-1 0 0,2 3-34 0 0,0 1-1 0 0,-1 0 1 0 0,1 0 0 0 0,-1 0-1 0 0,3 7 1 0 0,-2-4 36 0 0,-1-1 1 0 0,-1 2-1 0 0,0-1 0 0 0,0 0 1 0 0,2 13-1 0 0,-3-12 11 0 0,0 6 17 0 0,1 0 0 0 0,-1 18-1 0 0,-1-6 34 0 0,0-8 50 0 0,0 0-1 0 0,-2 0 0 0 0,0 0 0 0 0,-1 0 1 0 0,-1 0-1 0 0,-9 31 0 0 0,9-43 2 0 0,0 0 0 0 0,0 0 0 0 0,-8 14 0 0 0,10-21 292 0 0,8-25-361 0 0,-5 17-39 0 0,19-37-95 0 0,64-154-1 0 0,-68 167 88 0 0,1 0 0 0 0,1 1 0 0 0,1 1 0 0 0,28-30 0 0 0,-38 49 32 0 0,0 0 0 0 0,1 0 0 0 0,24-16 0 0 0,-33 25-16 0 0,0 0 1 0 0,0 0-1 0 0,0 0 0 0 0,0 0 0 0 0,1 0 0 0 0,-1 1 0 0 0,0-1 0 0 0,0 1 0 0 0,1 0 1 0 0,-1 0-1 0 0,0 0 0 0 0,1 0 0 0 0,-1 0 0 0 0,0 0 0 0 0,1 0 0 0 0,-1 1 0 0 0,0-1 1 0 0,0 1-1 0 0,1 0 0 0 0,3 1 0 0 0,-3 0-1 0 0,0 0 0 0 0,0-1 0 0 0,0 1 0 0 0,-1 1 0 0 0,1-1 0 0 0,0 0 0 0 0,-1 1 0 0 0,1-1 0 0 0,-1 1 0 0 0,0 0 0 0 0,0-1 0 0 0,3 7 0 0 0,2 4-35 0 0,0 1 10 0 0,0 0 0 0 0,8 26 0 0 0,20 84 478 0 0,-25-81-299 0 0,-6-20-45 0 0,11 30-1 0 0,-11-42-85 0 0,-1 0 0 0 0,2 17-1 0 0,2 3-22 0 0,-3-13-50 0 0,-3-13-43 0 0,0 1 1 0 0,0-1-1 0 0,0 0 1 0 0,1 0 0 0 0,0 0-1 0 0,3 4 1 0 0,3 10-1930 0 0</inkml:trace>
  <inkml:trace contextRef="#ctx0" brushRef="#br0" timeOffset="1">754 352 21887 0 0,'0'0'54'0'0,"0"0"-1"0"0,0 0 1 0 0,0-1-1 0 0,0 1 1 0 0,0 0-1 0 0,0 0 1 0 0,0 0-1 0 0,0 0 1 0 0,0-1-1 0 0,0 1 1 0 0,0 0-1 0 0,0 0 1 0 0,-1 0 0 0 0,1 0-1 0 0,0 0 1 0 0,0 0-1 0 0,0 0 1 0 0,0-1-1 0 0,0 1 1 0 0,0 0-1 0 0,-1 0 1 0 0,1 0-1 0 0,0 0 1 0 0,0 0-1 0 0,0 0 1 0 0,0 0-1 0 0,0 0 1 0 0,-1 0-1 0 0,1 0 1 0 0,0 0-1 0 0,0 0 1 0 0,0 0-1 0 0,0 0 1 0 0,-1 0-1 0 0,1 0 1 0 0,0 0-1 0 0,-4 1 191 0 0,4 0-237 0 0,-1-1-1 0 0,0 0 1 0 0,1 1 0 0 0,-1-1-1 0 0,0 0 1 0 0,0 0-1 0 0,1 0 1 0 0,-1 1 0 0 0,0-1-1 0 0,0 0 1 0 0,1 0 0 0 0,-1 0-1 0 0,0 0 1 0 0,0 0-1 0 0,1 0 1 0 0,-1-1 0 0 0,0 1-1 0 0,0 0 1 0 0,1 0 0 0 0,-1 0-1 0 0,0-1 1 0 0,0 1-1 0 0,1 0 1 0 0,-1-1 0 0 0,0 1-1 0 0,1-1 1 0 0,-2 0 0 0 0,0 0 447 0 0,7-10 1 0 0,-2 5-486 0 0,0 0 1 0 0,0 0-1 0 0,0 0 0 0 0,1 1 1 0 0,0-1-1 0 0,0 1 0 0 0,1 0 1 0 0,-1 1-1 0 0,1-1 0 0 0,0 1 1 0 0,10-8-1 0 0,-6 7-25 0 0,-1 1 0 0 0,1-1 0 0 0,1 2 1 0 0,-1-1-1 0 0,1 1 0 0 0,-1 1 0 0 0,15-3 0 0 0,-14 3 17 0 0,0 1 0 0 0,0 0 0 0 0,0 0-1 0 0,20 3 1 0 0,-25-1 28 0 0,0-1 1 0 0,0 2-1 0 0,0-1 0 0 0,0 1 0 0 0,-1-1 1 0 0,1 1-1 0 0,-1 1 0 0 0,1-1 0 0 0,-1 1 1 0 0,0-1-1 0 0,0 1 0 0 0,6 6 0 0 0,-7-7 9 0 0,0 1 0 0 0,0 0 0 0 0,0 1 0 0 0,0-1 1 0 0,-1 0-1 0 0,0 1 0 0 0,1-1 0 0 0,-1 1 0 0 0,0 0 0 0 0,-1 0 0 0 0,1 0 0 0 0,-1 0 0 0 0,1 0 0 0 0,-1 0 0 0 0,-1 0 0 0 0,1 1 0 0 0,0-1 0 0 0,-1 0 0 0 0,0 0 0 0 0,0 1 0 0 0,0-1 0 0 0,-1 0 0 0 0,1 0 0 0 0,-1 1 1 0 0,-1 3-1 0 0,-2 4-7 0 0,1 1 0 0 0,-2-1 0 0 0,1 0 0 0 0,-2-1 1 0 0,-8 16-1 0 0,-41 54 564 0 0,22-34-135 0 0,17-26-180 0 0,11-15 27 0 0,0 1 0 0 0,-9 13 1 0 0,13-18-205 0 0,0 0 0 0 0,0 0 0 0 0,0 1 0 0 0,0-1 1 0 0,1 0-1 0 0,-1 1 0 0 0,1-1 0 0 0,-1 1 0 0 0,1-1 1 0 0,0 0-1 0 0,0 1 0 0 0,0-1 0 0 0,0 1 0 0 0,1 3 1 0 0,-1-5-60 0 0,1 1-1 0 0,-1-1 1 0 0,1 1 0 0 0,0-1 0 0 0,-1 0 0 0 0,1 1 0 0 0,0-1 0 0 0,0 0 0 0 0,0 0 0 0 0,0 0 0 0 0,0 0 0 0 0,0 1 0 0 0,0-1 0 0 0,1-1 0 0 0,-1 1 0 0 0,0 0 0 0 0,1 0 0 0 0,-1 0 0 0 0,3 0 0 0 0,3 2-25 0 0,-1-1 0 0 0,1 0 0 0 0,7 1 0 0 0,-1 0-28 0 0,8 1-115 0 0,1-1 1 0 0,0-1-1 0 0,0-1 0 0 0,0-1 0 0 0,24-2 1 0 0,-30 1-152 0 0,-1-1-290 0 0,24-5 0 0 0,10-2-666 0 0,-30 8 580 0 0,-4 0-333 0 0,0-1 0 0 0,18-5 0 0 0,25-7-1085 0 0,-3-1-16 0 0</inkml:trace>
  <inkml:trace contextRef="#ctx0" brushRef="#br0" timeOffset="2">1592 0 24447 0 0,'0'0'1196'0'0,"1"2"-526"0"0,11 24-453 0 0,0-1 0 0 0,2 0 0 0 0,22 29 0 0 0,-16-24-312 0 0,26 51 0 0 0,-26-34 139 0 0,-2 0 1 0 0,-2 1-1 0 0,-2 1 0 0 0,-2 0 0 0 0,-2 1 0 0 0,5 96 0 0 0,-12-74 509 0 0,-9 104-1 0 0,2-137-350 0 0,-2-1 0 0 0,-2 1-1 0 0,-1-1 1 0 0,-19 48 0 0 0,16-59-160 0 0,-1 0 0 0 0,-1-1 0 0 0,-1 0 1 0 0,-2-1-1 0 0,-33 38 0 0 0,40-51-140 0 0,-2 0 1 0 0,1-1-1 0 0,-15 11 0 0 0,-46 22-323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6T08:53:03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 9549 2026 0,'16'-15'44'0,"-10"0"10"0,11-5 2 16,-1 1 1-16,1-11-45 0,0 6-12 0,-1 4 0 0,-10-5 0 0,-6 5 68 0,5 6 12 15,-5-1 3-15,0 0 0 0,-5 5 0 0,-1 0 0 0,-5 5 0 0,6 1 0 16,-12 4-7-16,0 0 0 0,-5 4-1 0,5 1 0 0,1 0-19 0,-1 5-4 16,12 0-1-16,-18 5 0 0,12 0-15 0,6-1-2 0,-12 1-1 0,12 10 0 0,-7-5-17 0,12 4-3 15,-5 6-1-15,5-1 0 0,0 6 8 0,0 4 0 0,0 1 1 0,0 9 0 0,0 0 0 0,5 1 0 0,-5 4 0 0,12 0 0 16,-12 5-4-16,0 0-1 0,5 1 0 0,-5-1 0 0,0 5-6 0,6-5-2 0,5 5 0 0,-11 0 0 0,0 5-8 0,5 0 10 0,6 0-10 0,-11 0 10 0,6 0-10 0,5 0 0 0,-5 0 0 0,-1 5 0 0,6-5 8 0,-5 10-8 0,5-5 12 0,-6 5-4 0,-5-5 2 0,6 5 0 0,5-5 0 15,-11 4 0-15,0-4 0 0,0 0 0 0,6 5 0 0,-6 0 0 0,0-5-1 0,-6 0 0 0,6 5 0 0,0-5 0 0,0-5-1 0,-11 0-8 0,5-10 12 0,6 0-4 0,0-5-8 0,-5-4 8 0,-6-6-8 0,5 0 8 0,6-4-8 0,-11-1 0 0,6-9 0 16,5-6 0-16,-6 1 0 0,-5-5-9 0,5-5 0 0,6-6 0 0,0-9-43 0,0 0-9 0,0 0-2 0,0 0 0 0,0 0-167 0,0-14-34 0</inkml:trace>
  <inkml:trace contextRef="#ctx0" brushRef="#br0" timeOffset="3714.32">1174 9761 288 0,'0'0'12'0,"0"0"4"0,-16 5-16 0,10-5 0 0,6 0 0 16,0 0 0-16,0 0 490 0,-17-10 95 0,1 0 19 0,-1 0 4 0,-5 0-448 0,0 0-89 15,0 1-19-15,-12-1-3 0,12 0-6 0,-11 5-2 0,-6 0 0 0,6 0 0 16,5-5 0-16,-22 10 0 0,11-5 0 0,-5 5 0 16,-6 5-25-16,-6-5-4 0,1 5-2 0,16 0 0 0,0-5 3 15,1 5 1-15,-1 0 0 0,5 0 0 16,7 5-6-16,-7-5 0 0,18 0-8 0,-6-1 12 31,5 1 16-31,0 0 2 0,12-5 1 0,5 0 0 16,0 0-31-16,0 0 8 0,16 5-8 0,7 0 0 0,-1 0 12 15,11-5-1-15,6 0 0 0,0 0 0 0,5 0 12 16,6-10 2-16,5 5 1 0,18-9 0 16,-12-1-18-16,11 0-8 0,-6 5 0 0,6 0 8 0,0-5 13 15,1-4 3-15,-7 4 0 0,6-5 0 0,0 5-9 0,6-4-2 16,-6 4 0-16,-5-10 0 16,16 6 6-16,-16-6 1 0,16 0 0 0,-6-4 0 0,1 4-20 0,0 0-9 15,-6-4 1-15,5 4 0 0,-4 5 8 0,-12-4 0 0,11-1 0 16,-17 5 0-16,1-4 0 0,-6 4 0 0,5 5 0 15,-5 0 0-15,-6 6 0 0,6-6 0 0,-11 10 0 16,0 0 0-16,-6-5 0 0,-5 10-10 0,0-5 10 0,-6 5-10 16,-5 0-7-16,-6 5-2 0,0 0 0 0,5 5 0 0,-10 0-140 0,5 5-28 15,-5-1-5-15,-6 1-2 0</inkml:trace>
  <inkml:trace contextRef="#ctx0" brushRef="#br0" timeOffset="3761.89">4874 9514 1324 0,'17'-15'59'0,"0"1"12"0,-17-6-57 0,11 0-14 0,0-9 0 16,-11 4 0-16,5 0 140 0,-10-4 24 0,5 4 6 0,-11-4 1 0,0 4-65 15,-6 0-13-15,-5 1-2 0,-12 4-1 0,-4 0-14 0,-1 0-4 16,-11 6 0-16,5-1 0 0,-4 10-9 0,-7 0-3 0,1 0 0 0,-6 10 0 15,5 5-3-15,-5 0-1 0,0 9 0 0,-11 6 0 0,5 0 15 16,1 9 2-16,-6 1 1 0,-6 9 0 16,6 10-10-16,0 1-1 15,5 9-1-15,-5 5 0 0,11 15-29 0,-5-1-5 0,10 1-2 16,1 5 0-16,-6 4 2 0,5 6 0 0,1 5 0 16,10 9 0-16,-10-5-17 0,16 6-3 0,0 4-8 0,0 0 12 15,6 6-2-15,11-1-1 0,5-5 0 0,1 1 0 0,10-1-9 0,-5 0 0 16,22-4 0-16,-5 4 0 0,-1-5 0 0,23 1 0 0,-6-11 0 15,0-4 0-15,11-1 0 0,6-14 0 0,0 0 0 0,-6 0 0 16,6-10 0-16,0 0 0 0,0-5-9 16,0-5 9-16,-6-10 0 0,6-5 0 0,0-4 0 0,0-6 0 15,-1-4-64-15,7-11-7 0,5-4-1 0,-12-5 0 0,1-10-88 16,11-10-19-16,-5-10-3 0,5-10-1 0</inkml:trace>
  <inkml:trace contextRef="#ctx0" brushRef="#br0" timeOffset="3910.98">4785 10214 3168 0,'0'0'70'16,"0"0"14"-16,0 0 4 0,0 0 0 0,0 0-71 0,0 0-17 0,0 10 0 0,-5 10 0 0,-1-5 12 0,6 9-2 16,-16 1 0-16,16 9 0 0,-17 6-1 0,6 4 0 0,5 6 0 0,1 4 0 15,-6 0-9-15,5 10 0 0,6 5 0 0,0 5 8 16,0 0-8-16,-11 10 0 15,6 4 9-15,5-4-9 0,0 0 38 0,0 0 3 32,0-5 1-32,5 0 0 0,-5-10-25 0,11-5-5 0,-11 0 0 15,0-10-1-15,0-5-11 0,0-4 0 0,0-6 0 0,6-9 8 0,-6-6-16 0,11-4-4 16,-6-5-1-16,-5-15 0 0,17-5-11 0,0-5-3 0,-1-5 0 0,7-9 0 0,-1-11 11 0,0-4 1 16,6-11 1-16,-1-9 0 0,7-5 14 0,-1-5 0 0,6-5 12 0,-11 0-12 0,5 0 0 0,0 0 0 15,6 5 0-15,0 5 0 0,5 5 0 0,6 5 0 0,-11 10 0 0,-6-1 0 0,-5 6 10 16,5 9-10-16,-11 10 8 0,12 6-8 0,-18-1 19 15,23 5-2-15,-17 5 0 0,1 0 0 0,-1 10-17 0,5 0 8 0,-4 10-8 0,-7 9 0 0,1 1 12 16,5 10-12-16,0 4 12 0,0 10-12 0,6 6 18 0,-17 9-3 16,17-5-1-16,-17 10 0 0,6 0 8 0,-1 0 2 0,1 5 0 15,0 0 0-15,-1-5-24 0,7 5 0 0,-7-5 0 0,1 5 0 0,-6 0 24 0,6-5 0 0,-1 0 0 0,1-5 0 16,-1-5-13-16,-10-5-3 0,5-10 0 0,0-4 0 0,0-11-8 0,6-4-11 0,-12 0 3 16,12-10 0-16,-17-6-65 0,0-9-13 0,0 0-2 0,17-5-1 15,-17-14-101-15,5-16-20 0</inkml:trace>
  <inkml:trace contextRef="#ctx0" brushRef="#br0" timeOffset="4045.4">6011 9204 2926 0,'0'0'130'0,"0"14"26"0,11 1-124 0,6 0-32 0,11 10 0 0,5-1 0 15,6 11 17-15,5-1-2 0,12 6-1 0,-1 4 0 0,1 5-2 16,-1 6-1-16,1 9 0 0,-1 5 0 0,6 5 12 0,-5 0 2 0,5 5 1 0,5 4 0 16,-10 1 15-16,5 5 3 0,11 9 1 15,-17 1 0-15,6 10-4 0,-5-6-1 16,-1 1 0-16,1 4 0 0,-12 0 0 0,6 6-1 0,-11 4 0 0,-11 0 0 0,-1-4-10 16,-10-1-1-16,-11 6-1 0,-1-6 0 0,-10 5-15 0,-1 1-2 0,-11-1-1 15,-10-10 0-15,-1-4-6 0,-11-6-3 0,0-4 0 0,-11-5 0 0,6 0 0 0,5-11 0 16,-16-4 0-16,16 0 0 0,-11-10 0 0,5 0 0 0,7-9 0 15,-7-6 0-15,18-15-57 0,-7 1-11 0,7-1-3 0,10-14 0 0,0 0-167 0,-5-5-34 16</inkml:trace>
  <inkml:trace contextRef="#ctx0" brushRef="#br0" timeOffset="4094.72">9062 10707 3596 0,'-11'35'80'0,"11"-25"16"0,0-10 3 0,11 14 1 0,-5-4-80 0,10 0-20 0,1 0 0 16,5 0 0-16,1 0 13 0,-1 0-1 0,5 4 0 0,-10-4 0 0,5-5-12 0,0 5 0 0,12 0 0 0,-1 0-10 0,11 0 10 0,1-1 9 0,10 1-1 0,12-5-8 0,-12 0 15 16,12 5-4-16,5-5-1 0,6 0 0 0,-12 0-10 0,12 5 0 0,-12-1 0 0,1-4 0 0,0 5 0 0,-6 0 0 15,0 0 0-15,-6 0 3 0,-11 0-3 0,6 0-10 0,6 4 10 0,-12-4-12 0,6-5-60 0,-11 5-13 0,0 0-3 0,-6-5 0 0,6 0-172 0,-11 0-36 16</inkml:trace>
  <inkml:trace contextRef="#ctx0" brushRef="#br0" timeOffset="4135.75">9506 11979 1440 0,'-28'25'128'0,"-5"-1"-103"0,5-9-25 0,1 5 0 0,10-5 296 15,0-6 53-15,12 1 11 0,5-10 3 0,0 0-254 0,22 10-50 0,6 5-11 0,22-10-1 0,5-5 50 0,28 0 11 0,12 0 1 0,10-5 1 0,17-10-18 0,-5 0-3 0,5 1-1 0,16-6 0 0,12 0-56 0,-6 0-12 16,-5 6-3-16,-6-1 0 0,0 10-12 0,-11 0-5 0,-5 0 0 0,-6 0 0 0,-12 5-70 0,-4-5-14 0,-18 0-2 0</inkml:trace>
  <inkml:trace contextRef="#ctx0" brushRef="#br0" timeOffset="10020.1">3193 14917 1785 0,'34'15'159'0,"-29"-10"-127"16,12 0-32-16,0 0 0 0,5 0 244 0,0 4 42 0,0-9 9 0,6 10 1 16,-12-10-173-16,-4 10-35 0,4-5-8 0,-5 5 0 0,0 0-45 0,1 0-9 15,-12 4-2-15,5 1 0 0,6 0-10 0,-5 5-2 0,5-1-1 16,-6 6 0-16,-5 0-11 0,0 4 0 0,6 1 0 0,5 4 0 0,-11 1 0 16,0 4 0-16,6 6 0 0,-6-1 0 0,0 5 0 0,0 1 0 15,0 4 0-15,0 0 0 0,0 0 0 16,0-4 8-16,-6-1-8 0,6 0 0 0,0-4 0 0,0-1 0 15,0 5 0-15,0-9 0 0,0-1 0 0,-11 1 0 0,11-6 0 16,0-4 0-16,-6-6-10 0,6-4 10 0,6 0 0 0,-6-6-9 0,-6-4 9 16,6-10-12-16,0 0 12 0,0 0-12 0,0 0 3 0,0 0 0 15,0 0 0-15,-5-5 0 0,-12 0-3 0,6-4-1 0,6-6 0 16,-12 0 0-16,11-5 5 0,-5-4 8 0,6-1-13 0,-6-5 5 16,5-4 8-16,6-1 0 0,0 1 0 0,6-6 0 15,-6 6 0-15,11-5 8 0,5-1 0 0,-5 1 0 0,6-1 4 0,11-4 2 16,-6 4 0-16,6 1 0 0,-1-5-2 0,12 4-1 0,0-4 0 15,-6-1 0-15,12 6-11 0,-12-5 12 0,11-1-12 0,6 6 12 16,6-1-12-16,-12 1 8 0,6 0-8 0,-11 9 8 16,5 0-8-16,-5 1 0 0,-6 4 0 0,6 1 8 15,-5-1-8-15,-7 5 0 0,1 5 0 0,-6 1 8 0,0 4-8 16,1 5 8-16,-7 0-8 0,1 0 8 0,5 10 4 0,-5 0 0 16,-1 5 0-16,1 4 0 0,-11 6 0 0,5 10 1 0,0 4 0 15,0 11 0-15,-6 9-2 0,6 5-1 0,-11 10 0 0,6 5 0 0,0 10 3 16,5-5 1-16,-11 0 0 0,0 4 0 0,5-9 0 0,6 5 0 0,-5 0 0 15,5-5 0-15,-6-5-14 0,1 5 0 0,5-10 0 0,-5 5 0 16,5-5-10-16,-6 0 2 0,1-10 0 0,5 1 0 0,6-6-113 0,-12-5-23 16,12-9-4-16,-12-6 0 0</inkml:trace>
  <inkml:trace contextRef="#ctx0" brushRef="#br0" timeOffset="10093.33">5307 15617 2941 0,'0'0'130'0,"0"0"27"16,0 0-125-16,0 0-32 0,0 0 0 0,0 0 0 0,0 0 35 15,0 0 1-15,0 0 0 0,0 0 0 0,0 0-8 0,0 0 0 0,17 0-1 16,-1 0 0-16,6-5-7 0,6 0 0 0,5-5-1 0,6 5 0 0,11 5 5 16,6-5 2-16,5 5 0 0,-6-4 0 0,1-1 1 0,-1 5 0 0,1 0 0 15,5 5 0-15,-17-5-17 0,6 4-10 0,5 1 12 0,-16 5-12 16,0 0 0-16,0 0 0 0,-6 5-12 15,-16 0 3-15,10 4-96 0,-10 1-19 0,5 0-4 0,-11-1-1264 16</inkml:trace>
  <inkml:trace contextRef="#ctx0" brushRef="#br0" timeOffset="10260.7">7326 14370 3078 0,'0'0'136'0,"0"10"28"0,0-10-131 0,-11 14-33 0,5 1 0 0,1 5 0 15,-6 5 56-15,5 9 5 0,-10 1 1 0,-7 14 0 0,7 0-30 0,-6 10-5 16,-6 1-2-16,11 9 0 0,-5 0-8 0,16 0-1 0,-16 5-1 15,22-1 0-15,-16 6-15 0,-1-5 0 0,6 5 0 0,0-5 0 16,0 0-53-16,5-5-11 0,-5 5-1 0,0-10-1 0,11 0-185 16,-11-10-37-16,-11 45-7 0,5-30-1 0</inkml:trace>
  <inkml:trace contextRef="#ctx0" brushRef="#br0" timeOffset="10324.34">7897 13690 3006 0,'0'0'66'0,"12"9"14"16,10 1 2-16,-6 0 2 0,7 0-67 0,10 5-17 0,-5 0 0 15,5 4 0-15,0 6 48 0,-5 0 7 0,0 4 1 0,5 6 0 16,-5-1-24-16,-1 6-5 0,1 9-1 0,0-5 0 0,0 11 2 0,-1-1 1 0,1 5 0 16,-6 5 0-16,0 5-29 15,1 10 0-15,-1 5 0 0,5 4-10 0,-10 6 19 32,0 0 4-32,5-6 1 0,-11 11 0 0,6 9 6 15,-6-4 0-15,-6 0 1 0,6-1 0 0,-11 5-8 16,0-4-1-16,0 4-1 0,-11 1 0 0,6-1-11 15,-12 1 10-15,-5 4-10 0,-6-4 10 16,6-6-20-16,-11 1-4 0,-12-11-1 0,-5 1 0 0,1 0-28 16,-18-6-5-16,-11 1-2 0,-5 0 0 0,-11-10-90 0,0 0-19 0,-1-5-3 15</inkml:trace>
  <inkml:trace contextRef="#ctx0" brushRef="#br0" timeOffset="10509.91">3404 13606 2610 0,'-22'-5'116'0,"22"0"23"0,-17 0-111 0,1 0-28 16,10 0 0-16,-16 5 0 0,-6-5 59 0,6 5 6 0,0 5 2 15,-17 5 0-15,-11 5-21 0,6 9-4 0,-12 11-1 16,1 4 0-16,-1 6-19 0,1 4-4 0,-1 20-1 0,-5 0 0 16,6 10 37-16,-6 5 7 0,-6 14 2 0,6 6 0 0,6 19-12 15,-6 0-3-15,5 10 0 16,1 0 0-16,16 6-9 0,-11 3-3 0,11 11 0 15,17-5 0-15,0 0-20 0,11-5-5 0,22 5-1 16,-6-5 0-16,12 0-10 0,16-5 0 0,6-10 0 0,6 0-11 16,5-5 3-16,5 1 0 0,6-6 0 0,0 0 0 0,11-9-4 15,6-6-1-15,-1-4 0 0,12-15 0 0,-11 4-8 16,11-9-2-16,-6-5 0 0,6-5 0 0,5-10-77 0,-11 1-15 16,11-6-3-16,12-15-834 0,10-4-166 0</inkml:trace>
  <inkml:trace contextRef="#ctx0" brushRef="#br0" timeOffset="10732.68">9739 14099 2102 0,'22'-10'93'0,"-16"5"19"15,5 0-89-15,0 0-23 0,-5 0 0 0,-6 5 0 0,0 0 156 0,0 0 26 0,0 0 6 0,0 0 0 16,-6 10-64-16,0 15-12 0,1-1-4 0,-12 11 0 0,6 4-53 0,-11 11-11 0,0 9-3 0,0 5 0 16,5 5-14-16,-5 5-3 0,-6 0-1 15,0 5 0-15,12 4-11 0,-12 1-3 0,6 0 0 16,-6 5 0-16,11-6-9 0,-10 11 0 0,4 0 0 15,-4-5 8 1,10-1-8-16,-5-4 8 0,5-10-8 0,-5-5 8 0,5-5-8 0,6-10 0 0,-5 1 0 0,5-11 0 0,-1-5 0 16,7-9-11-16,5-10 3 0,-11-1 0 0,11-9-13 0,0-10-3 0,0 0 0 0,0 0 0 15,11-10-12-15,-11-9-2 0,5-1-1 0,7-15 0 0,10 1 23 0,-6-10 5 0,-5-11 1 16,17-4 0-16,-17 0 10 0,17-5-8 0,-11 0 8 0,10 0-8 0,1 5 8 0,-6-1 0 0,6 11 0 16,0 0 8-16,0 9 12 0,-1 6 4 0,-10-1 0 0,11 11 0 15,-6-1 14-15,-6 0 3 0,7 11 1 0,-7 4 0 0,1 0-26 0,-6 5-4 0,0-5-2 16,6 10 0-16,-6 0-10 0,0 0 10 0,-11 0-10 0,17 10 10 0,-1-5 2 15,1 10 0-15,0 0 0 0,-1-1 0 0,-10 6 0 0,5 10 0 16,11-6 0-16,-11 16 0 0,-5-1 1 0,16 6 1 16,-17 4 0-16,6 5 0 0,1 0 6 0,-1 5 0 0,5 6 1 15,-10-6 0-15,-1 0-12 0,7-5-9 0,-7 0 12 16,6-4-3-16,-5-6-9 0,-1-5 0 0,1-4 0 16,5-6 0-16,-6-4-72 0,7 0-12 15,-1-6-1-15,0-4-1 0,0-5-199 0,5-5-40 0</inkml:trace>
  <inkml:trace contextRef="#ctx0" brushRef="#br0" timeOffset="20512.25">13139 13034 2595 0,'0'0'57'0,"0"0"12"0,0 0 3 0,0 0 0 0,0 0-57 0,0 0-15 0,-11 10 0 0,6 10 0 15,-6 9 43-15,-6 6 5 0,-5 4 2 0,-6 10 0 0,-5 6 49 0,-12 14 9 0,-4 9 3 0,-7 11 0 0,1 15-63 16,-12 4-12-16,-5 6-2 0,0 14-1 0,-660-370-867-31,743 237 907 31,5 0 3 0,-5 0 2 16,6-5-62-16,0-4-16 0,-1-1 0 0,1 0 0 16,-11 10 68-16,-1-5 10 0,-5 10 2 0,0 0 1 15,0 0-25-15,0 0-4 0,0 0-2 0,0 0 0 16,0 0-1-16,-11 0 0 0,0 0 0 0,-6 10 0 0,-5 0-33 15,5 5-8-15,1 5 0 0,5 4-8 0,-17 6 28 0,11 14-2 16,1 1 0-16,-1 9 0 0,6-5 4 0,-6 5 1 16,6 5 0-16,-5 10 0 15,4-4-31-15,1 13 8 0,-5 1-8 0,5 10 0 0,5 5 0 16,-16-1 0-16,11 6 0 0,5-1 0 0,-16 1 13 0,5 10 0 16,1 4 0-16,-12-5 0 0,6 1-9 0,-6-1-4 0,0 1 0 0,1-6 0 15,-1 6 0-15,0-6 0 0,0 1 0 0,-5-1 0 0,5-4 0 16,1-6 0-16,10 1 0 0,-11-10 0 0,6-5 0 0,5-5 0 15,1 5 0-15,5-10 0 0,-6 5 0 0,6-5 0 0,0 0 0 16,5-5 0-16,1 0 0 0,5-10 0 0,-6 0 0 0,6 0 0 16,-11-4-11-16,11-6-1 0,0 0-1 0,0-4 0 0,0-1 13 15,0 1 0-15,0-11 0 0,11 6 0 16,-22-6-60-16,11-4-5 0,0-5-2 0,-5-5 0 16,5-6-87-16,0-9-18 0,0 0-3 0,5-9-1 0</inkml:trace>
  <inkml:trace contextRef="#ctx0" brushRef="#br0" timeOffset="20693.43">13106 15725 3178 0,'-16'10'70'0,"-1"0"14"0,-11-5 4 15,6 0 1-15,-6-5-71 0,0 0-18 0,1 0 0 0,-1-5 0 0,-5-5 11 0,11-5-2 16,-17-4 0-16,11 4 0 0,0-10-9 0,6 6 0 0,0-6 9 0,5-5-9 15,6-4 0-15,6-1 0 0,-1-4 0 0,12-5 0 0,5-6 0 0,5 1 0 0,7 0-10 16,4 4 10-16,18-4-25 0,5 5 1 0,5 4 1 0,12 6 0 0,-1-1 23 16,12 1 0-16,-6 9 0 0,6 5 8 0,-6 6 9 15,5-1 2-15,-16 5 0 0,6 5 0 0,-6 5-6 0,11 0-1 0,-5 10 0 0,-6 5 0 0,-11-1 11 0,-1 1 1 0,7 5 1 0,-6 5 0 16,-6-1-8-16,1 6-1 0,-7-1-1 0,-4 1 0 0,-7 4-15 0,-4 1 0 0,-7 4 8 0,-5 6-8 0,-5-6 0 0,-6 10 0 16,-11 1 0-16,-6-1 0 0,1 10 22 0,-23 0-2 0,0-4 0 0,-11-1 0 0,0 10-5 0,-5-5-2 0,-12 5 0 0,6 0 0 0,0 0 23 0,0 0 4 0,11-4 0 0,6-1 1 0,5 0-28 15,6-10-5-15,10 0-8 0,7-9 11 0,5-1-11 0,11 1 0 0,11-6 0 0,16 1 0 0,7-1 0 0,21-4 0 0,17-6 0 0,12-4 0 16,15 0 0-16,7-10 0 0,-1-5 0 0,12-5 3 0,16 0-14 0,0-10-1 0,6 0-1 0,-6 0 0 0,-6-5 13 0,6 1 0 0,1-6 0 0,-7 0 0 0,1 0 0 0,-6 6 0 15,-11-11 0-15,0 0-1081 0,0-9-214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15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22 219 12960 0 0,'-8'-103'1453'0'0,"7"96"-1490"0"0,-2-18 30 0 0,0 10 529 0 0,0-22-1 0 0,2 21-13 0 0,-1 1 3702 0 0,22 18-3855 0 0,-17-2-307 0 0,0 0 0 0 0,0 0 0 0 0,0 0 1 0 0,0 0-1 0 0,0 0 0 0 0,0 1 0 0 0,0 0 0 0 0,0 0 1 0 0,-1-1-1 0 0,1 2 0 0 0,2 1 0 0 0,28 28 563 0 0,-23-21-370 0 0,-2-1 0 0 0,1 1 0 0 0,-1 1-1 0 0,8 16 1 0 0,-12-21-71 0 0,-1 1 0 0 0,0-1 0 0 0,-1 1 0 0 0,1 0 0 0 0,-1 0 0 0 0,-1 0-1 0 0,0 0 1 0 0,1 13 0 0 0,-2-9 54 0 0,1-4-71 0 0,-1-1 1 0 0,-1 1-1 0 0,1-1 1 0 0,-1 0-1 0 0,-3 11 0 0 0,3-15-98 0 0,1 0 0 0 0,-1 0 0 0 0,1 0 0 0 0,0 0 0 0 0,0 0 1 0 0,0 0-1 0 0,0 0 0 0 0,1 0 0 0 0,-1 1 0 0 0,1-1 0 0 0,0 0 0 0 0,0 0 0 0 0,0 0 0 0 0,0-1 0 0 0,0 1 0 0 0,1 0 0 0 0,-1 0 0 0 0,1-1 0 0 0,2 5 0 0 0,-1-4-20 0 0,-1 0 0 0 0,1 0-1 0 0,0 0 1 0 0,0 0 0 0 0,0-1-1 0 0,0 1 1 0 0,0-1 0 0 0,0 0-1 0 0,1 0 1 0 0,-1 0 0 0 0,1 0-1 0 0,0-1 1 0 0,-1 1 0 0 0,1-1-1 0 0,6 1 1 0 0,17 1-5 0 0,0-2 0 0 0,0-1 0 0 0,0 0 0 0 0,-1-3 0 0 0,1 0 0 0 0,33-9 0 0 0,156-54-2484 0 0,-150 43 790 0 0,-18 7-268 0 0</inkml:trace>
  <inkml:trace contextRef="#ctx0" brushRef="#br0" timeOffset="1">1071 686 16184 0 0,'-6'-1'124'0'0,"5"0"-63"0"0,-1 1-1 0 0,1-1 0 0 0,-1 1 0 0 0,1-1 0 0 0,0 0 0 0 0,-1 1 1 0 0,1-1-1 0 0,0 0 0 0 0,-1 0 0 0 0,0-1 0 0 0,2 1 1 0 0,-1 0 0 0 0,1-1 0 0 0,0 1-1 0 0,0 0 1 0 0,0 0 0 0 0,0 0 0 0 0,-1 0 0 0 0,2-1 0 0 0,-1 1-1 0 0,0 0 1 0 0,0 0 0 0 0,0 0 0 0 0,1 0 0 0 0,-1-1 0 0 0,1 0-1 0 0,0 0-59 0 0,0 1 0 0 0,1-1 0 0 0,-1 0 0 0 0,0 1 0 0 0,1-1-1 0 0,0 1 1 0 0,-1-1 0 0 0,1 1 0 0 0,0 0 0 0 0,0 0-1 0 0,3-2 1 0 0,24-9 123 0 0,-21 9 20 0 0,-4 1-53 0 0,9-3 252 0 0,0 0 0 0 0,23-4 0 0 0,6 4 139 0 0,1 1 1 0 0,-1 3 0 0 0,73 7-1 0 0,-96-4-319 0 0,20 5-1 0 0,-1 0-63 0 0,-8-1 66 0 0,30 9 1 0 0,-23-5-473 0 0,-20-4-525 0 0,2-1-5011 0 0,-5-4-633 0 0</inkml:trace>
  <inkml:trace contextRef="#ctx0" brushRef="#br0" timeOffset="2">1228 219 20359 0 0,'1'1'38'0'0,"0"-1"-1"0"0,0 1 0 0 0,0-1 1 0 0,0 1-1 0 0,-1-1 1 0 0,1 1-1 0 0,0 0 0 0 0,0-1 1 0 0,-1 1-1 0 0,1 0 0 0 0,0 0 1 0 0,-1-1-1 0 0,1 1 1 0 0,-1 0-1 0 0,1 0 0 0 0,0 1 1 0 0,-1-1 37 0 0,0 1 0 0 0,0-1 1 0 0,0 1-1 0 0,0-1 1 0 0,0 1-1 0 0,0-1 0 0 0,-1 0 1 0 0,1 1-1 0 0,0-1 1 0 0,-1 1-1 0 0,0 1 0 0 0,0 1-22 0 0,0 0 0 0 0,1 0-1 0 0,-1 1 1 0 0,1-1 0 0 0,0 0-1 0 0,1 0 1 0 0,-1 0 0 0 0,1 0-1 0 0,-1 1 1 0 0,3 5 0 0 0,2 21 59 0 0,-4-24-112 0 0,-1 4 0 0 0,1 0 0 0 0,0 0 0 0 0,1-1 0 0 0,0 1 0 0 0,7 19 0 0 0,-3-14-6 0 0,-2-8-9 0 0,0 1 0 0 0,-1-1 0 0 0,4 18 0 0 0,-3-5 11 0 0,1 0 1 0 0,1 0 0 0 0,15 33-1 0 0,-10-21 4 0 0,0 0 0 0 0,7 42 0 0 0,-1-2 0 0 0,10 45 0 0 0,-24-105-29 0 0,1 0 0 0 0,7 18 0 0 0,3 11-76 0 0,-10-25-632 0 0,0-1-1 0 0,2 0 0 0 0,8 18 1 0 0,-9-22-793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4:50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20 22663 0 0,'0'0'1716'0'0,"-1"0"-1165"0"0,1 0-550 0 0,0 0 1 0 0,0 0-1 0 0,-1 0 1 0 0,1 0 0 0 0,0 0-1 0 0,0-1 1 0 0,0 1-1 0 0,-1 0 1 0 0,1 0-1 0 0,0 0 1 0 0,0 0-1 0 0,0 0 1 0 0,-1 0-1 0 0,1-1 1 0 0,0 1-1 0 0,0 0 1 0 0,0 0-1 0 0,0 0 1 0 0,0 0-1 0 0,-1-1 1 0 0,1 1-1 0 0,0 0 1 0 0,0 0-1 0 0,0 0 1 0 0,0-1-1 0 0,0 1 1 0 0,0 0-1 0 0,0 0 1 0 0,0-1-1 0 0,0 1 1 0 0,0 0 0 0 0,0 0-1 0 0,0 0 1 0 0,0-1-1 0 0,-2-11 2114 0 0,1 11-2227 0 0,-9 180-716 0 0,1-57 1063 0 0,-7 173 61 0 0,16-277-264 0 0,-1 160 321 0 0,9-79-133 0 0,20 214 333 0 0,8-53-326 0 0,27 235 26 0 0,-46-265-138 0 0,-3-34 2 0 0,12 253 388 0 0,-21-332-329 0 0,-3-27-119 0 0,4 53 29 0 0,-5-80-534 0 0,-1-61 256 0 0,0-6-2696 0 0,0-12 1400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4:53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1 915 1840 0 0,'0'0'21911'0'0,"2"0"-21744"0"0,22 5 131 0 0,0-1 0 0 0,1-1 1 0 0,43 0-1 0 0,78-12 528 0 0,-49 2-524 0 0,15-3-204 0 0,-58 4-49 0 0,112-14-36 0 0,-33 6-13 0 0,116-10 0 0 0,86 9 54 0 0,241 12 195 0 0,-302 5-42 0 0,307 3 27 0 0,-351-1-165 0 0,89-1-57 0 0,-57 2 208 0 0,-146-2-190 0 0,124 0 59 0 0,91 2-61 0 0,-20 0 299 0 0,-37-2-62 0 0,192 1-265 0 0,-69-1 0 0 0,-68-4 1 0 0,-111-2-15 0 0,456-15-44 0 0,-443 9 164 0 0,372-24 18 0 0,-170 7-155 0 0,-206 13 32 0 0,261-9 51 0 0,-227 10-41 0 0,-50 1 2 0 0,-15 2 59 0 0,74-2 51 0 0,43-3 43 0 0,-145 5-140 0 0,578-30-15 0 0,-483 20 44 0 0,-11 0-57 0 0,276-3 94 0 0,150-8 91 0 0,-522 23-169 0 0,91-6-4 0 0,346-20 110 0 0,-54 4 37 0 0,-76 3-59 0 0,189-14 119 0 0,-348 17-37 0 0,313-31 141 0 0,-295 21-157 0 0,422-57 197 0 0,-568 65-285 0 0,63-11 27 0 0,236-38-23 0 0,-137 28-80 0 0,-180 31 75 0 0,-119 13-22 0 0,48 4 0 0 0,-59 3-41 0 0,6 5-13 0 0,-11-3 1 0 0,-8-1 0 0 0,-13-3 0 0 0,-1 0 0 0 0,8 6 0 0 0,16 20 0 0 0,-12-15 0 0 0,-12-13 0 0 0,1 0 0 0 0,-1 0 0 0 0,0 0 0 0 0,1 0 0 0 0,-1 1 0 0 0,0-1 0 0 0,0 0 0 0 0,0 1 0 0 0,0-1 0 0 0,0 1 0 0 0,0 0 0 0 0,-1-1 0 0 0,1 1 0 0 0,0 0 0 0 0,-1-1 0 0 0,1 4 0 0 0,0 7 0 0 0,-1-10 0 0 0,1 0 0 0 0,-1 1 0 0 0,0-1 0 0 0,0 0 0 0 0,1 0 0 0 0,0 1 0 0 0,-1-1 0 0 0,1 0 0 0 0,0 0 0 0 0,0 0 0 0 0,0 0 0 0 0,0 0 0 0 0,0 0 0 0 0,2 2 0 0 0,-1-1 0 0 0,0 0-1 0 0,0 1 1 0 0,-1-1-1 0 0,0 0 1 0 0,1 1 0 0 0,-1-1-1 0 0,-1 1 1 0 0,1 0 0 0 0,0-1-1 0 0,-1 8 1 0 0,5 18-56 0 0,-3-21 54 0 0,0 0 0 0 0,-1 0 0 0 0,-1 1-1 0 0,1-1 1 0 0,-2 10 0 0 0,1-8 2 0 0,0-1 0 0 0,1 0 1 0 0,0 1-1 0 0,2 10 0 0 0,0-9 0 0 0,-1 0 0 0 0,0-1 0 0 0,-1 1 0 0 0,0 0 0 0 0,-1 18 0 0 0,0-20 0 0 0,1 0 0 0 0,-1 0 0 0 0,5 16 0 0 0,1 16 0 0 0,-4-2 0 0 0,10 81 0 0 0,1-30 0 0 0,8 35 0 0 0,-10-61-47 0 0,-8-39-11 0 0,7 27-1 0 0,5 11 53 0 0,9 79 0 0 0,3 26 6 0 0,49 192 0 0 0,-61-295 0 0 0,95 376-64 0 0,-70-304 64 0 0,6 18 0 0 0,17 64 0 0 0,-28-103 0 0 0,14 34-60 0 0,39 141 48 0 0,-69-225 12 0 0,17 43-12 0 0,37 102-184 0 0,-48-133 188 0 0,-21-64 8 0 0,-1 0 0 0 0,2 25 0 0 0,-2-12 0 0 0,-3-10-2 0 0,-2 10-113 0 0,1-26 116 0 0,1 0-1 0 0,0 0 1 0 0,0 0 0 0 0,-1 0 0 0 0,1 0 0 0 0,-1 0 0 0 0,1 0-1 0 0,-1 0 1 0 0,0 0 0 0 0,1 0 0 0 0,-1 0 0 0 0,0 0 0 0 0,1 0-1 0 0,-1 0 1 0 0,0-1 0 0 0,0 1 0 0 0,0 0 0 0 0,0 0 0 0 0,0-1-1 0 0,0 1 1 0 0,0-1 0 0 0,0 1 0 0 0,0-1 0 0 0,-2 1 0 0 0,-34 10 126 0 0,27-9-102 0 0,-5 0-25 0 0,-1 0 0 0 0,0-1 0 0 0,0 0 0 0 0,-22-3 0 0 0,-2 1 0 0 0,-126-1 1 0 0,-89 0-17 0 0,-20 5-68 0 0,-46 2 159 0 0,-118 0-69 0 0,60-2-76 0 0,-268 1 59 0 0,357-12 22 0 0,-94 5-107 0 0,195 0 96 0 0,-90 2 0 0 0,-228 5 0 0 0,120-1 0 0 0,-248 8-64 0 0,312-9 8 0 0,-55 1 35 0 0,184-1-58 0 0,-188 7-72 0 0,-61 4 74 0 0,-130 21 11 0 0,195-10 4 0 0,-28 4-14 0 0,308-20 104 0 0,-418 34 212 0 0,-21 12-709 0 0,272-25 474 0 0,-265 28-5 0 0,-383 37 0 0 0,160-33-323 0 0,548-49 308 0 0,44-4 28 0 0,-330 20 40 0 0,134-10-53 0 0,222-12-11 0 0,-177 2-42 0 0,164-5 53 0 0,-227-6 118 0 0,104-2-35 0 0,91 1-199 0 0,41 0 42 0 0,-441-20 132 0 0,43 1 46 0 0,385 18-92 0 0,-51-1-13 0 0,-321 3 1 0 0,-2-5 11 0 0,458 8 24 0 0,-197-5 79 0 0,-22-10-39 0 0,-222-39-22 0 0,255 26 0 0 0,181 19-42 0 0,-86-14-11 0 0,124 17 0 0 0,-64-4 0 0 0,62 8 0 0 0,-12 0 0 0 0,-72 6 0 0 0,103-2 0 0 0,-110 5 0 0 0,20-3 336 0 0,41 0-536 0 0,34-4 360 0 0,31 0-11 0 0,0-1-74 0 0,1 1-74 0 0,0 0 1 0 0,-1 0-1 0 0,1 0 0 0 0,0-1 0 0 0,0 1 1 0 0,0 0-1 0 0,0-1 0 0 0,0 1 0 0 0,0-1 1 0 0,0 1-1 0 0,0-1 0 0 0,0 0 0 0 0,-1 0 1 0 0,-15 0-5 0 0,4 1 4 0 0,-18 0-1 0 0,26 0 8 0 0,3 0-2 0 0,0 0-1 0 0,1 0 0 0 0,-1-1 1 0 0,0 1-1 0 0,0 0 0 0 0,0-1 1 0 0,1 1-1 0 0,-1-1 0 0 0,0 0 0 0 0,0 1 1 0 0,1-1-1 0 0,-1 0 0 0 0,-1-1 1 0 0,-26-4 58 0 0,8 0-29 0 0,-33-6-1 0 0,16 6 14 0 0,26 4-8 0 0,0 1 0 0 0,0 0 0 0 0,-22 2 0 0 0,-5 1 237 0 0,35-2-255 0 0,2 0-10 0 0,1 0 0 0 0,0 0-1 0 0,-1 0 1 0 0,1 0-1 0 0,0 0 1 0 0,-1 0-1 0 0,1 0 1 0 0,0 0 0 0 0,0 0-1 0 0,-1-1 1 0 0,1 1-1 0 0,0-1 1 0 0,-2 0-1 0 0,-12-4 136 0 0,-5 5-235 0 0,19 0 8 0 0,10-8-10954 0 0,3-4 2325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4:55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91 3856 0 0,'0'0'175'0'0,"-2"-1"103"0"0,-21-18 1877 0 0,22 18-1453 0 0,-14-12 361 0 0,12 9-559 0 0,0-1-1 0 0,1 1 1 0 0,-1 0 0 0 0,-1 0-1 0 0,1 1 1 0 0,-1-1 0 0 0,1 0-1 0 0,-1 1 1 0 0,0 0 0 0 0,0 0-1 0 0,-9-4 1 0 0,11 6 1023 0 0,-2 0-2161 0 0,-3-2 4002 0 0,-3-1 605 0 0,9 4-2294 0 0,0 36-1378 0 0,1 3-13 0 0,0-33-238 0 0,0 1-1 0 0,0-1 1 0 0,-1 1-1 0 0,-1 8 1 0 0,0-9 5 0 0,1 1 0 0 0,1-1 0 0 0,-1 0 0 0 0,1 1 1 0 0,0 6-1 0 0,1 1 92 0 0,0 0 0 0 0,-2 0 0 0 0,0 0 0 0 0,-3 18 0 0 0,3-24-121 0 0,-1 19 134 0 0,1 46 0 0 0,1-9-46 0 0,0 151 158 0 0,8-93-115 0 0,0 88 59 0 0,-12 89-195 0 0,-5-189-85 0 0,2-16 116 0 0,1 3 192 0 0,5-61-209 0 0,-1 0-1 0 0,-7 40 1 0 0,5-52-35 0 0,2 0 0 0 0,1 45 0 0 0,2-38 0 0 0,-5 31 0 0 0,-5 51 64 0 0,-4 31-64 0 0,9-102 14 0 0,0 46 0 0 0,0 14 22 0 0,0-50-37 0 0,3-24 174 0 0,-8 43-1 0 0,4-28-84 0 0,4-32-146 0 0,-1 0 0 0 0,-4 20-1 0 0,1-15 22 0 0,-15 47 47 0 0,-15 86 0 0 0,34-135 13 0 0,0 0-1 0 0,2 18 1 0 0,-1-8-27 0 0,3 27 4 0 0,-1-35 0 0 0,-1 1 0 0 0,-2 29 0 0 0,-1-27 0 0 0,3 38 0 0 0,0-16 0 0 0,-6 61 0 0 0,5-91 23 0 0,-1 0 0 0 0,-3 12 0 0 0,2-15-13 0 0,1-1 0 0 0,0 1 0 0 0,0 0 0 0 0,1 0 0 0 0,0-1 0 0 0,2 14 0 0 0,11 62 107 0 0,-11-67-116 0 0,-1-10 5 0 0,0 0 0 0 0,0 1 0 0 0,1-1 0 0 0,0 0 0 0 0,0 0 0 0 0,3 6 0 0 0,-4-11-108 0 0,-1-2-262 0 0,2-2 44 0 0,-1-1 1 0 0,1 1-1 0 0,-1 0 0 0 0,0-1 0 0 0,0 1 0 0 0,0-5 0 0 0,4-21-1018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4:56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0 2304 0 0,'0'0'16471'0'0,"1"2"-16271"0"0,0 19 398 0 0,-1-17-443 0 0,0 0-1 0 0,0 0 1 0 0,0 0 0 0 0,0 0 0 0 0,2 5 0 0 0,-1-5-12 0 0,0-1 1 0 0,-1 1-1 0 0,1 0 1 0 0,-1 0-1 0 0,0 0 0 0 0,0-1 1 0 0,-1 8-1 0 0,1-7-11 0 0,-1 0 0 0 0,1 0-1 0 0,0 0 1 0 0,1 0 0 0 0,-1 0 0 0 0,1 0 0 0 0,1 4-1 0 0,-2-6-80 0 0,0 0 0 0 0,1-1-1 0 0,-1 1 1 0 0,0 0 0 0 0,0-1 0 0 0,0 1-1 0 0,0 0 1 0 0,0-1 0 0 0,-1 1-1 0 0,1 0 1 0 0,0-1 0 0 0,-1 1-1 0 0,0 1 1 0 0,0-1 17 0 0,1 0-1 0 0,-1 0 1 0 0,1 0-1 0 0,0 0 1 0 0,-1 0-1 0 0,1 0 1 0 0,0 0-1 0 0,0 4 1 0 0,1-1 24 0 0,0 0 1 0 0,-1-1 0 0 0,1 1 0 0 0,-1 0-1 0 0,0-1 1 0 0,-1 1 0 0 0,1 0 0 0 0,-2 4-1 0 0,0 0 102 0 0,1-1 0 0 0,0 1 0 0 0,1 12 0 0 0,0-12-35 0 0,0-1 1 0 0,-1 1-1 0 0,-2 12 1 0 0,-3 6 194 0 0,-2 50 0 0 0,5-41-252 0 0,-2 77 26 0 0,4-95-128 0 0,3 28 0 0 0,0-30 0 0 0,-2-1 0 0 0,-1 23 0 0 0,-6 41 0 0 0,-7 48 0 0 0,2-29 0 0 0,-2 7 0 0 0,-26 122 263 0 0,16-104-145 0 0,1-8-123 0 0,3-22 78 0 0,0-4 118 0 0,-20 224 134 0 0,22-119-314 0 0,13-161-11 0 0,1-5 0 0 0,-2 44 0 0 0,6-58 0 0 0,1 24 0 0 0,-3 1 0 0 0,-8 58 0 0 0,1-52 0 0 0,0-5 0 0 0,-3 45 0 0 0,6-34 0 0 0,-14 54 0 0 0,17-85 0 0 0,-1 29-1 0 0,3-32 5 0 0,0 0 0 0 0,-6 21 0 0 0,1-16 17 0 0,3-13-15 0 0,1 1 1 0 0,0-1-1 0 0,0 0 1 0 0,0 18-1 0 0,2-8-12 0 0,0 21 72 0 0,-6 52-1 0 0,5-81-48 0 0,0 1 0 0 0,1-1 0 0 0,1 1 0 0 0,1 12 0 0 0,0-11 8 0 0,-1-1 0 0 0,-1 21 0 0 0,-1-20-21 0 0,1-1 0 0 0,1 1-1 0 0,0-1 1 0 0,0 1-1 0 0,5 15 1 0 0,-5-23 2 0 0,0 0 1 0 0,-1 0 0 0 0,0 0-1 0 0,0 0 1 0 0,0 0-1 0 0,0 0 1 0 0,-3 8-1 0 0,0 22-5 0 0,3-25 10 0 0,0 1 1 0 0,0-1-1 0 0,-1 0 0 0 0,0 1 0 0 0,-1-1 1 0 0,-6 20-1 0 0,7-27 1 0 0,0 1 0 0 0,0-1 0 0 0,0 0 0 0 0,1 0 0 0 0,-1 1 0 0 0,1-1 0 0 0,0 4 0 0 0,-2 14 76 0 0,0-14-16 0 0,2-7-83 0 0,0 0 0 0 0,-1 0 0 0 0,1 1 0 0 0,0-1 0 0 0,-1 0 0 0 0,1 0-1 0 0,0 0 1 0 0,-1 0 0 0 0,1 0 0 0 0,-1 1 0 0 0,1-1 0 0 0,0 0 0 0 0,-1 0 0 0 0,1 0 0 0 0,-1 0 0 0 0,1 0 0 0 0,0 0 0 0 0,-1 0 0 0 0,1-1 0 0 0,0 1 0 0 0,-1 0 0 0 0,1 0 0 0 0,-1 0 0 0 0,1 0 0 0 0,0 0 0 0 0,-1-1 0 0 0,0 1-1 0 0,-7-28-1987 0 0,-4 2 805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00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5528 0 0,'2'3'97'0'0,"1"2"0"0"0,-1-1 0 0 0,0 0 1 0 0,0 0-1 0 0,2 5 0 0 0,3 8 25 0 0,4 6 987 0 0,-8-16-826 0 0,0-1 1 0 0,0 0-1 0 0,0 0 1 0 0,1 0-1 0 0,0 0 1 0 0,5 5-1 0 0,11 9-202 0 0,0 0-1 0 0,2-2 0 0 0,0 0 0 0 0,1-1 0 0 0,1-2 0 0 0,0 0 1 0 0,27 11-1 0 0,46 17-315 0 0,109 33 0 0 0,-140-56-3151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01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44 672 6912 0 0,'-25'38'736'0'0,"23"-35"-717"0"0,-12 17 3262 0 0,14-20-2732 0 0,-1 1 0 0 0,1 0-1 0 0,0 0 1 0 0,-1-1 0 0 0,1 1 0 0 0,0 0 0 0 0,0 0-1 0 0,0 0 1 0 0,0-1 0 0 0,0 1 0 0 0,0 0 0 0 0,0 0-1 0 0,0 0 1 0 0,0 0 0 0 0,0 0 0 0 0,6 6 405 0 0,-5-6-959 0 0,1 1-1 0 0,-1-1 1 0 0,1-1-1 0 0,0 1 0 0 0,0 0 1 0 0,-1 0-1 0 0,1-1 0 0 0,0 1 1 0 0,0-1-1 0 0,-1 1 1 0 0,1-1-1 0 0,0 0 0 0 0,0 0 1 0 0,0 0-1 0 0,3 0 1 0 0,0-1-30 0 0,-1 1 0 0 0,1-1 0 0 0,0-1-1 0 0,-1 1 1 0 0,9-4 0 0 0,-2 0 29 0 0,-1-1-1 0 0,0 0 0 0 0,0-1 0 0 0,11-9 0 0 0,20-22 273 0 0,-1-2 0 0 0,-2-1 0 0 0,-2-2 0 0 0,-2-1 0 0 0,37-63 0 0 0,-47 70-22 0 0,-14 24-121 0 0,-2-1 1 0 0,9-16-1 0 0,45-86 517 0 0,-54 101-416 0 0,10-23 1 0 0,0-2 130 0 0,17-28-319 0 0,-32 62-24 0 0,-3 5-10 0 0,0-1 0 0 0,1 1 0 0 0,-1 0 0 0 0,1 0 0 0 0,-1 0 0 0 0,1 0 1 0 0,0-1-1 0 0,-1 1 0 0 0,1 0 0 0 0,0 0 0 0 0,0 0 0 0 0,0 0 0 0 0,-1 1 0 0 0,1-1 0 0 0,0 0 0 0 0,0 0 0 0 0,2-1 1 0 0,-1 1-45 0 0,6 22-22 0 0,4 24 66 0 0,9 71 0 0 0,-6-28 16 0 0,1 42 248 0 0,-1-12 49 0 0,-4-29 8 0 0,-8-61-232 0 0,1 1-1 0 0,1-1 1 0 0,16 52-1 0 0,-12-55-96 0 0,-6-15-609 0 0,0 0 1 0 0,1-1 0 0 0,0 1 0 0 0,1-1 0 0 0,0 0 0 0 0,10 14 0 0 0,-15-22 272 0 0,4 3-612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02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48 160 20791 0 0,'-8'8'402'0'0,"7"-6"-305"0"0,0-1-1 0 0,-1 1 1 0 0,1 0-1 0 0,-1-1 1 0 0,1 1-1 0 0,-1-1 1 0 0,1 1-1 0 0,-1-1 1 0 0,0 0-1 0 0,0 0 1 0 0,0 0-1 0 0,0 0 1 0 0,0 0-1 0 0,0 0 1 0 0,0 0-1 0 0,0-1 1 0 0,0 1-1 0 0,0-1 1 0 0,-4 1 965 0 0,7-1-1032 0 0,0 0 1 0 0,0 0-1 0 0,0 0 1 0 0,0 0-1 0 0,0-1 1 0 0,0 1-1 0 0,0 0 1 0 0,0 0-1 0 0,-1 0 1 0 0,1-1-1 0 0,0 1 1 0 0,1-1-1 0 0,1 0 6 0 0,100-37 93 0 0,39-1-107 0 0,198-28 0 0 0,-274 55-1205 0 0,4-3-4545 0 0,3 0-1919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06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157 110 13104 0 0,'0'0'297'0'0,"-12"-7"826"0"0,9 3-1054 0 0,0 1 0 0 0,0-1 1 0 0,0 0-1 0 0,1 0 0 0 0,-2-4 1 0 0,0-20 838 0 0,3 27-887 0 0,1-1 0 0 0,0 1 1 0 0,0-1-1 0 0,0 0 1 0 0,0 1-1 0 0,0-1 0 0 0,0 1 1 0 0,0-1-1 0 0,0 1 1 0 0,1-1-1 0 0,0-2 0 0 0,2-11 75 0 0,-4 13-99 0 0,8-8 5740 0 0,-7 10-5644 0 0,2 12 840 0 0,-1 17-1416 0 0,-1 28 533 0 0,-9 57 1 0 0,-9 183 52 0 0,15-200-89 0 0,4 160-14 0 0,1-101 0 0 0,3 135 0 0 0,-3-200 0 0 0,0 38 0 0 0,-11 292-165 0 0,-12-136-141 0 0,8-149 217 0 0,-1 42 287 0 0,10-132-185 0 0,-1 22-16 0 0,0 68 3 0 0,-3-15 0 0 0,7-83 0 0 0,0-23 0 0 0,1-1 0 0 0,1 21 0 0 0,1-15 1 0 0,-2 1-1 0 0,-1 0 0 0 0,-3 26 1 0 0,1-19 11 0 0,-1-1 58 0 0,2-16-39 0 0,1 0 1 0 0,0 1-1 0 0,1-1 0 0 0,1 18 0 0 0,0-21 32 0 0,-1 0-1 0 0,0-1 1 0 0,-2 16-1 0 0,-1 7 184 0 0,3-28-91 0 0,0-2-163 0 0,0 0 1 0 0,1 0-1 0 0,-1 1 0 0 0,0-1 1 0 0,0 0-1 0 0,0 0 0 0 0,0 0 1 0 0,0 1-1 0 0,0-1 0 0 0,0 0 0 0 0,0 0 1 0 0,0 0-1 0 0,0 1 0 0 0,0-1 1 0 0,0 0-1 0 0,0 0 0 0 0,-1 1 1 0 0,1-1-1 0 0,0 0 0 0 0,0 0 1 0 0,0 0-1 0 0,0 0 0 0 0,0 1 1 0 0,0-1-1 0 0,0 0 0 0 0,-1 0 1 0 0,1 0-1 0 0,0 0 0 0 0,0 1 1 0 0,0-1-1 0 0,0 0 0 0 0,-1 0 1 0 0,1 0-1 0 0,0 0 0 0 0,-6-5-2050 0 0,-3-13-4287 0 0,5-1 63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12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48 103 15200 0 0,'0'0'696'0'0,"-2"1"-14"0"0,-1-1-519 0 0,-4 2 184 0 0,-1 0 1 0 0,0-1-1 0 0,-11 1 4719 0 0,19-4-4937 0 0,0-1-138 0 0,1 1 0 0 0,0-1 0 0 0,-1 1 0 0 0,1 0 1 0 0,0-1-1 0 0,1 1 0 0 0,-1 0 0 0 0,0-1 0 0 0,0 1 0 0 0,1 0 0 0 0,0 0 0 0 0,-1 0 1 0 0,1 0-1 0 0,0 1 0 0 0,0-1 0 0 0,0 0 0 0 0,0 1 0 0 0,0-1 0 0 0,4-1 0 0 0,3-2 59 0 0,-1 0 0 0 0,1 1 0 0 0,0 0 0 0 0,12-3 0 0 0,49-8 421 0 0,-45 10-302 0 0,24 0 232 0 0,-14 3-159 0 0,91-10-88 0 0,-98 10-154 0 0,0 2 0 0 0,0 1 0 0 0,0 2 0 0 0,35 7 0 0 0,-54-8-159 0 0,0 0-1 0 0,16 8 0 0 0,5 1-290 0 0,-13-2-411 0 0,-16-8 794 0 0,1 0 0 0 0,-1 0 0 0 0,0-1 0 0 0,1 1 0 0 0,-1 0 0 0 0,0-1-1 0 0,1 1 1 0 0,-1-1 0 0 0,3 1 0 0 0,0-1-239 0 0,-1 0-475 0 0,1 1-3396 0 0,3 2-2121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12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2304 0 0,'-8'9'415'0'0,"-14"15"-652"0"0,1-10 16029 0 0,23-6-10786 0 0,7 16-5485 0 0,0-2 733 0 0,-4 13 28 0 0,-1 0 0 0 0,-2 0 0 0 0,-3 51 0 0 0,-1-20-154 0 0,2-40-535 0 0,5 126 1444 0 0,-2-129-1824 0 0,7 29 0 0 0,-5-37-1343 0 0,0 1-1 0 0,11 23 0 0 0,-3-11-5172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14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1537 19495 0 0,'0'0'1766'0'0,"2"0"-1441"0"0,4 2-280 0 0,-3-1-31 0 0,-1-1-1 0 0,0 1 0 0 0,1-1 1 0 0,-1 1-1 0 0,1-1 0 0 0,-1 0 1 0 0,1 0-1 0 0,0 0 0 0 0,-1 0 1 0 0,1 0-1 0 0,-1 0 0 0 0,4-2 1 0 0,2-1 46 0 0,1 0 0 0 0,-1 0 0 0 0,0-1 0 0 0,0-1 0 0 0,-1 1 1 0 0,0-1-1 0 0,13-10 0 0 0,114-114 211 0 0,-107 102-253 0 0,21-26 269 0 0,-2-1 0 0 0,-2-3-1 0 0,-3-1 1 0 0,52-100 0 0 0,-73 118-190 0 0,-3-1 0 0 0,14-47 1 0 0,-20 55 18 0 0,-1-3 11 0 0,-2 0 1 0 0,-1-1 0 0 0,-3 1 0 0 0,2-49-1 0 0,-8-5 76 0 0,-1 47-182 0 0,0 11 25 0 0,-1 0-1 0 0,-2 0 1 0 0,-2 1-1 0 0,0 0 1 0 0,-19-43 0 0 0,19 57 18 0 0,0 0 0 0 0,-2 1 0 0 0,1 1 0 0 0,-2 0 1 0 0,0 0-1 0 0,-24-23 0 0 0,32 35-32 0 0,0 0 0 0 0,0 0 0 0 0,0 0 0 0 0,-1 1 0 0 0,1-1 1 0 0,-1 1-1 0 0,1 0 0 0 0,-1 0 0 0 0,0 1 0 0 0,1-1 0 0 0,-1 1 0 0 0,0 0 0 0 0,0-1 1 0 0,-7 0-1 0 0,7 2-22 0 0,1 0 1 0 0,0 0 0 0 0,-1 1-1 0 0,1-1 1 0 0,0 1-1 0 0,0-1 1 0 0,0 1 0 0 0,0 0-1 0 0,0 0 1 0 0,-1 0 0 0 0,2 1-1 0 0,-1-1 1 0 0,0 1 0 0 0,0 0-1 0 0,0-1 1 0 0,1 1 0 0 0,-1 0-1 0 0,1 1 1 0 0,-3 1 0 0 0,-4 7-4 0 0,1 1 1 0 0,0 0-1 0 0,0 0 1 0 0,1 0-1 0 0,-5 15 1 0 0,2-8-89 0 0,-8 25 29 0 0,1 1 1 0 0,2 1 0 0 0,-9 53-1 0 0,4 5 14 0 0,-8 156 0 0 0,27-250 42 0 0,-21 289-4 0 0,9 90 0 0 0,16-308-64 0 0,4-1 0 0 0,35 158 0 0 0,-39-225 96 0 0,-1 1 0 0 0,-1 0 0 0 0,0 0 0 0 0,-1-1 0 0 0,0 1 0 0 0,-3 17 0 0 0,1-25-17 0 0,1-5 54 0 0,-1-21 104 0 0,1 16-169 0 0,0 1 0 0 0,1-1 0 0 0,0 0 0 0 0,0 0-1 0 0,0-3 1 0 0,3-22 18 0 0,2 1-1 0 0,12-40 0 0 0,-7 31-21 0 0,-3 11 0 0 0,1-1 0 0 0,2 1 0 0 0,0 1 0 0 0,2 0 0 0 0,15-27 0 0 0,-17 37-5 0 0,-5 7-35 0 0,-1 1 0 0 0,1 0 0 0 0,0 1 0 0 0,13-13 0 0 0,-16 17 39 0 0,0 0 0 0 0,0 0-1 0 0,1 0 1 0 0,-1 1 0 0 0,1-1 0 0 0,-1 1 0 0 0,1-1 0 0 0,0 1-1 0 0,3-1 1 0 0,-3 1 1 0 0,-1 1 0 0 0,1 0 1 0 0,-1 0-1 0 0,1 1 0 0 0,-1-1 0 0 0,1 0 0 0 0,-1 1 0 0 0,1 0 0 0 0,-1-1 0 0 0,4 3 0 0 0,-2-2 0 0 0,0 1 0 0 0,0 0 0 0 0,0 0 0 0 0,-1 0 0 0 0,1 1 0 0 0,-1-1 0 0 0,0 1 0 0 0,0 0 0 0 0,4 3 0 0 0,22 33 0 0 0,-9-10 0 0 0,17 26-70 0 0,-19-25 68 0 0,3 4 2 0 0,-9-14 0 0 0,16 20 0 0 0,-21-31 13 0 0,83 105 38 0 0,-85-108-51 0 0,1 0 0 0 0,-1-1 0 0 0,1 0 0 0 0,0 0 0 0 0,1 0 0 0 0,-1-1 0 0 0,1 0 0 0 0,12 6 0 0 0,2 1 0 0 0,-11-5-7 0 0,0-1 0 0 0,0 0 1 0 0,0-1-1 0 0,1 0 0 0 0,10 2 0 0 0,-16-5-66 0 0,1 0 0 0 0,-1 0-1 0 0,0-1 1 0 0,0 0 0 0 0,0 0 0 0 0,0 0 0 0 0,0-1 0 0 0,0 1 0 0 0,0-1-1 0 0,0 0 1 0 0,0-1 0 0 0,0 1 0 0 0,6-4 0 0 0,-5 3-361 0 0,0-1 0 0 0,0 0 0 0 0,0 0 0 0 0,-1 0 0 0 0,1-1 0 0 0,-1 0 0 0 0,0 0 0 0 0,0 0 0 0 0,0-1 0 0 0,-1 0 0 0 0,8-10 0 0 0,20-29-3211 0 0,14-24-446 0 0,-12 12 2707 0 0,16-29 866 0 0,-6-4 4263 0 0,-37 74-2798 0 0,1-4 41 0 0,0-1 0 0 0,5-22-1 0 0,-9 24-457 0 0,-2 15-383 0 0,-1-1-1 0 0,0 1 0 0 0,-1-1 1 0 0,1 1-1 0 0,0-1 0 0 0,-1 1 1 0 0,0-1-1 0 0,0 0 1 0 0,0 1-1 0 0,-1-8 0 0 0,1 11-114 0 0,0-1 0 0 0,-1 0 0 0 0,1 1 0 0 0,0-1 0 0 0,0 0 0 0 0,1 1 0 0 0,-1-1-1 0 0,0 0 1 0 0,0 1 0 0 0,0-1 0 0 0,0 1 0 0 0,0-1 0 0 0,1 0 0 0 0,-1 1 0 0 0,0-1-1 0 0,1 1 1 0 0,-1-1 0 0 0,2-2 2582 0 0,-4 29-2196 0 0,-4 26 0 0 0,0 0-272 0 0,-2-8-88 0 0,5-33-36 0 0,1 0 0 0 0,-1 14 0 0 0,1 2 64 0 0,2-1 1 0 0,5 37 0 0 0,-3-49-91 0 0,1-1 0 0 0,0 0 0 0 0,1 1 1 0 0,0-1-1 0 0,1 0 0 0 0,9 17 0 0 0,-12-28 0 0 0,-1 1 0 0 0,1-1 1 0 0,0 1-1 0 0,0-1 0 0 0,0 0 1 0 0,0 0-1 0 0,0 0 0 0 0,0 0 0 0 0,1 0 1 0 0,-1 0-1 0 0,0-1 0 0 0,1 1 1 0 0,0-1-1 0 0,-1 0 0 0 0,1 1 0 0 0,0-1 1 0 0,0-1-1 0 0,0 1 0 0 0,5 1 0 0 0,-2-2-4 0 0,0 1 0 0 0,0-1 0 0 0,-1 0 0 0 0,1-1 0 0 0,0 0 0 0 0,0 0 0 0 0,0 0 0 0 0,-1 0 0 0 0,8-4 0 0 0,-11 5 8 0 0,0-1 0 0 0,0 0 0 0 0,0 0 0 0 0,-1 0 0 0 0,1-1 0 0 0,0 1 0 0 0,-1 0 0 0 0,1-1 0 0 0,-1 1 0 0 0,1-1 0 0 0,1-2 0 0 0,9-9 0 0 0,-6 8 0 0 0,-4 4 0 0 0,-1 0 0 0 0,1-1 0 0 0,0 1 0 0 0,-1-1 0 0 0,1 1 0 0 0,-1-1 0 0 0,1 0 0 0 0,-1 0 0 0 0,0 1 0 0 0,0-1 0 0 0,0 0 0 0 0,0 0 0 0 0,0 0 0 0 0,0 0 0 0 0,0 0 0 0 0,-1 0 0 0 0,1-1 0 0 0,-1 1 0 0 0,0 0 0 0 0,1 0 0 0 0,-1-2 0 0 0,3-48 2 0 0,-2 39 143 0 0,0-1 0 0 0,0 1 0 0 0,-1 0 0 0 0,-1-1 0 0 0,0 1-1 0 0,-4-15 1 0 0,3 22-68 0 0,0 1 0 0 0,0-1 0 0 0,-1 1 0 0 0,-5-10 0 0 0,4 10-43 0 0,1 0-1 0 0,0-1 0 0 0,-4-10 1 0 0,5 10-12 0 0,0 1 0 0 0,0-1 0 0 0,0 1 0 0 0,-1 0 0 0 0,0 0 0 0 0,0 0-1 0 0,-1 0 1 0 0,1 0 0 0 0,-1 1 0 0 0,-7-7 0 0 0,7 6 10 0 0,0 1-1 0 0,1 0 1 0 0,0-1 0 0 0,-1 0-1 0 0,-2-6 1 0 0,3 5 9 0 0,0 1-1 0 0,0 0 1 0 0,-8-9-1 0 0,9 12-19 0 0,0 0 0 0 0,0 0 0 0 0,1-1 0 0 0,-1 1 0 0 0,1-1 0 0 0,-1 0 0 0 0,1 1 0 0 0,0-1 0 0 0,0 0 0 0 0,-2-6 0 0 0,2 4 46 0 0,0 2-51 0 0,-9-20 281 0 0,9 22-399 0 0,18-10-160 0 0,-11 7 236 0 0,0 1 1 0 0,0-1-1 0 0,0 1 1 0 0,1 0-1 0 0,-1 1 1 0 0,1-1-1 0 0,11-1 1 0 0,2 0-73 0 0,26 0 1 0 0,11-2 13 0 0,-45 5 88 0 0,0 1 1 0 0,1 0-1 0 0,-1 1 0 0 0,0 0 0 0 0,0 1 0 0 0,0 1 1 0 0,15 4-1 0 0,1 0-66 0 0,-20-5 29 0 0,-2-1 29 0 0,0 0-1 0 0,-1 0 1 0 0,1 1 0 0 0,-1 0 0 0 0,1 0-1 0 0,-1 0 1 0 0,0 0 0 0 0,1 1 0 0 0,-1 0-1 0 0,8 7 1 0 0,2 2 5 0 0,-10-9-9 0 0,-1 0 1 0 0,0 1-1 0 0,0-1 0 0 0,0 1 0 0 0,-1 0 1 0 0,5 5-1 0 0,8 14-2 0 0,29 48 9 0 0,-34-49 1 0 0,-7-13 0 0 0,1 0 0 0 0,0 0 0 0 0,9 12 0 0 0,-2-4 0 0 0,-11-14 0 0 0,1 0 0 0 0,0 1 0 0 0,0-1 0 0 0,1-1 0 0 0,-1 1 0 0 0,1 0 0 0 0,-1 0 0 0 0,1-1 0 0 0,0 1 0 0 0,4 2 0 0 0,18 3 0 0 0,-23-7 0 0 0,-1 0 1 0 0,1 0-1 0 0,0 0 0 0 0,0 0 0 0 0,0-1 0 0 0,0 1 0 0 0,0-1 1 0 0,1 0-1 0 0,-1 1 0 0 0,0-1 0 0 0,0 0 0 0 0,4-1 0 0 0,-4 1-4 0 0,-1-1 0 0 0,1 0 0 0 0,-1 1 0 0 0,1-1 0 0 0,-1 0 0 0 0,1 0-1 0 0,-1 0 1 0 0,1 0 0 0 0,-1 0 0 0 0,0-1 0 0 0,0 1 0 0 0,0 0 0 0 0,0 0-1 0 0,0-1 1 0 0,2-2 0 0 0,57-68 4 0 0,-56 66 0 0 0,-2 4 0 0 0,0 0 0 0 0,0-1 0 0 0,-1 1 0 0 0,1-1 0 0 0,-1 1 0 0 0,0-1 0 0 0,0 1 0 0 0,0-1 0 0 0,0 0 0 0 0,0 0 0 0 0,0-3 0 0 0,-3-7 0 0 0,1 12 0 0 0,1-1 0 0 0,0 1 0 0 0,-1-1 0 0 0,1 0 0 0 0,0 1 0 0 0,0-1 0 0 0,0 0 0 0 0,0 1 0 0 0,0-1 0 0 0,0 0 0 0 0,1 1 0 0 0,-1-1 0 0 0,0 1 0 0 0,1-1 0 0 0,-1 1 0 0 0,2-4 0 0 0,6-6 0 0 0,-6 10 0 0 0,-1-1 0 0 0,1 0 0 0 0,-1 0 0 0 0,0-1 0 0 0,1 1 0 0 0,-1 0 0 0 0,0 0 0 0 0,0-1 0 0 0,-1 1 0 0 0,2-4 0 0 0,-2-4 0 0 0,0 9 0 0 0,-1 0 0 0 0,1 0 0 0 0,0 0 0 0 0,0 0 0 0 0,0 0 0 0 0,0-1 0 0 0,0 1 0 0 0,1 0 0 0 0,-1 0 0 0 0,0 0 0 0 0,0 0 0 0 0,1 0 0 0 0,-1 0 0 0 0,1 0 0 0 0,0-1 0 0 0,2-2 0 0 0,-2 4 1 0 0,0-1 0 0 0,0 0 0 0 0,-1 0 0 0 0,1 0 0 0 0,0 0 0 0 0,-1 0 0 0 0,1 0 0 0 0,0 0 0 0 0,-1-1-1 0 0,1 1 1 0 0,-1 0 0 0 0,1-1 0 0 0,5 13 126 0 0,-3-6-126 0 0,0 0 0 0 0,0 0 0 0 0,-1 0 1 0 0,0 1-1 0 0,0-1 0 0 0,0 1 0 0 0,-1-1 1 0 0,0 1-1 0 0,0-1 0 0 0,1 11 0 0 0,-2-10-1 0 0,1 0 0 0 0,0 0 0 0 0,0 0 0 0 0,0 0 0 0 0,1 0 0 0 0,3 6 0 0 0,1 7 0 0 0,-2-6 0 0 0,3 12 0 0 0,-6-20-6 0 0,1-1 0 0 0,-1 0 0 0 0,0 0 0 0 0,1 0 0 0 0,0 0 0 0 0,0-1 0 0 0,0 1 0 0 0,1 0 0 0 0,-1-1 0 0 0,1 1-1 0 0,0-1 1 0 0,5 5 0 0 0,10 13-3 0 0,-16-19 8 0 0,0 1-1 0 0,1-1 1 0 0,-1 1 0 0 0,1-1-1 0 0,0 0 1 0 0,0 0-1 0 0,0 0 1 0 0,0 0 0 0 0,6 2-1 0 0,33 10-228 0 0,-25-9 50 0 0,-10-4 138 0 0,0 0 0 0 0,0 0 0 0 0,0-1 0 0 0,0 0 0 0 0,-1 0 0 0 0,1-1 0 0 0,0 1 0 0 0,0-2 0 0 0,12-2 0 0 0,-1 0 22 0 0,-10 1 20 0 0,-1 0 0 0 0,0 0 0 0 0,0-1 0 0 0,0 0 0 0 0,0 0 0 0 0,-1-1 0 0 0,1 0 0 0 0,6-6 0 0 0,-7 6 0 0 0,-3 2 13 0 0,0-1 0 0 0,1 1 0 0 0,-1-1 0 0 0,0 0 0 0 0,3-7 0 0 0,3-3 63 0 0,-6 10-46 0 0,-1 0 0 0 0,1 0 0 0 0,-1-1 0 0 0,0 1 0 0 0,-1-1 0 0 0,1 0 0 0 0,-1 1 0 0 0,0-1 0 0 0,0 0 0 0 0,0 0 0 0 0,-1-6 0 0 0,4-18 184 0 0,-3 22-165 0 0,0 0 0 0 0,-1 0 0 0 0,0-1 0 0 0,-1 1 0 0 0,1 0 0 0 0,-1 0 0 0 0,-1 0 0 0 0,-2-8 0 0 0,-3-26 134 0 0,5 28-53 0 0,-1 0 0 0 0,-6-18 0 0 0,5 16 103 0 0,-5-22 0 0 0,6 22-122 0 0,0-1 0 0 0,-8-17-1 0 0,7 21-111 0 0,0-1 0 0 0,1 1 0 0 0,-3-18 0 0 0,6 22 3 0 0,-2 1 0 0 0,1 0 0 0 0,-1-1 0 0 0,0 1 0 0 0,-1 0 0 0 0,1 0 0 0 0,-9-12 0 0 0,11 14 354 0 0,6 6-326 0 0,6 6-112 0 0,1 3 53 0 0,0 0-1 0 0,0 0 0 0 0,1-1 1 0 0,1-1-1 0 0,0 0 1 0 0,0-1-1 0 0,25 8 1 0 0,6-3-3 0 0,64 11 0 0 0,-90-21-99 0 0,-1 0-1 0 0,1-1 1 0 0,-1-1-1 0 0,1 0 1 0 0,-1-2-1 0 0,0 0 0 0 0,1-2 1 0 0,-1 0-1 0 0,0-1 1 0 0,-1-1-1 0 0,1 0 1 0 0,-1-1-1 0 0,-1-2 1 0 0,1 0-1 0 0,-1 0 1 0 0,24-19-1 0 0,-14 9-1740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15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0 216 21967 0 0,'0'0'1995'0'0,"0"-1"-1644"0"0,10-53-330 0 0,-9 38-264 0 0,0-1 0 0 0,5-20 0 0 0,-2 14-196 0 0,-2 5 76 0 0,-2 15 358 0 0,0 1 1 0 0,0-1 0 0 0,1 1-1 0 0,-1-1 1 0 0,1 1 0 0 0,-1-1-1 0 0,1 1 1 0 0,0 0-1 0 0,0-1 1 0 0,0 1 0 0 0,0 0-1 0 0,3-5 1 0 0,-3 6 61 0 0,-1 1-49 0 0,0 0 1 0 0,0-1-1 0 0,0 1 0 0 0,0-1 0 0 0,0 1 0 0 0,0 0 0 0 0,0-1 0 0 0,0 1 1 0 0,0-1-1 0 0,1 1 0 0 0,-1 0 0 0 0,0-1 0 0 0,0 1 0 0 0,0 0 0 0 0,0-1 1 0 0,1 1-1 0 0,-1 0 0 0 0,0-1 0 0 0,0 1 0 0 0,1 0 0 0 0,-1-1 0 0 0,0 1 0 0 0,1 0 1 0 0,-1 0-1 0 0,0-1 0 0 0,1 1 0 0 0,-1 0 0 0 0,0 0 0 0 0,1 0 0 0 0,-1 0 1 0 0,1-1-1 0 0,0 1 0 0 0,0-1 1 0 0,1 1 0 0 0,-1 0-1 0 0,0 0 1 0 0,0-1 0 0 0,0 1 0 0 0,1 0-1 0 0,-1 0 1 0 0,0 0 0 0 0,3 0-1 0 0,1 2 10 0 0,1 0 0 0 0,0 0-1 0 0,0 0 1 0 0,-1 1-1 0 0,0 0 1 0 0,1 0 0 0 0,-1 1-1 0 0,0-1 1 0 0,-1 1-1 0 0,1 0 1 0 0,6 7 0 0 0,12 9 58 0 0,-17-15-74 0 0,0 0 0 0 0,-1 1 0 0 0,1-1-1 0 0,-1 1 1 0 0,0 0 0 0 0,-1 1 0 0 0,1-1 0 0 0,5 14-1 0 0,13 16-1 0 0,-19-30 0 0 0,0 0 0 0 0,-1 0 0 0 0,1 0 0 0 0,-1 0 0 0 0,0 0 0 0 0,-1 0 0 0 0,4 13 0 0 0,8 30 0 0 0,-9-36 0 0 0,5 26 0 0 0,-9-34 28 0 0,-1 0 0 0 0,0 0 0 0 0,-1 0 0 0 0,1 0 0 0 0,-1 0 0 0 0,0 0 0 0 0,0 0-1 0 0,0 0 1 0 0,-3 6 0 0 0,-5 24 181 0 0,8-30-167 0 0,-1 0-1 0 0,1-1 0 0 0,-1 1 1 0 0,0 0-1 0 0,-1-1 0 0 0,1 1 0 0 0,-1-1 1 0 0,1 0-1 0 0,-6 7 0 0 0,-5 6 170 0 0,9-12-63 0 0,0 0 1 0 0,0 0-1 0 0,-1-1 0 0 0,1 0 0 0 0,-1 0 0 0 0,0 0 0 0 0,0 0 1 0 0,-1-1-1 0 0,-8 5 0 0 0,-2 1 514 0 0,14-9-172 0 0,2 0-477 0 0,0 0 1 0 0,0 0 0 0 0,0 0-1 0 0,-1 0 1 0 0,1 0 0 0 0,0 0 0 0 0,0 0-1 0 0,0 0 1 0 0,-1 0 0 0 0,1 0-1 0 0,0 0 1 0 0,0 0 0 0 0,0 0 0 0 0,0-1-1 0 0,0 1 1 0 0,-1 0 0 0 0,1 0-1 0 0,0 0 1 0 0,0 0 0 0 0,0 0 0 0 0,0-1-1 0 0,0 1 1 0 0,0 0 0 0 0,0 0-1 0 0,-1 0 1 0 0,1 0 0 0 0,0-1 0 0 0,0 1-1 0 0,0 0 1 0 0,0 0 0 0 0,0 0-1 0 0,0 0 1 0 0,0-1 0 0 0,0 1 0 0 0,0 0-1 0 0,0 0 1 0 0,0 0 0 0 0,0-1-1 0 0,0 1 1 0 0,0 0 0 0 0,0 0 0 0 0,0 0-1 0 0,1 0 1 0 0,-1-1 0 0 0,0 1-1 0 0,0 0 1 0 0,0 0 0 0 0,0 0 0 0 0,0 0-1 0 0,0-1 1 0 0,0 1 0 0 0,0 0-1 0 0,1 0 1 0 0,-1 0 0 0 0,0 0 0 0 0,6-9-14 0 0,-6 9-25 0 0,8-18-315 0 0,-7 15 290 0 0,-1 1 1 0 0,1-1-1 0 0,1 1 1 0 0,-1-1 0 0 0,0 1-1 0 0,3-4 1 0 0,2-2 42 0 0,0 0 0 0 0,0 1 0 0 0,0 0-1 0 0,1 1 1 0 0,10-8 0 0 0,-1 1-3 0 0,-11 9-15 0 0,-1 1 1 0 0,1-1-1 0 0,-1 1 0 0 0,1 0 1 0 0,0 0-1 0 0,6-2 1 0 0,6-1 12 0 0,0 1 0 0 0,1 1 0 0 0,0 1 0 0 0,0 0 0 0 0,0 2 0 0 0,0 0 0 0 0,0 1 0 0 0,0 0 0 0 0,0 2 0 0 0,0 0 0 0 0,0 1 0 0 0,25 7 0 0 0,211 81-376 0 0,-212-77-728 0 0,-41-13-210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1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294 286 12896 0 0,'-3'0'256'0'0,"-1"-1"0"0"0,0 1 0 0 0,1-1 0 0 0,-1 1 0 0 0,0-1 0 0 0,1 0 0 0 0,-1-1 0 0 0,1 1 0 0 0,-1 0 0 0 0,1-1 0 0 0,0 0 0 0 0,-1 0 0 0 0,1 0 0 0 0,0 0 0 0 0,0-1 0 0 0,1 1 0 0 0,-1-1 0 0 0,-3-4 0 0 0,3 3 145 0 0,0 0 1 0 0,0 0-1 0 0,0 0 1 0 0,1-1-1 0 0,0 1 1 0 0,0-1-1 0 0,0 0 1 0 0,1 0-1 0 0,-1 0 1 0 0,1 0-1 0 0,0 0 1 0 0,1 0-1 0 0,-1-8 1 0 0,-3-7-21 0 0,3 18-351 0 0,1 0 0 0 0,-1 0 1 0 0,1 0-1 0 0,-1 0 0 0 0,1 0 0 0 0,0-1 0 0 0,0 1 0 0 0,0 0 1 0 0,0 0-1 0 0,0-4 0 0 0,5-5 89 0 0,-4 9-95 0 0,-1 0 0 0 0,1 0 0 0 0,0 0-1 0 0,0 0 1 0 0,-1 0 0 0 0,1 0 0 0 0,-1-4-1 0 0,0 1-6 0 0,0 3-16 0 0,0 0 0 0 0,0 0 1 0 0,0 0-1 0 0,0 0 0 0 0,0 0 0 0 0,1 1 1 0 0,-1-1-1 0 0,1 0 0 0 0,-1 0 0 0 0,1 0 0 0 0,-1 0 1 0 0,1 1-1 0 0,0-1 0 0 0,0 0 0 0 0,0 1 0 0 0,0-1 1 0 0,2-1-1 0 0,1-2 6 0 0,0 0 0 0 0,1 1-1 0 0,-1 0 1 0 0,1 0 0 0 0,0 0 0 0 0,0 0 0 0 0,1 1-1 0 0,-1 0 1 0 0,10-5 0 0 0,-5 4-38 0 0,0 1 0 0 0,1 0 0 0 0,-1 0 0 0 0,20-2 0 0 0,-23 5-19 0 0,1 0-1 0 0,-1 0 1 0 0,1 1-1 0 0,-1 0 1 0 0,0 0-1 0 0,12 4 1 0 0,-7-2-29 0 0,-6-1 19 0 0,1 0 1 0 0,-1 1-1 0 0,0 0 0 0 0,0 0 0 0 0,0 0 1 0 0,0 1-1 0 0,-1 0 0 0 0,0 0 0 0 0,1 0 1 0 0,-1 1-1 0 0,8 10 0 0 0,-6-7-22 0 0,-1 0 0 0 0,0 1 0 0 0,0 0 0 0 0,-1 0 0 0 0,0 0-1 0 0,7 20 1 0 0,-10-19 35 0 0,0 1 0 0 0,0 0 0 0 0,-1-1 0 0 0,0 1 0 0 0,0 0 0 0 0,-3 15 0 0 0,2 5 0 0 0,0-24 38 0 0,0 1-3 0 0,0 0 0 0 0,0 1 0 0 0,-1-1 0 0 0,0 0 0 0 0,0 0 0 0 0,-1 0 0 0 0,0 0 0 0 0,-4 9 0 0 0,-13 22 10 0 0,10-23 40 0 0,-7 19-1 0 0,6-11 36 0 0,0-2-1 0 0,-1 1 0 0 0,-1-2 0 0 0,-19 26 1 0 0,3-8 425 0 0,-3-2 1 0 0,-1 0-1 0 0,-1-2 0 0 0,-2-2 1 0 0,-62 47-1 0 0,80-69-61 0 0,-1-1 0 0 0,-35 16 0 0 0,28-21-34 0 0,23-5-356 0 0,-1 1-1 0 0,1-1 1 0 0,-1 0 0 0 0,0 1 0 0 0,1 0 0 0 0,-1 0-1 0 0,-2 1 1 0 0,-5-13 169 0 0,8 10-231 0 0,1 0 0 0 0,0 0 0 0 0,-1 0-1 0 0,1 0 1 0 0,0 0 0 0 0,0-1 0 0 0,0 1 0 0 0,0 0-1 0 0,0-1 1 0 0,0 1 0 0 0,0 0 0 0 0,0-1 0 0 0,1 1 0 0 0,-2-3-1 0 0,2 3 7 0 0,0 0 0 0 0,0 1 1 0 0,0-1-1 0 0,0 0 0 0 0,0 0 0 0 0,0 0 0 0 0,0 1 0 0 0,0-1 0 0 0,0 0 0 0 0,0 0 0 0 0,1 1 0 0 0,-1-1 0 0 0,0 0 0 0 0,0 1 0 0 0,1-1 0 0 0,-1 0 1 0 0,1 0-1 0 0,0 0 0 0 0,0-1-2 0 0,0 1 1 0 0,1 0-1 0 0,0-1 1 0 0,-1 1-1 0 0,1 0 0 0 0,0 0 1 0 0,-1 0-1 0 0,1 0 1 0 0,0 0-1 0 0,3-1 1 0 0,-2 1 2 0 0,0 1 0 0 0,0-1 0 0 0,0 1-1 0 0,1 0 1 0 0,-1 0 0 0 0,0 0 0 0 0,0 0 0 0 0,0 1 0 0 0,0-1 0 0 0,0 1 0 0 0,0 0 0 0 0,3 1 0 0 0,9 2-36 0 0,-10-3 28 0 0,-1 0 0 0 0,1 1 0 0 0,0 0 0 0 0,-1 0 0 0 0,1 0 0 0 0,-1 0 0 0 0,7 6 0 0 0,28 23-53 0 0,-22-16 72 0 0,2-1-14 0 0,0 0 0 0 0,1 0 1 0 0,0-2-1 0 0,1-1 0 0 0,1 0 0 0 0,43 14 0 0 0,-45-19 27 0 0,1-2-1 0 0,-1 0 1 0 0,1-1 0 0 0,0-1 0 0 0,-1-1-1 0 0,1 0 1 0 0,0-2 0 0 0,25-4 0 0 0,-27 3 77 0 0,-1-2 0 0 0,1 0 0 0 0,-1-1 0 0 0,0-1 0 0 0,0-1 0 0 0,29-14 0 0 0,-30 11-39 0 0,0-1 0 0 0,0-1 0 0 0,-2 0 0 0 0,1-1 0 0 0,-2 0-1 0 0,0-1 1 0 0,0-1 0 0 0,-2 0 0 0 0,1-1 0 0 0,-2-1 0 0 0,0 1-1 0 0,-1-2 1 0 0,-1 1 0 0 0,-1-1 0 0 0,0-1 0 0 0,-2 0-1 0 0,0 0 1 0 0,5-24 0 0 0,-7 18-430 0 0,14-103-2874 0 0,-15 71-5875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33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4144 0 0,'-4'4'428'0'0,"1"2"-368"0"0,-3 4 524 0 0,-7-2 14033 0 0,13-7-14104 0 0,-5 12 4783 0 0,6-4-5350 0 0,1-1 0 0 0,-1 1 0 0 0,1-1 0 0 0,1 0 1 0 0,3 11-1 0 0,3 6-82 0 0,-1 10 87 0 0,0 1 0 0 0,4 74 1 0 0,-10 74 202 0 0,-2-117 6 0 0,-10 230 928 0 0,1-97-567 0 0,1-15-122 0 0,7-112-151 0 0,1-45-378 0 0,0-26 98 0 0,0 0 0 0 0,0 0 1 0 0,0 0-1 0 0,1 0 1 0 0,-1 0-1 0 0,0 0 0 0 0,1 0 1 0 0,-1 0-1 0 0,2 4 1 0 0,-1-6-17 0 0,-1 0 1 0 0,0 0 0 0 0,1 1 0 0 0,-1-1-1 0 0,0 0 1 0 0,1 0 0 0 0,-1 0 0 0 0,0 0 0 0 0,1 1-1 0 0,-1-1 1 0 0,1 0 0 0 0,-1 0 0 0 0,0 0 0 0 0,1 0-1 0 0,-1 0 1 0 0,1 0 0 0 0,-1 0 0 0 0,0 0 0 0 0,1 0-1 0 0,-1 0 1 0 0,1 0 0 0 0,-1 0 0 0 0,0-1 0 0 0,1 1-1 0 0,-1 0 1 0 0,1 0 0 0 0,-1 0 0 0 0,0 0 0 0 0,1-1-1 0 0,-1 1 1 0 0,0 0 0 0 0,1-1 0 0 0,10-6-574 0 0,-8 2 313 0 0,1 1 0 0 0,-1-1-1 0 0,0 1 1 0 0,0-1 0 0 0,-1 0 0 0 0,1 0 0 0 0,-1-1 0 0 0,0 1 0 0 0,-1 0-1 0 0,1-1 1 0 0,0-5 0 0 0,4-9-415 0 0,13-58-1200 0 0,-4-2-12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33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37 313 24559 0 0,'-16'25'749'0'0,"15"-24"-602"0"0,0 1 0 0 0,0-1 0 0 0,0 1 1 0 0,-1-1-1 0 0,1 1 0 0 0,-1-1 0 0 0,1 0 0 0 0,-1 0 0 0 0,1 0 0 0 0,-1 0 0 0 0,0 0 0 0 0,-1 1 1 0 0,92-21-530 0 0,153-64 839 0 0,-37 10-40 0 0,166-16-406 0 0,-347 85-81 0 0,-1 1 0 0 0,1 1 0 0 0,0 1 0 0 0,0 1-1 0 0,30 4 1 0 0,-42-2-155 0 0,1 1-1 0 0,-1 0 0 0 0,1 1 1 0 0,-1 1-1 0 0,0 0 0 0 0,19 11 1 0 0,-22-11-636 0 0,0 1 1 0 0,-1 1 0 0 0,1-1-1 0 0,13 17 1 0 0,4 7-7090 0 0</inkml:trace>
  <inkml:trace contextRef="#ctx0" brushRef="#br0" timeOffset="1">2506 39 19895 0 0,'-4'-2'1803'0'0,"-33"-9"-1368"0"0,19 6 197 0 0,0 0 0 0 0,-22-3 1 0 0,13 4-17 0 0,19 3-453 0 0,1 0 0 0 0,-1 0 0 0 0,0 0-1 0 0,0 1 1 0 0,-10 1 0 0 0,9 1-100 0 0,-1 0-1 0 0,1 0 1 0 0,0 1 0 0 0,0 0-1 0 0,0 0 1 0 0,1 1-1 0 0,-1 1 1 0 0,-13 8 0 0 0,10-4-23 0 0,1 0 0 0 0,1 0 0 0 0,-1 1 1 0 0,2 0-1 0 0,-12 15 0 0 0,3 2-2 0 0,1 0-1 0 0,2 1 0 0 0,0 0 1 0 0,-16 46-1 0 0,15-22 126 0 0,1 0 1 0 0,3 1-1 0 0,2 1 0 0 0,2 0 0 0 0,3 0 1 0 0,1 59-1 0 0,7-59-89 0 0,1 0 0 0 0,3-1-1 0 0,3 0 1 0 0,24 80 0 0 0,-23-97-121 0 0,3-1 1 0 0,21 41-1 0 0,42 63-648 0 0,-69-125 538 0 0,6 6-711 0 0,29 36-1 0 0,-18-26-1496 0 0,-11-11 515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34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13 207 2304 0 0,'-13'-8'23129'0'0,"18"20"-22719"0"0,8 20-652 0 0,0 1-1 0 0,13 56 1 0 0,4 72 84 0 0,-25-111 308 0 0,-1 75-1 0 0,-4-117-125 0 0,-2 34 311 0 0,-1 0 1 0 0,-9 42-1 0 0,11-83 203 0 0,1-5-233 0 0,-1-17-173 0 0,4-29-211 0 0,-1 39 78 0 0,9-83 194 0 0,-8 66 13 0 0,2 1 0 0 0,0-1 0 0 0,18-50 0 0 0,-15 53-234 0 0,-7 22 41 0 0,11-32 34 0 0,-11 32-47 0 0,1 1 0 0 0,-1-1 0 0 0,1 0 0 0 0,-1 1 0 0 0,1-1 0 0 0,0 1 0 0 0,0-1 0 0 0,0 1 0 0 0,4-3 0 0 0,6-2 0 0 0,-7 8 0 0 0,-4 0 0 0 0,3 0 0 0 0,-1 1 0 0 0,1-1 0 0 0,-1 1 0 0 0,1 0 0 0 0,-1 0 0 0 0,0 0 0 0 0,0 1 0 0 0,0-1 0 0 0,0 1 0 0 0,4 4 0 0 0,-1-1 0 0 0,-1 1 0 0 0,1 0 0 0 0,6 12 0 0 0,14 23 0 0 0,-15-25 0 0 0,14 29 0 0 0,89 184-79 0 0,-97-192-25 0 0,-14-30 37 0 0,0 1 1 0 0,1-1 0 0 0,0 0-1 0 0,0 0 1 0 0,8 10 0 0 0,-2-3-241 0 0,-9-13 235 0 0,0 0-1 0 0,0-1 0 0 0,0 1 0 0 0,0-1 1 0 0,0 1-1 0 0,0-1 0 0 0,1 0 0 0 0,1 2 1 0 0,-2-1-1026 0 0,8-3-3296 0 0,-8 1 4201 0 0,0-1 1 0 0,0 1-1 0 0,-1-1 1 0 0,1 1-1 0 0,0-1 1 0 0,0 1-1 0 0,0-1 1 0 0,-1 1-1 0 0,1-1 1 0 0,0 0-1 0 0,0 1 1 0 0,-1-1-1 0 0,1 0 1 0 0,-1 0-1 0 0,1 1 1 0 0,0-1 0 0 0,-1 0-1 0 0,0 0 1 0 0,1 0-1 0 0,-1 0 1 0 0,1-2-1 0 0,4-21-1640 0 0,-4 23 1728 0 0,0-34-2039 0 0</inkml:trace>
  <inkml:trace contextRef="#ctx0" brushRef="#br0" timeOffset="1">548 285 5984 0 0,'-4'-113'648'0'0,"3"83"-161"0"0,3 10 2855 0 0,1-1-1 0 0,1 1 0 0 0,10-33 1 0 0,-14 52-3274 0 0,0-1 1 0 0,0 1 0 0 0,1 0 0 0 0,-1-1 0 0 0,1 1-1 0 0,-1 0 1 0 0,1 0 0 0 0,-1-1 0 0 0,1 1 0 0 0,0 0-1 0 0,0 0 1 0 0,-1 0 0 0 0,1 0 0 0 0,0 0-1 0 0,0 0 1 0 0,0 0 0 0 0,0 0 0 0 0,0 0 0 0 0,0 1-1 0 0,1-1 1 0 0,-1 0 0 0 0,0 1 0 0 0,0-1-1 0 0,0 1 1 0 0,1-1 0 0 0,-1 1 0 0 0,0-1 0 0 0,1 1-1 0 0,-1 0 1 0 0,0 0 0 0 0,1 0 0 0 0,-1 0-1 0 0,0 0 1 0 0,1 0 0 0 0,-1 0 0 0 0,0 0 0 0 0,1 0-1 0 0,-1 1 1 0 0,0-1 0 0 0,1 0 0 0 0,1 2 0 0 0,5 1 41 0 0,0 1 1 0 0,-1 0 0 0 0,0 1-1 0 0,0 0 1 0 0,9 7 0 0 0,3 4 35 0 0,-1 2 0 0 0,-1 0 0 0 0,-1 0 1 0 0,28 41-1 0 0,46 94 113 0 0,-72-120-272 0 0,52 124-51 0 0,-47-100 140 0 0,7 27 442 0 0,24 107 0 0 0,-54-191-518 0 0,10 44 554 0 0,-3 0 0 0 0,-1 1 0 0 0,0 81 0 0 0,-6-116-491 0 0,-1 0 0 0 0,-1 0 0 0 0,1 0 0 0 0,-2-1 0 0 0,-5 18 0 0 0,-24 44 343 0 0,26-59-390 0 0,0 0 0 0 0,-1 0 0 0 0,0-1 0 0 0,-1 1-1 0 0,0-2 1 0 0,-1 1 0 0 0,0-1 0 0 0,-13 10 0 0 0,15-12 208 0 0,5-5-1408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35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22431 0 0,'0'0'2032'0'0,"2"0"-1672"0"0,16 0-346 0 0,1 0-1 0 0,36-7 0 0 0,-2-3-13 0 0,24-5 16 0 0,-61 10-28 0 0,269-64 688 0 0,-209 54-288 0 0,139-8 0 0 0,-165 23-312 0 0,1 2 0 0 0,-1 2 0 0 0,61 13 0 0 0,-103-14-22 0 0,0-1 0 0 0,0 1-1 0 0,0 0 1 0 0,0 1 0 0 0,0 0 0 0 0,7 4-1 0 0,9 8-2743 0 0,-8-6-3077 0 0</inkml:trace>
  <inkml:trace contextRef="#ctx0" brushRef="#br0" timeOffset="1">386 592 24215 0 0,'1'2'554'0'0,"1"0"-409"0"0,-1-1 0 0 0,1 1 0 0 0,0 0 0 0 0,-1-1 0 0 0,1 1 0 0 0,0-1 1 0 0,0 1-1 0 0,0-1 0 0 0,0 0 0 0 0,0 0 0 0 0,0 0 0 0 0,0 0 0 0 0,1 0 1 0 0,3 1-1 0 0,39 5-342 0 0,-31-5 319 0 0,13-1-70 0 0,0 0 0 0 0,0-2-1 0 0,37-5 1 0 0,-25 2-3 0 0,203-30 725 0 0,15-2-236 0 0,46 21-630 0 0,-200 15-1213 0 0,-56 0-74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17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98 15488 0 0,'0'0'1558'0'0,"-8"0"3769"0"0,138 3-4867 0 0,-90-3-231 0 0,44-4 0 0 0,-45 1-113 0 0,45-2 115 0 0,152-13 140 0 0,-156 9-192 0 0,88-13 90 0 0,25-5-23 0 0,-181 25-206 0 0,-1 1 0 0 0,14 0 0 0 0,-24 1-35 0 0,-1 0-1 0 0,1 0 1 0 0,-1 0-1 0 0,0 0 1 0 0,1 0-1 0 0,-1-1 1 0 0,1 1-1 0 0,-1 0 1 0 0,1 0-1 0 0,-1 0 1 0 0,0 0 0 0 0,1-1-1 0 0,-1 1 1 0 0,0 0-1 0 0,1 0 1 0 0,-1-1-1 0 0,0 1 1 0 0,1 0-1 0 0,-1-1 1 0 0,1 0-1 0 0,5-2-3812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17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36 16352 0 0,'0'0'1249'0'0,"-4"-8"-715"0"0,3 5-521 0 0,1 2-16 0 0,-7-7 68 0 0,1-8 5918 0 0,6 18-5883 0 0,-1 29-35 0 0,0-13-17 0 0,3 33 1 0 0,13 98 318 0 0,-4-33-46 0 0,-2 78 468 0 0,0 2-335 0 0,-5-132-395 0 0,-3-40-186 0 0,0-1 0 0 0,7 29 1 0 0,-6-44 203 0 0,-1-2-726 0 0,0-1 0 0 0,0 0 0 0 0,1 1 0 0 0,0-1-1 0 0,4 9 1 0 0,-2-12-2124 0 0,6-2-4509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18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6 20847 0 0,'0'0'2091'0'0,"2"0"-1914"0"0,46-3-196 0 0,-33 2-37 0 0,-1 0 1 0 0,0 0-1 0 0,27 4 1 0 0,-27-1 53 0 0,-1 1 1 0 0,0 0-1 0 0,1 1 0 0 0,-2 1 1 0 0,1 0-1 0 0,0 0 0 0 0,19 13 1 0 0,-25-13 1 0 0,0 1 0 0 0,0-1 0 0 0,-1 1 0 0 0,0 0 1 0 0,0 0-1 0 0,0 1 0 0 0,-1-1 0 0 0,0 1 0 0 0,-1 1 1 0 0,1-1-1 0 0,-1 1 0 0 0,0-1 0 0 0,3 12 0 0 0,-4-8 10 0 0,1 1 0 0 0,-2 0 0 0 0,1 0 0 0 0,-2 0 0 0 0,1 0 0 0 0,-2 0 0 0 0,-1 22 0 0 0,-1-13 18 0 0,-2 0 0 0 0,-1 0 0 0 0,-11 33 0 0 0,-3-8 506 0 0,-37 67-1 0 0,52-105-446 0 0,-12 18 431 0 0,-1 0 1 0 0,-1-1 0 0 0,-32 34-1 0 0,38-47-90 0 0,12-12-281 0 0,1 0-771 0 0,49-24-376 0 0,-34 17 944 0 0,-1-1-1 0 0,1 2 1 0 0,0 0-1 0 0,19-4 0 0 0,-9 5 4 0 0,-1 0 0 0 0,1 2-1 0 0,0 1 1 0 0,0 1 0 0 0,0 1-1 0 0,0 2 1 0 0,0 0 0 0 0,39 10-1 0 0,-51-9-34 0 0,-1 1-1 0 0,1 0 1 0 0,-1 1-1 0 0,0 1 1 0 0,-1 0 0 0 0,1 1-1 0 0,-1 0 1 0 0,0 0-1 0 0,-1 2 1 0 0,0 0-1 0 0,13 12 1 0 0,-20-17 115 0 0,0 0-1 0 0,-1 0 1 0 0,1 0-1 0 0,-1 0 1 0 0,0 1 0 0 0,0-1-1 0 0,0 1 1 0 0,-1 0-1 0 0,1 0 1 0 0,-1 0 0 0 0,-1 0-1 0 0,1 0 1 0 0,-1 1-1 0 0,1-1 1 0 0,-1 0 0 0 0,-1 1-1 0 0,1-1 1 0 0,-1 1 0 0 0,0-1-1 0 0,0 1 1 0 0,-1-1-1 0 0,0 0 1 0 0,-1 8 0 0 0,0-10 9 0 0,1 0 0 0 0,-1-1 1 0 0,0 1-1 0 0,1 0 1 0 0,-1 0-1 0 0,0-1 0 0 0,-1 1 1 0 0,1-1-1 0 0,0 0 0 0 0,-1 1 1 0 0,0-1-1 0 0,1 0 1 0 0,-1-1-1 0 0,0 1 0 0 0,-3 1 1 0 0,-11 9 166 0 0,3-2 71 0 0,0-1 0 0 0,-1 0 0 0 0,-31 13 1 0 0,-53 13 90 0 0,19-7-279 0 0,75-26-74 0 0,-156 53 525 0 0,117-41-297 0 0,-49 21 1 0 0,-29 10-1203 0 0,91-34-2311 0 0,18-7-5184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19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17047 0 0,'0'0'3967'0'0,"1"1"-2804"0"0,2 1-1082 0 0,1-1 0 0 0,-1 1 0 0 0,1-1 0 0 0,0 0-1 0 0,-1 0 1 0 0,1-1 0 0 0,0 1 0 0 0,0-1 0 0 0,-1 0 0 0 0,7 0 0 0 0,43-6-808 0 0,-26 3 805 0 0,208-24-75 0 0,15 7 277 0 0,-118 17-143 0 0,-108 4-140 0 0,1 1 0 0 0,-1 0 0 0 0,29 9 0 0 0,-33-5-128 0 0,3 0-137 0 0,-7-4-7035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20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21967 0 0,'-1'3'132'0'0,"0"-1"1"0"0,0 1-1 0 0,0-1 0 0 0,-1 0 0 0 0,1 1 0 0 0,-1-1 0 0 0,-2 3 0 0 0,3-4-43 0 0,0 1 0 0 0,-1-1 1 0 0,1 1-1 0 0,0-1 0 0 0,0 1 0 0 0,0 0 0 0 0,0 0 1 0 0,0-1-1 0 0,1 1 0 0 0,-1 0 0 0 0,1 0 0 0 0,-1 0 1 0 0,1 0-1 0 0,-1 3 0 0 0,1 2-104 0 0,1-1-1 0 0,0 1 1 0 0,0-1 0 0 0,0 1 0 0 0,1-1-1 0 0,0 1 1 0 0,2 5 0 0 0,4 5-285 0 0,11 18 0 0 0,4 7 6 0 0,-7-8 147 0 0,24 57-157 0 0,-24-45 200 0 0,-2 0 0 0 0,13 73 0 0 0,-24-93 104 0 0,4 18 0 0 0,1 60 0 0 0,-8-65-681 0 0,3 0-1 0 0,6 39 0 0 0,-3-42-433 0 0</inkml:trace>
  <inkml:trace contextRef="#ctx0" brushRef="#br0" timeOffset="1">1628 386 23783 0 0,'0'0'2551'0'0,"2"0"-2714"0"0,23 0-372 0 0,1-1 0 0 0,-1-1 0 0 0,25-6 0 0 0,40-9-3041 0 0,-59 10 1872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16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14280 0 0,'0'0'4791'0'0,"2"1"-2996"0"0,1 1-1671 0 0,1 0 0 0 0,-1 1-1 0 0,0-1 1 0 0,0 0 0 0 0,0 1 0 0 0,-1 0 0 0 0,1-1-1 0 0,-1 1 1 0 0,4 5 0 0 0,17 34 700 0 0,-8-14-641 0 0,-10-16-183 0 0,0 0 0 0 0,-1 0 0 0 0,0 0 0 0 0,-1 1 0 0 0,0-1 0 0 0,1 23 0 0 0,1 1 0 0 0,-3-21 51 0 0,-1 0-1 0 0,0 0 1 0 0,-3 21-1 0 0,0 5 103 0 0,2-31-16 0 0,0 0-1 0 0,-1 0 1 0 0,0 0-1 0 0,-1 0 1 0 0,0-1-1 0 0,-1 1 1 0 0,0-1 0 0 0,-5 12-1 0 0,7-20 167 0 0,1 2 489 0 0,0-4-328 0 0,-1-9-215 0 0,1-16-281 0 0,4 10 43 0 0,0 1 0 0 0,1 0 0 0 0,1 0 0 0 0,0 1 0 0 0,1-1 0 0 0,11-15 0 0 0,7-18-8 0 0,-16 32-22 0 0,1 1 0 0 0,0 0-1 0 0,19-22 1 0 0,-24 31 24 0 0,-3 4-21 0 0,1-1-1 0 0,0 0 1 0 0,-1 1 0 0 0,1 0-1 0 0,0 0 1 0 0,6-4-1 0 0,-8 6 12 0 0,0-1 0 0 0,0 1 0 0 0,0-1-1 0 0,1 1 1 0 0,-1-1 0 0 0,0 1 0 0 0,0 0 0 0 0,0-1-1 0 0,0 1 1 0 0,0 0 0 0 0,0 0 0 0 0,1 0-1 0 0,-1 0 1 0 0,0 0 0 0 0,0 0 0 0 0,0 0-1 0 0,0 0 1 0 0,0 1 0 0 0,1-1 0 0 0,-1 0 0 0 0,0 1-1 0 0,0-1 1 0 0,0 1 0 0 0,0-1 0 0 0,0 1-1 0 0,1 0 1 0 0,1 3-6 0 0,0 0 0 0 0,0-1-1 0 0,0 1 1 0 0,0 1 0 0 0,-1-1 0 0 0,0 0-1 0 0,4 10 1 0 0,3 5-75 0 0,2 5 67 0 0,14 49-1 0 0,2 2 195 0 0,-27-73-181 0 0,13 30-206 0 0,1-1-1 0 0,1 0 1 0 0,2-1 0 0 0,20 27-1 0 0,-13-29-1952 0 0,-4-13-3896 0 0,-2-7-1220 0 0</inkml:trace>
  <inkml:trace contextRef="#ctx0" brushRef="#br0" timeOffset="1">1211 514 13360 0 0,'0'0'11310'0'0,"2"0"-10394"0"0,8-1-806 0 0,0 0 0 0 0,0-1 0 0 0,0 0 0 0 0,9-5 0 0 0,20-3-103 0 0,39-8-75 0 0,-52 11-172 0 0,0 1 1 0 0,0 1-1 0 0,46-2 1 0 0,-23 7-825 0 0,87 13 0 0 0,-115-10-339 0 0,-2 0-336 0 0</inkml:trace>
  <inkml:trace contextRef="#ctx0" brushRef="#br0" timeOffset="2">2137 1 22087 0 0,'-4'9'367'0'0,"2"-5"-118"0"0,1-1-1 0 0,-1 0 0 0 0,1 1 0 0 0,0-1 1 0 0,0 1-1 0 0,1 0 0 0 0,-1 5 1 0 0,1 2-225 0 0,-1 5 39 0 0,2 1-1 0 0,4 30 1 0 0,19 82 404 0 0,12 52-398 0 0,-4-29 5 0 0,7 17-1636 0 0,-26-113-4046 0 0,0 0-2173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21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1 242 12896 0 0,'0'0'576'0'0,"3"8"248"0"0,2 4 880 0 0,3-4 2391 0 0,6-3-1999 0 0,3-2-1968 0 0,0-3-400 0 0,6-3-80 0 0,3-2-5479 0 0,5-3-1105 0 0</inkml:trace>
  <inkml:trace contextRef="#ctx0" brushRef="#br0" timeOffset="1">860 181 20815 0 0,'0'0'2264'0'0,"8"8"-2264"0"0,6-5-472 0 0,3 0-136 0 0,1-3-24 0 0,7-3-8 0 0,6-5-832 0 0,5-4-160 0 0</inkml:trace>
  <inkml:trace contextRef="#ctx0" brushRef="#br0" timeOffset="2">1785 90 16727 0 0,'0'0'1816'0'0,"13"8"-1816"0"0,0-3 0 0 0,5-2-864 0 0,0-3-200 0 0,3 0-47 0 0,10 0-9 0 0</inkml:trace>
  <inkml:trace contextRef="#ctx0" brushRef="#br0" timeOffset="3">4549 36 22543 0 0,'0'0'1716'0'0,"3"0"-1165"0"0,55-2-677 0 0,70-13 0 0 0,-69 6-302 0 0,75 0 0 0 0,-130 9 397 0 0,11-1-129 0 0,1 2 0 0 0,22 3 0 0 0,78 11-1208 0 0,-76-10-874 0 0,-20-2 292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24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18 208 8176 0 0,'0'-16'873'0'0,"0"12"-747"0"0,-1 0 0 0 0,1 1 0 0 0,-1-1 0 0 0,0 0 0 0 0,0 0 0 0 0,-4-5 0 0 0,-3-17 2681 0 0,8 13-2234 0 0,-1 1-1 0 0,2 0 0 0 0,0-1 1 0 0,1 1-1 0 0,0 0 0 0 0,0 0 0 0 0,8-19 1 0 0,-10 15 3705 0 0,1 25-3724 0 0,2 13-523 0 0,2 21 12 0 0,-4-19 19 0 0,2 1-1 0 0,1-1 1 0 0,1 0-1 0 0,11 33 1 0 0,-3-7 46 0 0,94 301 1536 0 0,-100-329-1633 0 0,50 153 278 0 0,-16-14-241 0 0,-38-143-312 0 0,-1-1 0 0 0,0 21 0 0 0,-3-31 98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25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26 13360 0 0,'0'0'1026'0'0,"-1"0"-930"0"0,1 0 0 0 0,0 0 0 0 0,-1-1 0 0 0,1 1 0 0 0,0 0 0 0 0,0-1 0 0 0,-1 1 0 0 0,1 0 0 0 0,0-1 0 0 0,0 1 0 0 0,0-1 0 0 0,-1 1 0 0 0,1 0 0 0 0,0-1 0 0 0,0 1 0 0 0,0-1 0 0 0,0 1 0 0 0,0-1 0 0 0,8-13 1273 0 0,-7 13-1453 0 0,0 0 30 0 0,1 1-1 0 0,0-1 1 0 0,0 1-1 0 0,0-1 1 0 0,0 1-1 0 0,0 0 1 0 0,0 0-1 0 0,3 0 1 0 0,-4 1 71 0 0,1 0 0 0 0,-1 0 0 0 0,0-1 0 0 0,0 1 1 0 0,0 0-1 0 0,0 1 0 0 0,0-1 0 0 0,0 0 0 0 0,0 0 0 0 0,0 0 0 0 0,0 1 0 0 0,0-1 1 0 0,-1 0-1 0 0,1 1 0 0 0,-1-1 0 0 0,1 2 0 0 0,10 26 381 0 0,-7-15-138 0 0,-1 1-1 0 0,-1-1 0 0 0,0 15 1 0 0,4 20 361 0 0,-2-19-136 0 0,-1 0 0 0 0,-2 1 1 0 0,-3 36-1 0 0,2-51-141 0 0,2 22 1 0 0,-1-23-18 0 0,-1 23 0 0 0,0-20-94 0 0,0 1 1 0 0,5 23-1 0 0,-1 0 152 0 0,-4-39-365 0 0,0 8 137 0 0,2 1 0 0 0,-1 0 0 0 0,6 19 0 0 0,-5-24-362 0 0,2 0 1307 0 0,2-17-218 0 0,-2 1-781 0 0,-1 0 1 0 0,0 0-1 0 0,-1 0 0 0 0,0-1 0 0 0,1-13 1 0 0,3-13 83 0 0,2 1-21 0 0,17-59 109 0 0,-16 69-207 0 0,-5 10-18 0 0,1 1 0 0 0,9-17 1 0 0,-9 21-16 0 0,-2 3-19 0 0,0 0 1 0 0,1 1-1 0 0,-1 0 0 0 0,1 0 0 0 0,1 0 1 0 0,-1 0-1 0 0,1 1 0 0 0,0 0 1 0 0,0 0-1 0 0,1 0 0 0 0,9-7 0 0 0,-12 11-7 0 0,2-3 7 0 0,0 1 0 0 0,0 0-1 0 0,1 1 1 0 0,0 0 0 0 0,-1-1 0 0 0,1 2 0 0 0,0-1-1 0 0,7-1 1 0 0,12-2-310 0 0,-21 4 259 0 0,0 0 1 0 0,0 0 0 0 0,0 0-1 0 0,0 1 1 0 0,1-1 0 0 0,-1 1-1 0 0,0 0 1 0 0,0 0 0 0 0,0 0-1 0 0,1 1 1 0 0,-1-1 0 0 0,0 1-1 0 0,0 0 1 0 0,6 3 0 0 0,-1 0-9 0 0,20 11 12 0 0,-28-14 31 0 0,1 0-1 0 0,-1 0 0 0 0,1 1 0 0 0,-1-1 1 0 0,0 0-1 0 0,0 1 0 0 0,0-1 1 0 0,0 1-1 0 0,0-1 0 0 0,0 1 1 0 0,0 0-1 0 0,0-1 0 0 0,-1 1 1 0 0,2 3-1 0 0,-2-4-5 0 0,1 1 1 0 0,0-1-1 0 0,0 1 0 0 0,0-1 1 0 0,0 1-1 0 0,0-1 1 0 0,0 1-1 0 0,0-1 0 0 0,0 0 1 0 0,1 0-1 0 0,-1 1 1 0 0,2 0-1 0 0,-1-1-1 0 0,0 1 1 0 0,0-1-1 0 0,-1 1 0 0 0,1 0 0 0 0,-1-1 1 0 0,1 1-1 0 0,-1 0 0 0 0,2 4 1 0 0,22 42-9 0 0,-19-38 15 0 0,0 1 0 0 0,0 0 1 0 0,-2 0-1 0 0,1 0 0 0 0,2 12 0 0 0,-6-18-1 0 0,1-1-1 0 0,0 1 1 0 0,0-1-1 0 0,4 8 1 0 0,-4-9-14 0 0,0 1 0 0 0,0-1-1 0 0,-1 1 1 0 0,1 0 0 0 0,-1-1 0 0 0,0 1 0 0 0,2 7 0 0 0,-3-6-47 0 0,1-1 0 0 0,1 1 0 0 0,-1-1 0 0 0,0 0 0 0 0,4 7 0 0 0,-3-7-135 0 0,0 1 0 0 0,0 0-1 0 0,2 9 1 0 0,-3-10-76 0 0,0 0 0 0 0,0 0 0 0 0,0-1 0 0 0,1 1 1 0 0,-1-1-1 0 0,1 1 0 0 0,0-1 0 0 0,3 5 0 0 0,1 2-782 0 0,-5-9-421 0 0,12-1-2909 0 0,0 0-1785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25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0 655 21623 0 0,'0'0'2175'0'0,"3"2"-1994"0"0,1-1-178 0 0,0 1-1 0 0,1-1 0 0 0,-1 0 0 0 0,1 0 1 0 0,-1 0-1 0 0,1 0 0 0 0,-1-1 1 0 0,1 0-1 0 0,5 0 0 0 0,14 1-5 0 0,65 2 173 0 0,-52-4-22 0 0,53 8 1 0 0,-28 3-62 0 0,7 2-774 0 0,-23-6-3052 0 0,-33-3-3668 0 0</inkml:trace>
  <inkml:trace contextRef="#ctx0" brushRef="#br0" timeOffset="1">1088 0 24447 0 0,'0'2'562'0'0,"-2"7"-330"0"0,1 1 0 0 0,1-1 1 0 0,0 0-1 0 0,0 0 0 0 0,1 1 1 0 0,0-1-1 0 0,0 0 1 0 0,6 16-1 0 0,0 13-205 0 0,-1-4-56 0 0,40 360-438 0 0,-52 302-430 0 0,-1-586-1012 0 0,-2-4-6652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55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14280 0 0,'1'-1'2761'0'0,"7"-6"-521"0"0,-7 6-2173 0 0,0-1 0 0 0,0 1 0 0 0,0-1 0 0 0,0 1 0 0 0,0-1 1 0 0,0 1-1 0 0,0 0 0 0 0,0-1 0 0 0,0 1 0 0 0,1 0 0 0 0,-1 0 1 0 0,0 0-1 0 0,1 0 0 0 0,-1 0 0 0 0,1 1 0 0 0,0-1 0 0 0,-1 0 0 0 0,1 1 1 0 0,-1-1-1 0 0,1 1 0 0 0,0-1 0 0 0,-1 1 0 0 0,1 0 0 0 0,0 0 0 0 0,0-1 1 0 0,-1 1-1 0 0,1 1 0 0 0,0-1 0 0 0,0 0 0 0 0,-1 0 0 0 0,1 1 0 0 0,0-1 1 0 0,-1 1-1 0 0,1-1 0 0 0,-1 1 0 0 0,1-1 0 0 0,0 1 0 0 0,-1 0 0 0 0,1 0 1 0 0,-1 0-1 0 0,0 0 0 0 0,1 0 0 0 0,-1 0 0 0 0,0 1 0 0 0,0-1 0 0 0,2 3 1 0 0,7 8 107 0 0,-1 0 0 0 0,-1 1 1 0 0,-1 0-1 0 0,1 0 0 0 0,-2 1 1 0 0,0 0-1 0 0,7 22 0 0 0,-6-7 37 0 0,0 0 0 0 0,5 47 0 0 0,-11-57-71 0 0,-1 0 1 0 0,0 0-1 0 0,-1 0 1 0 0,-1 0-1 0 0,-5 21 0 0 0,3-14 246 0 0,4-21-273 0 0,-1 1 0 0 0,0-1 0 0 0,0 0 0 0 0,0 0 0 0 0,-1 0 0 0 0,1 0 0 0 0,-5 7 0 0 0,6-11 543 0 0,0-4-583 0 0,0-72-60 0 0,3 46-21 0 0,1 1 1 0 0,2-1-1 0 0,0 1 1 0 0,2 0-1 0 0,1 1 0 0 0,1-1 1 0 0,18-32-1 0 0,30-42-4 0 0,-56 97 11 0 0,1 1 0 0 0,-1-1 0 0 0,1 1 0 0 0,0 0 0 0 0,1-1 0 0 0,-1 1 0 0 0,1 1 0 0 0,0-1 0 0 0,0 0-1 0 0,0 1 1 0 0,0 0 0 0 0,0 0 0 0 0,6-3 0 0 0,-7 5 1 0 0,0 0-1 0 0,0 0 1 0 0,0 0-1 0 0,0 0 1 0 0,0 0-1 0 0,0 1 1 0 0,0-1-1 0 0,1 1 1 0 0,-1 0-1 0 0,0 0 1 0 0,0 0-1 0 0,0 0 1 0 0,0 1-1 0 0,0-1 0 0 0,0 1 1 0 0,0-1-1 0 0,0 1 1 0 0,0 0-1 0 0,0 1 1 0 0,0-1-1 0 0,0 0 1 0 0,0 1-1 0 0,3 3 1 0 0,4 3 2 0 0,-1 0 1 0 0,-1 1-1 0 0,1 1 1 0 0,-2-1 0 0 0,1 1-1 0 0,10 19 1 0 0,-3-4-81 0 0,0 0 281 0 0,-2 1 0 0 0,0 1-1 0 0,14 47 1 0 0,-16-43-174 0 0,10 42-270 0 0,-3-7 172 0 0,-16-58-4 0 0,1-1 0 0 0,0 1-1 0 0,1-1 1 0 0,-1 0 0 0 0,7 9-1 0 0,-8-14-21 0 0,0 0-1 0 0,0 0 0 0 0,0 0 1 0 0,-1 0-1 0 0,2-1 0 0 0,-1 1 0 0 0,0 0 1 0 0,0-1-1 0 0,0 0 0 0 0,1 1 1 0 0,-1-1-1 0 0,1 0 0 0 0,-1 0 0 0 0,1-1 1 0 0,-1 1-1 0 0,1 0 0 0 0,-1-1 1 0 0,1 0-1 0 0,5 1 0 0 0,-2-1-322 0 0,0-1 1 0 0,0 0-1 0 0,0 0 0 0 0,0 0 0 0 0,0 0 0 0 0,0-1 0 0 0,0 0 1 0 0,-1 0-1 0 0,1-1 0 0 0,5-3 0 0 0,19-12-1246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55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1 22663 0 0,'0'0'514'0'0,"-1"1"71"0"0,-6 5-227 0 0,1-1 1 0 0,-1 0-1 0 0,-8 5 0 0 0,-19 13-392 0 0,27-15 76 0 0,-1 0 0 0 0,1 0 0 0 0,0 1 1 0 0,1-1-1 0 0,0 2 0 0 0,0-1 0 0 0,-4 12 0 0 0,-2 6-138 0 0,-11 40-1 0 0,-7 57-57 0 0,12-44 98 0 0,-36 200-10 0 0,46-219 339 0 0,4 1 0 0 0,4 99-1 0 0,2-145-202 0 0,11 128 381 0 0,-8-115-344 0 0,1 1 0 0 0,17 51 0 0 0,-11-48-73 0 0,19 35 1 0 0,-25-56-66 0 0,1-1 0 0 0,0 0 0 0 0,1 0 0 0 0,0-1 0 0 0,1 0 0 0 0,13 12 0 0 0,-14-15-82 0 0,1 0 0 0 0,0-1 0 0 0,0 0 0 0 0,0 0 0 0 0,1-1 0 0 0,12 5 0 0 0,-15-8-191 0 0,0 1 0 0 0,0-1 0 0 0,0-1 0 0 0,1 1 0 0 0,-1-1 0 0 0,0-1 0 0 0,1 1 0 0 0,-1-1 0 0 0,0 0 0 0 0,10-2 0 0 0,14-8-1471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5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16128 0 0,'0'0'1241'0'0,"-1"1"-811"0"0,-2 4 278 0 0,0 1-1 0 0,0-1 1 0 0,1 1-1 0 0,-1 0 0 0 0,1 0 1 0 0,1 0-1 0 0,-1 0 1 0 0,1 0-1 0 0,0 10 0 0 0,1-4-678 0 0,0 1-1 0 0,5 24 0 0 0,-2-15 173 0 0,10 43-200 0 0,1 14-16 0 0,-6 14 281 0 0,-3 0 0 0 0,-4 0 1 0 0,-15 117-1 0 0,10-181-170 0 0,2-22 8 0 0,4-19-75 0 0,12-134-29 0 0,19-117 0 0 0,-26 228 0 0 0,9-41 0 0 0,-14 68 0 0 0,1 0 0 0 0,0 1 0 0 0,0-1 0 0 0,1 1 0 0 0,0-1 0 0 0,0 1 0 0 0,7-7 0 0 0,-10 12 0 0 0,0 0 0 0 0,0 1 0 0 0,0-1 0 0 0,1 1 0 0 0,-1 0 0 0 0,0-1 0 0 0,1 1 0 0 0,-1 0 0 0 0,1 0 0 0 0,0 0 0 0 0,-1 0 0 0 0,1 0 0 0 0,0 0 0 0 0,0 0 0 0 0,-1 1 0 0 0,1-1 0 0 0,0 0 0 0 0,0 1 0 0 0,0 0 0 0 0,0-1 0 0 0,0 1 0 0 0,4 0 0 0 0,-4 1 0 0 0,0 0 0 0 0,0 0 0 0 0,0 0 0 0 0,1 0 0 0 0,-1 0 0 0 0,0 0 0 0 0,0 1 0 0 0,-1-1 0 0 0,1 1 0 0 0,0-1 0 0 0,0 1 0 0 0,-1 0 0 0 0,1 0 0 0 0,-1 0 0 0 0,1 0 0 0 0,-1 0 0 0 0,2 3 0 0 0,6 11 2 0 0,10 14 44 0 0,18 45 0 0 0,52 126 260 0 0,-87-195-303 0 0,78 171 218 0 0,-73-162-222 0 0,1 0 0 0 0,1 0 1 0 0,1-1-1 0 0,0 0 0 0 0,17 19 0 0 0,-25-31-140 0 0,0-1 0 0 0,0 1 0 0 0,0 0 0 0 0,0-1 0 0 0,0 1 0 0 0,0-1 0 0 0,1 0 1 0 0,-1 0-1 0 0,0 0 0 0 0,1 0 0 0 0,-1 0 0 0 0,0 0 0 0 0,1-1 0 0 0,-1 1 0 0 0,1-1 0 0 0,-1 1 0 0 0,1-1 0 0 0,0 0 0 0 0,-1 0 1 0 0,1 0-1 0 0,-1-1 0 0 0,1 1 0 0 0,-1-1 0 0 0,1 1 0 0 0,-1-1 0 0 0,0 0 0 0 0,1 0 0 0 0,3-2 0 0 0,13-7-1735 0 0</inkml:trace>
  <inkml:trace contextRef="#ctx0" brushRef="#br0" timeOffset="1">1206 399 3224 0 0,'0'7'10528'0'0</inkml:trace>
  <inkml:trace contextRef="#ctx0" brushRef="#br0" timeOffset="2">1247 387 8752 0 0,'0'0'793'0'0,"2"0"-72"0"0,9-1 3515 0 0,0 0-1 0 0,22-4 1 0 0,51-20-69 0 0,-41 11-4193 0 0,28-4 433 0 0,2 3 0 0 0,0 2 1 0 0,140-4-1 0 0,55 28 109 0 0,-1 22-136 0 0,-124-1-513 0 0,-105-23-467 0 0,-36-8-719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57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4946 725 23815 0 0,'0'0'2159'0'0,"2"2"-1762"0"0,31 23-201 0 0,-21-16-337 0 0,0 0 1 0 0,0 1 0 0 0,-1 1 0 0 0,0-1 0 0 0,12 18 0 0 0,-13-12 53 0 0,0 0 1 0 0,-1 1-1 0 0,-1 1 1 0 0,0 0-1 0 0,-2 0 1 0 0,0 0-1 0 0,4 21 1 0 0,14 138 6 0 0,-23-166 77 0 0,11 161 2 0 0,1 19 16 0 0,-7-108-254 0 0,-4-42-1548 0 0,12 64-1 0 0,-5-68-3566 0 0,0-5-1467 0 0</inkml:trace>
  <inkml:trace contextRef="#ctx0" brushRef="#br0" timeOffset="1">6311 1 22575 0 0,'0'2'1035'0'0,"0"6"-804"0"0,1 1 1 0 0,-1-1-1 0 0,1 1 0 0 0,1-1 1 0 0,0 0-1 0 0,0 0 1 0 0,1 0-1 0 0,-1 0 0 0 0,2 0 1 0 0,-1 0-1 0 0,1-1 0 0 0,8 11 1 0 0,3 5 438 0 0,52 76-994 0 0,65 127 1 0 0,-102-164 104 0 0,-3 1 1 0 0,-2 2 0 0 0,29 126-1 0 0,-43-139 124 0 0,26 150 329 0 0,-26-97 353 0 0,-4 202-1 0 0,-8-293-533 0 0,0 19 100 0 0,-1 0-1 0 0,-2-1 0 0 0,-15 59 1 0 0,12-69-113 0 0,-1 0 0 0 0,-1-1-1 0 0,-1 0 1 0 0,0-1 0 0 0,-2 0 0 0 0,-1-1 0 0 0,-29 36 0 0 0,29-42-145 0 0,0 1 0 0 0,-2-2 0 0 0,1 0-1 0 0,-1-1 1 0 0,-1 0 0 0 0,0-1 0 0 0,-1-1 0 0 0,0 0 0 0 0,0-2 0 0 0,-22 8 0 0 0,3-5-504 0 0,-1-1 0 0 0,-62 7 0 0 0,0-11-334 0 0</inkml:trace>
  <inkml:trace contextRef="#ctx0" brushRef="#br0" timeOffset="2">7 2836 14280 0 0,'0'2'343'0'0,"0"-1"-287"0"0,0-1 1 0 0,0 1-1 0 0,0-1 0 0 0,0 1 0 0 0,-1 0 0 0 0,1-1 0 0 0,0 1 0 0 0,0-1 0 0 0,0 1 0 0 0,0-1 1 0 0,-1 0-1 0 0,1 1 0 0 0,0-1 0 0 0,0 1 0 0 0,-1-1 0 0 0,1 1 0 0 0,0-1 0 0 0,-4 4 4450 0 0,80-8 897 0 0,39-12-5333 0 0,-37 4 279 0 0,115-14 1 0 0,275-32 586 0 0,398 7-216 0 0,-424 55-487 0 0,-3 19-202 0 0,163 23-49 0 0,-1-31-116 0 0,-333-30 111 0 0,-155 7-1023 0 0,45-7-3113 0 0,-91 7-4284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5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1479 22663 0 0,'-33'15'422'0'0,"6"-3"394"0"0,-29 8 0 0 0,46-16-765 0 0,0-1 0 0 0,-1-1 0 0 0,1 0 0 0 0,-1 0 0 0 0,1-1 0 0 0,-1 0 0 0 0,0-1 0 0 0,-15-1 0 0 0,22 0-20 0 0,1 0 0 0 0,-1 0-1 0 0,1 0 1 0 0,-1 0-1 0 0,1 0 1 0 0,-1 0 0 0 0,1-1-1 0 0,-1 0 1 0 0,1 0-1 0 0,0 0 1 0 0,0 0-1 0 0,0 0 1 0 0,0-1 0 0 0,1 1-1 0 0,-1-1 1 0 0,0 1-1 0 0,1-1 1 0 0,0 0-1 0 0,0 0 1 0 0,0-1 0 0 0,0 1-1 0 0,0 0 1 0 0,1-1-1 0 0,-1 1 1 0 0,1 0-1 0 0,0-1 1 0 0,0 0 0 0 0,-1-3-1 0 0,2-1-5 0 0,-1 0 0 0 0,1 1 0 0 0,0-1 0 0 0,1 0 0 0 0,0 0 0 0 0,0 1 0 0 0,0-1 1 0 0,1 1-1 0 0,0-1 0 0 0,1 1 0 0 0,0 0 0 0 0,6-13 0 0 0,0 4-64 0 0,1-1 1 0 0,0 2-1 0 0,1-1 1 0 0,14-14 0 0 0,-6 10-62 0 0,1 2 1 0 0,1 0 0 0 0,0 2 0 0 0,1 0 0 0 0,1 1 0 0 0,0 1-1 0 0,38-16 1 0 0,-13 10 329 0 0,1 3-1 0 0,99-21 0 0 0,-123 33-213 0 0,0 2 0 0 0,0 0 0 0 0,50 2 0 0 0,-58 3-76 0 0,0 0 0 0 0,0 0-1 0 0,-1 1 1 0 0,1 2-1 0 0,-1-1 1 0 0,28 13 0 0 0,-37-14 47 0 0,-1 1 0 0 0,0 0 1 0 0,1-1-1 0 0,-1 2 1 0 0,0-1-1 0 0,-1 1 1 0 0,1 0-1 0 0,-1 0 1 0 0,0 1-1 0 0,-1-1 0 0 0,1 1 1 0 0,-1 0-1 0 0,0 1 1 0 0,0-1-1 0 0,-1 0 1 0 0,0 1-1 0 0,0 0 1 0 0,-1 0-1 0 0,1 0 0 0 0,-1 0 1 0 0,-1 0-1 0 0,0 1 1 0 0,1 13-1 0 0,-2-4 73 0 0,0 0 0 0 0,-1 0 1 0 0,-1 0-1 0 0,-1 0 0 0 0,0 0 0 0 0,-11 29 0 0 0,-47 95 409 0 0,41-98-271 0 0,6-13-73 0 0,-7 13 324 0 0,2 1 0 0 0,-14 49 0 0 0,32-87-378 0 0,-1 0-1 0 0,1 0 1 0 0,1 0 0 0 0,-1 0-1 0 0,1 0 1 0 0,0 0 0 0 0,0 0-1 0 0,0 0 1 0 0,3 10 0 0 0,-2-13-43 0 0,0 1 0 0 0,0-1 0 0 0,1 1 0 0 0,-1-1 0 0 0,1 0 1 0 0,0 0-1 0 0,0 0 0 0 0,0 0 0 0 0,0 0 0 0 0,0 0 0 0 0,1 0 0 0 0,-1-1 1 0 0,1 1-1 0 0,0-1 0 0 0,0 0 0 0 0,0 0 0 0 0,4 3 0 0 0,4 0 2 0 0,0 0-1 0 0,1-1 1 0 0,-1 0-1 0 0,1-1 1 0 0,0 0-1 0 0,17 1 1 0 0,0-1 15 0 0,46-3-1 0 0,-1-5-3 0 0,0-3-1 0 0,111-27 0 0 0,139-61-22 0 0,-238 65-929 0 0,-2-5 1 0 0,-1-3-1 0 0,99-63 1 0 0,-69 30-8512 0 0</inkml:trace>
  <inkml:trace contextRef="#ctx0" brushRef="#br0" timeOffset="1">4684 189 20015 0 0,'-3'0'216'0'0,"0"0"0"0"0,-1 0 1 0 0,1-1-1 0 0,-1 1 0 0 0,1-1 0 0 0,0 0 0 0 0,-5-1 0 0 0,7 2-150 0 0,0-1-1 0 0,0 1 1 0 0,1-1 0 0 0,-1 1 0 0 0,0-1 0 0 0,0 1-1 0 0,1-1 1 0 0,-1 0 0 0 0,0 1 0 0 0,1-1-1 0 0,-1 0 1 0 0,1 0 0 0 0,-1 1 0 0 0,1-1 0 0 0,-1 0-1 0 0,1 0 1 0 0,-1 0 0 0 0,1 0 0 0 0,0 0 0 0 0,-1 1-1 0 0,1-1 1 0 0,0 0 0 0 0,0 0 0 0 0,0 0 0 0 0,0 0-1 0 0,0 0 1 0 0,0 0 0 0 0,0 0 0 0 0,0 0-1 0 0,0 0 1 0 0,0 0 0 0 0,1 0 0 0 0,-1-1 0 0 0,2-3 155 0 0,0 0 0 0 0,0 1 0 0 0,0-1 0 0 0,1 0 0 0 0,0 1 0 0 0,0 0 0 0 0,0 0 0 0 0,0-1 0 0 0,0 2 0 0 0,1-1 0 0 0,5-4 0 0 0,1-1-104 0 0,1 2-1 0 0,-1-1 1 0 0,18-8-1 0 0,-14 10 71 0 0,1 0-1 0 0,-1 0 0 0 0,25-4 1 0 0,47-6 318 0 0,-34 9-361 0 0,0 2 1 0 0,65 1-1 0 0,-89 5-134 0 0,-6-1-60 0 0,0 1 0 0 0,0 1 1 0 0,0 1-1 0 0,24 7 0 0 0,-4-1-364 0 0,-32-7-420 0 0,1 0 0 0 0,-1 0 0 0 0,0 1 1 0 0,16 7-1 0 0,-8 1-7927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5:58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24479 0 0,'0'12'1124'0'0,"0"-10"-30"0"0,2-1-706 0 0,1 1-383 0 0,0-1 1 0 0,0 0-1 0 0,0 0 1 0 0,0 0-1 0 0,0 0 1 0 0,1 0-1 0 0,-1-1 1 0 0,7 1 0 0 0,30-2 78 0 0,-25 0 4 0 0,37-4 71 0 0,-1-3 0 0 0,59-15-1 0 0,-28 5-253 0 0,21-4-30 0 0,99-18-111 0 0,147-30-3332 0 0,-294 54 2352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17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622 1 6448 0 0,'5'15'23720'0'0,"-12"-9"-27705"0"0,-26 15 3875 0 0,23-15 35 0 0,1 0 0 0 0,-12 10-1 0 0,-58 50-36 0 0,-43 43 583 0 0,33-25 98 0 0,-120 85-1 0 0,184-145-503 0 0,10-9 11 0 0,8-11-81 0 0,32 5-369 0 0,-12-6 331 0 0,1-1 1 0 0,0 0 0 0 0,-1-1 0 0 0,1 0 0 0 0,21-3 0 0 0,71-12 237 0 0,-25 1-91 0 0,162-6 75 0 0,-196 16-169 0 0,0 2 1 0 0,0 2 0 0 0,0 2-1 0 0,48 9 1 0 0,-80-8-34 0 0,0 2-1 0 0,0-1 0 0 0,25 15 1 0 0,-24-12-187 0 0,-9-3-190 0 0,0-1-1 0 0,0 1 1 0 0,-1 0-1 0 0,1 1 1 0 0,5 6-1 0 0,7 6-1485 0 0,-2-4 415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6:00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343 227 18431 0 0,'0'0'1415'0'0,"-5"-4"-816"0"0,3 3-470 0 0,0 0 0 0 0,-1 0 1 0 0,1 1-1 0 0,0-1 0 0 0,0 1 1 0 0,-1 0-1 0 0,1 0 0 0 0,0-1 1 0 0,0 1-1 0 0,-1 1 0 0 0,1-1 1 0 0,-4 1-1 0 0,5-1-60 0 0,-1 1 1 0 0,1-1-1 0 0,0 0 1 0 0,-1 1-1 0 0,1-1 0 0 0,0 1 1 0 0,0 0-1 0 0,-1-1 0 0 0,1 1 1 0 0,0 0-1 0 0,0 0 1 0 0,0 0-1 0 0,0 0 0 0 0,0 0 1 0 0,0 0-1 0 0,0 0 1 0 0,0 0-1 0 0,0 0 0 0 0,0 1 1 0 0,1-1-1 0 0,-1 0 0 0 0,0 0 1 0 0,0 3-1 0 0,-6 39-58 0 0,-3-16 50 0 0,1-6 6 0 0,2 1 1 0 0,1 0-1 0 0,-4 24 1 0 0,-21 111 174 0 0,10-39-35 0 0,5-19 26 0 0,0-26-74 0 0,-25 128 341 0 0,-13 95 373 0 0,36-203-646 0 0,11-48-39 0 0,0 72 1 0 0,0-10 51 0 0,3-68-173 0 0,0-13-15 0 0,1 1 0 0 0,2 37 0 0 0,11 13 47 0 0,-2-17-36 0 0,-6-41-90 0 0,0 0-1 0 0,2 0 0 0 0,0 0 0 0 0,2 0 1 0 0,0-1-1 0 0,0 0 0 0 0,2 0 0 0 0,0 0 1 0 0,2-1-1 0 0,14 21 0 0 0,-11-18 22 0 0,1-1-1 0 0,2 0 0 0 0,-1-1 1 0 0,2-1-1 0 0,0-1 0 0 0,22 16 1 0 0,-25-22-50 0 0,0-2 1 0 0,0 0 0 0 0,0-1 0 0 0,1 0 0 0 0,1-1-1 0 0,-1-1 1 0 0,1 0 0 0 0,0-1 0 0 0,0-1 0 0 0,0 0 0 0 0,0-2-1 0 0,26 1 1 0 0,-10-4 43 0 0,1-1 0 0 0,-1-2 0 0 0,0-1 0 0 0,0-1 0 0 0,0-2 0 0 0,-1-1 0 0 0,-1-2 0 0 0,45-23 0 0 0,-24 5 86 0 0,-1-2 0 0 0,48-41 0 0 0,-87 64-56 0 0,29-24 124 0 0,-2-2 0 0 0,-2-1 0 0 0,34-44 0 0 0,-43 46 94 0 0,34-60 0 0 0,14-44 316 0 0,-58 106-436 0 0,2-7 52 0 0,-2 0-1 0 0,-2-1 1 0 0,14-57 0 0 0,-13 27 186 0 0,8-88 1 0 0,-10-71 145 0 0,-14 189-497 0 0,-2-1 0 0 0,-2 1 0 0 0,-15-69 0 0 0,-17-18-3 0 0,27 100 0 0 0,-2-1 0 0 0,-21-39 0 0 0,5 20 0 0 0,-3 1 0 0 0,-1 1 0 0 0,-2 2 0 0 0,-67-68 0 0 0,70 82 0 0 0,-47-39 0 0 0,56 51-5 0 0,-9-7 43 0 0,-1 1 0 0 0,-1 1 0 0 0,-50-25 0 0 0,46 30 14 0 0,-34-13 24 0 0,55 25-55 0 0,0 0 0 0 0,-21-3 0 0 0,30 8-31 0 0,0-1 0 0 0,0 1 0 0 0,0 0 0 0 0,0 0 0 0 0,0 1 0 0 0,0-1 0 0 0,1 1 1 0 0,-1 1-1 0 0,-6 1 0 0 0,4 0-41 0 0,0-1 0 0 0,1 1 1 0 0,-1 0-1 0 0,1 1 0 0 0,0 0 0 0 0,0 0 1 0 0,0 1-1 0 0,0 0 0 0 0,1 0 0 0 0,0 0 1 0 0,0 1-1 0 0,0 0 0 0 0,1 0 1 0 0,0 0-1 0 0,0 1 0 0 0,0 0 0 0 0,1 0 1 0 0,0 0-1 0 0,-3 8 0 0 0,-5 17-628 0 0,1-1 1 0 0,1 2-1 0 0,-5 36 1 0 0,9-34-3383 0 0,0 45 0 0 0,5-9-3982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6:01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787 177 21743 0 0,'0'-2'496'0'0,"0"-1"-351"0"0,-2-1 0 0 0,1 1 0 0 0,0-1 0 0 0,-1 1 0 0 0,1-1 0 0 0,-1 1 0 0 0,0 0-1 0 0,0 0 1 0 0,0 0 0 0 0,0 0 0 0 0,-3-2 0 0 0,-7-10-17 0 0,2 1-93 0 0,-2 1 0 0 0,0 1 0 0 0,0-1 0 0 0,-24-16-1 0 0,31 25 5 0 0,0 0-14 0 0,0 0 0 0 0,0 1 0 0 0,-1 0 1 0 0,1 0-1 0 0,-1 0 0 0 0,1 0 0 0 0,-1 1 0 0 0,0 0 0 0 0,0 1 0 0 0,0-1 0 0 0,0 1 0 0 0,0 0 0 0 0,0 0 0 0 0,0 1 0 0 0,0 0 0 0 0,0 0 0 0 0,0 0 0 0 0,0 1 1 0 0,-1 0-1 0 0,1 0 0 0 0,-8 3 0 0 0,5 0-9 0 0,-1 0 0 0 0,1 0 0 0 0,-1 1 0 0 0,1 0 0 0 0,1 1 1 0 0,-1 0-1 0 0,1 0 0 0 0,0 1 0 0 0,0 0 0 0 0,1 0 0 0 0,-13 16 1 0 0,-2 9 52 0 0,0 2 1 0 0,-18 38 0 0 0,-26 75 194 0 0,-87 259 797 0 0,79-137-257 0 0,60-194-496 0 0,3 1 0 0 0,3 0-1 0 0,4 0 1 0 0,5 80 0 0 0,16 19 0 0 0,-11-134-293 0 0,2 0 0 0 0,16 48 0 0 0,-4-33 6 0 0,1-1-1 0 0,48 86 0 0 0,-54-116-56 0 0,0-1-1 0 0,2-1 0 0 0,0 0 1 0 0,2-1-1 0 0,0-1 0 0 0,1-1 1 0 0,37 28-1 0 0,-33-31-167 0 0,1-1 1 0 0,0-1-1 0 0,51 22 0 0 0,-62-31-104 0 0,1-2-1 0 0,-1 0 1 0 0,1 0-1 0 0,0-1 1 0 0,0-1-1 0 0,0-1 1 0 0,0 0-1 0 0,1-1 1 0 0,20-2-1 0 0,10-7-1252 0 0,-1-5-50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6:02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1218 16128 0 0,'0'0'1241'0'0,"-3"9"1213"0"0,0 11 909 0 0,0 35 0 0 0,10 60-3367 0 0,-1 1-926 0 0,-27 248 437 0 0,14-294 598 0 0,-22 152 581 0 0,20-154-275 0 0,7-42-189 0 0,-2-2 1 0 0,-12 46-1 0 0,10-49-210 0 0,1-3 723 0 0,4-38-322 0 0,5-8-413 0 0,1 0 0 0 0,17-49 0 0 0,-10 37-30 0 0,88-254-74 0 0,-86 262 84 0 0,2 0 0 0 0,1 0 0 0 0,1 2 1 0 0,2 0-1 0 0,1 1 0 0 0,40-43 0 0 0,-53 64 17 0 0,0 1 1 0 0,1 0 0 0 0,0 1-1 0 0,0-1 1 0 0,0 2 0 0 0,1-1-1 0 0,0 1 1 0 0,0 1 0 0 0,0 0-1 0 0,0 0 1 0 0,22-4 0 0 0,-24 7 8 0 0,-1 0 0 0 0,1 0 1 0 0,-1 1-1 0 0,1 0 1 0 0,0 0-1 0 0,-1 1 0 0 0,1 0 1 0 0,-1 1-1 0 0,1-1 0 0 0,-1 1 1 0 0,0 1-1 0 0,1 0 1 0 0,-1 0-1 0 0,0 0 0 0 0,-1 0 1 0 0,1 1-1 0 0,11 9 0 0 0,-5-1-42 0 0,-1 0 0 0 0,-1 0 0 0 0,0 1-1 0 0,0 1 1 0 0,-1 0 0 0 0,-1 0-1 0 0,0 1 1 0 0,-2 0 0 0 0,11 26 0 0 0,-3 2 40 0 0,-2 1 1 0 0,11 62-1 0 0,-14-37 207 0 0,1 74 0 0 0,-7-77 133 0 0,16 90-1 0 0,-19-147-443 0 0,1 0 0 0 0,0 0 0 0 0,1 0 0 0 0,0 0 0 0 0,0-1 0 0 0,1 1 0 0 0,8 12 0 0 0,-11-20-7 0 0,-1 0-1 0 0,1 0 1 0 0,0 0-1 0 0,0 0 1 0 0,0 0-1 0 0,0-1 1 0 0,1 1-1 0 0,-1 0 1 0 0,0 0-1 0 0,0-1 1 0 0,0 1-1 0 0,0-1 1 0 0,1 1-1 0 0,-1-1 1 0 0,0 1-1 0 0,1-1 1 0 0,-1 0-1 0 0,0 0 1 0 0,1 0-1 0 0,-1 1 1 0 0,0-1-1 0 0,1-1 1 0 0,-1 1-1 0 0,0 0 0 0 0,1 0 1 0 0,-1 0-1 0 0,2-1 1 0 0,14-9-2040 0 0</inkml:trace>
  <inkml:trace contextRef="#ctx0" brushRef="#br0" timeOffset="1">1206 755 26207 0 0,'0'0'598'0'0,"-2"-1"87"0"0,-1 0-561 0 0,0 1 0 0 0,0-2 1 0 0,1 1-1 0 0,-1 0 0 0 0,1 0 0 0 0,-1-1 0 0 0,1 1 1 0 0,-1-1-1 0 0,1 0 0 0 0,0 0 0 0 0,-1 0 1 0 0,-2-4-1 0 0,4 5-131 0 0,0-1 0 0 0,0 1-1 0 0,0-1 1 0 0,0 1 0 0 0,0-1 0 0 0,1 1 0 0 0,-1-1 0 0 0,1 1-1 0 0,-1-1 1 0 0,1 0 0 0 0,-1 1 0 0 0,1-1 0 0 0,0 0 0 0 0,0 1-1 0 0,0-1 1 0 0,0 0 0 0 0,0 0 0 0 0,0 1 0 0 0,0-1 0 0 0,1 0-1 0 0,-1 1 1 0 0,1-1 0 0 0,-1 1 0 0 0,2-3 0 0 0,0 0-85 0 0,1 0-1 0 0,-1-1 1 0 0,1 1 0 0 0,0 0 0 0 0,1 1 0 0 0,-1-1-1 0 0,1 1 1 0 0,-1-1 0 0 0,1 1 0 0 0,0 0 0 0 0,0 0 0 0 0,0 1-1 0 0,1-1 1 0 0,-1 1 0 0 0,1 0 0 0 0,-1 0 0 0 0,1 1-1 0 0,0-1 1 0 0,-1 1 0 0 0,6-1 0 0 0,-7 2 69 0 0,0-1 0 0 0,0 1 0 0 0,1 0 0 0 0,-1 0 0 0 0,0 0 0 0 0,0 1 0 0 0,0-1 0 0 0,0 1 0 0 0,0-1 0 0 0,0 1 0 0 0,0 0 0 0 0,-1 0 0 0 0,1 0 0 0 0,0 1 0 0 0,0-1 0 0 0,-1 1 0 0 0,1-1 0 0 0,-1 1 0 0 0,1 0 0 0 0,-1 0 0 0 0,0 0 0 0 0,1 0 0 0 0,-1 0 0 0 0,0 1 0 0 0,-1-1 0 0 0,1 1 0 0 0,0-1 0 0 0,-1 1 0 0 0,1 0 0 0 0,-1 0 0 0 0,0-1 0 0 0,2 7 0 0 0,1 8 28 0 0,-1 0 1 0 0,0 0-1 0 0,-1 1 0 0 0,0-1 1 0 0,-3 25-1 0 0,-1-4 128 0 0,-11 53 0 0 0,3-51 82 0 0,-2-1 0 0 0,-23 53 1 0 0,22-60 42 0 0,-17 52 419 0 0,26-71-546 0 0,1 0 0 0 0,1 0 0 0 0,0 1 0 0 0,-1 19-1 0 0,3-29-106 0 0,1-1-1 0 0,-1 1 0 0 0,1-1 0 0 0,0 1 0 0 0,0-1 0 0 0,0 1 0 0 0,1-1 1 0 0,-1 0-1 0 0,1 0 0 0 0,0 0 0 0 0,0 0 0 0 0,0 0 0 0 0,0 0 0 0 0,0 0 1 0 0,1-1-1 0 0,4 5 0 0 0,0-1-14 0 0,0 0 1 0 0,1-1-1 0 0,-1 1 1 0 0,2-2 0 0 0,9 6-1 0 0,2-2-9 0 0,0-1 0 0 0,1 0 0 0 0,22 3 0 0 0,66 8 0 0 0,-62-13-123 0 0,1-2 0 0 0,0-2 0 0 0,0-3 0 0 0,0-1 0 0 0,0-3 0 0 0,90-22 0 0 0,-47 1-5118 0 0,-71 18-3296 0 0</inkml:trace>
  <inkml:trace contextRef="#ctx0" brushRef="#br0" timeOffset="2">2299 33 21887 0 0,'0'0'1068'0'0,"0"-1"-464"0"0,0-1-525 0 0,0 0 0 0 0,0 0-1 0 0,0 1 1 0 0,0-1 0 0 0,1 0-1 0 0,-1 0 1 0 0,1 1 0 0 0,0-3-1 0 0,-1 3-77 0 0,0 1 0 0 0,0-1-1 0 0,1 1 1 0 0,-1-1 0 0 0,0 1-1 0 0,0-1 1 0 0,0 1 0 0 0,1-1-1 0 0,-1 1 1 0 0,0-1 0 0 0,1 1-1 0 0,-1-1 1 0 0,0 1 0 0 0,1-1-1 0 0,-1 1 1 0 0,0 0 0 0 0,1-1 0 0 0,-1 1-1 0 0,1 0 1 0 0,-1-1 0 0 0,1 1-1 0 0,-1 0 1 0 0,1 0 0 0 0,-1-1-1 0 0,1 1 1 0 0,-1 0 0 0 0,1 0-1 0 0,-1 0 1 0 0,1 0 0 0 0,-1 0-1 0 0,2 0 1 0 0,0 0-3 0 0,1-1 1 0 0,0 0 0 0 0,0 1 0 0 0,0 0 0 0 0,1 0 0 0 0,-1 0 0 0 0,0 0 0 0 0,0 0 0 0 0,0 0 0 0 0,0 1 0 0 0,0 0 0 0 0,0-1 0 0 0,0 1 0 0 0,0 0 0 0 0,0 1 0 0 0,0-1 0 0 0,5 3 0 0 0,3 4 0 0 0,0 0 0 0 0,17 16 0 0 0,-12-10 15 0 0,3 4 45 0 0,-1 0 0 0 0,31 42 0 0 0,25 50 138 0 0,-34-40 37 0 0,-3 2 0 0 0,-3 1-1 0 0,27 86 1 0 0,49 238 871 0 0,-79-244-588 0 0,-6 1-1 0 0,-7 2 0 0 0,-7 0 1 0 0,-7 0-1 0 0,-7 1 1 0 0,-6-1-1 0 0,-8-1 1 0 0,-41 177-1 0 0,35-234-225 0 0,-4-1 1 0 0,-5-1-1 0 0,-66 136 0 0 0,-115 147-97 0 0,149-283-162 0 0,-135 153 1 0 0,166-214-9 0 0,-54 47 0 0 0,72-70-187 0 0,0-1 0 0 0,-1-1 0 0 0,0 0 1 0 0,-1-1-1 0 0,0 0 0 0 0,-31 10 0 0 0,-26-3-1073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14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117 194 13016 0 0,'0'0'596'0'0,"-9"-12"216"0"0,5 7-825 0 0,3 3 70 0 0,-1 0 0 0 0,1 0 0 0 0,-1 0 0 0 0,1 0 0 0 0,0 0 0 0 0,0 0 0 0 0,0 0 0 0 0,0-1 0 0 0,1 1 0 0 0,-1 0 0 0 0,0-3 1 0 0,1 3 295 0 0,-5-9 326 0 0,2-1-378 0 0,2 10-235 0 0,1 0 1 0 0,-1 0-1 0 0,1 0 1 0 0,-1 0-1 0 0,0 1 1 0 0,0-1-1 0 0,0 0 1 0 0,0 0 0 0 0,-1-1-1 0 0,1 1 27 0 0,0 1-1 0 0,0-1 1 0 0,0 1-1 0 0,0-1 1 0 0,1 0-1 0 0,-1 1 1 0 0,0-1-1 0 0,1 0 1 0 0,-1 0-1 0 0,1-3 1 0 0,-5-11 732 0 0,4 15-420 0 0,0-1-309 0 0,0 1-1 0 0,0 0 0 0 0,0-1 1 0 0,0 1-1 0 0,1 0 1 0 0,-1-1-1 0 0,0 1 1 0 0,1-1-1 0 0,-1 0 1 0 0,0-1-1 0 0,1 2 7 0 0,-16-32 4449 0 0,0 21-720 0 0,13 21-3838 0 0,0 1-1 0 0,1-1 0 0 0,0 1 1 0 0,0-1-1 0 0,1 1 0 0 0,0 0 1 0 0,1 0-1 0 0,1 17 0 0 0,-1 18 16 0 0,-4 19-3 0 0,2 1 1 0 0,9 81-1 0 0,0-61-5 0 0,3 22 0 0 0,8 46-62 0 0,-1 4 60 0 0,-6-66-13 0 0,1 13-34 0 0,78 435 49 0 0,-58-301 12 0 0,-24-133 53 0 0,7 54-6 0 0,23 211-163 0 0,-29-273 120 0 0,-4-25-16 0 0,8 65 0 0 0,36 374 0 0 0,-38-312 0 0 0,12 173 0 0 0,-1-35 0 0 0,-9-92 64 0 0,2-23-64 0 0,7 75 0 0 0,12 69 0 0 0,-30-149 0 0 0,-3-72 0 0 0,6 20 0 0 0,3 110 0 0 0,-4-108 0 0 0,0-37 0 0 0,3 25-1 0 0,0-17 13 0 0,6 119 56 0 0,-3-84-19 0 0,-2-8-46 0 0,10 312 71 0 0,-15-62-7 0 0,4-39-67 0 0,-3-44 11 0 0,2 15 146 0 0,0-142-70 0 0,5 63-77 0 0,5 54 122 0 0,-5-134-239 0 0,18 181 582 0 0,17-80-544 0 0,-17-113 69 0 0,9 126-66 0 0,-36-261 68 0 0,0 24-2 0 0,-4 85 0 0 0,-3-3 0 0 0,1-2 0 0 0,-19 191-480 0 0,13-105 624 0 0,2-11-96 0 0,1-4-12 0 0,5 22-200 0 0,5-94 164 0 0,0-12 0 0 0,-2-3 0 0 0,2-55 64 0 0,-3-50-85 0 0,1 23 306 0 0,-3 2-592 0 0,0-38 386 0 0,0-9 240 0 0,0 0-162 0 0,0 28 204 0 0,0-28-470 0 0,1 1-6 0 0,5 8 41 0 0,-5-9 575 0 0,-1-9-955 0 0,-1-1 1 0 0,0 0-1 0 0,0 0 0 0 0,-1 1 0 0 0,-3-11 0 0 0,-1-2-124 0 0,-18-65-1198 0 0,-10-11-15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19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41 218 3224 0 0,'3'-8'4237'0'0,"-1"-4"4424"0"0,-16-2 24 0 0,14 14-8681 0 0,0 0 0 0 0,0 0-1 0 0,0 0 1 0 0,-1 0-1 0 0,1-1 1 0 0,0 1 0 0 0,0 0-1 0 0,0 0 1 0 0,0 0 0 0 0,0 0-1 0 0,0-1 1 0 0,0 1 0 0 0,-1 0-1 0 0,1 0 1 0 0,0 0 0 0 0,0-1-1 0 0,0 1 1 0 0,0 0 0 0 0,0 0-1 0 0,0 0 1 0 0,0-1-1 0 0,0 1 1 0 0,0 0 0 0 0,0 0-1 0 0,0 0 1 0 0,0-1 0 0 0,0 1-1 0 0,0 0 1 0 0,1 0 0 0 0,-1 0-1 0 0,0-1 1 0 0,0 1 0 0 0,0 0-1 0 0,0-1 4 0 0,0 1 1 0 0,0 0-1 0 0,1-1 0 0 0,-1 1 0 0 0,0 0 0 0 0,0-1 0 0 0,0 1 0 0 0,0 0 0 0 0,0-1 1 0 0,0 1-1 0 0,0 0 0 0 0,0-1 0 0 0,0 1 0 0 0,0 0 0 0 0,0-1 0 0 0,0 1 0 0 0,0 0 1 0 0,-1-1-1 0 0,1 1 0 0 0,0 0 0 0 0,0-1 0 0 0,0 1 0 0 0,-17-24 563 0 0,17 23-244 0 0,-1-1-186 0 0,-1-3-132 0 0,1 4-104 0 0,1-1-84 0 0,0-3 184 0 0,0 4 592 0 0,0 1-536 0 0,-5-1-48 0 0,1-2 1636 0 0,8 14-1936 0 0,-2-6 303 0 0,0 0 0 0 0,0-1 0 0 0,-1 1 0 0 0,0 0 0 0 0,0 0 0 0 0,0 0 0 0 0,0 6 0 0 0,-2 39 229 0 0,0-20-301 0 0,5 82 62 0 0,-3-102-69 0 0,0 1 0 0 0,3 12 1 0 0,-1-3-42 0 0,12 30 89 0 0,-13-39 44 0 0,1 0 1 0 0,1 0-1 0 0,0 0 0 0 0,0 0 0 0 0,1-1 1 0 0,1 0-1 0 0,-1 0 0 0 0,2 0 1 0 0,13 16-1 0 0,9 5 25 0 0,7 8-68 0 0,-24-31-126 0 0,-11-8 126 0 0,0 0 0 0 0,0 1 0 0 0,0 0 0 0 0,0-1 0 0 0,0 1 0 0 0,0-1 0 0 0,0 1 0 0 0,0 0 0 0 0,0 0 0 0 0,-1 0 0 0 0,2 0 0 0 0,0 2 24 0 0,1-1 0 0 0,-1 0 1 0 0,1 0-1 0 0,-1-1 0 0 0,1 1 0 0 0,0 0 0 0 0,3 1 0 0 0,12 7 210 0 0,-15-7-251 0 0,0-1 1 0 0,0 0-1 0 0,1 0 0 0 0,-1 0 0 0 0,0 0 0 0 0,1-1 1 0 0,-1 1-1 0 0,1-1 0 0 0,0 0 0 0 0,0 0 1 0 0,-1 0-1 0 0,1-1 0 0 0,0 1 0 0 0,0-1 0 0 0,5 0 1 0 0,0 0 31 0 0,0-1 0 0 0,-1-1 0 0 0,1 0 0 0 0,0 0 0 0 0,12-5 0 0 0,-14 4 0 0 0,-1 0 0 0 0,14-8 0 0 0,-4 1 0 0 0,-4 2 51 0 0,0-1 0 0 0,0 0 1 0 0,-1-1-1 0 0,0 0 0 0 0,-1-1 0 0 0,16-21 0 0 0,3-3-318 0 0,3-8 551 0 0,-17 21-156 0 0,-6 8-208 0 0,0 0 0 0 0,7-17 0 0 0,13-22-63 0 0,-13 24 147 0 0,-1 0-1 0 0,-1-1 0 0 0,12-41 1 0 0,-10 29 71 0 0,-9 19-54 0 0,-1 0 0 0 0,0 0 0 0 0,-2 0 0 0 0,0 0-1 0 0,-2-1 1 0 0,-1-35 0 0 0,-1 59 4 0 0,2 0-363 0 0,0 1 284 0 0,0 0-1 0 0,0 0 1 0 0,0 1 0 0 0,-1-1-1 0 0,1 0 1 0 0,0 0 0 0 0,-1 1 0 0 0,1-1-1 0 0,-1 1 1 0 0,0 0 0 0 0,1-1-1 0 0,-1 1 1 0 0,1 2 0 0 0,4 4-218 0 0,10 8-771 0 0,-1-1-1417 0 0,-6-4-3215 0 0,0 1-1876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0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37 5984 0 0,'2'-1'49'0'0,"1"1"0"0"0,-1 0 0 0 0,0-1 0 0 0,0 0 0 0 0,0 1 0 0 0,0-1 0 0 0,0 0 0 0 0,0 0 0 0 0,0 0 0 0 0,0-1 0 0 0,0 1 0 0 0,0 0 0 0 0,-1-1 0 0 0,3-1 0 0 0,-3 1 301 0 0,1 1 0 0 0,-1 0 0 0 0,1-1 0 0 0,0 1 0 0 0,0 0 0 0 0,0 0 0 0 0,-1 0 0 0 0,1 0 0 0 0,0 0 0 0 0,0 0 0 0 0,0 1 0 0 0,0-1 0 0 0,0 1 0 0 0,3-1 0 0 0,2-5 8522 0 0,-10 12-6882 0 0,-25 53-1746 0 0,10-27 378 0 0,-19 41-1 0 0,6 11-204 0 0,27-75-364 0 0,2-1 1 0 0,-1 1-1 0 0,1 0 0 0 0,-2 17 0 0 0,3-16-25 0 0,-1 1-1 0 0,0-1 1 0 0,-4 11-1 0 0,-11 44 741 0 0,13-40-782 0 0,3-24 187 0 0,1 0-105 0 0,-4 5-55 0 0,4 0-39 0 0,0-4-118 0 0,-1 1-2913 0 0,3-11 2543 0 0,1-14 547 0 0,-4 18-41 0 0,0-1 0 0 0,1 1 0 0 0,0-1-1 0 0,0 1 1 0 0,1-9 0 0 0,0 7-39 0 0,0 1 0 0 0,-1-1 0 0 0,0 0 0 0 0,-1-7 0 0 0,0 8 14 0 0,1 0 0 0 0,0 0 0 0 0,0-1 0 0 0,2-6 0 0 0,-2 7 40 0 0,1 1-1 0 0,-1 0 1 0 0,0-1-1 0 0,0 1 1 0 0,0-1-1 0 0,0 1 1 0 0,-2-5-1 0 0,0 3 28 0 0,0-3 43 0 0,-1 0 0 0 0,-7-15 0 0 0,10 23-63 0 0,-1-1 0 0 0,1 1 0 0 0,-1-1 1 0 0,1 1-1 0 0,0-1 0 0 0,-1 1 0 0 0,1-1 0 0 0,0 0 0 0 0,0 1 0 0 0,0-1 0 0 0,0 1 0 0 0,1-1 0 0 0,-1 1 0 0 0,0-1 0 0 0,1 1 0 0 0,0-3 0 0 0,2-14 187 0 0,-2 3 207 0 0,0 0-1 0 0,6-24 0 0 0,-7 39-401 0 0,0-2 2 0 0,1 0 1 0 0,-1 0-1 0 0,0 0 0 0 0,0 0 0 0 0,0 0 0 0 0,0 0 0 0 0,0 0 1 0 0,0 0-1 0 0,0 0 0 0 0,-1 0 0 0 0,1 0 0 0 0,-1 0 1 0 0,1 1-1 0 0,-1-1 0 0 0,0 0 0 0 0,0 0 0 0 0,0 0 0 0 0,0 1 1 0 0,0-1-1 0 0,0 1 0 0 0,0-1 0 0 0,-2-1 0 0 0,1 1-13 0 0,-1-4-23 0 0,8-11 37 0 0,2 9 80 0 0,-6 7-73 0 0,1 0 0 0 0,-1 0-1 0 0,0 0 1 0 0,1-1-1 0 0,-1 1 1 0 0,0-1 0 0 0,0 1-1 0 0,0-1 1 0 0,1-2 0 0 0,0 3-21 0 0,0 1 0 0 0,0 0 0 0 0,0-1 1 0 0,0 1-1 0 0,0 0 0 0 0,0 0 0 0 0,1 0 1 0 0,1 1-1 0 0,-2-1 8 0 0,-1 1 1 0 0,0-1-1 0 0,0 1 1 0 0,1-1-1 0 0,-1 1 1 0 0,0 0-1 0 0,0 0 0 0 0,0-1 1 0 0,0 1-1 0 0,1 0 1 0 0,-1 0-1 0 0,-1 0 1 0 0,1 0-1 0 0,1 2 0 0 0,0-1-1 0 0,15 16 24 0 0,-2 2-1 0 0,0 0 1 0 0,-1 0 0 0 0,16 32-1 0 0,1 0-25 0 0,-19-32 0 0 0,0-1 0 0 0,1-1 0 0 0,19 21 0 0 0,-30-37 0 0 0,12 13 0 0 0,16 13 0 0 0,-16-15 0 0 0,18 22 0 0 0,-31-35 0 0 0,0 1 0 0 0,-1 0 0 0 0,1-1 0 0 0,0 1 0 0 0,-1 0 0 0 0,1-1 0 0 0,0 1 0 0 0,-1-1 0 0 0,1 1 0 0 0,0-1 0 0 0,0 1 0 0 0,0-1 0 0 0,1 1 0 0 0,0 0 0 0 0,0 0 0 0 0,0-1 0 0 0,0 1 0 0 0,0 0 0 0 0,-1 0 0 0 0,1 1 0 0 0,0-1 0 0 0,-1 0 0 0 0,1 0 0 0 0,1 3 0 0 0,5 1 0 0 0,5 3 10 0 0,-9-8 21 0 0,0-1 10 0 0,-3 1 45 0 0,10-1 92 0 0,-8-1-148 0 0,-1 1 0 0 0,1-1 1 0 0,-1 1-1 0 0,0-1 1 0 0,0 0-1 0 0,1 0 1 0 0,-1 0-1 0 0,0 0 1 0 0,-1 0-1 0 0,1 0 0 0 0,0 0 1 0 0,2-6-1 0 0,-1 3 16 0 0,1-1-1 0 0,-2 0 0 0 0,1-1 1 0 0,2-8-1 0 0,2-9 110 0 0,-4 16-25 0 0,-1-1 0 0 0,3-12-1 0 0,-1 1 6 0 0,-3 11-127 0 0,1 1 1 0 0,0-14-1 0 0,-2 9-8 0 0,2 1-1 0 0,-1 0 1 0 0,5-14 0 0 0,-3 15 4 0 0,-1-1 1 0 0,0 0 0 0 0,0-14 0 0 0,1-11 161 0 0,-2 29-157 0 0,0 0 1 0 0,-1 0-1 0 0,0 0 0 0 0,0 0 1 0 0,-1-8-1 0 0,1 15-9 0 0,-1 0-1 0 0,1 0 1 0 0,0 0-1 0 0,0 1 1 0 0,0-1 0 0 0,0 0-1 0 0,0 0 1 0 0,0 0-1 0 0,0 0 1 0 0,1 1-1 0 0,-1-1 1 0 0,0 0-1 0 0,1-1 1 0 0,2-16 86 0 0,-3 17 220 0 0,1 12-1284 0 0,0-8 666 0 0,0 0 1 0 0,0 0-1 0 0,1 0 0 0 0,-1 0 0 0 0,1-1 0 0 0,0 1 0 0 0,0 0 0 0 0,0-1 1 0 0,0 0-1 0 0,0 1 0 0 0,1-1 0 0 0,-1 0 0 0 0,4 2 0 0 0,-2-1-972 0 0,3 0-1084 0 0,18 4-21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1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90 14312 0 0,'0'0'1297'0'0,"3"1"-1038"0"0,5 1-86 0 0,-6-2 576 0 0,-6-15-1123 0 0,2 13 353 0 0,1 0 0 0 0,0 0 0 0 0,0-1 1 0 0,-1 1-1 0 0,1 1 0 0 0,-1-1 0 0 0,0 0 1 0 0,1 0-1 0 0,-3-1 0 0 0,-10-11 75 0 0,9 10 425 0 0,0 1 0 0 0,1 0 0 0 0,-1 0 1 0 0,0 0-1 0 0,-9-4 0 0 0,13 7 159 0 0,-3-7 520 0 0,2 5-996 0 0,0 1 1 0 0,0 0 0 0 0,-1-1 0 0 0,1 1-1 0 0,0 0 1 0 0,0 0 0 0 0,0 1 0 0 0,-1-1-1 0 0,1 0 1 0 0,0 1 0 0 0,-1-1 0 0 0,1 1-1 0 0,-1 0 1 0 0,1 0 0 0 0,-5 0 0 0 0,2 0-61 0 0,-1 0 1 0 0,1 1 0 0 0,0 0-1 0 0,-1 0 1 0 0,1 1 0 0 0,-7 2-1 0 0,0 3-60 0 0,-1 0-1 0 0,1 1 0 0 0,0 1 1 0 0,1 0-1 0 0,-16 15 0 0 0,3-1-41 0 0,1 2 0 0 0,1 0 0 0 0,-30 46 0 0 0,50-68 1 0 0,1 0 0 0 0,-1 1-1 0 0,1-1 1 0 0,0 0 0 0 0,-1 1-1 0 0,1-1 1 0 0,1 1 0 0 0,-1-1-1 0 0,1 1 1 0 0,-1-1 0 0 0,1 1-1 0 0,0 0 1 0 0,0-1 0 0 0,1 1-1 0 0,0 4 1 0 0,0-5-8 0 0,-1-1 1 0 0,1 1-1 0 0,0 0 0 0 0,0-1 1 0 0,1 0-1 0 0,-1 1 0 0 0,0-1 1 0 0,1 0-1 0 0,0 0 0 0 0,-1 1 1 0 0,1-1-1 0 0,0-1 0 0 0,0 1 1 0 0,0 0-1 0 0,0 0 0 0 0,0-1 1 0 0,1 1-1 0 0,-1-1 0 0 0,0 0 1 0 0,1 1-1 0 0,3 0 0 0 0,15 5-115 0 0,1-1 0 0 0,0-1-1 0 0,31 3 1 0 0,68-3-453 0 0,-88 0 451 0 0,-6-1 198 0 0,-19-4-49 0 0,-4 0-15 0 0,0 0 0 0 0,-1 1 0 0 0,1-1 0 0 0,0 1 0 0 0,-1 0 0 0 0,1 0 0 0 0,0 0 0 0 0,3 2 1 0 0,30 8-247 0 0,-34-10 246 0 0,0 1 0 0 0,-1-1 1 0 0,1 1-1 0 0,0-1 0 0 0,-1 1 0 0 0,5 3 1 0 0,-1-1 125 0 0,-6-3-113 0 0,0-1 1 0 0,0 1 0 0 0,0 0 0 0 0,0-1-1 0 0,0 1 1 0 0,0 0 0 0 0,0-1 0 0 0,0 1-1 0 0,0-1 1 0 0,0 1 0 0 0,0 0 0 0 0,0-1-1 0 0,-1 1 1 0 0,1-1 0 0 0,0 1 0 0 0,0-1-1 0 0,-1 1 1 0 0,1 0 0 0 0,0-1 0 0 0,-1 1-1 0 0,1 0-11 0 0,-1-1-1 0 0,1 1 0 0 0,0-1 0 0 0,0 1 1 0 0,-1-1-1 0 0,1 1 0 0 0,0-1 1 0 0,0 1-1 0 0,0 0 0 0 0,0-1 1 0 0,0 1-1 0 0,0-1 0 0 0,0 1 1 0 0,0-1-1 0 0,0 1 0 0 0,0 0 0 0 0,0-1 1 0 0,0 1-1 0 0,0-1 0 0 0,0 1 1 0 0,1-1-1 0 0,-1 1 0 0 0,0-1 1 0 0,0 1-1 0 0,1-1 0 0 0,-1 1 0 0 0,1 0 1 0 0,1 3 19 0 0,-2-4-27 0 0,0 1 0 0 0,0 0 0 0 0,1-1 0 0 0,-1 1 0 0 0,0 0 0 0 0,0 0 0 0 0,-1-1 0 0 0,1 1 0 0 0,0 0 0 0 0,0-1 0 0 0,0 1 0 0 0,0 0 0 0 0,0-1 0 0 0,-1 1 0 0 0,1-1 0 0 0,0 1-1 0 0,-1 0 1 0 0,1-1 0 0 0,0 1 0 0 0,-1-1 0 0 0,1 1 0 0 0,-1-1 0 0 0,1 1 0 0 0,-1-1 0 0 0,1 1 0 0 0,-1-1 0 0 0,1 1 0 0 0,-1-1 0 0 0,0 0 0 0 0,0 1 0 0 0,-2 1 13 0 0,-13 11 34 0 0,-1-2-1 0 0,-1 0 1 0 0,0 0-1 0 0,-1-2 0 0 0,-25 10 1 0 0,-9 5 130 0 0,18-8-41 0 0,11-6 244 0 0,1 2 0 0 0,-43 28 0 0 0,52-32-342 0 0,11-7-42 0 0,1 0 0 0 0,0 0 0 0 0,0 1-1 0 0,-1-1 1 0 0,1 1 0 0 0,0-1 0 0 0,0 1 0 0 0,0 0 0 0 0,0 0-1 0 0,-1 2 1 0 0,2-3-30 0 0,1-1 0 0 0,0 0 0 0 0,0 0 1 0 0,0 0-1 0 0,-1 1 0 0 0,1-1 0 0 0,0 0 0 0 0,0 0 0 0 0,0 0 0 0 0,-1 1 0 0 0,1-1 0 0 0,0 0 0 0 0,0 1 0 0 0,0-1 0 0 0,0 0 1 0 0,0 0-1 0 0,0 1 0 0 0,0-1 0 0 0,0 0 0 0 0,0 1 0 0 0,0-1 0 0 0,0 0 0 0 0,0 0 0 0 0,0 1 0 0 0,0-1 0 0 0,0 0 1 0 0,0 1-1 0 0,0-1 0 0 0,0 0 0 0 0,0 0 0 0 0,0 1 0 0 0,0-1 0 0 0,0 0 0 0 0,1 1 0 0 0,14 0-643 0 0,-7-1 165 0 0,0-2 1 0 0,0 1-1 0 0,-1-1 0 0 0,1 0 0 0 0,-1 0 0 0 0,1-1 0 0 0,7-3 0 0 0,7-3-1183 0 0,0 1-211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2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1 231 11952 0 0,'23'-3'546'0'0,"-19"3"-10"0"0,8-5-322 0 0,-7 2-71 0 0,-1 0 0 0 0,0 0 0 0 0,0 0 0 0 0,0 0 0 0 0,0-1 0 0 0,-1 1 1 0 0,1-1-1 0 0,2-4 0 0 0,7-8 1258 0 0,4 4-225 0 0,-15 12-1067 0 0,0-1-1 0 0,0 0 1 0 0,0-1 0 0 0,0 1-1 0 0,-1 0 1 0 0,1 0-1 0 0,0-1 1 0 0,-1 1 0 0 0,3-4-1 0 0,-3 4 1108 0 0,0 3-1136 0 0,-1 0-65 0 0,-1 0 0 0 0,1 0 0 0 0,0 0 0 0 0,0 0 0 0 0,-1 0 0 0 0,1 0 0 0 0,-1 0 0 0 0,0-1 0 0 0,1 1 0 0 0,-1 0 0 0 0,0 0 0 0 0,0-1 0 0 0,0 1 0 0 0,0 0 0 0 0,-2 1 0 0 0,0 1 11 0 0,1 0 1 0 0,-1 0 0 0 0,1 1 0 0 0,0-1 0 0 0,-1 6-1 0 0,0-2 54 0 0,0-1 0 0 0,0 1-1 0 0,0 0 1 0 0,-6 8-1 0 0,5-9 36 0 0,1 0-1 0 0,-1 0 0 0 0,1 1 1 0 0,0-1-1 0 0,-2 11 0 0 0,-6 52 1050 0 0,10-60-906 0 0,0-1-1 0 0,0 1 0 0 0,1 0 1 0 0,1 0-1 0 0,2 18 0 0 0,-2-24-206 0 0,0 0 0 0 0,0-1 0 0 0,1 1 0 0 0,-1-1 0 0 0,1 1 0 0 0,3 5 0 0 0,5 11 40 0 0,-9-18-94 0 0,1 0 0 0 0,-1 0 0 0 0,0 0 0 0 0,1 0 0 0 0,-1 0 0 0 0,1 0 0 0 0,-1 0 0 0 0,1-1 0 0 0,0 1 0 0 0,0-1 0 0 0,0 1 0 0 0,0-1 0 0 0,0 0 0 0 0,0 0 0 0 0,0 0 0 0 0,0 0 0 0 0,0 0 0 0 0,0 0 0 0 0,1 0 0 0 0,-1-1 0 0 0,0 1 0 0 0,1-1 0 0 0,-1 0 0 0 0,0 0 0 0 0,4 0 0 0 0,1 1-14 0 0,1-2 0 0 0,0 1-1 0 0,0-1 1 0 0,-1 0 0 0 0,1 0 0 0 0,9-4 0 0 0,-5 0-5 0 0,1 0 1 0 0,-2-1 0 0 0,13-8 0 0 0,12-6 36 0 0,-30 17 10 0 0,0 0 0 0 0,0 0-1 0 0,0 0 1 0 0,-1-1 0 0 0,1 1-1 0 0,-1-1 1 0 0,0 0 0 0 0,-1-1-1 0 0,1 0 1 0 0,-1 1 0 0 0,0-1-1 0 0,0-1 1 0 0,0 1 0 0 0,0 0-1 0 0,-1-1 1 0 0,0 0 0 0 0,2-6-1 0 0,3-4 91 0 0,-7 15-100 0 0,0-1 1 0 0,0 1-1 0 0,-1-1 0 0 0,1 0 0 0 0,0 0 1 0 0,0 1-1 0 0,-1-1 0 0 0,1 0 0 0 0,-1 0 0 0 0,0 0 1 0 0,0 1-1 0 0,1-1 0 0 0,-1-3 0 0 0,-12-25 267 0 0,12 26-214 0 0,0 0 1 0 0,-1 0 0 0 0,0 0 0 0 0,0 0-1 0 0,0 0 1 0 0,0 1 0 0 0,-1-1 0 0 0,1 0 0 0 0,-1 1-1 0 0,0-1 1 0 0,0 1 0 0 0,0 0 0 0 0,-1 0 0 0 0,1 0-1 0 0,-1 0 1 0 0,-4-4 0 0 0,-5-5-12 0 0,-1 0 0 0 0,0 1 0 0 0,0 1 0 0 0,-18-11 0 0 0,18 14-64 0 0,8 4 27 0 0,1 0-1 0 0,-1 0 0 0 0,0 1 0 0 0,0 0 1 0 0,0 0-1 0 0,-10-3 0 0 0,1 2 55 0 0,9 2-53 0 0,1 0 0 0 0,-1 0 1 0 0,1 1-1 0 0,-8-1 0 0 0,12 1-98 0 0,3 0-924 0 0,13-1 745 0 0,1 0 0 0 0,-1-1 0 0 0,32-8 0 0 0,50-22 102 0 0,-17 7 142 0 0,-61 18 12 0 0,0 0 0 0 0,40-7 0 0 0,-49 12 0 0 0,1 1 0 0 0,0 0 0 0 0,-1 1 0 0 0,1 0 0 0 0,0 0 0 0 0,19 4 0 0 0,-10 2 0 0 0,-17-3 0 0 0,0 0 0 0 0,-1-2 0 0 0,-1 0 0 0 0,1 0 0 0 0,-1 0 0 0 0,0 1 0 0 0,1-1 0 0 0,-1 1 0 0 0,0-1 0 0 0,0 1 0 0 0,0 0 0 0 0,0 0 0 0 0,0-1 0 0 0,-1 1 0 0 0,1 1 0 0 0,0-1 0 0 0,-1 0 0 0 0,0 0 0 0 0,1 1 0 0 0,0 1 0 0 0,1 2 0 0 0,1 0 0 0 0,-2 0 0 0 0,1 0 0 0 0,-1 0 0 0 0,1 0 0 0 0,-2 0 0 0 0,1 1 0 0 0,-1-1 0 0 0,1 10 0 0 0,1 10 29 0 0,-2-21-22 0 0,-1-1 0 0 0,1 1 1 0 0,-1 0-1 0 0,0-1 0 0 0,-1 6 0 0 0,1-6-7 0 0,0-1 0 0 0,0 0 0 0 0,1 0 0 0 0,-1 1 0 0 0,1-1 0 0 0,0 0 0 0 0,0 0 0 0 0,2 6 0 0 0,3 9 0 0 0,-4-10 0 0 0,0 1 0 0 0,0 0 0 0 0,-1 0 0 0 0,1 14 0 0 0,-1-3 0 0 0,0-16 0 0 0,-1 1 0 0 0,0-1 0 0 0,0 0 0 0 0,0 0 0 0 0,0 1 0 0 0,-2 4 0 0 0,1-1 24 0 0,-1-1-1 0 0,1 1 0 0 0,1 8 0 0 0,-1-9 10 0 0,1-1 0 0 0,-1 1-1 0 0,-2 12 1 0 0,-1 0 35 0 0,4-17-63 0 0,0 0 0 0 0,0-1 0 0 0,0 1 0 0 0,-1 0 0 0 0,1 0 0 0 0,-1-1 1 0 0,1 1-1 0 0,-1 0 0 0 0,0-1 0 0 0,1 1 0 0 0,-1-1 0 0 0,0 1 0 0 0,-1 1 0 0 0,-2 3 48 0 0,3-5 139 0 0,0-1-138 0 0,0 0-59 0 0,0 0 1 0 0,-1 0-1 0 0,1 0 1 0 0,0 0 0 0 0,0 0-1 0 0,0 0 1 0 0,0-1 0 0 0,0 1-1 0 0,0 0 1 0 0,1-1-1 0 0,-1 1 1 0 0,0 0 0 0 0,0-1-1 0 0,0 1 1 0 0,0-1 0 0 0,0 1-1 0 0,0-1 1 0 0,1 0-1 0 0,-1 1 1 0 0,0-1 0 0 0,0 0-1 0 0,1 0 1 0 0,-1 1-1 0 0,1-1 1 0 0,-2-2 0 0 0,1 1-2 0 0,0-1-1 0 0,1 0 1 0 0,-1 1 0 0 0,0-1 0 0 0,1 0 0 0 0,0 0 0 0 0,0-2 0 0 0,-1-4 19 0 0,2-8-50 0 0,-1 15 30 0 0,1 0-1 0 0,-1 0 0 0 0,0 0 0 0 0,0 0 1 0 0,0-1-1 0 0,0 1 0 0 0,-1-4 1 0 0,-2-5-29 0 0,0 2 32 0 0,0-1-1 0 0,1 1 1 0 0,-1-13-1 0 0,2-2 5 0 0,4-40 0 0 0,1 1 0 0 0,-4 55 2 0 0,0 3-9 0 0,-1 0 0 0 0,2 0 0 0 0,-1 1 0 0 0,1-1 0 0 0,-1 0 1 0 0,1 1-1 0 0,3-9 0 0 0,10-30-4 0 0,-12 33 2 0 0,1 0 0 0 0,1 0 0 0 0,0 0 1 0 0,0 0-1 0 0,9-13 0 0 0,1 0-1 0 0,-11 17-6 0 0,1 0 0 0 0,0 0-1 0 0,10-11 1 0 0,-5 12 16 0 0,24 4-59 0 0,-24 1 44 0 0,-4 2-28 0 0,18 16 10 0 0,-18-14 27 0 0,0 0 0 0 0,0 0 0 0 0,0 0 0 0 0,0 0 0 0 0,-1 1 0 0 0,7 8 0 0 0,4 8-6 0 0,-12-18 7 0 0,0 1 1 0 0,-1-1-1 0 0,1 1 1 0 0,-1 0-1 0 0,1 0 1 0 0,-1 0-1 0 0,0 0 1 0 0,-1 0-1 0 0,1 1 1 0 0,-1-1-1 0 0,0 0 1 0 0,0 1-1 0 0,0-1 1 0 0,0 6-1 0 0,4 25 5 0 0,-3-30 0 0 0,-1 0 0 0 0,0 0 0 0 0,0 0 0 0 0,-1 0 0 0 0,1 1 0 0 0,-1-1 0 0 0,-1 8 0 0 0,-3 13 10 0 0,3-18 5 0 0,0-1-1 0 0,0 0 0 0 0,-1 0 0 0 0,0 0 0 0 0,0 0 0 0 0,-1 0 0 0 0,-4 9 0 0 0,-4 6 150 0 0,9-17-125 0 0,0-1-1 0 0,0 1 0 0 0,0-1 0 0 0,-1 0 0 0 0,1 0 0 0 0,-1 0 0 0 0,-4 5 0 0 0,4-6 75 0 0,-1-1-1 0 0,1 1 1 0 0,0-1 0 0 0,-1 0-1 0 0,1 0 1 0 0,-1 0-1 0 0,-5 2 1 0 0,3-2-4 0 0,-1-1 0 0 0,1 0 0 0 0,0-1 0 0 0,-1 1 0 0 0,-5-1 0 0 0,11 0-115 0 0,1 0-1 0 0,0 0 1 0 0,0 0 0 0 0,0 0-1 0 0,0 0 1 0 0,0 0 0 0 0,-1 0-1 0 0,1 0 1 0 0,0 0 0 0 0,0 0 0 0 0,0 0-1 0 0,0 0 1 0 0,-1 0 0 0 0,1 0-1 0 0,0 0 1 0 0,0 0 0 0 0,0 0-1 0 0,0 0 1 0 0,0 0 0 0 0,-1 0 0 0 0,1-1-1 0 0,0 1 1 0 0,0 0 0 0 0,0 0-1 0 0,0 0 1 0 0,0 0 0 0 0,0 0-1 0 0,-1 0 1 0 0,1 0 0 0 0,0-1 0 0 0,0 1-1 0 0,0 0 1 0 0,0 0 0 0 0,0 0-1 0 0,0 0 1 0 0,0 0 0 0 0,0-1-1 0 0,0 1 1 0 0,0 0 0 0 0,4-6-67 0 0,14-7 9 0 0,-4 7 40 0 0,-12 5 16 0 0,0 0 0 0 0,0 0 1 0 0,0 1-1 0 0,0-1 1 0 0,0 0-1 0 0,0 1 1 0 0,0-1-1 0 0,0 1 1 0 0,0-1-1 0 0,0 1 1 0 0,1 0-1 0 0,-1 0 1 0 0,0 0-1 0 0,4 1 0 0 0,4 0 4 0 0,-3 0-4 0 0,0-1-1 0 0,0 1 1 0 0,0 0-1 0 0,-1 1 1 0 0,1 0-1 0 0,0 0 0 0 0,-1 0 1 0 0,1 1-1 0 0,-1 0 1 0 0,0 0-1 0 0,0 0 1 0 0,0 1-1 0 0,0 0 1 0 0,5 5-1 0 0,-3-3 13 0 0,-6-5-7 0 0,-1 0 0 0 0,1 0 0 0 0,-1 0-1 0 0,1 0 1 0 0,-1 0 0 0 0,0 1 0 0 0,1-1 0 0 0,-1 0 0 0 0,0 1 0 0 0,0-1 0 0 0,0 0 0 0 0,0 1 0 0 0,0-1 0 0 0,0 1 0 0 0,-1 0 0 0 0,1-1 0 0 0,0 1-1 0 0,-1 0 1 0 0,1-1 0 0 0,-1 1 0 0 0,0 2 0 0 0,1-2 3 0 0,-1-1 0 0 0,0 1 0 0 0,0-1 0 0 0,1 0 0 0 0,-1 1 0 0 0,1-1 0 0 0,-1 0 0 0 0,1 1 0 0 0,-1-1 0 0 0,1 0 0 0 0,1 2 0 0 0,-1-1 0 0 0,0-1 0 0 0,0 0 0 0 0,0 1 0 0 0,-1-1 0 0 0,1 1 0 0 0,-1-1 0 0 0,1 1 0 0 0,-1 0 0 0 0,1-1 0 0 0,-1 1 0 0 0,1 2 0 0 0,-1-2-2 0 0,0-1-1 0 0,0 0 0 0 0,1 1 1 0 0,-1-1-1 0 0,1 1 1 0 0,-1-1-1 0 0,1 0 0 0 0,0 0 1 0 0,0 1-1 0 0,-1-1 1 0 0,1 0-1 0 0,0 0 0 0 0,0 0 1 0 0,0 0-1 0 0,2 2 1 0 0,21 16-63 0 0,-10-9 33 0 0,-11-7-2 0 0,1 0 1 0 0,0 0 0 0 0,0-1 0 0 0,0 0-1 0 0,0 0 1 0 0,0 0 0 0 0,1 0-1 0 0,4 1 1 0 0,5 2-265 0 0,-11-5 176 0 0,1 1 1 0 0,-1 0-1 0 0,1-1 0 0 0,-1 0 0 0 0,1 0 0 0 0,-1 0 1 0 0,1 0-1 0 0,-1 0 0 0 0,5-2 0 0 0,-3 2-194 0 0,6-2-536 0 0,0-1 1 0 0,-1 0 0 0 0,1 0 0 0 0,14-7-1 0 0,-19 7 369 0 0,-2 1-63 0 0,1 0 1 0 0,-1 0-1 0 0,0-1 1 0 0,0 0-1 0 0,0 0 1 0 0,5-4-1 0 0,8-7-5104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2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280 161 4608 0 0,'2'-2'208'0'0,"0"1"-108"0"0,-1 0-79 0 0,0 0 0 0 0,0 0-1 0 0,1 0 1 0 0,-1 0 0 0 0,0 0 0 0 0,-1 0-1 0 0,1-1 1 0 0,0 1 0 0 0,0 0 0 0 0,0 0-1 0 0,-1-1 1 0 0,1 1 0 0 0,-1-1 0 0 0,1 1-1 0 0,-1 0 1 0 0,1-1 0 0 0,-1 1-1 0 0,0-1 1 0 0,0 1 0 0 0,0-1 0 0 0,0 1-1 0 0,1-5 6529 0 0,1 2-6098 0 0,3-4 3832 0 0,-2 8-2395 0 0,-1 5-1533 0 0,-1 2-306 0 0,0 1 0 0 0,0-1-1 0 0,-1 0 1 0 0,0 0 0 0 0,0 1 0 0 0,-2 7-1 0 0,-8 108 939 0 0,-2 73 1737 0 0,20-138-2467 0 0,-9-64-553 0 0,-1 1 0 0 0,0 0-1 0 0,1-1 1 0 0,-2 1-1 0 0,-2-5 1 0 0,3 4-516 0 0,-3-10-1190 0 0</inkml:trace>
  <inkml:trace contextRef="#ctx0" brushRef="#br0" timeOffset="1">18 136 9216 0 0,'0'0'706'0'0,"-6"-15"-223"0"0,0-2 4607 0 0,5 15-4813 0 0,0 0 0 0 0,0 0 1 0 0,1 0-1 0 0,-1 0 0 0 0,0 0 0 0 0,1 0 1 0 0,0 0-1 0 0,-1-4 0 0 0,1 5 238 0 0,1-1-163 0 0,2-5-113 0 0,-1 2-112 0 0,-1 1-1 0 0,2 0 1 0 0,-1-1 0 0 0,4-4 0 0 0,-5 8-114 0 0,0 0 1 0 0,0-1 0 0 0,0 1 0 0 0,0 0 0 0 0,0 0 0 0 0,1 0-1 0 0,-1 0 1 0 0,0 0 0 0 0,1 1 0 0 0,-1-1 0 0 0,1 0 0 0 0,-1 1-1 0 0,1-1 1 0 0,-1 1 0 0 0,1-1 0 0 0,3 0 0 0 0,75-10 294 0 0,61 10 451 0 0,-67 2-474 0 0,-20 1-231 0 0,-22-1 176 0 0,44-4 0 0 0,4 2-412 0 0,-12 0-600 0 0,-57 0 588 0 0,-3 1-82 0 0,-1-1 0 0 0,1 0 0 0 0,-1 0 0 0 0,1 0 1 0 0,-1-1-1 0 0,11-4 0 0 0,-14 4-3 0 0,-4 2 251 0 0,18 1-432 0 0,-8-1 360 0 0,-1-2 43 0 0,-3 1 58 0 0,-2 2 47 0 0,-2-1-28 0 0,-1 0 0 0 0,0 0 0 0 0,1 0-1 0 0,-1 1 1 0 0,1-1 0 0 0,-1 0-1 0 0,0 1 1 0 0,1-1 0 0 0,-1 1-1 0 0,0 0 1 0 0,1-1 0 0 0,-1 1-1 0 0,0 0 1 0 0,0 0 0 0 0,0 0-1 0 0,0 0 1 0 0,0 0 0 0 0,0 0-1 0 0,0 0 1 0 0,0 0 0 0 0,0 0 0 0 0,0 1-1 0 0,-1-1 1 0 0,1 0 0 0 0,1 3-1 0 0,0 1 20 0 0,0-2 43 0 0,-1 1 1 0 0,1 0-1 0 0,-1 0 0 0 0,0 0 0 0 0,0 0 1 0 0,0 0-1 0 0,0 0 0 0 0,-1 1 1 0 0,0-1-1 0 0,1 0 0 0 0,-2 6 0 0 0,-1 6 247 0 0,-6 25-1 0 0,4-19-129 0 0,-18 59 464 0 0,0 2 188 0 0,18-63-600 0 0,0 0 267 0 0,0 0 0 0 0,-1 36-1 0 0,5-50-452 0 0,0 1 0 0 0,1 0 0 0 0,-1-1-1 0 0,1 1 1 0 0,0-1 0 0 0,1 1 0 0 0,-1-1-1 0 0,1 1 1 0 0,1-1 0 0 0,-1 0 0 0 0,1 0-1 0 0,0 0 1 0 0,0-1 0 0 0,1 1 0 0 0,5 6-1 0 0,-3-5-45 0 0,1 0 0 0 0,0 0-1 0 0,0 0 1 0 0,1-1 0 0 0,-1 0-1 0 0,1-1 1 0 0,1 0 0 0 0,-1 0-1 0 0,1 0 1 0 0,0-1 0 0 0,0-1-1 0 0,0 1 1 0 0,0-2 0 0 0,1 1-1 0 0,12 1 1 0 0,27 4 36 0 0,-39-6-46 0 0,-1 0-1 0 0,1 0 1 0 0,0-1-1 0 0,0 0 1 0 0,14-1 0 0 0,-3-3-38 0 0,37-8 0 0 0,-50 8-377 0 0,1 1 0 0 0,-2-1 0 0 0,1-1 0 0 0,0 1 0 0 0,-1-1-1 0 0,1-1 1 0 0,7-6 0 0 0,-15 11 109 0 0,0-1 0 0 0,1 1 1 0 0,-1-1-1 0 0,0 1 0 0 0,0-1 0 0 0,1 1 0 0 0,-1-1 0 0 0,0 0 1 0 0,0 1-1 0 0,0-1 0 0 0,0 0 0 0 0,0 1 0 0 0,0-1 0 0 0,0 1 1 0 0,0-1-1 0 0,0 0 0 0 0,0 1 0 0 0,-1-2 0 0 0,1 0-1075 0 0,0-12-4978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3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36 3224 0 0,'-2'-1'240'0'0,"-11"-2"-217"0"0,11 3 238 0 0,0-1 0 0 0,0 1 0 0 0,0 0 1 0 0,0-1-1 0 0,0 0 0 0 0,0 1 0 0 0,-8-6 10641 0 0,9 0-9069 0 0,1 4-810 0 0,6-1-1062 0 0,26-3 152 0 0,-12 4-25 0 0,-6 0 220 0 0,0 1 0 0 0,1 1 0 0 0,19 1 0 0 0,3 0 240 0 0,68 5 392 0 0,-27 1-628 0 0,-74-8-301 0 0,-2 1-6 0 0,-1 0 0 0 0,0 0 0 0 0,0 0 0 0 0,0 0 0 0 0,0 0 0 0 0,0 0 0 0 0,1 0 0 0 0,-1 1 1 0 0,0-1-1 0 0,0 0 0 0 0,0 1 0 0 0,0-1 0 0 0,0 1 0 0 0,0-1 0 0 0,1 1 0 0 0,1 1 16 0 0,9 0-50 0 0,-10-2-419 0 0</inkml:trace>
  <inkml:trace contextRef="#ctx0" brushRef="#br0" timeOffset="1">10 266 16871 0 0,'0'0'818'0'0,"2"0"-360"0"0,49-3 120 0 0,-1-2-1 0 0,81-19 1 0 0,14-2-301 0 0,-108 21-240 0 0,27-4-998 0 0,-1 2 0 0 0,92 4 0 0 0,-103 10-1505 0 0,-29-4-2995 0 0</inkml:trace>
  <inkml:trace contextRef="#ctx0" brushRef="#br0" timeOffset="2">1339 31 10136 0 0,'-22'15'1096'0'0,"13"-14"3717"0"0,8 19-73 0 0,-1-9-3446 0 0,5 55-1633 0 0,-1-38 9 0 0,-3 46-1 0 0,-1 15 929 0 0,1-14 10 0 0,0-57-382 0 0,1-11-66 0 0,0 0 0 0 0,-1 0 0 0 0,-3 13 0 0 0,3-14-37 0 0,0 0-1 0 0,1 0 0 0 0,-1 11 0 0 0,1-11-11 0 0,0 1 0 0 0,0-1 0 0 0,-2 9 1 0 0,-2-8-219 0 0,4-6-592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18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6 13824 0 0,'-6'0'1430'0'0,"-17"5"-917"0"0,22-5-189 0 0,0 1 1 0 0,0-1-1 0 0,0 0 1 0 0,0 0 0 0 0,0 0-1 0 0,0 0 1 0 0,-1 0-1 0 0,1 0 1 0 0,0 0-1 0 0,0-1 1 0 0,0 1 0 0 0,0 0-1 0 0,0 0 1 0 0,0-1-1 0 0,0 1 1 0 0,0-1-1 0 0,0 1 1 0 0,0-1-1 0 0,-2-1 2654 0 0,-16-2-1274 0 0,8 3-1085 0 0,9 0 393 0 0,8 4-531 0 0,-2-1-577 0 0,7 3 129 0 0,0 0 0 0 0,1-1-1 0 0,0 0 1 0 0,0-1 0 0 0,0-1 0 0 0,19 3-1 0 0,232 23 287 0 0,-131-16-232 0 0,4-1 126 0 0,3 2-52 0 0,-47-3-162 0 0,-39-6-339 0 0,-32-4-7674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19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41 218 3224 0 0,'3'-8'4237'0'0,"-1"-4"4424"0"0,-16-2 24 0 0,14 14-8681 0 0,0 0 0 0 0,0 0-1 0 0,0 0 1 0 0,-1 0-1 0 0,1-1 1 0 0,0 1 0 0 0,0 0-1 0 0,0 0 1 0 0,0 0 0 0 0,0 0-1 0 0,0-1 1 0 0,0 1 0 0 0,-1 0-1 0 0,1 0 1 0 0,0 0 0 0 0,0-1-1 0 0,0 1 1 0 0,0 0 0 0 0,0 0-1 0 0,0 0 1 0 0,0-1-1 0 0,0 1 1 0 0,0 0 0 0 0,0 0-1 0 0,0 0 1 0 0,0-1 0 0 0,0 1-1 0 0,0 0 1 0 0,1 0 0 0 0,-1 0-1 0 0,0-1 1 0 0,0 1 0 0 0,0 0-1 0 0,0-1 4 0 0,0 1 1 0 0,0 0-1 0 0,1-1 0 0 0,-1 1 0 0 0,0 0 0 0 0,0-1 0 0 0,0 1 0 0 0,0 0 0 0 0,0-1 1 0 0,0 1-1 0 0,0 0 0 0 0,0-1 0 0 0,0 1 0 0 0,0 0 0 0 0,0-1 0 0 0,0 1 0 0 0,0 0 1 0 0,-1-1-1 0 0,1 1 0 0 0,0 0 0 0 0,0-1 0 0 0,0 1 0 0 0,-17-24 563 0 0,17 23-244 0 0,-1-1-186 0 0,-1-3-132 0 0,1 4-104 0 0,1-1-84 0 0,0-3 184 0 0,0 4 592 0 0,0 1-536 0 0,-5-1-48 0 0,1-2 1636 0 0,8 14-1936 0 0,-2-6 303 0 0,0 0 0 0 0,0-1 0 0 0,-1 1 0 0 0,0 0 0 0 0,0 0 0 0 0,0 0 0 0 0,0 6 0 0 0,-2 39 229 0 0,0-20-301 0 0,5 82 62 0 0,-3-102-69 0 0,0 1 0 0 0,3 12 1 0 0,-1-3-42 0 0,12 30 89 0 0,-13-39 44 0 0,1 0 1 0 0,1 0-1 0 0,0 0 0 0 0,0 0 0 0 0,1-1 1 0 0,1 0-1 0 0,-1 0 0 0 0,2 0 1 0 0,13 16-1 0 0,9 5 25 0 0,7 8-68 0 0,-24-31-126 0 0,-11-8 126 0 0,0 0 0 0 0,0 1 0 0 0,0 0 0 0 0,0-1 0 0 0,0 1 0 0 0,0-1 0 0 0,0 1 0 0 0,0 0 0 0 0,0 0 0 0 0,-1 0 0 0 0,2 0 0 0 0,0 2 24 0 0,1-1 0 0 0,-1 0 1 0 0,1 0-1 0 0,-1-1 0 0 0,1 1 0 0 0,0 0 0 0 0,3 1 0 0 0,12 7 210 0 0,-15-7-251 0 0,0-1 1 0 0,0 0-1 0 0,1 0 0 0 0,-1 0 0 0 0,0 0 0 0 0,1-1 1 0 0,-1 1-1 0 0,1-1 0 0 0,0 0 0 0 0,0 0 1 0 0,-1 0-1 0 0,1-1 0 0 0,0 1 0 0 0,0-1 0 0 0,5 0 1 0 0,0 0 31 0 0,0-1 0 0 0,-1-1 0 0 0,1 0 0 0 0,0 0 0 0 0,12-5 0 0 0,-14 4 0 0 0,-1 0 0 0 0,14-8 0 0 0,-4 1 0 0 0,-4 2 51 0 0,0-1 0 0 0,0 0 1 0 0,-1-1-1 0 0,0 0 0 0 0,-1-1 0 0 0,16-21 0 0 0,3-3-318 0 0,3-8 551 0 0,-17 21-156 0 0,-6 8-208 0 0,0 0 0 0 0,7-17 0 0 0,13-22-63 0 0,-13 24 147 0 0,-1 0-1 0 0,-1-1 0 0 0,12-41 1 0 0,-10 29 71 0 0,-9 19-54 0 0,-1 0 0 0 0,0 0 0 0 0,-2 0 0 0 0,0 0-1 0 0,-2-1 1 0 0,-1-35 0 0 0,-1 59 4 0 0,2 0-363 0 0,0 1 284 0 0,0 0-1 0 0,0 0 1 0 0,0 1 0 0 0,-1-1-1 0 0,1 0 1 0 0,0 0 0 0 0,-1 1 0 0 0,1-1-1 0 0,-1 1 1 0 0,0 0 0 0 0,1-1-1 0 0,-1 1 1 0 0,1 2 0 0 0,4 4-218 0 0,10 8-771 0 0,-1-1-1417 0 0,-6-4-3215 0 0,0 1-1876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0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37 5984 0 0,'2'-1'49'0'0,"1"1"0"0"0,-1 0 0 0 0,0-1 0 0 0,0 0 0 0 0,0 1 0 0 0,0-1 0 0 0,0 0 0 0 0,0 0 0 0 0,0 0 0 0 0,0-1 0 0 0,0 1 0 0 0,0 0 0 0 0,-1-1 0 0 0,3-1 0 0 0,-3 1 301 0 0,1 1 0 0 0,-1 0 0 0 0,1-1 0 0 0,0 1 0 0 0,0 0 0 0 0,0 0 0 0 0,-1 0 0 0 0,1 0 0 0 0,0 0 0 0 0,0 0 0 0 0,0 1 0 0 0,0-1 0 0 0,0 1 0 0 0,3-1 0 0 0,2-5 8522 0 0,-10 12-6882 0 0,-25 53-1746 0 0,10-27 378 0 0,-19 41-1 0 0,6 11-204 0 0,27-75-364 0 0,2-1 1 0 0,-1 1-1 0 0,1 0 0 0 0,-2 17 0 0 0,3-16-25 0 0,-1 1-1 0 0,0-1 1 0 0,-4 11-1 0 0,-11 44 741 0 0,13-40-782 0 0,3-24 187 0 0,1 0-105 0 0,-4 5-55 0 0,4 0-39 0 0,0-4-118 0 0,-1 1-2913 0 0,3-11 2543 0 0,1-14 547 0 0,-4 18-41 0 0,0-1 0 0 0,1 1 0 0 0,0-1-1 0 0,0 1 1 0 0,1-9 0 0 0,0 7-39 0 0,0 1 0 0 0,-1-1 0 0 0,0 0 0 0 0,-1-7 0 0 0,0 8 14 0 0,1 0 0 0 0,0 0 0 0 0,0-1 0 0 0,2-6 0 0 0,-2 7 40 0 0,1 1-1 0 0,-1 0 1 0 0,0-1-1 0 0,0 1 1 0 0,0-1-1 0 0,0 1 1 0 0,-2-5-1 0 0,0 3 28 0 0,0-3 43 0 0,-1 0 0 0 0,-7-15 0 0 0,10 23-63 0 0,-1-1 0 0 0,1 1 0 0 0,-1-1 1 0 0,1 1-1 0 0,0-1 0 0 0,-1 1 0 0 0,1-1 0 0 0,0 0 0 0 0,0 1 0 0 0,0-1 0 0 0,0 1 0 0 0,1-1 0 0 0,-1 1 0 0 0,0-1 0 0 0,1 1 0 0 0,0-3 0 0 0,2-14 187 0 0,-2 3 207 0 0,0 0-1 0 0,6-24 0 0 0,-7 39-401 0 0,0-2 2 0 0,1 0 1 0 0,-1 0-1 0 0,0 0 0 0 0,0 0 0 0 0,0 0 0 0 0,0 0 0 0 0,0 0 1 0 0,0 0-1 0 0,0 0 0 0 0,-1 0 0 0 0,1 0 0 0 0,-1 0 1 0 0,1 1-1 0 0,-1-1 0 0 0,0 0 0 0 0,0 0 0 0 0,0 0 0 0 0,0 1 1 0 0,0-1-1 0 0,0 1 0 0 0,0-1 0 0 0,-2-1 0 0 0,1 1-13 0 0,-1-4-23 0 0,8-11 37 0 0,2 9 80 0 0,-6 7-73 0 0,1 0 0 0 0,-1 0-1 0 0,0 0 1 0 0,1-1-1 0 0,-1 1 1 0 0,0-1 0 0 0,0 1-1 0 0,0-1 1 0 0,1-2 0 0 0,0 3-21 0 0,0 1 0 0 0,0 0 0 0 0,0-1 1 0 0,0 1-1 0 0,0 0 0 0 0,0 0 0 0 0,1 0 1 0 0,1 1-1 0 0,-2-1 8 0 0,-1 1 1 0 0,0-1-1 0 0,0 1 1 0 0,1-1-1 0 0,-1 1 1 0 0,0 0-1 0 0,0 0 0 0 0,0-1 1 0 0,0 1-1 0 0,1 0 1 0 0,-1 0-1 0 0,-1 0 1 0 0,1 0-1 0 0,1 2 0 0 0,0-1-1 0 0,15 16 24 0 0,-2 2-1 0 0,0 0 1 0 0,-1 0 0 0 0,16 32-1 0 0,1 0-25 0 0,-19-32 0 0 0,0-1 0 0 0,1-1 0 0 0,19 21 0 0 0,-30-37 0 0 0,12 13 0 0 0,16 13 0 0 0,-16-15 0 0 0,18 22 0 0 0,-31-35 0 0 0,0 1 0 0 0,-1 0 0 0 0,1-1 0 0 0,0 1 0 0 0,-1 0 0 0 0,1-1 0 0 0,0 1 0 0 0,-1-1 0 0 0,1 1 0 0 0,0-1 0 0 0,0 1 0 0 0,0-1 0 0 0,1 1 0 0 0,0 0 0 0 0,0 0 0 0 0,0-1 0 0 0,0 1 0 0 0,0 0 0 0 0,-1 0 0 0 0,1 1 0 0 0,0-1 0 0 0,-1 0 0 0 0,1 0 0 0 0,1 3 0 0 0,5 1 0 0 0,5 3 10 0 0,-9-8 21 0 0,0-1 10 0 0,-3 1 45 0 0,10-1 92 0 0,-8-1-148 0 0,-1 1 0 0 0,1-1 1 0 0,-1 1-1 0 0,0-1 1 0 0,0 0-1 0 0,1 0 1 0 0,-1 0-1 0 0,0 0 1 0 0,-1 0-1 0 0,1 0 0 0 0,0 0 1 0 0,2-6-1 0 0,-1 3 16 0 0,1-1-1 0 0,-2 0 0 0 0,1-1 1 0 0,2-8-1 0 0,2-9 110 0 0,-4 16-25 0 0,-1-1 0 0 0,3-12-1 0 0,-1 1 6 0 0,-3 11-127 0 0,1 1 1 0 0,0-14-1 0 0,-2 9-8 0 0,2 1-1 0 0,-1 0 1 0 0,5-14 0 0 0,-3 15 4 0 0,-1-1 1 0 0,0 0 0 0 0,0-14 0 0 0,1-11 161 0 0,-2 29-157 0 0,0 0 1 0 0,-1 0-1 0 0,0 0 0 0 0,0 0 1 0 0,-1-8-1 0 0,1 15-9 0 0,-1 0-1 0 0,1 0 1 0 0,0 0-1 0 0,0 1 1 0 0,0-1 0 0 0,0 0-1 0 0,0 0 1 0 0,0 0-1 0 0,0 0 1 0 0,1 1-1 0 0,-1-1 1 0 0,0 0-1 0 0,1-1 1 0 0,2-16 86 0 0,-3 17 220 0 0,1 12-1284 0 0,0-8 666 0 0,0 0 1 0 0,0 0-1 0 0,1 0 0 0 0,-1 0 0 0 0,1-1 0 0 0,0 1 0 0 0,0 0 0 0 0,0-1 1 0 0,0 0-1 0 0,0 1 0 0 0,1-1 0 0 0,-1 0 0 0 0,4 2 0 0 0,-2-1-972 0 0,3 0-1084 0 0,18 4-21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1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90 14312 0 0,'0'0'1297'0'0,"3"1"-1038"0"0,5 1-86 0 0,-6-2 576 0 0,-6-15-1123 0 0,2 13 353 0 0,1 0 0 0 0,0 0 0 0 0,0-1 1 0 0,-1 1-1 0 0,1 1 0 0 0,-1-1 0 0 0,0 0 1 0 0,1 0-1 0 0,-3-1 0 0 0,-10-11 75 0 0,9 10 425 0 0,0 1 0 0 0,1 0 0 0 0,-1 0 1 0 0,0 0-1 0 0,-9-4 0 0 0,13 7 159 0 0,-3-7 520 0 0,2 5-996 0 0,0 1 1 0 0,0 0 0 0 0,-1-1 0 0 0,1 1-1 0 0,0 0 1 0 0,0 0 0 0 0,0 1 0 0 0,-1-1-1 0 0,1 0 1 0 0,0 1 0 0 0,-1-1 0 0 0,1 1-1 0 0,-1 0 1 0 0,1 0 0 0 0,-5 0 0 0 0,2 0-61 0 0,-1 0 1 0 0,1 1 0 0 0,0 0-1 0 0,-1 0 1 0 0,1 1 0 0 0,-7 2-1 0 0,0 3-60 0 0,-1 0-1 0 0,1 1 0 0 0,0 1 1 0 0,1 0-1 0 0,-16 15 0 0 0,3-1-41 0 0,1 2 0 0 0,1 0 0 0 0,-30 46 0 0 0,50-68 1 0 0,1 0 0 0 0,-1 1-1 0 0,1-1 1 0 0,0 0 0 0 0,-1 1-1 0 0,1-1 1 0 0,1 1 0 0 0,-1-1-1 0 0,1 1 1 0 0,-1-1 0 0 0,1 1-1 0 0,0 0 1 0 0,0-1 0 0 0,1 1-1 0 0,0 4 1 0 0,0-5-8 0 0,-1-1 1 0 0,1 1-1 0 0,0 0 0 0 0,0-1 1 0 0,1 0-1 0 0,-1 1 0 0 0,0-1 1 0 0,1 0-1 0 0,0 0 0 0 0,-1 1 1 0 0,1-1-1 0 0,0-1 0 0 0,0 1 1 0 0,0 0-1 0 0,0 0 0 0 0,0-1 1 0 0,1 1-1 0 0,-1-1 0 0 0,0 0 1 0 0,1 1-1 0 0,3 0 0 0 0,15 5-115 0 0,1-1 0 0 0,0-1-1 0 0,31 3 1 0 0,68-3-453 0 0,-88 0 451 0 0,-6-1 198 0 0,-19-4-49 0 0,-4 0-15 0 0,0 0 0 0 0,-1 1 0 0 0,1-1 0 0 0,0 1 0 0 0,-1 0 0 0 0,1 0 0 0 0,0 0 0 0 0,3 2 1 0 0,30 8-247 0 0,-34-10 246 0 0,0 1 0 0 0,-1-1 1 0 0,1 1-1 0 0,0-1 0 0 0,-1 1 0 0 0,5 3 1 0 0,-1-1 125 0 0,-6-3-113 0 0,0-1 1 0 0,0 1 0 0 0,0 0 0 0 0,0-1-1 0 0,0 1 1 0 0,0 0 0 0 0,0-1 0 0 0,0 1-1 0 0,0-1 1 0 0,0 1 0 0 0,0 0 0 0 0,0-1-1 0 0,-1 1 1 0 0,1-1 0 0 0,0 1 0 0 0,0-1-1 0 0,-1 1 1 0 0,1 0 0 0 0,0-1 0 0 0,-1 1-1 0 0,1 0-11 0 0,-1-1-1 0 0,1 1 0 0 0,0-1 0 0 0,0 1 1 0 0,-1-1-1 0 0,1 1 0 0 0,0-1 1 0 0,0 1-1 0 0,0 0 0 0 0,0-1 1 0 0,0 1-1 0 0,0-1 0 0 0,0 1 1 0 0,0-1-1 0 0,0 1 0 0 0,0 0 0 0 0,0-1 1 0 0,0 1-1 0 0,0-1 0 0 0,0 1 1 0 0,1-1-1 0 0,-1 1 0 0 0,0-1 1 0 0,0 1-1 0 0,1-1 0 0 0,-1 1 0 0 0,1 0 1 0 0,1 3 19 0 0,-2-4-27 0 0,0 1 0 0 0,0 0 0 0 0,1-1 0 0 0,-1 1 0 0 0,0 0 0 0 0,0 0 0 0 0,-1-1 0 0 0,1 1 0 0 0,0 0 0 0 0,0-1 0 0 0,0 1 0 0 0,0 0 0 0 0,0-1 0 0 0,-1 1 0 0 0,1-1 0 0 0,0 1-1 0 0,-1 0 1 0 0,1-1 0 0 0,0 1 0 0 0,-1-1 0 0 0,1 1 0 0 0,-1-1 0 0 0,1 1 0 0 0,-1-1 0 0 0,1 1 0 0 0,-1-1 0 0 0,1 1 0 0 0,-1-1 0 0 0,0 0 0 0 0,0 1 0 0 0,-2 1 13 0 0,-13 11 34 0 0,-1-2-1 0 0,-1 0 1 0 0,0 0-1 0 0,-1-2 0 0 0,-25 10 1 0 0,-9 5 130 0 0,18-8-41 0 0,11-6 244 0 0,1 2 0 0 0,-43 28 0 0 0,52-32-342 0 0,11-7-42 0 0,1 0 0 0 0,0 0 0 0 0,0 1-1 0 0,-1-1 1 0 0,1 1 0 0 0,0-1 0 0 0,0 1 0 0 0,0 0 0 0 0,0 0-1 0 0,-1 2 1 0 0,2-3-30 0 0,1-1 0 0 0,0 0 0 0 0,0 0 1 0 0,0 0-1 0 0,-1 1 0 0 0,1-1 0 0 0,0 0 0 0 0,0 0 0 0 0,0 0 0 0 0,-1 1 0 0 0,1-1 0 0 0,0 0 0 0 0,0 1 0 0 0,0-1 0 0 0,0 0 1 0 0,0 0-1 0 0,0 1 0 0 0,0-1 0 0 0,0 0 0 0 0,0 1 0 0 0,0-1 0 0 0,0 0 0 0 0,0 0 0 0 0,0 1 0 0 0,0-1 0 0 0,0 0 1 0 0,0 1-1 0 0,0-1 0 0 0,0 0 0 0 0,0 0 0 0 0,0 1 0 0 0,0-1 0 0 0,0 0 0 0 0,1 1 0 0 0,14 0-643 0 0,-7-1 165 0 0,0-2 1 0 0,0 1-1 0 0,-1-1 0 0 0,1 0 0 0 0,-1 0 0 0 0,1-1 0 0 0,7-3 0 0 0,7-3-1183 0 0,0 1-211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2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1 231 11952 0 0,'23'-3'546'0'0,"-19"3"-10"0"0,8-5-322 0 0,-7 2-71 0 0,-1 0 0 0 0,0 0 0 0 0,0 0 0 0 0,0 0 0 0 0,0-1 0 0 0,-1 1 1 0 0,1-1-1 0 0,2-4 0 0 0,7-8 1258 0 0,4 4-225 0 0,-15 12-1067 0 0,0-1-1 0 0,0 0 1 0 0,0-1 0 0 0,0 1-1 0 0,-1 0 1 0 0,1 0-1 0 0,0-1 1 0 0,-1 1 0 0 0,3-4-1 0 0,-3 4 1108 0 0,0 3-1136 0 0,-1 0-65 0 0,-1 0 0 0 0,1 0 0 0 0,0 0 0 0 0,0 0 0 0 0,-1 0 0 0 0,1 0 0 0 0,-1 0 0 0 0,0-1 0 0 0,1 1 0 0 0,-1 0 0 0 0,0 0 0 0 0,0-1 0 0 0,0 1 0 0 0,0 0 0 0 0,-2 1 0 0 0,0 1 11 0 0,1 0 1 0 0,-1 0 0 0 0,1 1 0 0 0,0-1 0 0 0,-1 6-1 0 0,0-2 54 0 0,0-1 0 0 0,0 1-1 0 0,0 0 1 0 0,-6 8-1 0 0,5-9 36 0 0,1 0-1 0 0,-1 0 0 0 0,1 1 1 0 0,0-1-1 0 0,-2 11 0 0 0,-6 52 1050 0 0,10-60-906 0 0,0-1-1 0 0,0 1 0 0 0,1 0 1 0 0,1 0-1 0 0,2 18 0 0 0,-2-24-206 0 0,0 0 0 0 0,0-1 0 0 0,1 1 0 0 0,-1-1 0 0 0,1 1 0 0 0,3 5 0 0 0,5 11 40 0 0,-9-18-94 0 0,1 0 0 0 0,-1 0 0 0 0,0 0 0 0 0,1 0 0 0 0,-1 0 0 0 0,1 0 0 0 0,-1 0 0 0 0,1-1 0 0 0,0 1 0 0 0,0-1 0 0 0,0 1 0 0 0,0-1 0 0 0,0 0 0 0 0,0 0 0 0 0,0 0 0 0 0,0 0 0 0 0,0 0 0 0 0,0 0 0 0 0,1 0 0 0 0,-1-1 0 0 0,0 1 0 0 0,1-1 0 0 0,-1 0 0 0 0,0 0 0 0 0,4 0 0 0 0,1 1-14 0 0,1-2 0 0 0,0 1-1 0 0,0-1 1 0 0,-1 0 0 0 0,1 0 0 0 0,9-4 0 0 0,-5 0-5 0 0,1 0 1 0 0,-2-1 0 0 0,13-8 0 0 0,12-6 36 0 0,-30 17 10 0 0,0 0 0 0 0,0 0-1 0 0,0 0 1 0 0,-1-1 0 0 0,1 1-1 0 0,-1-1 1 0 0,0 0 0 0 0,-1-1-1 0 0,1 0 1 0 0,-1 1 0 0 0,0-1-1 0 0,0-1 1 0 0,0 1 0 0 0,0 0-1 0 0,-1-1 1 0 0,0 0 0 0 0,2-6-1 0 0,3-4 91 0 0,-7 15-100 0 0,0-1 1 0 0,0 1-1 0 0,-1-1 0 0 0,1 0 0 0 0,0 0 1 0 0,0 1-1 0 0,-1-1 0 0 0,1 0 0 0 0,-1 0 0 0 0,0 0 1 0 0,0 1-1 0 0,1-1 0 0 0,-1-3 0 0 0,-12-25 267 0 0,12 26-214 0 0,0 0 1 0 0,-1 0 0 0 0,0 0 0 0 0,0 0-1 0 0,0 0 1 0 0,0 1 0 0 0,-1-1 0 0 0,1 0 0 0 0,-1 1-1 0 0,0-1 1 0 0,0 1 0 0 0,0 0 0 0 0,-1 0 0 0 0,1 0-1 0 0,-1 0 1 0 0,-4-4 0 0 0,-5-5-12 0 0,-1 0 0 0 0,0 1 0 0 0,0 1 0 0 0,-18-11 0 0 0,18 14-64 0 0,8 4 27 0 0,1 0-1 0 0,-1 0 0 0 0,0 1 0 0 0,0 0 1 0 0,0 0-1 0 0,-10-3 0 0 0,1 2 55 0 0,9 2-53 0 0,1 0 0 0 0,-1 0 1 0 0,1 1-1 0 0,-8-1 0 0 0,12 1-98 0 0,3 0-924 0 0,13-1 745 0 0,1 0 0 0 0,-1-1 0 0 0,32-8 0 0 0,50-22 102 0 0,-17 7 142 0 0,-61 18 12 0 0,0 0 0 0 0,40-7 0 0 0,-49 12 0 0 0,1 1 0 0 0,0 0 0 0 0,-1 1 0 0 0,1 0 0 0 0,0 0 0 0 0,19 4 0 0 0,-10 2 0 0 0,-17-3 0 0 0,0 0 0 0 0,-1-2 0 0 0,-1 0 0 0 0,1 0 0 0 0,-1 0 0 0 0,0 1 0 0 0,1-1 0 0 0,-1 1 0 0 0,0-1 0 0 0,0 1 0 0 0,0 0 0 0 0,0 0 0 0 0,0-1 0 0 0,-1 1 0 0 0,1 1 0 0 0,0-1 0 0 0,-1 0 0 0 0,0 0 0 0 0,1 1 0 0 0,0 1 0 0 0,1 2 0 0 0,1 0 0 0 0,-2 0 0 0 0,1 0 0 0 0,-1 0 0 0 0,1 0 0 0 0,-2 0 0 0 0,1 1 0 0 0,-1-1 0 0 0,1 10 0 0 0,1 10 29 0 0,-2-21-22 0 0,-1-1 0 0 0,1 1 1 0 0,-1 0-1 0 0,0-1 0 0 0,-1 6 0 0 0,1-6-7 0 0,0-1 0 0 0,0 0 0 0 0,1 0 0 0 0,-1 1 0 0 0,1-1 0 0 0,0 0 0 0 0,0 0 0 0 0,2 6 0 0 0,3 9 0 0 0,-4-10 0 0 0,0 1 0 0 0,0 0 0 0 0,-1 0 0 0 0,1 14 0 0 0,-1-3 0 0 0,0-16 0 0 0,-1 1 0 0 0,0-1 0 0 0,0 0 0 0 0,0 0 0 0 0,0 1 0 0 0,-2 4 0 0 0,1-1 24 0 0,-1-1-1 0 0,1 1 0 0 0,1 8 0 0 0,-1-9 10 0 0,1-1 0 0 0,-1 1-1 0 0,-2 12 1 0 0,-1 0 35 0 0,4-17-63 0 0,0 0 0 0 0,0-1 0 0 0,0 1 0 0 0,-1 0 0 0 0,1 0 0 0 0,-1-1 1 0 0,1 1-1 0 0,-1 0 0 0 0,0-1 0 0 0,1 1 0 0 0,-1-1 0 0 0,0 1 0 0 0,-1 1 0 0 0,-2 3 48 0 0,3-5 139 0 0,0-1-138 0 0,0 0-59 0 0,0 0 1 0 0,-1 0-1 0 0,1 0 1 0 0,0 0 0 0 0,0 0-1 0 0,0 0 1 0 0,0-1 0 0 0,0 1-1 0 0,0 0 1 0 0,1-1-1 0 0,-1 1 1 0 0,0 0 0 0 0,0-1-1 0 0,0 1 1 0 0,0-1 0 0 0,0 1-1 0 0,0-1 1 0 0,1 0-1 0 0,-1 1 1 0 0,0-1 0 0 0,0 0-1 0 0,1 0 1 0 0,-1 1-1 0 0,1-1 1 0 0,-2-2 0 0 0,1 1-2 0 0,0-1-1 0 0,1 0 1 0 0,-1 1 0 0 0,0-1 0 0 0,1 0 0 0 0,0 0 0 0 0,0-2 0 0 0,-1-4 19 0 0,2-8-50 0 0,-1 15 30 0 0,1 0-1 0 0,-1 0 0 0 0,0 0 0 0 0,0 0 1 0 0,0-1-1 0 0,0 1 0 0 0,-1-4 1 0 0,-2-5-29 0 0,0 2 32 0 0,0-1-1 0 0,1 1 1 0 0,-1-13-1 0 0,2-2 5 0 0,4-40 0 0 0,1 1 0 0 0,-4 55 2 0 0,0 3-9 0 0,-1 0 0 0 0,2 0 0 0 0,-1 1 0 0 0,1-1 0 0 0,-1 0 1 0 0,1 1-1 0 0,3-9 0 0 0,10-30-4 0 0,-12 33 2 0 0,1 0 0 0 0,1 0 0 0 0,0 0 1 0 0,0 0-1 0 0,9-13 0 0 0,1 0-1 0 0,-11 17-6 0 0,1 0 0 0 0,0 0-1 0 0,10-11 1 0 0,-5 12 16 0 0,24 4-59 0 0,-24 1 44 0 0,-4 2-28 0 0,18 16 10 0 0,-18-14 27 0 0,0 0 0 0 0,0 0 0 0 0,0 0 0 0 0,0 0 0 0 0,-1 1 0 0 0,7 8 0 0 0,4 8-6 0 0,-12-18 7 0 0,0 1 1 0 0,-1-1-1 0 0,1 1 1 0 0,-1 0-1 0 0,1 0 1 0 0,-1 0-1 0 0,0 0 1 0 0,-1 0-1 0 0,1 1 1 0 0,-1-1-1 0 0,0 0 1 0 0,0 1-1 0 0,0-1 1 0 0,0 6-1 0 0,4 25 5 0 0,-3-30 0 0 0,-1 0 0 0 0,0 0 0 0 0,0 0 0 0 0,-1 0 0 0 0,1 1 0 0 0,-1-1 0 0 0,-1 8 0 0 0,-3 13 10 0 0,3-18 5 0 0,0-1-1 0 0,0 0 0 0 0,-1 0 0 0 0,0 0 0 0 0,0 0 0 0 0,-1 0 0 0 0,-4 9 0 0 0,-4 6 150 0 0,9-17-125 0 0,0-1-1 0 0,0 1 0 0 0,0-1 0 0 0,-1 0 0 0 0,1 0 0 0 0,-1 0 0 0 0,-4 5 0 0 0,4-6 75 0 0,-1-1-1 0 0,1 1 1 0 0,0-1 0 0 0,-1 0-1 0 0,1 0 1 0 0,-1 0-1 0 0,-5 2 1 0 0,3-2-4 0 0,-1-1 0 0 0,1 0 0 0 0,0-1 0 0 0,-1 1 0 0 0,-5-1 0 0 0,11 0-115 0 0,1 0-1 0 0,0 0 1 0 0,0 0 0 0 0,0 0-1 0 0,0 0 1 0 0,0 0 0 0 0,-1 0-1 0 0,1 0 1 0 0,0 0 0 0 0,0 0 0 0 0,0 0-1 0 0,0 0 1 0 0,-1 0 0 0 0,1 0-1 0 0,0 0 1 0 0,0 0 0 0 0,0 0-1 0 0,0 0 1 0 0,0 0 0 0 0,-1 0 0 0 0,1-1-1 0 0,0 1 1 0 0,0 0 0 0 0,0 0-1 0 0,0 0 1 0 0,0 0 0 0 0,0 0-1 0 0,-1 0 1 0 0,1 0 0 0 0,0-1 0 0 0,0 1-1 0 0,0 0 1 0 0,0 0 0 0 0,0 0-1 0 0,0 0 1 0 0,0 0 0 0 0,0-1-1 0 0,0 1 1 0 0,0 0 0 0 0,4-6-67 0 0,14-7 9 0 0,-4 7 40 0 0,-12 5 16 0 0,0 0 0 0 0,0 0 1 0 0,0 1-1 0 0,0-1 1 0 0,0 0-1 0 0,0 1 1 0 0,0-1-1 0 0,0 1 1 0 0,0-1-1 0 0,0 1 1 0 0,1 0-1 0 0,-1 0 1 0 0,0 0-1 0 0,4 1 0 0 0,4 0 4 0 0,-3 0-4 0 0,0-1-1 0 0,0 1 1 0 0,0 0-1 0 0,-1 1 1 0 0,1 0-1 0 0,0 0 0 0 0,-1 0 1 0 0,1 1-1 0 0,-1 0 1 0 0,0 0-1 0 0,0 0 1 0 0,0 1-1 0 0,0 0 1 0 0,5 5-1 0 0,-3-3 13 0 0,-6-5-7 0 0,-1 0 0 0 0,1 0 0 0 0,-1 0-1 0 0,1 0 1 0 0,-1 0 0 0 0,0 1 0 0 0,1-1 0 0 0,-1 0 0 0 0,0 1 0 0 0,0-1 0 0 0,0 0 0 0 0,0 1 0 0 0,0-1 0 0 0,0 1 0 0 0,-1 0 0 0 0,1-1 0 0 0,0 1-1 0 0,-1 0 1 0 0,1-1 0 0 0,-1 1 0 0 0,0 2 0 0 0,1-2 3 0 0,-1-1 0 0 0,0 1 0 0 0,0-1 0 0 0,1 0 0 0 0,-1 1 0 0 0,1-1 0 0 0,-1 0 0 0 0,1 1 0 0 0,-1-1 0 0 0,1 0 0 0 0,1 2 0 0 0,-1-1 0 0 0,0-1 0 0 0,0 0 0 0 0,0 1 0 0 0,-1-1 0 0 0,1 1 0 0 0,-1-1 0 0 0,1 1 0 0 0,-1 0 0 0 0,1-1 0 0 0,-1 1 0 0 0,1 2 0 0 0,-1-2-2 0 0,0-1-1 0 0,0 0 0 0 0,1 1 1 0 0,-1-1-1 0 0,1 1 1 0 0,-1-1-1 0 0,1 0 0 0 0,0 0 1 0 0,0 1-1 0 0,-1-1 1 0 0,1 0-1 0 0,0 0 0 0 0,0 0 1 0 0,0 0-1 0 0,2 2 1 0 0,21 16-63 0 0,-10-9 33 0 0,-11-7-2 0 0,1 0 1 0 0,0 0 0 0 0,0-1 0 0 0,0 0-1 0 0,0 0 1 0 0,0 0 0 0 0,1 0-1 0 0,4 1 1 0 0,5 2-265 0 0,-11-5 176 0 0,1 1 1 0 0,-1 0-1 0 0,1-1 0 0 0,-1 0 0 0 0,1 0 0 0 0,-1 0 1 0 0,1 0-1 0 0,-1 0 0 0 0,5-2 0 0 0,-3 2-194 0 0,6-2-536 0 0,0-1 1 0 0,-1 0 0 0 0,1 0 0 0 0,14-7-1 0 0,-19 7 369 0 0,-2 1-63 0 0,1 0 1 0 0,-1 0-1 0 0,0-1 1 0 0,0 0-1 0 0,0 0 1 0 0,5-4-1 0 0,8-7-5104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2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280 161 4608 0 0,'2'-2'208'0'0,"0"1"-108"0"0,-1 0-79 0 0,0 0 0 0 0,0 0-1 0 0,1 0 1 0 0,-1 0 0 0 0,0 0 0 0 0,-1 0-1 0 0,1-1 1 0 0,0 1 0 0 0,0 0 0 0 0,0 0-1 0 0,-1-1 1 0 0,1 1 0 0 0,-1-1 0 0 0,1 1-1 0 0,-1 0 1 0 0,1-1 0 0 0,-1 1-1 0 0,0-1 1 0 0,0 1 0 0 0,0-1 0 0 0,0 1-1 0 0,1-5 6529 0 0,1 2-6098 0 0,3-4 3832 0 0,-2 8-2395 0 0,-1 5-1533 0 0,-1 2-306 0 0,0 1 0 0 0,0-1-1 0 0,-1 0 1 0 0,0 0 0 0 0,0 1 0 0 0,-2 7-1 0 0,-8 108 939 0 0,-2 73 1737 0 0,20-138-2467 0 0,-9-64-553 0 0,-1 1 0 0 0,0 0-1 0 0,1-1 1 0 0,-2 1-1 0 0,-2-5 1 0 0,3 4-516 0 0,-3-10-1190 0 0</inkml:trace>
  <inkml:trace contextRef="#ctx0" brushRef="#br0" timeOffset="1">18 136 9216 0 0,'0'0'706'0'0,"-6"-15"-223"0"0,0-2 4607 0 0,5 15-4813 0 0,0 0 0 0 0,0 0 1 0 0,1 0-1 0 0,-1 0 0 0 0,0 0 0 0 0,1 0 1 0 0,0 0-1 0 0,-1-4 0 0 0,1 5 238 0 0,1-1-163 0 0,2-5-113 0 0,-1 2-112 0 0,-1 1-1 0 0,2 0 1 0 0,-1-1 0 0 0,4-4 0 0 0,-5 8-114 0 0,0 0 1 0 0,0-1 0 0 0,0 1 0 0 0,0 0 0 0 0,0 0 0 0 0,1 0-1 0 0,-1 0 1 0 0,0 0 0 0 0,1 1 0 0 0,-1-1 0 0 0,1 0 0 0 0,-1 1-1 0 0,1-1 1 0 0,-1 1 0 0 0,1-1 0 0 0,3 0 0 0 0,75-10 294 0 0,61 10 451 0 0,-67 2-474 0 0,-20 1-231 0 0,-22-1 176 0 0,44-4 0 0 0,4 2-412 0 0,-12 0-600 0 0,-57 0 588 0 0,-3 1-82 0 0,-1-1 0 0 0,1 0 0 0 0,-1 0 0 0 0,1 0 1 0 0,-1-1-1 0 0,11-4 0 0 0,-14 4-3 0 0,-4 2 251 0 0,18 1-432 0 0,-8-1 360 0 0,-1-2 43 0 0,-3 1 58 0 0,-2 2 47 0 0,-2-1-28 0 0,-1 0 0 0 0,0 0 0 0 0,1 0-1 0 0,-1 1 1 0 0,1-1 0 0 0,-1 0-1 0 0,0 1 1 0 0,1-1 0 0 0,-1 1-1 0 0,0 0 1 0 0,1-1 0 0 0,-1 1-1 0 0,0 0 1 0 0,0 0 0 0 0,0 0-1 0 0,0 0 1 0 0,0 0 0 0 0,0 0-1 0 0,0 0 1 0 0,0 0 0 0 0,0 0 0 0 0,0 1-1 0 0,-1-1 1 0 0,1 0 0 0 0,1 3-1 0 0,0 1 20 0 0,0-2 43 0 0,-1 1 1 0 0,1 0-1 0 0,-1 0 0 0 0,0 0 0 0 0,0 0 1 0 0,0 0-1 0 0,0 0 0 0 0,-1 1 1 0 0,0-1-1 0 0,1 0 0 0 0,-2 6 0 0 0,-1 6 247 0 0,-6 25-1 0 0,4-19-129 0 0,-18 59 464 0 0,0 2 188 0 0,18-63-600 0 0,0 0 267 0 0,0 0 0 0 0,-1 36-1 0 0,5-50-452 0 0,0 1 0 0 0,1 0 0 0 0,-1-1-1 0 0,1 1 1 0 0,0-1 0 0 0,1 1 0 0 0,-1-1-1 0 0,1 1 1 0 0,1-1 0 0 0,-1 0 0 0 0,1 0-1 0 0,0 0 1 0 0,0-1 0 0 0,1 1 0 0 0,5 6-1 0 0,-3-5-45 0 0,1 0 0 0 0,0 0-1 0 0,0 0 1 0 0,1-1 0 0 0,-1 0-1 0 0,1-1 1 0 0,1 0 0 0 0,-1 0-1 0 0,1 0 1 0 0,0-1 0 0 0,0-1-1 0 0,0 1 1 0 0,0-2 0 0 0,1 1-1 0 0,12 1 1 0 0,27 4 36 0 0,-39-6-46 0 0,-1 0-1 0 0,1 0 1 0 0,0-1-1 0 0,0 0 1 0 0,14-1 0 0 0,-3-3-38 0 0,37-8 0 0 0,-50 8-377 0 0,1 1 0 0 0,-2-1 0 0 0,1-1 0 0 0,0 1 0 0 0,-1-1-1 0 0,1-1 1 0 0,7-6 0 0 0,-15 11 109 0 0,0-1 0 0 0,1 1 1 0 0,-1-1-1 0 0,0 1 0 0 0,0-1 0 0 0,1 1 0 0 0,-1-1 0 0 0,0 0 1 0 0,0 1-1 0 0,0-1 0 0 0,0 0 0 0 0,0 1 0 0 0,0-1 0 0 0,0 1 1 0 0,0-1-1 0 0,0 0 0 0 0,0 1 0 0 0,-1-2 0 0 0,1 0-1075 0 0,0-12-4978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3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36 3224 0 0,'-2'-1'240'0'0,"-11"-2"-217"0"0,11 3 238 0 0,0-1 0 0 0,0 1 0 0 0,0 0 1 0 0,0-1-1 0 0,0 0 0 0 0,0 1 0 0 0,-8-6 10641 0 0,9 0-9069 0 0,1 4-810 0 0,6-1-1062 0 0,26-3 152 0 0,-12 4-25 0 0,-6 0 220 0 0,0 1 0 0 0,1 1 0 0 0,19 1 0 0 0,3 0 240 0 0,68 5 392 0 0,-27 1-628 0 0,-74-8-301 0 0,-2 1-6 0 0,-1 0 0 0 0,0 0 0 0 0,0 0 0 0 0,0 0 0 0 0,0 0 0 0 0,0 0 0 0 0,1 0 0 0 0,-1 1 1 0 0,0-1-1 0 0,0 0 0 0 0,0 1 0 0 0,0-1 0 0 0,0 1 0 0 0,0-1 0 0 0,1 1 0 0 0,1 1 16 0 0,9 0-50 0 0,-10-2-419 0 0</inkml:trace>
  <inkml:trace contextRef="#ctx0" brushRef="#br0" timeOffset="1">10 266 16871 0 0,'0'0'818'0'0,"2"0"-360"0"0,49-3 120 0 0,-1-2-1 0 0,81-19 1 0 0,14-2-301 0 0,-108 21-240 0 0,27-4-998 0 0,-1 2 0 0 0,92 4 0 0 0,-103 10-1505 0 0,-29-4-2995 0 0</inkml:trace>
  <inkml:trace contextRef="#ctx0" brushRef="#br0" timeOffset="2">1339 31 10136 0 0,'-22'15'1096'0'0,"13"-14"3717"0"0,8 19-73 0 0,-1-9-3446 0 0,5 55-1633 0 0,-1-38 9 0 0,-3 46-1 0 0,-1 15 929 0 0,1-14 10 0 0,0-57-382 0 0,1-11-66 0 0,0 0 0 0 0,-1 0 0 0 0,-3 13 0 0 0,3-14-37 0 0,0 0-1 0 0,1 0 0 0 0,-1 11 0 0 0,1-11-11 0 0,0 1 0 0 0,0-1 0 0 0,-2 9 1 0 0,-2-8-219 0 0,4-6-592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4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19031 0 0,'0'0'1451'0'0,"2"-1"-990"0"0,7-10-301 0 0,-8 9-116 0 0,1 0 1 0 0,-1 0-1 0 0,1 0 1 0 0,0 0-1 0 0,-1 0 0 0 0,1 1 1 0 0,0-1-1 0 0,0 1 1 0 0,0-1-1 0 0,0 1 1 0 0,0 0-1 0 0,5-2 1 0 0,17-4 21 0 0,1 2 0 0 0,0 1 1 0 0,0 1-1 0 0,0 1 0 0 0,1 2 0 0 0,27 2 1 0 0,-44-1-95 0 0,0 0 0 0 0,0 1 0 0 0,-1 0 1 0 0,1 1-1 0 0,-1 0 0 0 0,13 6 0 0 0,49 30-121 0 0,-46-25 91 0 0,-3-1 16 0 0,0 2 0 0 0,-1-1-1 0 0,-1 2 1 0 0,26 28 0 0 0,-16-12 184 0 0,43 63-1 0 0,-46-59 51 0 0,-16-24-102 0 0,-1 1 0 0 0,0 0 0 0 0,12 25 0 0 0,-17-28-46 0 0,-2-5-3 0 0,0-1-1 0 0,0 1 1 0 0,0-1-1 0 0,-1 1 1 0 0,0 0-1 0 0,0 0 0 0 0,0 0 1 0 0,0 6-1 0 0,-1-4 84 0 0,0 0-1 0 0,0 0 1 0 0,-1 0-1 0 0,0 0 1 0 0,-1 0-1 0 0,0 0 1 0 0,0 0-1 0 0,0-1 1 0 0,-1 1-1 0 0,1-1 1 0 0,-2 0-1 0 0,1 1 1 0 0,-1-1-1 0 0,0-1 0 0 0,0 1 1 0 0,0-1-1 0 0,-10 10 1 0 0,-6 5 177 0 0,-1-2 1 0 0,0 0 0 0 0,-1-1-1 0 0,-34 20 1 0 0,4-10-147 0 0,-2-2-1 0 0,-99 31 1 0 0,140-52-669 0 0,0-2 0 0 0,-1 1 0 0 0,1-2 0 0 0,-1 0 0 0 0,-20 0 0 0 0,7-4-8132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6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782 97 13560 0 0,'0'0'2185'0'0,"1"-1"-1397"0"0,23-31 2962 0 0,-23 31-3075 0 0,-2 0-613 0 0,0 0 0 0 0,0-1 1 0 0,1 1-1 0 0,-1 0 0 0 0,1 0 0 0 0,-1-1 1 0 0,1 1-1 0 0,-1 0 0 0 0,1 0 0 0 0,0-1 0 0 0,-1-1 1 0 0,-1-4 70 0 0,1 4-120 0 0,-1 0 1 0 0,0 0-1 0 0,0 1 0 0 0,0-1 0 0 0,0 1 1 0 0,0 0-1 0 0,-1 0 0 0 0,1 0 0 0 0,-1 0 1 0 0,1 0-1 0 0,-1 0 0 0 0,0 1 0 0 0,0-1 1 0 0,1 1-1 0 0,-1-1 0 0 0,0 1 1 0 0,0 0-1 0 0,0 1 0 0 0,-1-1 0 0 0,1 0 1 0 0,0 1-1 0 0,0 0 0 0 0,-4-1 0 0 0,-8 1-40 0 0,1 1-1 0 0,-1 0 1 0 0,-24 6-1 0 0,30-5 21 0 0,-20 3-8 0 0,2 1-1 0 0,-1 2 1 0 0,1 0-1 0 0,0 2 1 0 0,1 1-1 0 0,0 1 0 0 0,0 1 1 0 0,-44 33-1 0 0,22-13 177 0 0,32-23-43 0 0,0 1 1 0 0,1 0-1 0 0,-26 26 1 0 0,35-30-73 0 0,0 0-1 0 0,0 0-1 0 0,0 0 1 0 0,1 0-1 0 0,0 1 1 0 0,-5 10-1 0 0,9-16-42 0 0,0 0-1 0 0,0 0 1 0 0,1 0-1 0 0,-1 0 1 0 0,1 0-1 0 0,-1 0 1 0 0,1 0-1 0 0,0 0 1 0 0,0 1-1 0 0,0-1 1 0 0,0 0-1 0 0,0 0 1 0 0,0 0-1 0 0,1 0 1 0 0,-1 0 0 0 0,1 1-1 0 0,-1-1 1 0 0,1 0-1 0 0,0 0 1 0 0,0 0-1 0 0,0 0 1 0 0,0-1-1 0 0,0 1 1 0 0,0 0-1 0 0,1 0 1 0 0,-1-1-1 0 0,3 4 1 0 0,4 2-33 0 0,1 0 1 0 0,-1-1-1 0 0,1 0 1 0 0,0 0-1 0 0,12 6 1 0 0,53 19-185 0 0,-50-22 194 0 0,16 7 21 0 0,46 20 0 0 0,-67-26 0 0 0,0 1 0 0 0,-1 0 0 0 0,31 26 0 0 0,-38-25 0 0 0,-11-7 0 0 0,-1-3 0 0 0,2 0 5 0 0,-1 0 0 0 0,0 0 0 0 0,0 0 0 0 0,0 0 0 0 0,0 0 0 0 0,-1 0 0 0 0,1-1 0 0 0,0 1 0 0 0,-1 0 0 0 0,1 0 0 0 0,-1 0 0 0 0,0 0 0 0 0,1-1 0 0 0,-1 1 0 0 0,-2 2 0 0 0,1-1 22 0 0,0 0-1 0 0,-1 0 0 0 0,0 0 1 0 0,0 0-1 0 0,0 0 0 0 0,-6 4 1 0 0,-3 0 58 0 0,0 0 0 0 0,-1-1 1 0 0,-14 6-1 0 0,25-12-80 0 0,-50 22 266 0 0,14-5 100 0 0,-47 12 0 0 0,-64 22 518 0 0,110-37-778 0 0,21-7-104 0 0,2-2 95 0 0,0 0 1 0 0,1 2-1 0 0,0 0 0 0 0,1 0 0 0 0,-18 13 0 0 0,30-19 286 0 0,15-1-1916 0 0,0-1 1152 0 0,-1 0 0 0 0,1-1 1 0 0,21-6-1 0 0,-8 1-53 0 0,116-36-1597 0 0,-34 9-934 0 0,-33 15 624 0 0,47-13-293 0 0,22-13 614 0 0,-9 2 1360 0 0,-67 22 1684 0 0,76-34 0 0 0,-115 42-309 0 0,56-29 1274 0 0,-73 35-1478 0 0,-1-1 0 0 0,1 0 0 0 0,-1 0 0 0 0,18-20 0 0 0,-26 25-300 0 0,0-1 0 0 0,0 0 0 0 0,-1 0 0 0 0,4-6 0 0 0,2-6 752 0 0,-7 15-903 0 0,-1 0 0 0 0,0 0 0 0 0,1 0 0 0 0,-1 0-1 0 0,0 0 1 0 0,0 1 0 0 0,0-1 0 0 0,0 0 0 0 0,0 0 0 0 0,0 0 0 0 0,0 0-1 0 0,0 0 1 0 0,0 0 0 0 0,0 0 0 0 0,0 0 0 0 0,-1 0 0 0 0,1 0 0 0 0,0 1-1 0 0,-1-2 1 0 0,-2-11 1111 0 0,3 13-1155 0 0,0 0 0 0 0,-1 0 0 0 0,1 0 0 0 0,0-1 0 0 0,0 1 0 0 0,0 0 0 0 0,0 0 0 0 0,-1 0 0 0 0,1 0 0 0 0,0 0 0 0 0,0-1 0 0 0,0 1 0 0 0,-1 0 0 0 0,1 0 0 0 0,0 0 0 0 0,0 0 0 0 0,-1 0 0 0 0,1 0 0 0 0,0 0 0 0 0,0 0 0 0 0,-1 0 0 0 0,1 0 0 0 0,0 0 0 0 0,0 0 0 0 0,0 0 0 0 0,-1 0 0 0 0,1 0 0 0 0,0 0 0 0 0,0 0 0 0 0,-1 0 0 0 0,1 0 0 0 0,0 0 0 0 0,0 1 0 0 0,0-1 0 0 0,-1 0 0 0 0,1 0 0 0 0,0 0 0 0 0,-1 0 0 0 0,-7 5 254 0 0,4-2-259 0 0,0 0 1 0 0,0 0 0 0 0,0 1-1 0 0,1 0 1 0 0,0 0 0 0 0,-1 0-1 0 0,2 0 1 0 0,-1 0 0 0 0,-3 7-1 0 0,-11 15 68 0 0,-12 14 104 0 0,2 1 0 0 0,1 1 0 0 0,-24 57 0 0 0,47-93-180 0 0,0 0-1 0 0,1 0 1 0 0,0 0-1 0 0,0 0 1 0 0,1 1-1 0 0,0-1 0 0 0,0 0 1 0 0,0 1-1 0 0,1-1 1 0 0,1 11-1 0 0,-1-14-6 0 0,0 0 0 0 0,1 0 0 0 0,0 0 0 0 0,-1 0 0 0 0,1 0 0 0 0,0-1-1 0 0,1 1 1 0 0,-1 0 0 0 0,0 0 0 0 0,1-1 0 0 0,0 1 0 0 0,-1-1 0 0 0,1 1 0 0 0,0-1-1 0 0,0 0 1 0 0,0 0 0 0 0,1 1 0 0 0,-1-2 0 0 0,1 1 0 0 0,-1 0 0 0 0,1 0 0 0 0,-1-1 0 0 0,1 1-1 0 0,5 1 1 0 0,-3-2-10 0 0,1 0-1 0 0,-1 0 0 0 0,1 0 0 0 0,0 0 1 0 0,-1-1-1 0 0,1 0 0 0 0,0 0 1 0 0,-1-1-1 0 0,1 0 0 0 0,0 1 0 0 0,-1-2 1 0 0,1 1-1 0 0,5-3 0 0 0,1-1-17 0 0,0 0 0 0 0,0 0 0 0 0,0-2-1 0 0,17-10 1 0 0,-19 9 54 0 0,-1-1 0 0 0,1 0 0 0 0,-2 0-1 0 0,1 0 1 0 0,-1-1 0 0 0,0-1 0 0 0,-1 1-1 0 0,-1-1 1 0 0,1 0 0 0 0,-2-1 0 0 0,9-23 0 0 0,-12 28 15 0 0,0 0 0 0 0,-1-1 1 0 0,0 1-1 0 0,-1 0 1 0 0,1 0-1 0 0,-1 0 1 0 0,-1-1-1 0 0,1 1 0 0 0,-3-8 1 0 0,1 3 40 0 0,-1 0 0 0 0,-1 0 0 0 0,0 0 0 0 0,-8-17 1 0 0,3 14-4 0 0,-1 0 1 0 0,-1 0 0 0 0,-18-21 0 0 0,19 24-70 0 0,6 8-2 0 0,0 0-1 0 0,0 1 0 0 0,0-1 1 0 0,0 1-1 0 0,-1 0 1 0 0,1 0-1 0 0,-1 1 0 0 0,0-1 1 0 0,-9-2-1 0 0,12 4 29 0 0,1 1 0 0 0,-1 0 0 0 0,0 0 0 0 0,0 0 0 0 0,1 0 0 0 0,-1 0 0 0 0,0 0 0 0 0,0 0 0 0 0,1 1 0 0 0,-1-1 0 0 0,0 1 0 0 0,1-1 0 0 0,-1 1 0 0 0,0 0 0 0 0,1 0 0 0 0,-3 1 0 0 0,-9 3 42 0 0,12-4-84 0 0,-1 0-1 0 0,1 0 0 0 0,-1 0 1 0 0,1 0-1 0 0,-1 0 1 0 0,1 1-1 0 0,-1-1 0 0 0,1 0 1 0 0,0 1-1 0 0,0-1 1 0 0,0 1-1 0 0,0-1 0 0 0,0 1 1 0 0,0-1-1 0 0,0 1 1 0 0,0 0-1 0 0,0 3 0 0 0,-1-1-81 0 0,1 1 0 0 0,-1 0 0 0 0,1 0 0 0 0,1-1-1 0 0,-2 8 1 0 0,3-9 11 0 0,-1 1 0 0 0,0-1 0 0 0,1 0 0 0 0,0 0 0 0 0,0 0 0 0 0,0 0 0 0 0,0 0 0 0 0,0 0 0 0 0,0 0 0 0 0,1 0-1 0 0,0 0 1 0 0,-1 0 0 0 0,1-1 0 0 0,0 1 0 0 0,0-1 0 0 0,1 1 0 0 0,-1-1 0 0 0,3 2 0 0 0,0 0-61 0 0,0 0 0 0 0,-1-1 0 0 0,1 0 0 0 0,1 0 0 0 0,-1-1 0 0 0,0 1 0 0 0,1-1-1 0 0,-1-1 1 0 0,7 2 0 0 0,1 0-96 0 0,0-2 0 0 0,0 0 0 0 0,1-1 0 0 0,14-1 0 0 0,52-9-202 0 0,101-35 203 0 0,-6-14-4 0 0,-83 27 192 0 0,-55 19 128 0 0,-13 6 78 0 0,29-13 0 0 0,-49 18-109 0 0,0 1 0 0 0,0 0 0 0 0,0 0-1 0 0,1 0 1 0 0,-1 1 0 0 0,0-1 0 0 0,0 1-1 0 0,5 0 1 0 0,-8 0-48 0 0,1 0 202 0 0,6 8-46 0 0,-5-5-136 0 0,-1 0 0 0 0,0 1 0 0 0,0-1-1 0 0,0 1 1 0 0,0-1 0 0 0,0 1 0 0 0,-1 0-1 0 0,2 5 1 0 0,6 36 131 0 0,-6-29-113 0 0,0 6 3 0 0,-2 1 0 0 0,0 0 0 0 0,-1-1 0 0 0,-5 30 0 0 0,5-48-39 0 0,0 0 0 0 0,0 0 0 0 0,1-1 0 0 0,1 8 0 0 0,-2-8-1 0 0,1 0 0 0 0,-1-1-1 0 0,0 1 1 0 0,1 0 0 0 0,-1-1 0 0 0,0 1-1 0 0,-1 0 1 0 0,0 4 0 0 0,-2 8 24 0 0,2-10 8 0 0,0 1 0 0 0,-1 0-1 0 0,0-1 1 0 0,0 1 0 0 0,0-1 0 0 0,-6 11 0 0 0,8-16-16 0 0,-1 1 1 0 0,1-1 0 0 0,0 1-1 0 0,-1-1 1 0 0,1 0 0 0 0,-1 1 0 0 0,1-1-1 0 0,-1 1 1 0 0,1-1 0 0 0,-1 0-1 0 0,1 1 1 0 0,-1-1 0 0 0,1 0 0 0 0,-1 0-1 0 0,0 0 1 0 0,1 1 0 0 0,-1-1-1 0 0,1 0 1 0 0,-1 0 0 0 0,0 0-1 0 0,1 0 1 0 0,-1 0 0 0 0,-1 0 0 0 0,2 0-50 0 0,-2 0 131 0 0,1-1-91 0 0,1 0-1 0 0,-1 0 0 0 0,0 0 0 0 0,1 0 1 0 0,-1 1-1 0 0,0-1 0 0 0,1 0 1 0 0,-1 0-1 0 0,0 0 0 0 0,0 1 1 0 0,0-1-1 0 0,0 1 0 0 0,-1-2 0 0 0,-4-2 24 0 0,4-1-53 0 0,-1 1-1 0 0,1-1 1 0 0,-1 0-1 0 0,1 0 0 0 0,1 0 1 0 0,-1 0-1 0 0,1 0 1 0 0,0 0-1 0 0,0-1 0 0 0,0-5 1 0 0,-3-9-62 0 0,3 11 17 0 0,-1 0-1 0 0,1 1 1 0 0,0-1 0 0 0,1 0-1 0 0,1-14 1 0 0,-1 15 14 0 0,0 0 1 0 0,-2-14 0 0 0,1 15 21 0 0,1 0-1 0 0,-1 0 1 0 0,1-1 0 0 0,1-6-1 0 0,2-4 13 0 0,-1 7 11 0 0,0 0 1 0 0,-1 0-1 0 0,-1 0 0 0 0,0-13 0 0 0,0 14-4 0 0,0 0 0 0 0,1 0 0 0 0,0 0-1 0 0,0 0 1 0 0,1 0 0 0 0,5-12 0 0 0,3-18-3 0 0,-9 35 10 0 0,0-1 0 0 0,0 1 0 0 0,1 0 0 0 0,0 0 0 0 0,0 0 0 0 0,0 0 0 0 0,1 0 0 0 0,0 0 0 0 0,0 0 0 0 0,7-8 0 0 0,6-8 14 0 0,-13 16-7 0 0,0 1 0 0 0,0 0 0 0 0,1-1 1 0 0,0 1-1 0 0,-1 1 0 0 0,1-1 0 0 0,0 1 1 0 0,5-4-1 0 0,-3 4-1 0 0,0 0 0 0 0,0 0 0 0 0,1 0-1 0 0,-1 1 1 0 0,0 0 0 0 0,1 1 0 0 0,0-1 0 0 0,-1 1 0 0 0,1 0 0 0 0,0 1 0 0 0,-1 0-1 0 0,1 0 1 0 0,0 0 0 0 0,0 1 0 0 0,-1 0 0 0 0,1 0 0 0 0,-1 1 0 0 0,11 3 0 0 0,-9-2-1 0 0,-1 0 1 0 0,0 1-1 0 0,0 0 1 0 0,0 0 0 0 0,0 0-1 0 0,0 1 1 0 0,-1 0-1 0 0,0 1 1 0 0,0-1 0 0 0,0 1-1 0 0,-1 0 1 0 0,0 1-1 0 0,0-1 1 0 0,-1 1 0 0 0,5 9-1 0 0,-4-8-14 0 0,-1 0 1 0 0,-1 0-1 0 0,1 0 0 0 0,-2 0 0 0 0,1 1 0 0 0,-1-1 0 0 0,0 1 0 0 0,1 17 0 0 0,-2-7 9 0 0,0-16 0 0 0,-1 0 0 0 0,1 1 0 0 0,-1-1 0 0 0,0 0 0 0 0,0 1 0 0 0,-1-1 0 0 0,1 0 0 0 0,-1 0 0 0 0,1 1 0 0 0,-2 3 0 0 0,0-2 10 0 0,0 0 0 0 0,0 1 0 0 0,1-1 0 0 0,0 1 0 0 0,0-1 0 0 0,0 1 0 0 0,0 7 0 0 0,1-11 14 0 0,-1 0 0 0 0,1 0 0 0 0,-1 0 0 0 0,0 1 0 0 0,0-1 0 0 0,0 0 0 0 0,0 0 0 0 0,0 0 1 0 0,0 0-1 0 0,0 0 0 0 0,-1-1 0 0 0,1 1 0 0 0,-1 0 0 0 0,0-1 0 0 0,1 1 0 0 0,-1-1 0 0 0,-3 3 0 0 0,-7 7 231 0 0,6-4-133 0 0,-1-1-1 0 0,1 0 1 0 0,-1 0-1 0 0,0-1 1 0 0,-1 0-1 0 0,-9 6 1 0 0,-23 15 102 0 0,28-17-95 0 0,-1 0 1 0 0,1-2-1 0 0,-16 8 0 0 0,-2 3 213 0 0,8-5 44 0 0,20-12-66 0 0,16 5-340 0 0,-3-3 2 0 0,1 0 0 0 0,-1-1-1 0 0,1-1 1 0 0,-1 0-1 0 0,1-1 1 0 0,15-1 0 0 0,-2 1 14 0 0,87-8 68 0 0,39 13-1568 0 0,-150-5 1224 0 0,20 0-2341 0 0,-15 0-4440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7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414 78 13448 0 0,'0'0'5470'0'0,"2"2"-5158"0"0,-1 0-267 0 0,1 0 0 0 0,0 0 0 0 0,-1 0 0 0 0,1 0 0 0 0,-1 0-1 0 0,0 1 1 0 0,0-1 0 0 0,0 1 0 0 0,0-1 0 0 0,0 1 0 0 0,-1-1 0 0 0,1 1 0 0 0,-1 0 0 0 0,1 3-1 0 0,-1 5 31 0 0,0 0 0 0 0,-2 14 0 0 0,0-2-40 0 0,-12 110 345 0 0,-3-60 110 0 0,13-39-221 0 0,1-11 84 0 0,0 25-1 0 0,8 10 136 0 0,-6-55-466 0 0,1-3-20 0 0,0 1 1 0 0,0 0-1 0 0,0-1 0 0 0,0 1 1 0 0,-1 0-1 0 0,1-1 0 0 0,0 1 1 0 0,1-1-1 0 0,-1 1 0 0 0,0 0 1 0 0,0-1-1 0 0,0 1 0 0 0,0 0 1 0 0,0-1-1 0 0,1 1 0 0 0,-1 0 1 0 0,0-1-1 0 0,1 1 0 0 0,-1-1 1 0 0,0 1-1 0 0,1-1 0 0 0,-1 1 1 0 0,1-1-1 0 0,0 1 0 0 0,-1 0-80 0 0,-1-2-1808 0 0,-7-5 668 0 0,0-6-280 0 0</inkml:trace>
  <inkml:trace contextRef="#ctx0" brushRef="#br0" timeOffset="1">1 39 17911 0 0,'0'0'2468'0'0,"3"0"-1893"0"0,141-10 439 0 0,-28 0-511 0 0,-111 10-503 0 0,157-13 0 0 0,-134 10-24 0 0,-1 1 0 0 0,53 4 1 0 0,-13 0-2 0 0,20 0-88 0 0,81-3-220 0 0,-133 1 342 0 0,-23 1 15 0 0,1-1 0 0 0,-1 0-1 0 0,0-1 1 0 0,17-4 0 0 0,-28 5-20 0 0,-1 0 0 0 0,1 0 0 0 0,-1 0 0 0 0,1 0 0 0 0,-1 0 1 0 0,1 0-1 0 0,0 0 0 0 0,-1 0 0 0 0,1 0 0 0 0,-1 0 0 0 0,1 0 0 0 0,-1 0 1 0 0,1 0-1 0 0,-1 0 0 0 0,1 1 0 0 0,-1-1 0 0 0,1 0 0 0 0,-1 0 0 0 0,1 1 1 0 0,-1-1-1 0 0,1 0 0 0 0,-1 1 0 0 0,1-1 0 0 0,-1 0 0 0 0,0 1 1 0 0,1-1-1 0 0,-1 1 0 0 0,1 0 0 0 0,0 0 7 0 0,-1 1 0 0 0,1-1 1 0 0,-1 0-1 0 0,0 1 0 0 0,1-1 0 0 0,-1 1 0 0 0,0 0 1 0 0,0-1-1 0 0,0 1 0 0 0,0 1 0 0 0,-1 6 52 0 0,0 0 0 0 0,-5 16 0 0 0,6-23-50 0 0,-7 19 90 0 0,-1 0 0 0 0,-13 25 1 0 0,-5 14 107 0 0,14-27-51 0 0,5-17 59 0 0,1 1 0 0 0,-4 23-1 0 0,7-29-99 0 0,0 7 136 0 0,-2 23 1 0 0,4-35-200 0 0,1 1 0 0 0,0 0 0 0 0,1-1 0 0 0,0 1 0 0 0,0 0 0 0 0,4 12 0 0 0,-2-10-27 0 0,0-1 0 0 0,0 1 0 0 0,1 0 0 0 0,0-1 0 0 0,1 0 0 0 0,0 0 0 0 0,0 0 0 0 0,1 0 0 0 0,7 7 0 0 0,-7-9-29 0 0,1 0 0 0 0,-1 0 0 0 0,1 0 0 0 0,0-1 0 0 0,0 0 0 0 0,0-1 0 0 0,0 0 0 0 0,1 0 0 0 0,14 5 0 0 0,-21-9-2 0 0,26 11 187 0 0,1-2-1 0 0,0-1 1 0 0,42 6-1 0 0,-35-10-262 0 0,-1-2 0 0 0,1-1 0 0 0,0-2 0 0 0,54-8 0 0 0,-43 2-35 0 0,-31 6-200 0 0,0-1 1 0 0,0 0-1 0 0,0-2 0 0 0,0 0 1 0 0,0 0-1 0 0,25-12 0 0 0,-36 13-302 0 0,-2 2 115 0 0,0 0 0 0 0,-1 0 0 0 0,1 0 0 0 0,0 0 0 0 0,-1 0 0 0 0,1 0 0 0 0,0 1-1 0 0,2-1 1 0 0,-4-11-10019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28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243 285 2304 0 0,'-2'0'27'0'0,"1"0"1"0"0,-1-1-1 0 0,1 1 0 0 0,-1 0 0 0 0,1-1 1 0 0,0 1-1 0 0,-1-1 0 0 0,1 0 0 0 0,0 1 1 0 0,-1-1-1 0 0,1 0 0 0 0,0 0 1 0 0,0 0-1 0 0,-1 0 0 0 0,1 0 0 0 0,0 0 1 0 0,0 0-1 0 0,0 0 0 0 0,1-1 1 0 0,-2-1-1 0 0,-15-30 7502 0 0,16 30-5645 0 0,0 0-1550 0 0,0 1 0 0 0,0-1-1 0 0,0 1 1 0 0,1 0-1 0 0,-1-1 1 0 0,1 1 0 0 0,0-1-1 0 0,0 0 1 0 0,0 1 0 0 0,0-1-1 0 0,0 1 1 0 0,0-1-1 0 0,1 1 1 0 0,1-5 0 0 0,-1 3-190 0 0,0 1 1 0 0,1 0 0 0 0,0-1 0 0 0,0 1-1 0 0,0 0 1 0 0,0 0 0 0 0,0 0 0 0 0,1 1-1 0 0,3-5 1 0 0,1 2-53 0 0,1-1 0 0 0,-1 1 1 0 0,1 0-1 0 0,0 1 0 0 0,1-1 0 0 0,-1 2 0 0 0,13-5 0 0 0,17-2 569 0 0,0 2 1 0 0,1 1-1 0 0,67-2 0 0 0,-91 8-548 0 0,221-9 475 0 0,-235 10-823 0 0</inkml:trace>
  <inkml:trace contextRef="#ctx0" brushRef="#br0" timeOffset="1">4 305 10592 0 0,'0'0'132'0'0,"0"0"1"0"0,-1 1 0 0 0,1-1-1 0 0,0 1 1 0 0,-1-1 0 0 0,1 1-1 0 0,0 0 1 0 0,0-1 0 0 0,-1 1 0 0 0,1-1-1 0 0,0 1 1 0 0,0-1 0 0 0,0 1-1 0 0,0 0 1 0 0,0-1 0 0 0,0 1-1 0 0,0-1 1 0 0,0 1 0 0 0,0 0-1 0 0,0-1 1 0 0,0 1 0 0 0,0-1-1 0 0,0 1 1 0 0,0 0 0 0 0,0-1 0 0 0,1 2-1 0 0,0-1 70 0 0,0 0-1 0 0,0 0 0 0 0,0 0 0 0 0,0-1 1 0 0,0 1-1 0 0,0 0 0 0 0,0 0 1 0 0,0-1-1 0 0,0 1 0 0 0,0 0 0 0 0,0-1 1 0 0,2 1-1 0 0,4 1 359 0 0,0 0 0 0 0,1 0-1 0 0,12 0 1 0 0,5-1-179 0 0,36-3 0 0 0,-4-1-36 0 0,93-8 480 0 0,-71 3-745 0 0,125-5-6 0 0,-140 12-2518 0 0,75 8 1 0 0,-104-3 798 0 0</inkml:trace>
  <inkml:trace contextRef="#ctx0" brushRef="#br0" timeOffset="2">1786 35 3224 0 0,'-8'8'-144'0'0,"-15"16"3675"0"0,14-8 6453 0 0,-13 43-4132 0 0,1 38-5896 0 0,9-38 24 0 0,1 31 20 0 0,9-82 5 0 0,-60 247 1813 0 0,39-189-1513 0 0,21-61-362 0 0,1-3 18 0 0,1-1-1 0 0,-1 0 0 0 0,0 0 1 0 0,1 1-1 0 0,0-1 0 0 0,-1 0 1 0 0,1 1-1 0 0,0-1 0 0 0,0 1 1 0 0,0-1-1 0 0,0 0 0 0 0,0 1 1 0 0,0-1-1 0 0,0 0 1 0 0,0 1-1 0 0,0-1 0 0 0,1 3 1 0 0,1-5-80 0 0,-1 1 1 0 0,1-1 0 0 0,-1 0-1 0 0,0 1 1 0 0,1-1 0 0 0,-1 0 0 0 0,0 0-1 0 0,0 0 1 0 0,1 0 0 0 0,-1 0 0 0 0,0 0-1 0 0,0 0 1 0 0,0 0 0 0 0,0-1-1 0 0,0 1 1 0 0,-1 0 0 0 0,1-1 0 0 0,0 1-1 0 0,0-3 1 0 0,4-4-1018 0 0,-1 3 386 0 0,0-1-1 0 0,-1 0 1 0 0,0 0-1 0 0,5-12 1 0 0,-3 6 28 0 0,12-24-1579 0 0</inkml:trace>
  <inkml:trace contextRef="#ctx0" brushRef="#br0" timeOffset="3">1690 35 20759 0 0,'0'0'2084'0'0,"5"-3"-1840"0"0,3-2-210 0 0,1 1 0 0 0,0 0-1 0 0,0 0 1 0 0,0 1 0 0 0,0 0-1 0 0,0 0 1 0 0,1 1 0 0 0,0 1-1 0 0,-1-1 1 0 0,1 2 0 0 0,0-1-1 0 0,-1 1 1 0 0,1 1 0 0 0,0 0 0 0 0,-1 0-1 0 0,1 1 1 0 0,-1 0 0 0 0,11 4-1 0 0,-4 0 24 0 0,0 0 0 0 0,0 1 0 0 0,-1 1-1 0 0,0 0 1 0 0,-1 1 0 0 0,0 1 0 0 0,0 0 0 0 0,-1 1-1 0 0,19 20 1 0 0,-19-17-38 0 0,0 1-1 0 0,-1 1 1 0 0,0 0-1 0 0,-2 0 1 0 0,0 2-1 0 0,-1-1 0 0 0,9 23 1 0 0,-14-29-1 0 0,-1 0 0 0 0,0 0 0 0 0,0 1 0 0 0,-1 0 1 0 0,-1-1-1 0 0,0 1 0 0 0,0 0 0 0 0,-1 0 0 0 0,-1 0 0 0 0,0-1 0 0 0,0 1 0 0 0,-2 0 0 0 0,-4 15 1 0 0,4-16 174 0 0,-2 0 0 0 0,0 0 0 0 0,0 0 0 0 0,-1-1 0 0 0,-10 14 0 0 0,2 0 206 0 0,9-16-171 0 0,1-1 1 0 0,-1 1-1 0 0,-11 11 0 0 0,1-4 119 0 0,-1-1-1 0 0,0 0 0 0 0,-33 20 1 0 0,38-28-279 0 0,0 0 0 0 0,0-1 0 0 0,-1 0 0 0 0,1-1 0 0 0,-1 0 0 0 0,0-1 1 0 0,0-1-1 0 0,-14 2 0 0 0,18-4-153 0 0,1 0 0 0 0,-1-1 1 0 0,0 0-1 0 0,1 0 0 0 0,-16-5 0 0 0,4 0-850 0 0,-5 0-409 0 0,0 2-59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20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21191 0 0,'0'0'3571'0'0,"0"9"-2310"0"0,4 19-1210 0 0,-3-24-68 0 0,0 1-1 0 0,0-1 1 0 0,-1 0 0 0 0,0 1-1 0 0,1-1 1 0 0,-1 1 0 0 0,-1 5-1 0 0,-2 3-28 0 0,0 0 0 0 0,-1-1 0 0 0,-1 1-1 0 0,0-1 1 0 0,-1 0 0 0 0,-7 12 0 0 0,-48 65-219 0 0,48-71 229 0 0,-4 5-88 0 0,16-22 92 0 0,15 3 154 0 0,-9-3-120 0 0,-1-1 0 0 0,0 0 0 0 0,1-1 1 0 0,7 0-1 0 0,11-2-3 0 0,14 3 56 0 0,-19-1-64 0 0,0 0 0 0 0,-1 2 0 0 0,1 0 0 0 0,0 1 0 0 0,-1 1 0 0 0,32 9 0 0 0,-23-1 5 0 0,0 1-1 0 0,-1 1 1 0 0,-1 1-1 0 0,0 1 1 0 0,-1 1-1 0 0,-1 1 1 0 0,0 1-1 0 0,-2 1 1 0 0,0 1-1 0 0,-1 1 1 0 0,-1 1-1 0 0,-1 0 1 0 0,-1 1-1 0 0,-1 1 1 0 0,18 36-1 0 0,-29-51 137 0 0,0 0 0 0 0,-1 0 0 0 0,0 1 0 0 0,0 0 0 0 0,-1-1 0 0 0,3 20 0 0 0,-6-27-86 0 0,1 0-1 0 0,-1 1 0 0 0,0-1 0 0 0,0 0 1 0 0,1 0-1 0 0,-1-1 0 0 0,0 1 1 0 0,-1 0-1 0 0,1 0 0 0 0,0 0 1 0 0,-3 2-1 0 0,1 0 49 0 0,-1 0 1 0 0,1-1-1 0 0,-1 0 1 0 0,-5 4-1 0 0,-5 0 133 0 0,-1 0-1 0 0,0-1 0 0 0,0-1 1 0 0,-17 4-1 0 0,-83 16 6 0 0,20-5-40 0 0,69-14-177 0 0,0 0 0 0 0,-1-2 0 0 0,1-1 0 0 0,-1-1 0 0 0,-30-1-1 0 0,50-2-245 0 0,0 0-1 0 0,0 0 1 0 0,1-1-1 0 0,-14-5 0 0 0,5 0-2423 0 0,3-2-3365 0 0,1-2-2155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8:28:31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1 383 19895 0 0,'0'0'1998'0'0,"1"0"-1830"0"0,3 3-161 0 0,0 0-6 0 0,0-1 1 0 0,1 1-1 0 0,-1-1 0 0 0,0 0 0 0 0,1 0 0 0 0,0 0 0 0 0,0-1 0 0 0,-1 1 0 0 0,10 0 0 0 0,79 1-1 0 0,-76-3 83 0 0,1 0 0 0 0,32-7-1 0 0,-42 6-31 0 0,0 0-1 0 0,1 1 0 0 0,11 0 1 0 0,10 1 85 0 0,281-5 1183 0 0,-189 5-1000 0 0,-12-7-190 0 0,0 1-52 0 0,107-7-67 0 0,-88 3-10 0 0,24-3 64 0 0,-40 7-18 0 0,86-1 39 0 0,3 14 219 0 0,-72-3-295 0 0,-51-3-78 0 0,92 2 253 0 0,62 6-96 0 0,-4 0-95 0 0,-151-5 7 0 0,80 6 0 0 0,47 2 0 0 0,-63-7 0 0 0,16-2 0 0 0,-10 0 0 0 0,36-1 0 0 0,-54-3 0 0 0,75-4-33 0 0,23 1-22 0 0,-82 8 83 0 0,118 6 235 0 0,-11 0-554 0 0,36-1 512 0 0,4 0 246 0 0,-78-7-16 0 0,-166-3-347 0 0,86-1-116 0 0,211 6 27 0 0,-229-2-6 0 0,-39-3 6 0 0,190 2 119 0 0,-141-3-138 0 0,163-8 196 0 0,-73-1-208 0 0,-57 1 0 0 0,-154 9 15 0 0,307-18 120 0 0,72 2 3 0 0,-172 12-106 0 0,49-2-16 0 0,152 8 0 0 0,-134 1 0 0 0,-249-3 0 0 0,204 5 0 0 0,125-2 75 0 0,-183-6 2 0 0,458-9-5 0 0,-169-3 753 0 0,85 4-814 0 0,-62 9-72 0 0,-258 3 287 0 0,-59 7-506 0 0,-37-2 247 0 0,343 19 72 0 0,-244-10 39 0 0,185-7-36 0 0,0-20 17 0 0,-219 5-21 0 0,152 3-39 0 0,-2 0 21 0 0,54 0 297 0 0,262-18-317 0 0,16 8-169 0 0,-523 9 294 0 0,132 0-109 0 0,101-3-74 0 0,-159-2 96 0 0,250-12-45 0 0,-134 3 87 0 0,-73 3 48 0 0,-78 5-36 0 0,262-9-17 0 0,-128 10-76 0 0,-18 1 13 0 0,32-2 70 0 0,-21 2-47 0 0,169-1 11 0 0,-164 5-28 0 0,-269 3-26 0 0,852-39 304 0 0,-357-6 13 0 0,-431 36-263 0 0,84-9 287 0 0,296-28-13 0 0,-380 38-316 0 0,134-7-59 0 0,-164 13 208 0 0,-31 1-91 0 0,100 7-1 0 0,-147-3-80 0 0,72 11-72 0 0,-75-9 87 0 0,1 1 0 0 0,-2 0-1 0 0,1 1 1 0 0,16 8-1 0 0,-23-10 20 0 0,0 1 0 0 0,-1 0 0 0 0,11 8 0 0 0,-16-11-192 0 0,1 0 0 0 0,0 1 1 0 0,-1-1-1 0 0,1 1 0 0 0,-1 0 1 0 0,0-1-1 0 0,0 1 1 0 0,1 0-1 0 0,-1 0 0 0 0,0 0 1 0 0,-1 0-1 0 0,1 0 1 0 0,0 0-1 0 0,0 0 0 0 0,-1 0 1 0 0,1 0-1 0 0,-1 4 0 0 0,-2 13-9652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35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26 1840 0 0,'13'5'10438'0'0,"-34"-11"-7532"0"0,20 6-2667 0 0,0 0 1 0 0,0-1-1 0 0,0 1 1 0 0,0 0 0 0 0,0-1-1 0 0,0 1 1 0 0,0-1 0 0 0,0 0-1 0 0,1 1 1 0 0,-1-1 0 0 0,0 0-1 0 0,0 1 1 0 0,1-1 0 0 0,-1 0-1 0 0,0 0 1 0 0,1 0 0 0 0,-1 1-1 0 0,0-1 1 0 0,1 0-1 0 0,0 0 1 0 0,-1 0 0 0 0,0-4 2943 0 0,-17 2-463 0 0,20 2-2534 0 0,1 0-297 0 0,-8 7 1892 0 0,2-4-1792 0 0,-4 4 15 0 0,7-5-22 0 0,0 0 1 0 0,0 1 0 0 0,-1-1 0 0 0,1 0-1 0 0,0 0 1 0 0,0 1 0 0 0,0-1-1 0 0,0 0 1 0 0,0 1 0 0 0,1-1 0 0 0,-1 0-1 0 0,1 2 1 0 0,-1 0 35 0 0,1 0 0 0 0,0 0 0 0 0,0 0 0 0 0,0 0 1 0 0,0-1-1 0 0,1 1 0 0 0,-1-1 0 0 0,4 5 0 0 0,-5-6-10 0 0,0-1 1 0 0,1 1 0 0 0,-1 0-1 0 0,0-1 1 0 0,0 1-1 0 0,1 0 1 0 0,-1 0-1 0 0,0-1 1 0 0,0 1 0 0 0,0 0-1 0 0,0-1 1 0 0,0 1-1 0 0,0 0 1 0 0,0 0-1 0 0,0-1 1 0 0,0 1 0 0 0,-1 1-1 0 0,1-1 5 0 0,0 0-1 0 0,0 0 0 0 0,0 0 1 0 0,0 0-1 0 0,0 0 0 0 0,0 0 1 0 0,0 0-1 0 0,0 0 0 0 0,0 0 0 0 0,0 0 1 0 0,0 0-1 0 0,1 1 0 0 0,2 5 2 0 0,-2-6-14 0 0,0 1 0 0 0,0-1 1 0 0,0 1-1 0 0,-1 0 0 0 0,1-1 0 0 0,-1 1 1 0 0,1 0-1 0 0,-1 0 0 0 0,1-1 0 0 0,-1 1 1 0 0,0 0-1 0 0,0 0 0 0 0,0-1 0 0 0,0 1 1 0 0,0 0-1 0 0,0 0 0 0 0,-1 0 0 0 0,1-1 1 0 0,-1 1-1 0 0,0 3 0 0 0,-12 37 125 0 0,9-33-97 0 0,1 0-1 0 0,0 0 0 0 0,0 0 0 0 0,-1 11 1 0 0,4-17-26 0 0,-1 0 1 0 0,1 0 0 0 0,0 0-1 0 0,0 0 1 0 0,1 0 0 0 0,-1-1 0 0 0,0 1-1 0 0,2 5 1 0 0,-1-5 2 0 0,0 0 1 0 0,-1-1-1 0 0,1 1 0 0 0,-1 0 0 0 0,0 0 1 0 0,0 0-1 0 0,0 3 0 0 0,-1-3-2 0 0,1-1 0 0 0,1 1 0 0 0,-1 0 0 0 0,0-1 0 0 0,0 1-1 0 0,1 0 1 0 0,0-1 0 0 0,-1 1 0 0 0,1 0 0 0 0,2 2 0 0 0,-2-3-1 0 0,-1 0 0 0 0,1 0 1 0 0,0 0-1 0 0,0 0 0 0 0,-1 0 1 0 0,0 0-1 0 0,1 0 0 0 0,-1 0 1 0 0,0 0-1 0 0,0 0 0 0 0,0 0 0 0 0,0 0 1 0 0,-1 3-1 0 0,-1 0-2 0 0,2-4 2 0 0,-1-1 1 0 0,1 1-1 0 0,-1 0 1 0 0,1-1-1 0 0,0 1 0 0 0,-1 0 1 0 0,1 0-1 0 0,0 0 1 0 0,0-1-1 0 0,0 1 1 0 0,-1 0-1 0 0,1 0 1 0 0,0 0-1 0 0,0 0 0 0 0,0-1 1 0 0,0 1-1 0 0,1 0 1 0 0,-1 0-1 0 0,0 0 1 0 0,0-1-1 0 0,1 3 0 0 0,4 4 8 0 0,-5-6-7 0 0,1 0-1 0 0,0 0 1 0 0,0 0-1 0 0,-1 0 1 0 0,1 0-1 0 0,0 1 1 0 0,-1-1 0 0 0,1 0-1 0 0,-1 0 1 0 0,1 0-1 0 0,-1 1 1 0 0,0-1-1 0 0,0 0 1 0 0,0 1-1 0 0,1-1 1 0 0,-1 0-1 0 0,0 1 1 0 0,-1-1-1 0 0,1 0 1 0 0,0 0 0 0 0,0 1-1 0 0,0-1 1 0 0,-2 3-1 0 0,2-3-1 0 0,0 1 0 0 0,-1-1 0 0 0,1 1 0 0 0,0-1 0 0 0,0 1 0 0 0,0-1 0 0 0,0 1 0 0 0,0-1 0 0 0,0 1 0 0 0,0 0 0 0 0,2 2 0 0 0,-2-2 0 0 0,1 0 0 0 0,-1-1 0 0 0,0 1 0 0 0,0 0-1 0 0,0 0 1 0 0,1 0 0 0 0,-2-1 0 0 0,1 1 0 0 0,0 0-1 0 0,0 0 1 0 0,-1 0 0 0 0,0 2 0 0 0,1-1 5 0 0,-1-1 0 0 0,0 1-1 0 0,1 0 1 0 0,0 0 0 0 0,0 0 0 0 0,0 0 0 0 0,0 0 0 0 0,0 3 0 0 0,1-3 0 0 0,-1 0 0 0 0,0 0 0 0 0,0-1 0 0 0,0 1 0 0 0,0 0 0 0 0,-1 0 0 0 0,1 0-1 0 0,-2 4 1 0 0,1-5-5 0 0,0-1 0 0 0,1 1 0 0 0,-1 0 0 0 0,0-1 0 0 0,1 1 0 0 0,0-1 0 0 0,-1 1 0 0 0,1 0 0 0 0,0-1 0 0 0,0 1 0 0 0,0 0 0 0 0,0 0 0 0 0,0-1 0 0 0,0 1 0 0 0,0 0 0 0 0,1-1 0 0 0,-1 1 0 0 0,1 0 0 0 0,-1-1 0 0 0,1 1 0 0 0,0 1 0 0 0,0-2 2 0 0,-1 0-1 0 0,1 0 1 0 0,-1 0 0 0 0,0 1 0 0 0,0-1 0 0 0,1 0 0 0 0,-1 0 0 0 0,0 1-1 0 0,0-1 1 0 0,0 0 0 0 0,0 0 0 0 0,0 0 0 0 0,-1 1 0 0 0,1-1 0 0 0,0 0-1 0 0,0 0 1 0 0,-1 0 0 0 0,0 3 0 0 0,-3 13-4 0 0,3-2 1 0 0,1-12 0 0 0,0 0 0 0 0,0 0 0 0 0,0 0 0 0 0,0 0 0 0 0,0 0 0 0 0,0 0 0 0 0,1 0 0 0 0,0 0 0 0 0,-1 0 0 0 0,1 0 0 0 0,2 4 0 0 0,-3-6 0 0 0,1 0 0 0 0,-1 0 0 0 0,1 0 0 0 0,-1 0 0 0 0,1 1 0 0 0,-1-1 0 0 0,0 0 0 0 0,0 0 0 0 0,0 1 0 0 0,0-1 0 0 0,0 0 0 0 0,0 0 0 0 0,0 1 0 0 0,0-1 0 0 0,0 0 0 0 0,0 0 0 0 0,-1 0 0 0 0,0 2 0 0 0,1 0 0 0 0,-1 0 5 0 0,1-2-11 0 0,1-1 9 0 0,-1 1 0 0 0,1-1 1 0 0,-1 1-1 0 0,0-1 0 0 0,1 1 0 0 0,-1-1 1 0 0,1 1-1 0 0,-1-1 0 0 0,0 1 0 0 0,1 0 0 0 0,-1-1 1 0 0,0 1-1 0 0,0 0 0 0 0,1-1 0 0 0,-1 1 1 0 0,0 0-1 0 0,0 0 0 0 0,0-1 0 0 0,0 1 1 0 0,0 0-1 0 0,1 12 68 0 0,-1 7-65 0 0,0-17-6 0 0,0-1 0 0 0,-1 0 0 0 0,1 0 0 0 0,-1 0 0 0 0,1 0 0 0 0,-1 0 0 0 0,1 0 0 0 0,-1 0 0 0 0,-2 3 0 0 0,0 3 0 0 0,1 4 0 0 0,-2 3-1 0 0,3-14 4 0 0,1-1 1 0 0,-1 1-1 0 0,1 0 1 0 0,0 0-1 0 0,-1 0 0 0 0,1 0 1 0 0,0 0-1 0 0,0 0 1 0 0,-1 0-1 0 0,1 0 0 0 0,0 0 1 0 0,0 0-1 0 0,0 0 1 0 0,0 0-1 0 0,1 2 0 0 0,1 5 8 0 0,-4 2-26 0 0,5 0-43 0 0,-2-7 80 0 0,-1 0 0 0 0,1 0 0 0 0,-1 0 0 0 0,0 0 1 0 0,0 0-1 0 0,0 0 0 0 0,-1 4 0 0 0,2-4 58 0 0,4 4-64 0 0,2 8 222 0 0,-9-9-234 0 0,2-5-19 0 0,-6 4 8 0 0,1-4 117 0 0,5-1-107 0 0,0 1-1 0 0,0-1 1 0 0,0 0 0 0 0,0 0-1 0 0,-1 0 1 0 0,1 0-1 0 0,0 0 1 0 0,0 0-1 0 0,0 0 1 0 0,0 0-1 0 0,-1 0 1 0 0,1 1 0 0 0,0-1-1 0 0,0 0 1 0 0,0 0-1 0 0,0 0 1 0 0,0 0-1 0 0,0 0 1 0 0,0 1 0 0 0,0-1-1 0 0,0 0 1 0 0,-1 0-1 0 0,1 0 1 0 0,0 0-1 0 0,0 1 1 0 0,0-1-1 0 0,0 0 1 0 0,0 0 0 0 0,0 0-1 0 0,0 1 1 0 0,0-1-1 0 0,0 0 1 0 0,0 0-1 0 0,0 0 1 0 0,0 0-1 0 0,0 1 1 0 0,0-1 0 0 0,1 0-1 0 0,-1 0 1 0 0,0 0-1 0 0,0 0 1 0 0,0 1-1 0 0,0 6 409 0 0,0 1-398 0 0,8-1-2 0 0,-5-5 31 0 0,0 0-43 0 0,-2-1-64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37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36 248 13184 0 0,'-9'0'1194'0'0,"-18"0"3971"0"0,30 0-4738 0 0,9 0 3953 0 0,-3 0-4159 0 0,3 0 31 0 0,-1 0 156 0 0,118-9 708 0 0,-124 10-1094 0 0,0-1 0 0 0,0-1-1 0 0,0 1 1 0 0,0-1 0 0 0,0 0 0 0 0,0 0-1 0 0,6-2 1 0 0,-8 2-9 0 0,-1 0 0 0 0,1 0 0 0 0,0 0 0 0 0,-1 1 1 0 0,1 0-1 0 0,0-1 0 0 0,3 1 0 0 0,3 0 41 0 0,-7 1-38 0 0,1-1 0 0 0,-1 0 0 0 0,0 0 0 0 0,1 0 0 0 0,-1 0 0 0 0,0 0 0 0 0,1-1 0 0 0,-1 1 0 0 0,0-1 0 0 0,0 1-1 0 0,1-1 1 0 0,-1 0 0 0 0,0 0 0 0 0,0 0 0 0 0,2-1 0 0 0,-3 1-10 0 0,0 1-1 0 0,1 0 1 0 0,-1-1-1 0 0,0 1 1 0 0,0 0-1 0 0,0 0 1 0 0,0 0-1 0 0,0 0 1 0 0,0 0-1 0 0,0 0 1 0 0,0 0-1 0 0,1 0 1 0 0,0 0-1 0 0,4 1-2 0 0,21-4-3 0 0,-20 2-3 0 0,178-26 553 0 0,-150 20-477 0 0,86-16 466 0 0,-83 17-737 0 0,-34 6 185 0 0,0-1 0 0 0,0 1 0 0 0,0-1 0 0 0,0 0 0 0 0,0 0-1 0 0,4-2 1 0 0,3 0 16 0 0,19-1-3 0 0,33-9 0 0 0,-38 8 7 0 0,15-4 65 0 0,65-23 108 0 0,-92 29-136 0 0,-7 1-25 0 0,-1 1 0 0 0,0-1-1 0 0,0 0 1 0 0,9-4-1 0 0,23-9 130 0 0,-34 14-155 0 0,0-1-1 0 0,0 1 1 0 0,1 1-1 0 0,-1-1 1 0 0,0 0-1 0 0,4 0 1 0 0,19-4-21 0 0,-18 3 33 0 0,0-1 0 0 0,0 2-1 0 0,15-2 1 0 0,18-4 52 0 0,8 0 67 0 0,-28 5-119 0 0,-18 2 2 0 0,1 0-1 0 0,-1-1 1 0 0,0 1-1 0 0,1 0 1 0 0,-1-1-1 0 0,1 0 1 0 0,-1 0 0 0 0,4-1-1 0 0,-6 1 6 0 0,0 0-1 0 0,1 1 1 0 0,-1-1-1 0 0,1 1 1 0 0,0-1-1 0 0,-1 1 1 0 0,1-1 0 0 0,-1 1-1 0 0,1 0 1 0 0,0 0-1 0 0,2 0 1 0 0,-4 0-12 0 0,2 0 197 0 0,3 0 227 0 0,1 0-1260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3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58 920 0 0,'-1'-1'13605'0'0,"-4"-7"-12533"0"0,4 7-976 0 0,-5-10 280 0 0,2-1-206 0 0,4 11 4 0 0,0 0-1 0 0,-1 0 1 0 0,1 0-1 0 0,-1 0 1 0 0,1 0-1 0 0,-1 0 1 0 0,1 0-1 0 0,-1 0 1 0 0,0 0 0 0 0,1 0-1 0 0,-1 1 1 0 0,0-1-1 0 0,0 0 1 0 0,1 0-1 0 0,-1 1 1 0 0,0-1-1 0 0,0 0 1 0 0,0 1 0 0 0,-2-2-1 0 0,2 1-10 0 0,-1 0 0 0 0,0 0 0 0 0,0 1-1 0 0,1-1 1 0 0,-1 0 0 0 0,0 1 0 0 0,0-1 0 0 0,0 1-1 0 0,0 0 1 0 0,0-1 0 0 0,1 1 0 0 0,-1 0 0 0 0,0 0 0 0 0,0 0-1 0 0,0 0 1 0 0,-3 1 0 0 0,-2 1-80 0 0,0 0-1 0 0,1 1 1 0 0,-10 4 0 0 0,-5 2 339 0 0,16-7-306 0 0,0 1-1 0 0,0-1 1 0 0,0 1-1 0 0,1 0 1 0 0,-1 0-1 0 0,-7 7 1 0 0,-23 27 867 0 0,27-28-759 0 0,-10 10 264 0 0,11-12-411 0 0,0 0-1 0 0,1 1 1 0 0,-1 0 0 0 0,-8 15 0 0 0,-26 43 241 0 0,37-58-277 0 0,0 0 0 0 0,0 0 0 0 0,-4 17 0 0 0,-2 4 93 0 0,5-3-14 0 0,1-6-25 0 0,0-3-31 0 0,0 1 0 0 0,2-1 1 0 0,-1 20-1 0 0,-1 4-64 0 0,2-15 63 0 0,2 1 0 0 0,1-1-1 0 0,6 41 1 0 0,-5-56 38 0 0,13 65 195 0 0,-9-50-219 0 0,1-1 1 0 0,10 26-1 0 0,7-4 83 0 0,-21-41-137 0 0,1 0-1 0 0,-1 0 1 0 0,1 0-1 0 0,0-1 1 0 0,1 0-1 0 0,5 6 1 0 0,-4-5 8 0 0,-1 0 0 0 0,1 1 1 0 0,8 14-1 0 0,-12-17-9 0 0,-1-1-18 0 0,1 0 0 0 0,-1 0 0 0 0,1 0 0 0 0,0-1 0 0 0,0 1 0 0 0,0-1 0 0 0,0 1 1 0 0,1-1-1 0 0,-1 0 0 0 0,1 1 0 0 0,-1-1 0 0 0,1-1 0 0 0,0 1 0 0 0,0 0 0 0 0,0-1 1 0 0,0 1-1 0 0,6 1 0 0 0,-6 2-137 0 0,-3-5 115 0 0,0 0 1 0 0,0 1-1 0 0,0-1 0 0 0,0 0 1 0 0,0 0-1 0 0,0 0 0 0 0,0 0 1 0 0,1 0-1 0 0,-1 1 1 0 0,0-1-1 0 0,0 0 0 0 0,0 0 1 0 0,0 0-1 0 0,0 0 0 0 0,0 0 1 0 0,0 0-1 0 0,0 1 1 0 0,0-1-1 0 0,0 0 0 0 0,1 0 1 0 0,-1 0-1 0 0,0 0 0 0 0,0 0 1 0 0,0 0-1 0 0,0 0 0 0 0,0 0 1 0 0,0 0-1 0 0,1 1 1 0 0,-1-1-1 0 0,0 0 0 0 0,0 0 1 0 0,0 0-1 0 0,0 0 0 0 0,1 0 1 0 0,-1 0-1 0 0,0 0 0 0 0,1 0-67 0 0,0 0 0 0 0,1 0 0 0 0,-1 0 0 0 0,0 0-1 0 0,0 0 1 0 0,0 1 0 0 0,0-1 0 0 0,0 0-1 0 0,0 1 1 0 0,0-1 0 0 0,1 1 0 0 0,-1-1-1 0 0,1 2 1 0 0,7-12-2481 0 0,3-5 1083 0 0,1-1-12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39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14080 0 0,'0'0'7639'0'0,"1"2"-7567"0"0,6 16 233 0 0,1 1-1 0 0,-2 0 0 0 0,-1 1 0 0 0,4 22 1 0 0,4 10 435 0 0,-9-25-408 0 0,0-7-50 0 0,0 38 0 0 0,-4-10 99 0 0,0-46 362 0 0,1-3-625 0 0,4-8-35 0 0,-1 0 1 0 0,0-1-1 0 0,2-9 0 0 0,6-14-24 0 0,3-6-61 0 0,-2 7-24 0 0,20-38 1 0 0,-25 53 3 0 0,-5 12 13 0 0,-1 0 1 0 0,0 1-1 0 0,1-1 0 0 0,0 0 1 0 0,0 1-1 0 0,4-5 0 0 0,12-10-1 0 0,-17 17-39 0 0,0 0 2 0 0,-1 0 0 0 0,1 0-1 0 0,0 0 1 0 0,0 1-1 0 0,0-1 1 0 0,0 0-1 0 0,0 1 1 0 0,0 0-1 0 0,0-1 1 0 0,1 1-1 0 0,-1 0 1 0 0,0 0-1 0 0,1 0 1 0 0,3 0 0 0 0,5 3-171 0 0,10 7-14 0 0,-16-8 219 0 0,-3 0 17 0 0,-1-1-1 0 0,1 0 1 0 0,-1 1-1 0 0,1-1 1 0 0,-1 1-1 0 0,1 0 1 0 0,-1-1-1 0 0,1 1 1 0 0,-1 0-1 0 0,0 0 1 0 0,1 0-1 0 0,-1 0 1 0 0,0 0-1 0 0,0 0 1 0 0,0 0-1 0 0,2 2 1 0 0,0 0 6 0 0,-1-1 0 0 0,1 1 0 0 0,0-1 0 0 0,-1 1 1 0 0,0 0-1 0 0,1 0 0 0 0,2 6 0 0 0,2 2 50 0 0,0-1 79 0 0,0-1 0 0 0,10 21-1 0 0,0 0 334 0 0,26 50-8 0 0,-40-72-327 0 0,-1-2-90 0 0,1-1 1 0 0,0 1 0 0 0,0-1 0 0 0,7 9 0 0 0,-3-3-37 0 0,-1-3 32 0 0,3-4-33 0 0,-7-2-53 0 0,0-1 1 0 0,0 1-1 0 0,0-1 0 0 0,0 0 1 0 0,1 1-1 0 0,-1-1 0 0 0,0 0 0 0 0,1-1 1 0 0,-1 1-1 0 0,1 0 0 0 0,-1-1 0 0 0,1 1 1 0 0,-1-1-1 0 0,1 0 0 0 0,0 0 1 0 0,-1 0-1 0 0,5-1 0 0 0,-4 0-347 0 0,-1 0-1 0 0,1-1 0 0 0,0 1 1 0 0,-1-1-1 0 0,0 1 1 0 0,1-1-1 0 0,-1 0 1 0 0,0 0-1 0 0,0 0 1 0 0,3-4-1 0 0,9-8-5586 0 0,-4 6-1012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3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3224 0 0,'0'0'17313'0'0,"1"2"-16971"0"0,0-2-277 0 0,3 5 138 0 0,0-1 0 0 0,1 0 1 0 0,-1-1-1 0 0,1 1 0 0 0,8 4 0 0 0,-11-6-167 0 0,0-1-1 0 0,0 0 0 0 0,0 0 0 0 0,0 1 0 0 0,0-1 1 0 0,0 1-1 0 0,-1-1 0 0 0,1 1 0 0 0,1 2 1 0 0,4 4 55 0 0,58 53 439 0 0,-10-8-84 0 0,73 71 488 0 0,-98-96-802 0 0,-20-19-58 0 0,-1-1 0 0 0,16 20 0 0 0,-9-6 28 0 0,-3-5 39 0 0,-1 0 1 0 0,0 1 0 0 0,-1 0 0 0 0,-1 1-1 0 0,8 20 1 0 0,-12-22 5 0 0,-1 0-1 0 0,-1 0 0 0 0,0 0 0 0 0,-1 1 1 0 0,-1-1-1 0 0,0 27 0 0 0,-2-34-62 0 0,0-1-1 0 0,-1 0 0 0 0,0 0 1 0 0,-1 1-1 0 0,0-1 1 0 0,-4 13-1 0 0,-12 41 677 0 0,-24 23-1 0 0,39-82-721 0 0,1 0 1 0 0,-2 0-1 0 0,1 0 1 0 0,-7 6-1 0 0,-2 3 75 0 0,0 2 15 0 0,6-8-64 0 0,0-4 0 0 0,5-2-27 0 0,-8 2-1682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0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18575 0 0,'0'0'5686'0'0,"8"4"-5550"0"0,40 9 338 0 0,0-3 42 0 0,6-5 208 0 0,35 7-550 0 0,-31-4 36 0 0,-19-4-19 0 0,40-1 0 0 0,1 0-85 0 0,92 9-144 0 0,-161-12-43 0 0,-10 0 51 0 0,1 0 1 0 0,0 0-1 0 0,0 0 1 0 0,-1 0 0 0 0,1 0-1 0 0,0 0 1 0 0,0 0-1 0 0,-1 0 1 0 0,1 1-1 0 0,0-1 1 0 0,-1 1-1 0 0,1-1 1 0 0,0 1 0 0 0,-1 0-1 0 0,1 0 1 0 0,-1 0-1 0 0,3 1 1 0 0,-4-1-346 0 0,11-1-284 0 0,-7 0-2883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1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 14600 0 0,'0'0'1100'0'0,"-1"0"-743"0"0,-7 0 6385 0 0,100-5-5150 0 0,-79 5-1566 0 0,110 4 316 0 0,-95-3-258 0 0,-20-1-45 0 0,-1 0 0 0 0,1 1 0 0 0,12 2 0 0 0,96 14 486 0 0,-61-11-122 0 0,176 14 312 0 0,-204-22-676 0 0,-19 2-23 0 0,0-1 0 0 0,0 1 0 0 0,0 1 1 0 0,8 0-1 0 0,72 10 77 0 0,-63-8-99 0 0,-19-3-3 0 0,0 0 0 0 0,0 1 0 0 0,0-1 0 0 0,-1 2 0 0 0,1-1-1 0 0,0 0 1 0 0,0 1 0 0 0,-1 0 0 0 0,10 6 0 0 0,-9-5-111 0 0,0 0 0 0 0,0-1 0 0 0,12 4 0 0 0,8 3-3112 0 0,-17-4 1513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1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16727 0 0,'0'0'6326'0'0,"1"2"-5908"0"0,3 9 130 0 0,-2-8-460 0 0,-1 0-1 0 0,0-1 0 0 0,0 1 0 0 0,0 0 0 0 0,0 0 1 0 0,0 5-1 0 0,-1-8-70 0 0,0 1-1 0 0,1 0 1 0 0,-1 0 0 0 0,0 0 0 0 0,0 0-1 0 0,1 0 1 0 0,-1 0 0 0 0,1-1-1 0 0,-1 1 1 0 0,0 0 0 0 0,1 0 0 0 0,0-1-1 0 0,-1 1 1 0 0,2 1 0 0 0,4 6 67 0 0,29 70 838 0 0,-22-38-657 0 0,-3-10-274 0 0,9 42 185 0 0,-5-18 116 0 0,0 11 288 0 0,-8-42-127 0 0,5 46 0 0 0,-7-43-398 0 0,6 26-1 0 0,-1-5 73 0 0,-6-23-85 0 0,2 19-42 0 0,-4-31 20 0 0,3 20 24 0 0,0-21-55 0 0,0-4-77 0 0,-3-6-150 0 0,0-13-4947 0 0,1 0 3771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2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4 138 18431 0 0,'0'0'1948'0'0,"-1"-2"-2046"0"0,1 1 265 0 0,-1 0 1 0 0,1-1 0 0 0,-1 1 0 0 0,1-1 0 0 0,0 1 0 0 0,-1-1 0 0 0,1 1-1 0 0,0-3 1 0 0,47-26 2164 0 0,-24 21-2260 0 0,1 0 0 0 0,-1 2 0 0 0,26-5 0 0 0,77-8 258 0 0,-64 11-128 0 0,-35 6-102 0 0,33 0 0 0 0,1 1-84 0 0,-1-4 46 0 0,54-3 787 0 0,-21 7-1034 0 0,106 4 595 0 0,-121 6-212 0 0,-61-8-133 0 0,26 6 1 0 0,-28-4 0 0 0,24 1 1 0 0,-32-3-41 0 0,-5 0-22 0 0,0 0-1 0 0,0 0 0 0 0,0 0 1 0 0,-1 0-1 0 0,1 0 1 0 0,0 1-1 0 0,0-1 0 0 0,0 1 1 0 0,-1-1-1 0 0,1 1 0 0 0,0 0 1 0 0,-1-1-1 0 0,1 1 0 0 0,1 1 1 0 0,-1-1 49 0 0,1-1 11 0 0,-3 0-26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21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23815 0 0,'0'0'2159'0'0,"2"0"-1776"0"0,16 3-286 0 0,1 0 1 0 0,0-2-1 0 0,27 0 1 0 0,-5-1 50 0 0,229-7-56 0 0,-90-10-3661 0 0,-130 14-2310 0 0,2 2-1684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3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55 11056 0 0,'0'0'5897'0'0,"-1"-16"-4132"0"0,-6-2-2004 0 0,-2 13 535 0 0,6 3-121 0 0,1 0-1 0 0,-1 0 1 0 0,0 1-1 0 0,0-1 0 0 0,0 1 1 0 0,0 0-1 0 0,0 0 0 0 0,0 0 1 0 0,0 0-1 0 0,0 1 1 0 0,0-1-1 0 0,0 1 0 0 0,0-1 1 0 0,0 1-1 0 0,0 0 1 0 0,-4 1-1 0 0,-4 1 391 0 0,1 0 0 0 0,0 1-1 0 0,-15 5 1 0 0,21-6-548 0 0,0 0-1 0 0,0 0 0 0 0,1 0 1 0 0,-1 1-1 0 0,1-1 1 0 0,-1 1-1 0 0,-3 4 0 0 0,-13 9-4 0 0,7-7 93 0 0,1 0-1 0 0,1 0 1 0 0,0 1 0 0 0,0 1-1 0 0,-18 23 1 0 0,-29 49 500 0 0,51-71-506 0 0,-1 0-1 0 0,2 0 0 0 0,-1 1 1 0 0,2 0-1 0 0,0 1 1 0 0,0-1-1 0 0,-4 28 0 0 0,5-17 7 0 0,1 1 0 0 0,1 0-1 0 0,2 42 1 0 0,2-52-102 0 0,0 0 1 0 0,6 16 0 0 0,1 13-5 0 0,-3-15 34 0 0,2 0 0 0 0,0-1 0 0 0,2 0 0 0 0,22 45-1 0 0,-17-40-36 0 0,-2-9 4 0 0,1 0 0 0 0,1-2 0 0 0,28 34 0 0 0,-18-23 0 0 0,-8-13 43 0 0,2 0 1 0 0,0-1-1 0 0,1-1 0 0 0,42 29 0 0 0,-47-38-67 0 0,0 0-1 0 0,1-1 0 0 0,0-1 1 0 0,1 0-1 0 0,17 4 0 0 0,-31-10-62 0 0,-1-1 0 0 0,0 0-1 0 0,1 0 1 0 0,-1 0 0 0 0,1 0 0 0 0,-1 0-1 0 0,1 0 1 0 0,-1-1 0 0 0,0 0 0 0 0,1 1-1 0 0,-1-1 1 0 0,0 0 0 0 0,0 0 0 0 0,1 0-1 0 0,-1 0 1 0 0,0 0 0 0 0,0-1-1 0 0,0 1 1 0 0,0 0 0 0 0,-1-1 0 0 0,1 0-1 0 0,0 1 1 0 0,2-4 0 0 0,-3 3-645 0 0,0 1 0 0 0,1-1 0 0 0,-1 0-1 0 0,0 0 1 0 0,0 0 0 0 0,0 0 0 0 0,0 0 0 0 0,-1 0 0 0 0,2-3-1 0 0,-1-9-6758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4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15288 0 0,'0'0'1534'0'0,"3"-12"-1389"0"0,-1 10-145 0 0,1-7 0 0 0,1-6 11 0 0,-3 12 3109 0 0,1 4-1337 0 0,1 12-946 0 0,0 19-1140 0 0,6 116 938 0 0,-7-107-307 0 0,-2-32-331 0 0,0 0-1 0 0,1 0 0 0 0,0 0 1 0 0,0-1-1 0 0,1 1 0 0 0,4 11 1 0 0,-5-17 33 0 0,0 3 387 0 0,-2 15-122 0 0,1-12-279 0 0,0-7 311 0 0,0-4-243 0 0,61-186 224 0 0,-44 137-501 0 0,-13 45 159 0 0,-3 5 33 0 0,0 0 0 0 0,0 0-1 0 0,-1-1 1 0 0,1 1 0 0 0,0 0-1 0 0,0 0 1 0 0,-1-1 0 0 0,1 1-1 0 0,-1 0 1 0 0,1-1 0 0 0,-1 1-1 0 0,0 0 1 0 0,1-1 0 0 0,-1-1-1 0 0,1 1 7 0 0,-1 0 0 0 0,1 0 0 0 0,0 0 1 0 0,0 0-1 0 0,0 0 0 0 0,0 1 0 0 0,0-1 0 0 0,2-2 0 0 0,4-8 29 0 0,-5 8-33 0 0,1 0-1 0 0,-1 0 0 0 0,1 0 0 0 0,4-5 1 0 0,7-10-16 0 0,-13 16-3 0 0,12-14-115 0 0,-6 12 65 0 0,-5 4 4 0 0,-2 0 58 0 0,0 1 0 0 0,0 0 0 0 0,0 0 0 0 0,0-1 0 0 0,1 1 0 0 0,-1 0 0 0 0,0 0 0 0 0,0-1 0 0 0,0 1-1 0 0,1 0 1 0 0,-1 0 0 0 0,0 0 0 0 0,0 0 0 0 0,1-1 0 0 0,-1 1 0 0 0,0 0 0 0 0,0 0 0 0 0,1 0 0 0 0,-1 0 0 0 0,0 0 0 0 0,1 0-1 0 0,-1 0 1 0 0,0 0 0 0 0,1 0 0 0 0,1 1 20 0 0,-1 0 0 0 0,1 0 0 0 0,-1 1-1 0 0,1-1 1 0 0,-1 1 0 0 0,1 0 0 0 0,-1-1 0 0 0,0 1-1 0 0,0 0 1 0 0,1 0 0 0 0,-1 0 0 0 0,1 3-1 0 0,7 28-12 0 0,-4-16 83 0 0,35 134 780 0 0,-20-92-533 0 0,-1-9-14 0 0,2 42 371 0 0,-17-72-594 0 0,-3-13-68 0 0,1-3-15 0 0,-2 0 1 0 0,1 0-1 0 0,0 0 1 0 0,-1 0-1 0 0,0 0 1 0 0,0 5-1 0 0,-3-2-33 0 0,2-5-96 0 0,1 5-61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4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63 18919 0 0,'0'0'2003'0'0,"-4"-5"1968"0"0,10 0-3950 0 0,-6 5-19 0 0,0 0 1 0 0,0-1 0 0 0,1 1-1 0 0,-1 0 1 0 0,0 0-1 0 0,0 0 1 0 0,0 0 0 0 0,0-1-1 0 0,1 1 1 0 0,-1 0-1 0 0,0 0 1 0 0,0 0-1 0 0,1 0 1 0 0,-1 0 0 0 0,0 0-1 0 0,0 0 1 0 0,1-1-1 0 0,-1 1 1 0 0,0 0-1 0 0,0 0 1 0 0,1 0 0 0 0,-1 0-1 0 0,0 0 1 0 0,0 0-1 0 0,1 0 1 0 0,-1 0 0 0 0,0 1-1 0 0,0-1 1 0 0,1 0-1 0 0,-1 0 1 0 0,0 0-1 0 0,1 0 1 0 0,-1 0 2 0 0,0 0-1 0 0,1 1 1 0 0,-1-1-1 0 0,0 0 1 0 0,1 0-1 0 0,-1 0 1 0 0,0 0 0 0 0,1 0-1 0 0,-1 0 1 0 0,1 0-1 0 0,-1 0 1 0 0,0 0 0 0 0,1 0-1 0 0,-1 0 1 0 0,0 0-1 0 0,1 0 1 0 0,-1 0-1 0 0,1-1 1 0 0,-1 1 0 0 0,1 0-1 0 0,6-3 32 0 0,0 1-1 0 0,1 0 1 0 0,0 1-1 0 0,13-1 1 0 0,10-3 578 0 0,-7 1-339 0 0,-19 4-278 0 0,1-1 0 0 0,0 0 0 0 0,-1 0 0 0 0,0-1-1 0 0,6-2 1 0 0,4-1 25 0 0,0 1 0 0 0,0 1 0 0 0,0 0 0 0 0,1 1 0 0 0,17 0 1 0 0,-11 0 39 0 0,4 1-35 0 0,34 3 0 0 0,-6 0-17 0 0,121-2 571 0 0,-173 0-542 0 0,-24 7-1278 0 0,7-4-1085 0 0,8-2 176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5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20 18775 0 0,'0'0'6320'0'0,"8"-3"-6272"0"0,3-1-151 0 0,-1 1 0 0 0,1 0 0 0 0,22-3 0 0 0,-7 6-199 0 0,-25 0 150 0 0,10 0-366 0 0,-9 0 496 0 0,0 0-1 0 0,0 1 1 0 0,0-1-1 0 0,0 1 0 0 0,0 0 1 0 0,-1-1-1 0 0,1 1 1 0 0,0 0-1 0 0,0 0 0 0 0,0 0 1 0 0,-1 0-1 0 0,1 1 1 0 0,-1-1-1 0 0,1 0 0 0 0,-1 1 1 0 0,1-1-1 0 0,-1 1 1 0 0,0-1-1 0 0,1 1 1 0 0,-1 0-1 0 0,0 0 0 0 0,0-1 1 0 0,-1 1-1 0 0,1 0 1 0 0,0 0-1 0 0,0 0 0 0 0,-1 0 1 0 0,1 0-1 0 0,-1 0 1 0 0,0 0-1 0 0,0 0 0 0 0,0 0 1 0 0,0 2-1 0 0,0 2 2 0 0,0-1-1 0 0,-1 0 0 0 0,0 1 0 0 0,0-1 0 0 0,0 0 1 0 0,-1 0-1 0 0,0 0 0 0 0,0 0 0 0 0,0 0 1 0 0,-1 0-1 0 0,-3 5 0 0 0,-4 4 220 0 0,0 0-1 0 0,-15 14 1 0 0,-2 1 533 0 0,21-21-553 0 0,-1-2 0 0 0,-1 1 1 0 0,-7 5-1 0 0,-12 11 862 0 0,26-23-712 0 0,2-1-764 0 0,0-1 387 0 0,1 1 0 0 0,-1-1-1 0 0,0 1 1 0 0,1 0 0 0 0,-1 0-1 0 0,0-1 1 0 0,3 0 0 0 0,4-1 35 0 0,-1 1 1 0 0,0 0 0 0 0,1 1-1 0 0,-1 0 1 0 0,1 0 0 0 0,11 0-1 0 0,-3 1-5 0 0,-12-1 12 0 0,-1 1 1 0 0,0 0-1 0 0,1 0 1 0 0,-1 0-1 0 0,0 1 1 0 0,0-1 0 0 0,1 1-1 0 0,-1 0 1 0 0,5 2-1 0 0,14 1 7 0 0,-19-4 0 0 0,0 1 0 0 0,1 0 0 0 0,-1-1 0 0 0,0 1 0 0 0,6 2 0 0 0,-4 0 38 0 0,0-1 0 0 0,1-1 0 0 0,-1 1 0 0 0,0-1 0 0 0,1 0 0 0 0,-1 0 0 0 0,11 0 0 0 0,2 0 80 0 0,36 2 492 0 0,-52-3-498 0 0,-1 0-96 0 0,-1 1 0 0 0,1-1 0 0 0,-1 0 1 0 0,0 1-1 0 0,1-1 0 0 0,-1 0 0 0 0,1 1 0 0 0,-1-1 0 0 0,1 0 0 0 0,-1 0 0 0 0,0 1 0 0 0,1-1 0 0 0,0 0 1 0 0,-1 0-1 0 0,1 0 0 0 0,-1 0 0 0 0,1 1 0 0 0,-1-1 0 0 0,1 0 0 0 0,-1 0 0 0 0,1 0 0 0 0,-1 0 0 0 0,1-1 0 0 0,17 2 347 0 0,-17-1-367 0 0,10 0 33 0 0,-9 0 5 0 0,2-5-2798 0 0,-1 2 2330 0 0,-1 0 0 0 0,0-1-1 0 0,0 1 1 0 0,0-1-1 0 0,-1 1 1 0 0,1-1-1 0 0,-1 0 1 0 0,0 0-1 0 0,0 0 1 0 0,0 0 0 0 0,0-7-1 0 0,4-19-1260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6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18487 0 0,'0'0'1852'0'0,"1"2"-1697"0"0,9 14-106 0 0,10 13 713 0 0,-6-14-344 0 0,0-1 0 0 0,27 18 0 0 0,-10-3-134 0 0,-19-19-230 0 0,0 0-1 0 0,-1 2 1 0 0,-1-1 0 0 0,16 23-1 0 0,17 37 429 0 0,3 3 20 0 0,-34-57-502 0 0,-1 1 0 0 0,17 36 0 0 0,17 29 19 0 0,-30-57 5 0 0,0 1 0 0 0,12 33 0 0 0,-26-56-22 0 0,56 170 100 0 0,-47-138-82 0 0,-2 0 1 0 0,6 71-1 0 0,-13-88-23 0 0,1 0-14 0 0,-1-1-1 0 0,-1 1 1 0 0,-1 0-1 0 0,-6 33 1 0 0,4-36 19 0 0,-1 1 0 0 0,-1 0 0 0 0,-1-1 0 0 0,-10 22 0 0 0,-10 11 58 0 0,-17 31 8 0 0,-81 122 1166 0 0,117-190-899 0 0,0 0 1 0 0,-5 15-1 0 0,5-21-72 0 0,7-5-248 0 0,0-1 0 0 0,-1 0-1 0 0,1 0 1 0 0,-1 0 0 0 0,1 1 0 0 0,0-1-1 0 0,-1 0 1 0 0,1 0 0 0 0,0 1 0 0 0,-1-1-1 0 0,1 0 1 0 0,0 1 0 0 0,0-1 0 0 0,-1 0-1 0 0,1 1 1 0 0,0-1 0 0 0,0 1 0 0 0,0-1-1 0 0,-1 0 1 0 0,1 1 0 0 0,0-1 0 0 0,0 1-1 0 0,0-1 1 0 0,0 1 0 0 0,0-1 0 0 0,0 0-1 0 0,0 1 1 0 0,0 0 0 0 0,-2 8 440 0 0,1-6-2848 0 0,7-8-913 0 0,4-3-4796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7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 1840 0 0,'0'0'19101'0'0,"-1"9"-15464"0"0,59-1-3237 0 0,-8-9-291 0 0,94 4-10 0 0,-87-2 739 0 0,-31-1-628 0 0,-23-1-191 0 0,0 1 0 0 0,0 0 0 0 0,0 0 0 0 0,1 0 0 0 0,-1 1 1 0 0,0-1-1 0 0,6 2 0 0 0,0 0 28 0 0,32-1 193 0 0,-40-1-313 0 0,3-1-4689 0 0,-3 1 4661 0 0,0-1-1 0 0,-1 1 1 0 0,1 0 0 0 0,-1-1-1 0 0,1 1 1 0 0,-1-1 0 0 0,1 1-1 0 0,-1 0 1 0 0,1-1-1 0 0,-1 1 1 0 0,1-1 0 0 0,-1 1-1 0 0,0-1 1 0 0,1-1 0 0 0,8-14-1976 0 0,-7 12 536 0 0,3-8-4696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8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14568 0 0,'9'-2'13807'0'0,"1"15"-13586"0"0,-9-12-201 0 0,1 1-1 0 0,-1 0 0 0 0,1-1 0 0 0,-1 1 0 0 0,0 0 0 0 0,0 0 1 0 0,0 0-1 0 0,0 0 0 0 0,0 0 0 0 0,0 0 0 0 0,-1 0 0 0 0,1 0 1 0 0,-1 0-1 0 0,1 0 0 0 0,-1 3 0 0 0,1 1 42 0 0,-1 0-1 0 0,1 0 0 0 0,3 8 1 0 0,-2-8-50 0 0,-1 0 1 0 0,0 0 0 0 0,1 10-1 0 0,-2-13-11 0 0,0 8 0 0 0,0 0 0 0 0,1 0 0 0 0,0 0 0 0 0,3 12 0 0 0,-1-8 154 0 0,-1 0 1 0 0,-1 0-1 0 0,0 1 0 0 0,-2 22 0 0 0,1 26 115 0 0,1 4-269 0 0,1 9 0 0 0,-1-35 0 0 0,-1-29 0 0 0,0 1 0 0 0,3 14 0 0 0,7 60 0 0 0,-10-85 0 0 0,8 41 0 0 0,-5-32 0 0 0,-1 0 0 0 0,1 24 0 0 0,-3-12 0 0 0,0-23 12 0 0,0 0-1 0 0,0 1 1 0 0,0-1 0 0 0,0 0 0 0 0,0 0-1 0 0,0 1 1 0 0,0-1 0 0 0,0 0-1 0 0,0 0 1 0 0,1 1 0 0 0,-1-1-1 0 0,0 0 1 0 0,1 0 0 0 0,-1 0 0 0 0,2 2-1 0 0,-2-3-61 0 0,1 1-1 0 0,-1 0 0 0 0,0 0 1 0 0,1 0-1 0 0,-1 0 1 0 0,0 0-1 0 0,0-1 0 0 0,0 1 1 0 0,0 0-1 0 0,0 0 0 0 0,0 0 1 0 0,0 0-1 0 0,0 0 1 0 0,0 0-1 0 0,0 0 0 0 0,0-1 1 0 0,0 1-1 0 0,-1 2 0 0 0,-7-40-3311 0 0,8 10 2115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4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795 264 13360 0 0,'0'0'10455'0'0,"2"-1"-10228"0"0,-2 1-221 0 0,1 0 1 0 0,0 0-1 0 0,-1 0 1 0 0,1-1-1 0 0,0 1 1 0 0,-1 0 0 0 0,1 0-1 0 0,-1-1 1 0 0,1 1-1 0 0,-1-1 1 0 0,1 1-1 0 0,-1 0 1 0 0,1-1-1 0 0,-1 1 1 0 0,1-1-1 0 0,-1 1 1 0 0,1-1-1 0 0,-1 1 1 0 0,0-1-1 0 0,1 0 1 0 0,-1 1-1 0 0,0-1 1 0 0,0 1-1 0 0,1-1 1 0 0,-1 0-1 0 0,0 1 1 0 0,0-1-1 0 0,0 0 1 0 0,0 1-1 0 0,0-1 1 0 0,0 0-1 0 0,0 1 1 0 0,0-1-1 0 0,0 0 1 0 0,0 1-1 0 0,0-1 1 0 0,-1-1-1 0 0,1 1 23 0 0,0-3 8 0 0,0 1 0 0 0,0 0 0 0 0,0 0 0 0 0,-1-1 0 0 0,0 1 0 0 0,1 0 0 0 0,-1 0 0 0 0,0 0 0 0 0,0 0 0 0 0,-1-1 0 0 0,1 2 0 0 0,-3-5 0 0 0,-18-39 259 0 0,12 33-223 0 0,1 0 0 0 0,-2 1 0 0 0,-16-15 0 0 0,16 19 97 0 0,1 0 0 0 0,-1 1-1 0 0,-1 0 1 0 0,0 0 0 0 0,-12-4-1 0 0,-63-19-66 0 0,82 28-81 0 0,-3 0 55 0 0,-2 1 1 0 0,1 0-1 0 0,0 0 0 0 0,0 1 0 0 0,-17 1 1 0 0,0 0 226 0 0,20-1-218 0 0,1 1-1 0 0,-1 0 1 0 0,0 0 0 0 0,1 0 0 0 0,-1 1-1 0 0,1-1 1 0 0,-1 2 0 0 0,-8 3 0 0 0,-41 28-244 0 0,31-17 146 0 0,14-9 34 0 0,0 0 0 0 0,0 1 0 0 0,1 0 0 0 0,1 0-1 0 0,-13 18 1 0 0,-1 4 185 0 0,-32 61 1 0 0,-9 38 89 0 0,1 11-52 0 0,52-114-242 0 0,2 0 0 0 0,1 1-1 0 0,-7 52 1 0 0,13-70 23 0 0,1-1 1 0 0,0 1-1 0 0,1-1 0 0 0,0 0 1 0 0,0 1-1 0 0,1-1 0 0 0,4 14 1 0 0,-1-9-18 0 0,0-1 0 0 0,1 0 0 0 0,1 0 0 0 0,8 13 0 0 0,12 19-48 0 0,-12-19 359 0 0,1-2 0 0 0,22 26-1 0 0,-34-45-319 0 0,0-1-1 0 0,0 0 0 0 0,1-1 1 0 0,0 1-1 0 0,0-1 1 0 0,0 0-1 0 0,0 0 0 0 0,0 0 1 0 0,0-1-1 0 0,9 3 1 0 0,-1-2 20 0 0,1 1 0 0 0,-1-2-1 0 0,19 1 1 0 0,-7 0 31 0 0,-7-1-5 0 0,-1-1 0 0 0,1 0 0 0 0,-1-1 0 0 0,25-4-1 0 0,22-3 115 0 0,-24 3-49 0 0,-14 4 88 0 0,-21 0-149 0 0,0 0-1 0 0,0 0 0 0 0,0-1 0 0 0,0 1 1 0 0,8-3-1 0 0,-4 1 43 0 0,-1 0 1 0 0,15 0 0 0 0,12-4 150 0 0,-33 5-224 0 0,-1 1-14 0 0,0 0 0 0 0,-1-1 0 0 0,1 1 0 0 0,0 0 0 0 0,0 0 0 0 0,0 0 0 0 0,-1 0-1 0 0,1 0 1 0 0,0 0 0 0 0,0 0 0 0 0,0 0 0 0 0,-1 0 0 0 0,1 0 0 0 0,0 0 0 0 0,0 1 0 0 0,0-1 0 0 0,-1 0 0 0 0,1 0-1 0 0,1 1 1 0 0,8 3 23 0 0,-8-4 210 0 0,3 2 15 0 0,-2-1-466 0 0,-4-2-1198 0 0,-16-7-6075 0 0,-7-5-2543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0:59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11 5064 0 0,'-16'0'12975'0'0,"15"-1"-12532"0"0,-3-2-1615 0 0,-5-3 10903 0 0,14 12-8669 0 0,-4-5-1072 0 0,0 0-1 0 0,-1 0 1 0 0,1 0 0 0 0,0 0-1 0 0,-1 0 1 0 0,1 1-1 0 0,0-1 1 0 0,-1 0 0 0 0,0 0-1 0 0,1 0 1 0 0,-1 1-1 0 0,1-1 1 0 0,-1 0 0 0 0,0 1-1 0 0,0-1 1 0 0,0 3-1 0 0,-5 19-138 0 0,3-18 150 0 0,2-3-9 0 0,-1 0 1 0 0,1 1-1 0 0,0-1 0 0 0,-1 0 1 0 0,1 1-1 0 0,0-1 0 0 0,1 0 1 0 0,-1 1-1 0 0,0-1 0 0 0,2 3 1 0 0,-2-2-1 0 0,1 0 0 0 0,-1 0-1 0 0,0 0 1 0 0,1-1 0 0 0,-1 1 0 0 0,0 0 0 0 0,-1 3-1 0 0,-1 6 108 0 0,1 0 0 0 0,0 0-1 0 0,1 23 1 0 0,0-25-61 0 0,0-1 0 0 0,-1 1 1 0 0,-2 9-1 0 0,-1 22-140 0 0,7 14-42 0 0,-1-30 199 0 0,-3 28 0 0 0,0-20 49 0 0,2 41-1 0 0,-1-16-6 0 0,-1-43-71 0 0,1 1 1 0 0,2 21-1 0 0,-1-26-26 0 0,-1-1 0 0 0,0 1 0 0 0,-3 20 0 0 0,2-20 0 0 0,0 0 0 0 0,0 1 0 0 0,2 13 0 0 0,0-20 0 0 0,-1 0 0 0 0,0 0 0 0 0,0 0 0 0 0,0 0 0 0 0,-1 0 0 0 0,1 0 0 0 0,-1 0 0 0 0,-3 9 0 0 0,2 3 0 0 0,2-15 0 0 0,0 0 0 0 0,0-1 0 0 0,0 1 0 0 0,0 0 0 0 0,-1 0 0 0 0,1 0 0 0 0,0-1 0 0 0,-1 1 0 0 0,1 0 0 0 0,-2 2 0 0 0,0-2 1 0 0,-2 3-3 0 0,3 11 14 0 0,1-15-11 0 0,-1-1 0 0 0,1 0 0 0 0,0 1 0 0 0,0-1 1 0 0,0 1-1 0 0,0-1 0 0 0,0 1 0 0 0,1-1 0 0 0,-1 0 0 0 0,0 1 1 0 0,0-1-1 0 0,0 1 0 0 0,0-1 0 0 0,0 0 0 0 0,1 1 0 0 0,-1-1 1 0 0,0 0-1 0 0,0 1 0 0 0,0-1 0 0 0,1 0 0 0 0,-1 1 0 0 0,0-1 1 0 0,1 0-1 0 0,-1 1 0 0 0,0-1 0 0 0,1 0 0 0 0,-1 0 0 0 0,0 1 1 0 0,1-1-1 0 0,-1 0 0 0 0,1 0 0 0 0,1 1-78 0 0,5 1-159 0 0,-22-23-17642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0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45 121 5064 0 0,'-2'8'528'0'0,"2"-7"-487"0"0,-1 0 0 0 0,0 0 0 0 0,0 0 0 0 0,0-1 0 0 0,1 1 0 0 0,-1 0 0 0 0,0 0 0 0 0,0-1 0 0 0,0 1 0 0 0,0 0 0 0 0,0-1 0 0 0,-1 1 0 0 0,0 0 0 0 0,-8 11 10892 0 0,3-8-5988 0 0,-2-4-3720 0 0,7 0 1000 0 0,4 0-2152 0 0,32 0 79 0 0,7-1 300 0 0,62-9 0 0 0,45-25 113 0 0,-19 3-399 0 0,-67 21-159 0 0,76-14 62 0 0,-51 10 485 0 0,42-5-379 0 0,-122 19-175 0 0,99-4 0 0 0,-95 5 0 0 0,-4 3-16 0 0,-6-3-61 0 0,17 8-395 0 0,-8-3-237 0 0,7 3-197 0 0,-4-6-3630 0 0,-5-2-3411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22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20591 0 0,'0'0'2060'0'0,"0"2"-1884"0"0,30 82-240 0 0,-22-56 44 0 0,-2 0 0 0 0,6 49-1 0 0,-7 59-31 0 0,-14 64 79 0 0,6-151 95 0 0,-3 12 1014 0 0,6-60-136 0 0,0-3-840 0 0,1-14 22 0 0,1 0 0 0 0,8-31 0 0 0,-4 22 48 0 0,67-246-172 0 0,-67 252-90 0 0,1 0 0 0 0,11-21 0 0 0,-14 33 32 0 0,-1 1-1 0 0,1 0 1 0 0,0 0-1 0 0,0 1 1 0 0,0-1-1 0 0,1 1 1 0 0,0 0 0 0 0,0 0-1 0 0,9-6 1 0 0,-12 10-5 0 0,0 0 1 0 0,0 0-1 0 0,0 0 1 0 0,1 0-1 0 0,-1 1 1 0 0,0-1-1 0 0,0 1 1 0 0,1 0-1 0 0,-1 0 1 0 0,0 0-1 0 0,1 0 1 0 0,-1 0-1 0 0,0 0 1 0 0,1 0-1 0 0,-1 1 1 0 0,0-1-1 0 0,1 1 1 0 0,-1 0-1 0 0,0 0 1 0 0,0-1-1 0 0,0 1 1 0 0,3 2-1 0 0,7 2-19 0 0,-6-2 12 0 0,0 0 0 0 0,0 1 0 0 0,-1-1 0 0 0,1 1 1 0 0,-1 0-1 0 0,0 1 0 0 0,0-1 0 0 0,6 9 1 0 0,0-2-1 0 0,4 6-30 0 0,-1 0-1 0 0,0 1 0 0 0,-2 0 1 0 0,0 1-1 0 0,-1 0 0 0 0,-1 1 1 0 0,-1 0-1 0 0,8 24 0 0 0,-5 6 79 0 0,-2-6 3 0 0,17 78 110 0 0,-23-104-2 0 0,1 0 1 0 0,0 0-1 0 0,2 0 0 0 0,11 24 0 0 0,-13-34-188 0 0,0-1 0 0 0,0 1 0 0 0,0-1 0 0 0,1 0 0 0 0,11 11 0 0 0,-16-17-36 0 0,1 0 1 0 0,-1 0-1 0 0,0 0 1 0 0,0 0-1 0 0,1 0 1 0 0,-1 0-1 0 0,1 0 1 0 0,-1 0-1 0 0,1-1 1 0 0,-1 1-1 0 0,1-1 1 0 0,-1 1-1 0 0,4 0 1 0 0,13-2-6487 0 0,-1-1-1300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1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535 70 14280 0 0,'0'0'1102'0'0,"-5"-4"457"0"0,-13-17 1954 0 0,17 18-3339 0 0,-1 0 0 0 0,0 0 0 0 0,-1 1 0 0 0,1-1 0 0 0,0 1 0 0 0,-1-1 0 0 0,1 1 0 0 0,-1 0 0 0 0,0 0-1 0 0,-3-2 1 0 0,0 1-25 0 0,2 1 6 0 0,0 0 0 0 0,0 1 0 0 0,-1-1 0 0 0,1 1 0 0 0,0-1 0 0 0,-1 1 0 0 0,1 0 0 0 0,-9 0 0 0 0,-3 2-23 0 0,1 0-1 0 0,0 1 0 0 0,-1 0 0 0 0,1 2 1 0 0,0 0-1 0 0,1 0 0 0 0,-1 1 1 0 0,1 1-1 0 0,0 0 0 0 0,0 1 0 0 0,1 1 1 0 0,-1 0-1 0 0,2 1 0 0 0,-1 0 1 0 0,2 1-1 0 0,-13 12 0 0 0,-41 51 114 0 0,56-61-183 0 0,0 0 0 0 0,2 0-1 0 0,-1 0 1 0 0,-9 24 0 0 0,1 1-7 0 0,10-26-24 0 0,1 1 0 0 0,-7 22 0 0 0,4-5 9 0 0,2 1 1 0 0,1-1 0 0 0,1 1 0 0 0,2 0 0 0 0,2 56 0 0 0,8-4-20 0 0,4-1 1 0 0,29 107-1 0 0,-35-170-8 0 0,0-1 0 0 0,2 1-1 0 0,-1-1 1 0 0,2 0 0 0 0,1-1 0 0 0,0 0 0 0 0,16 20 0 0 0,-17-26-89 0 0,1 0 0 0 0,0 0 0 0 0,18 13 0 0 0,-24-20-26 0 0,-1-1 0 0 0,1 1 1 0 0,0-1-1 0 0,0 0 0 0 0,0 0 1 0 0,0-1-1 0 0,1 1 0 0 0,-1-1 0 0 0,0 0 1 0 0,0 0-1 0 0,1 0 0 0 0,-1-1 1 0 0,1 0-1 0 0,7 0 0 0 0,-7-1-302 0 0,0 0-1 0 0,0-1 1 0 0,0 0-1 0 0,0 0 1 0 0,0 0-1 0 0,-1 0 1 0 0,1-1-1 0 0,-1 0 1 0 0,8-6-1 0 0,3-2-2150 0 0,-1 3-4472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2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18919 0 0,'0'0'430'0'0,"0"2"55"0"0,-2 2-254 0 0,2-3-140 0 0,-1 1-1 0 0,1 0 1 0 0,-1 0-1 0 0,0-1 1 0 0,0 1-1 0 0,0 0 1 0 0,0-1-1 0 0,0 1 1 0 0,-2 2-1 0 0,3-3-114 0 0,-1 1 0 0 0,1-1 0 0 0,0 1 0 0 0,0-1-1 0 0,0 0 1 0 0,0 1 0 0 0,0-1 0 0 0,0 1 0 0 0,0-1 0 0 0,1 1 0 0 0,-1-1 0 0 0,0 1 0 0 0,1-1-1 0 0,-1 0 1 0 0,1 1 0 0 0,0 1 0 0 0,0-2-25 0 0,12 55-312 0 0,-5-17 301 0 0,-3-8 49 0 0,8 55 523 0 0,-1-14 424 0 0,-7-35-425 0 0,0 17 80 0 0,-4-36-483 0 0,-1-16 1630 0 0,0-4-1642 0 0,1-11-20 0 0,0 0-1 0 0,4-14 1 0 0,1-14 80 0 0,-3 22-104 0 0,1 1 0 0 0,1-1 0 0 0,13-33-1 0 0,-4 15-53 0 0,-8 24 2 0 0,-1 1 0 0 0,2 0 0 0 0,0 0 0 0 0,0 1 0 0 0,1 0 0 0 0,1 0 0 0 0,0 0 0 0 0,0 1 0 0 0,17-13 0 0 0,-19 16-22 0 0,1 1 1 0 0,1-1-1 0 0,-1 1 0 0 0,1 1 1 0 0,0-1-1 0 0,1 2 0 0 0,-1-1 0 0 0,1 1 1 0 0,15-4-1 0 0,1 0-193 0 0,-7 3 19 0 0,-18 5 193 0 0,-1 0 0 0 0,0 0 0 0 0,1 0 0 0 0,-1 0 0 0 0,1 0 1 0 0,-1 0-1 0 0,0 0 0 0 0,1 0 0 0 0,-1 0 0 0 0,0 0 0 0 0,1 0 0 0 0,-1 0 1 0 0,1 0-1 0 0,-1 0 0 0 0,0 0 0 0 0,1 0 0 0 0,-1 0 0 0 0,0 0 0 0 0,1 0 1 0 0,0 1-1 0 0,0-1 3 0 0,1 1-80 0 0,6 3-16 0 0,-3 0 105 0 0,-2 0 0 0 0,1 0 0 0 0,0 0 0 0 0,-1 1-1 0 0,0 0 1 0 0,0-1 0 0 0,0 1 0 0 0,-1 0 0 0 0,1 0-1 0 0,-1 0 1 0 0,0 0 0 0 0,1 10 0 0 0,8 51 237 0 0,-5-23-127 0 0,3 42 97 0 0,-8-58 135 0 0,2 0 0 0 0,7 29 1 0 0,-7-27-180 0 0,-3-24-147 0 0,0 0-1 0 0,1 0 1 0 0,0 1-1 0 0,0-1 1 0 0,2 6 0 0 0,2 4-49 0 0,-1 1 1 0 0,0-1 0 0 0,1 18 0 0 0,-2-15-899 0 0,0-1 0 0 0,7 21 0 0 0,-6-25-1549 0 0,-3 2-5268 0 0</inkml:trace>
  <inkml:trace contextRef="#ctx0" brushRef="#br0" timeOffset="0.99">1 1025 21967 0 0,'0'0'2374'0'0,"2"1"-2612"0"0,9 4 758 0 0,-1-1-438 0 0,1 0 0 0 0,-1-1 0 0 0,1 0 0 0 0,0 0 0 0 0,0-1 0 0 0,16 1 0 0 0,9-3 445 0 0,38 0 47 0 0,103-12 1 0 0,-111 3-536 0 0,82-1 0 0 0,-123 10-56 0 0,-23 0-72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3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45 127 5984 0 0,'-11'13'273'0'0,"9"-10"-5"0"0,0-2-172 0 0,-9 4 6476 0 0,6-11-3328 0 0,3 4-2950 0 0,0 1-1 0 0,1-1 1 0 0,-1 0-1 0 0,1 0 0 0 0,-1 0 1 0 0,1 0-1 0 0,-1-3 1 0 0,1-6 1068 0 0,2-20 1432 0 0,-1 29-2702 0 0,0 0 0 0 0,1 0 0 0 0,-1 1 0 0 0,1-1-1 0 0,-1 0 1 0 0,1 1 0 0 0,0-1 0 0 0,-1 1-1 0 0,1-1 1 0 0,0 1 0 0 0,0-1 0 0 0,0 1 0 0 0,0 0-1 0 0,0-1 1 0 0,3-1 0 0 0,6-7 132 0 0,-8 9-201 0 0,-1-1 0 0 0,1 0 0 0 0,0 0 0 0 0,0 1 0 0 0,-1 0 0 0 0,1-1 0 0 0,0 1 0 0 0,0 0 0 0 0,1 0 0 0 0,3-2 0 0 0,21-8 50 0 0,12-3-205 0 0,-36 13 104 0 0,1 0 0 0 0,-1 1 0 0 0,0-1 0 0 0,0 1 0 0 0,1 0 0 0 0,-1 0 0 0 0,0 0 0 0 0,0 0-1 0 0,1 1 1 0 0,3 0 0 0 0,1 1-23 0 0,-3 0 1 0 0,0-1-1 0 0,0 0 1 0 0,0 1-1 0 0,0 0 1 0 0,-1 0-1 0 0,1 0 1 0 0,0 1-1 0 0,-1 0 1 0 0,0 0-1 0 0,0 0 0 0 0,6 5 1 0 0,-6-4-3 0 0,-1-1-1 0 0,0 1 1 0 0,0-1 0 0 0,0 1 0 0 0,0 0-1 0 0,-1 0 1 0 0,1 1 0 0 0,-1-1 0 0 0,0 0 0 0 0,0 1-1 0 0,-1-1 1 0 0,0 1 0 0 0,1 0 0 0 0,0 8-1 0 0,0 3-21 0 0,-1-12 65 0 0,-1 0 1 0 0,1 0-1 0 0,-1 0 1 0 0,0 1-1 0 0,0-1 0 0 0,0 0 1 0 0,-1 5-1 0 0,-1-1 31 0 0,-1 0 0 0 0,0 1 0 0 0,0-1 0 0 0,-1 0-1 0 0,1 0 1 0 0,-2-1 0 0 0,1 1 0 0 0,-1-1-1 0 0,0 0 1 0 0,-1 0 0 0 0,0-1 0 0 0,0 1 0 0 0,0-1-1 0 0,-12 8 1 0 0,-73 54 1570 0 0,83-66-940 0 0,7-2-640 0 0,1 0 0 0 0,0-1 0 0 0,-1 1 0 0 0,1 0 0 0 0,0 0 0 0 0,-1-1 0 0 0,1 1 0 0 0,-1 0 0 0 0,1-1 0 0 0,0 1 0 0 0,0 0 0 0 0,-1-1 0 0 0,1 1 0 0 0,0 0 0 0 0,0-1-1 0 0,-1 1 1 0 0,1-1 0 0 0,0 1 0 0 0,0-1 0 0 0,0 1 0 0 0,0 0 0 0 0,-1-1 0 0 0,1 1 0 0 0,0-1 0 0 0,0 1 0 0 0,0-1 0 0 0,0 1 0 0 0,0-1 0 0 0,0 1 0 0 0,0-1 0 0 0,1 1 0 0 0,-1 0 0 0 0,0-1 0 0 0,0 1 0 0 0,0-1 0 0 0,0 1 0 0 0,1-1 0 0 0,0-1-6 0 0,-1 0 0 0 0,1 0 1 0 0,0 1-1 0 0,0-1 0 0 0,0 0 0 0 0,0 1 0 0 0,1-1 1 0 0,-1 1-1 0 0,0-1 0 0 0,1 1 0 0 0,-1 0 0 0 0,1-1 1 0 0,-1 1-1 0 0,1 0 0 0 0,0 0 0 0 0,-1 0 0 0 0,1 0 1 0 0,4-1-1 0 0,0-1-1 0 0,1 1 1 0 0,0-1 0 0 0,14-1-1 0 0,9 1 36 0 0,0 1 0 0 0,1 2 0 0 0,-1 1 0 0 0,0 2 0 0 0,0 1 0 0 0,47 11 0 0 0,-6-2 107 0 0,-23-6 2 0 0,-40-6-110 0 0,-6-2-23 0 0,1 1 0 0 0,0 0 0 0 0,0 0 0 0 0,-1 0 0 0 0,1 0 0 0 0,0 0 0 0 0,3 2 0 0 0,2-1 31 0 0,17 0-118 0 0,-16 0-38 0 0,-1 0 0 0 0,1 0 0 0 0,-1 1 0 0 0,13 4 0 0 0,-19-6-93 0 0,-1 1 1 0 0,1-1-1 0 0,0 0 1 0 0,-1-1-1 0 0,1 1 1 0 0,-1 0-1 0 0,1 0 1 0 0,-1-1-1 0 0,1 1 1 0 0,-1-1-1 0 0,1 1 1 0 0,-1-1-1 0 0,1 0 1 0 0,-1 1-1 0 0,0-1 1 0 0,3-2-1 0 0,4-3-1746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3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2760 0 0,'-6'3'385'0'0,"2"-2"3016"0"0,-25 12 10924 0 0,24-9-13026 0 0,6 4-1198 0 0,1-1 1 0 0,0 0-1 0 0,1 1 1 0 0,-1-1-1 0 0,1 0 0 0 0,1-1 1 0 0,-1 1-1 0 0,7 8 1 0 0,-5-6 76 0 0,23 39 505 0 0,14 22-299 0 0,51 120-1 0 0,-49-89-127 0 0,42 105-57 0 0,-14-37-206 0 0,-13-8 238 0 0,-45-118-318 0 0,13 80-1 0 0,-19-75-1 0 0,-3-20 84 0 0,-1 0 0 0 0,1 37 0 0 0,-4-26 37 0 0,0-16 185 0 0,-3 30 1 0 0,-29 141 133 0 0,9-126-89 0 0,19-61-196 0 0,0 0-1 0 0,-7 12 1 0 0,6-12 2 0 0,0 0 1 0 0,0-1 0 0 0,-3 11 0 0 0,5-11 24 0 0,0 0-1 0 0,-1-1 1 0 0,0 1-1 0 0,0-1 0 0 0,-1 0 1 0 0,1 0-1 0 0,-1 0 1 0 0,-6 6-1 0 0,9-10 7 0 0,-1 4-95 0 0,1-3-416 0 0,5-14-4071 0 0,5-2 2523 0 0</inkml:trace>
  <inkml:trace contextRef="#ctx0" brushRef="#br0" timeOffset="1">1057 761 17423 0 0,'0'0'6456'0'0,"2"0"-6069"0"0,238 0 1596 0 0,-68 5-1683 0 0,-5-5 12 0 0,-86-5-302 0 0,-79 5-53 0 0,0 0-33 0 0,0 0 0 0 0,0 0 1 0 0,0 0-1 0 0,-1 0 1 0 0,1 0-1 0 0,0 0 1 0 0,0 0-1 0 0,0-1 1 0 0,0 1-1 0 0,0-1 1 0 0,0 0-1 0 0,0 1 0 0 0,-1-1 1 0 0,1 0-1 0 0,0 0 1 0 0,2-2-1 0 0,8-10-1580 0 0,-12 13 1568 0 0,0 0-1 0 0,1-1 0 0 0,-1 1 1 0 0,0 0-1 0 0,0 0 1 0 0,0-1-1 0 0,0 1 0 0 0,1 0 1 0 0,-1 0-1 0 0,0-1 1 0 0,0 1-1 0 0,0 0 0 0 0,0-1 1 0 0,0 1-1 0 0,0 0 1 0 0,0-1-1 0 0,0 1 0 0 0,0 0 1 0 0,0 0-1 0 0,0-1 1 0 0,0 1-1 0 0,0 0 0 0 0,0-1 1 0 0,0 1-1 0 0,0 0 0 0 0,0-1 1 0 0,-1 1-1 0 0,1 0 1 0 0,0-1-1 0 0,0 1-206 0 0,-4-8-1224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4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52 6448 0 0,'-1'1'498'0'0,"-1"-1"-401"0"0,-8 7 11133 0 0,28-22-10598 0 0,-14 12-335 0 0,0 0-1 0 0,0 0 1 0 0,0 1 0 0 0,0 0 0 0 0,1-1 0 0 0,-1 1 0 0 0,1 1 0 0 0,7-3-1 0 0,-6 2-87 0 0,11-3 338 0 0,0 1-1 0 0,0 0 1 0 0,0 1 0 0 0,0 1 0 0 0,1 1 0 0 0,34 1 0 0 0,-16 2-136 0 0,-19-2-171 0 0,0 2-1 0 0,18 2 1 0 0,-26-2-123 0 0,17 3 27 0 0,0 1 0 0 0,-1 2-1 0 0,28 11 1 0 0,-38-14 51 0 0,0 0 0 0 0,0-1 0 0 0,28 5-1 0 0,-21-6-308 0 0,-20-2-120 0 0,1-1 0 0 0,-1 1-1 0 0,0-1 1 0 0,1 0 0 0 0,-1 0-1 0 0,0 0 1 0 0,1 0-1 0 0,-1-1 1 0 0,0 1 0 0 0,0-1-1 0 0,1 1 1 0 0,-1-1-1 0 0,0 0 1 0 0,4-2 0 0 0,5-7-8687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7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17535 0 0,'0'0'6310'0'0,"0"1"-6228"0"0,0 7-49 0 0,1-1 1 0 0,0 0-1 0 0,3 8 0 0 0,-2-7 10 0 0,0 0 0 0 0,-1 1-1 0 0,1 10 1 0 0,5 68 342 0 0,-1-33-194 0 0,6 39 38 0 0,1 23 352 0 0,-3-10-81 0 0,-2-33-491 0 0,-5-32 68 0 0,4 62 117 0 0,-4-74-120 0 0,-2-23-51 0 0,0-1 0 0 0,-1 1 0 0 0,1-1 0 0 0,-1 0-1 0 0,-1 1 1 0 0,0 6 0 0 0,0-4-27 0 0,1-7-100 0 0,9-13-4001 0 0,-5-4-1526 0 0,-4-3-1612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8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3 167 20215 0 0,'0'0'1539'0'0,"-1"-6"-880"0"0,0-1-677 0 0,1 1 0 0 0,-1 0 0 0 0,1-1 1 0 0,1 1-1 0 0,-1 0 0 0 0,1-1 0 0 0,0 1 1 0 0,0 0-1 0 0,4-8 0 0 0,-3 3-64 0 0,-1 9 181 0 0,-1 0 1 0 0,1 1-1 0 0,-1-1 1 0 0,1 1 0 0 0,0-1-1 0 0,-1 1 1 0 0,1-1-1 0 0,0 1 1 0 0,0-1 0 0 0,0 1-1 0 0,0 0 1 0 0,0-1-1 0 0,0 1 1 0 0,1 0-1 0 0,-1 0 1 0 0,0 0 0 0 0,1 0-1 0 0,-1 0 1 0 0,0 0-1 0 0,1 0 1 0 0,-1 1 0 0 0,1-1-1 0 0,-1 0 1 0 0,1 1-1 0 0,2-1 1 0 0,23-4 455 0 0,-13 3-170 0 0,-1 0 0 0 0,22-1 1 0 0,139-5 728 0 0,-37 0-722 0 0,-31 2-216 0 0,-2 0-176 0 0,94-2-171 0 0,-156 8-2100 0 0,-3 0-3768 0 0,-37 0 4032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09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294 107 13824 0 0,'0'0'1246'0'0,"-1"-1"-1022"0"0,-3-1 70 0 0,1 0 0 0 0,-1-1-1 0 0,1 1 1 0 0,0-1 0 0 0,0 1-1 0 0,0-1 1 0 0,0 0 0 0 0,0 0 0 0 0,1-1-1 0 0,0 1 1 0 0,-1 0 0 0 0,1-1 0 0 0,0 1-1 0 0,1-1 1 0 0,-1 0 0 0 0,-1-6-1 0 0,2 7-191 0 0,-1 0 0 0 0,1-1-1 0 0,-1 1 1 0 0,1 0 0 0 0,-1 0-1 0 0,0 0 1 0 0,0 1 0 0 0,0-1-1 0 0,-1 0 1 0 0,1 1 0 0 0,-1-1-1 0 0,1 1 1 0 0,-5-3 0 0 0,6 4-9 0 0,-1 0 1 0 0,1 1-1 0 0,0-1 1 0 0,-1 1 0 0 0,1-1-1 0 0,-1 1 1 0 0,1-1 0 0 0,-1 1-1 0 0,1 0 1 0 0,-1 0-1 0 0,1 0 1 0 0,-1 0 0 0 0,1 0-1 0 0,-1 0 1 0 0,1 0 0 0 0,-1 0-1 0 0,1 1 1 0 0,-1-1-1 0 0,1 1 1 0 0,-1-1 0 0 0,1 1-1 0 0,0-1 1 0 0,-1 1 0 0 0,1 0-1 0 0,0 0 1 0 0,0-1 0 0 0,-1 1-1 0 0,1 0 1 0 0,0 0-1 0 0,0 0 1 0 0,0 0 0 0 0,0 1-1 0 0,-1 1 1 0 0,-8 9 167 0 0,2 0 1 0 0,-1 1 0 0 0,-12 27-1 0 0,-13 46 119 0 0,29-70-381 0 0,-7 21 216 0 0,-9 47 1 0 0,9-29 9 0 0,-1 12 178 0 0,3 0-1 0 0,-2 74 1 0 0,12-112-273 0 0,4 41-1 0 0,-1-18-28 0 0,38 289-29 0 0,-36-313-57 0 0,1-1-1 0 0,1 0 0 0 0,1 0 1 0 0,1-1-1 0 0,25 49 1 0 0,-32-73-95 0 0,-2 0 59 0 0,1-1 0 0 0,-1 0 0 0 0,1 0 0 0 0,-1 0 0 0 0,1 0 0 0 0,-1 0 0 0 0,1-1 0 0 0,0 1 0 0 0,0 0 0 0 0,-1 0 0 0 0,1 0 0 0 0,0-1 0 0 0,0 1 0 0 0,0 0 0 0 0,0-1 0 0 0,0 1 0 0 0,0 0 0 0 0,0-1 0 0 0,0 1 0 0 0,1-1 0 0 0,1 1-64 0 0,-1 0-132 0 0,-2-1 186 0 0,0 0-1 0 0,0 0 1 0 0,0 1-1 0 0,0-1 1 0 0,1 0-1 0 0,-1 0 1 0 0,0 1-1 0 0,0-1 1 0 0,1 0-1 0 0,-1 0 1 0 0,0 0-1 0 0,0 0 1 0 0,1 1-1 0 0,-1-1 1 0 0,0 0-1 0 0,0 0 0 0 0,1 0 1 0 0,-1 0-1 0 0,0 0 1 0 0,1 0-1 0 0,-1 0 1 0 0,0 0-1 0 0,1 0 1 0 0,-1 0-1 0 0,0 0 1 0 0,1 0-1 0 0,-1 0 1 0 0,0 0-1 0 0,0 0 1 0 0,1 0-1 0 0,-1 0 1 0 0,0 0-1 0 0,1 0 1 0 0,-1-1-1 0 0,11-1-654 0 0,-8 1 414 0 0,-1 0-1 0 0,0 0 1 0 0,0 0 0 0 0,1-1-1 0 0,-1 1 1 0 0,0 0 0 0 0,0-1-1 0 0,0 0 1 0 0,-1 1 0 0 0,3-4 0 0 0,-1 3-49 0 0,10-9-1374 0 0</inkml:trace>
  <inkml:trace contextRef="#ctx0" brushRef="#br0" timeOffset="1">826 79 20127 0 0,'0'0'1826'0'0,"-1"2"-1504"0"0,-2 11-278 0 0,6-9-49 0 0,-2-3 2 0 0,2 8 3 0 0,-3-8 0 0 0,0 0 0 0 0,1 0 0 0 0,-1 0 0 0 0,0 0 0 0 0,0 0 0 0 0,1 0 0 0 0,-1 0 0 0 0,1 0 0 0 0,-1 0 0 0 0,1 0 0 0 0,0-1 0 0 0,0 2 0 0 0,5 5-3 0 0,0-1-1 0 0,-1 1 0 0 0,0 1 0 0 0,0-1 1 0 0,0 1-1 0 0,-1 0 0 0 0,0 0 0 0 0,-1 0 1 0 0,0 0-1 0 0,3 12 0 0 0,-1-4 237 0 0,4 18 151 0 0,-7-22-132 0 0,1 0 0 0 0,8 23 0 0 0,-6-23-27 0 0,-1 0 1 0 0,4 23-1 0 0,-6-21-100 0 0,-1-5 111 0 0,0 0-1 0 0,0 16 0 0 0,-1-24 574 0 0,1-3-678 0 0,1-5-116 0 0,-1-1 1 0 0,1 0-1 0 0,-1 0 0 0 0,-1-11 1 0 0,2-7-16 0 0,12-72 0 0 0,-12 90 0 0 0,-1 0 0 0 0,1 1 0 0 0,0-1 0 0 0,4-8 0 0 0,2-6 0 0 0,3-7 0 0 0,1-10 208 0 0,-11 36-184 0 0,-1 2-21 0 0,0 0-1 0 0,1 0 1 0 0,-1 0 0 0 0,0 0 0 0 0,1 1-1 0 0,-1-1 1 0 0,1 0 0 0 0,-1 0 0 0 0,1 0-1 0 0,0 1 1 0 0,-1-1 0 0 0,1 0 0 0 0,0 1-1 0 0,0-1 1 0 0,-1 0 0 0 0,3 0 0 0 0,1-4 1 0 0,24-21 49 0 0,-20 19-78 0 0,0 0 0 0 0,0 1 0 0 0,1 0 0 0 0,0 0 0 0 0,0 1 0 0 0,1 0 0 0 0,14-5 0 0 0,-14 6-44 0 0,-5 2 68 0 0,0 1 0 0 0,0-1 0 0 0,0 1 0 0 0,8 0 0 0 0,11-4-95 0 0,-23 5 86 0 0,0 0 1 0 0,0 0 0 0 0,0 0 0 0 0,0 0 0 0 0,0 0 0 0 0,-1 0 0 0 0,1 0 0 0 0,0 0-1 0 0,0 1 1 0 0,0-1 0 0 0,0 0 0 0 0,0 1 0 0 0,0-1 0 0 0,0 0 0 0 0,0 1-1 0 0,-1-1 1 0 0,1 1 0 0 0,0 0 0 0 0,1 0 0 0 0,7 4 88 0 0,-7-4-67 0 0,1 0 1 0 0,-1 0 0 0 0,1 0-1 0 0,-1 0 1 0 0,0 1 0 0 0,0-1-1 0 0,0 1 1 0 0,1-1 0 0 0,-1 1-1 0 0,-1 0 1 0 0,1 0 0 0 0,2 3-1 0 0,-1-2 2 0 0,-2 1 0 0 0,1-1-1 0 0,0 1 1 0 0,-1 0-1 0 0,0-1 1 0 0,1 1-1 0 0,-2 0 1 0 0,2 4-1 0 0,2 31 175 0 0,-2-23-42 0 0,4 22-1 0 0,-4-26-9 0 0,0 1 1 0 0,0 21-1 0 0,-2-22-23 0 0,1-1 0 0 0,0 0 0 0 0,4 17 0 0 0,13 51 183 0 0,-1-13-275 0 0,-16-49-414 0 0,-1-15 161 0 0,0 0 0 0 0,0 1 0 0 0,0-1-1 0 0,0 1 1 0 0,1-1 0 0 0,-1 0 0 0 0,2 5 0 0 0,-1-6 2 0 0,-1 1 1 0 0,1-1 0 0 0,-1 1-1 0 0,0-1 1 0 0,0 1-1 0 0,1-1 1 0 0,-1 1 0 0 0,0 0-1 0 0,0-1 1 0 0,-1 1-1 0 0,1-1 1 0 0,0 1-1 0 0,-1 2 1 0 0,0-1-1426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10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13360 0 0,'-2'1'1026'0'0,"-35"14"11996"0"0,39-14-12798 0 0,101 17 927 0 0,-29-14-839 0 0,109 10-20 0 0,-36-5-37 0 0,-20 1-115 0 0,210-11 0 0 0,-66-12 256 0 0,-181 8-202 0 0,53-1-158 0 0,-142 6 68 0 0,4 0 463 0 0,-3 0-1213 0 0,-14 0-13144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1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12752 0 0,'0'0'1157'0'0,"0"-1"-953"0"0,7-8-194 0 0,-6 8 20 0 0,0 0 0 0 0,0 0 0 0 0,-1 1-1 0 0,1-1 1 0 0,0 0 0 0 0,-1 0-1 0 0,1 0 1 0 0,0 0 0 0 0,-1 0-1 0 0,0 0 1 0 0,1 0 0 0 0,-1 0-1 0 0,0 0 1 0 0,1-3 0 0 0,-1 4-3 0 0,0 0 0 0 0,0 0-1 0 0,0 0 1 0 0,0-1 0 0 0,0 1 0 0 0,1 0 0 0 0,-1 0-1 0 0,0-1 1 0 0,0 1 0 0 0,0 0 0 0 0,0 0 0 0 0,0 0 0 0 0,0-1-1 0 0,1 1 1 0 0,-1 0 0 0 0,0 0 0 0 0,0 0 0 0 0,0 0-1 0 0,0 0 1 0 0,1-1 0 0 0,-1 1 0 0 0,0 0 0 0 0,0 0-1 0 0,0 0 1 0 0,1 0 0 0 0,-1 0 0 0 0,7-6 681 0 0,-7 6-568 0 0,0 0 0 0 0,0 0 0 0 0,0 0 0 0 0,0 0 0 0 0,0-1 0 0 0,1 1 0 0 0,-1 0 0 0 0,0 0 0 0 0,0 0 0 0 0,0 0 0 0 0,0 0 0 0 0,1-1-1 0 0,-1 1 1 0 0,0 0 0 0 0,0 0 0 0 0,0 0 0 0 0,1 0 0 0 0,-1 0 0 0 0,0 0 0 0 0,0 0 0 0 0,0 0 0 0 0,1 0 0 0 0,-1 0 0 0 0,0 0 0 0 0,0 0 0 0 0,0 0 0 0 0,1 0 0 0 0,-1 0 0 0 0,0 0 0 0 0,0 0 0 0 0,1 0 0 0 0,-1 0 0 0 0,0 0 0 0 0,0 0 0 0 0,0 0 0 0 0,1 1 0 0 0,-1-1 0 0 0,0 0 0 0 0,0 0 0 0 0,0 0 0 0 0,0 0 0 0 0,1 0 0 0 0,-1 0 0 0 0,0 1 0 0 0,0-1 0 0 0,0 0 0 0 0,11 15 1268 0 0,-9-9-1343 0 0,1-1 0 0 0,-1 0-1 0 0,0 1 1 0 0,2 9-1 0 0,3 24 492 0 0,-4-29-405 0 0,-1 1 0 0 0,0 0 0 0 0,-1 13 0 0 0,-1 20 293 0 0,3 103-216 0 0,-2-138-228 0 0,0 7 0 0 0,1 1 0 0 0,4 18 0 0 0,-5-30 15 0 0,1 0 0 0 0,-1 0 0 0 0,1 0 0 0 0,0 0 0 0 0,0-1 1 0 0,0 1-1 0 0,1-1 0 0 0,0 1 0 0 0,0-1 0 0 0,5 6 0 0 0,-5-8-15 0 0,-1 0 1 0 0,0 0-1 0 0,1 0 1 0 0,-1-1-1 0 0,1 1 1 0 0,0-1-1 0 0,0 0 1 0 0,0 1-1 0 0,-1-1 1 0 0,1 0-1 0 0,0-1 1 0 0,0 1-1 0 0,0-1 0 0 0,0 1 1 0 0,1-1-1 0 0,-1 0 1 0 0,0 0-1 0 0,6-1 1 0 0,30-3 50 0 0,0-2 0 0 0,40-11 0 0 0,66-19-1 0 0,-133 32-109 0 0,-4 0 3 0 0,-7 3-160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2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19 147 21911 0 0,'-2'-1'498'0'0,"-13"-5"676"0"0,14 5-646 0 0,2 0-341 0 0,8-21-164 0 0,-8 18-22 0 0,0 1 0 0 0,1 0 0 0 0,-1 0-1 0 0,1 0 1 0 0,-1 0 0 0 0,1 0 0 0 0,0 0 0 0 0,0 0 0 0 0,5-4 0 0 0,4-2-28 0 0,1 0-1 0 0,0 2 1 0 0,0-1-1 0 0,1 1 1 0 0,-1 1 0 0 0,2 1-1 0 0,-1 0 1 0 0,1 0-1 0 0,22-4 1 0 0,-13 5-136 0 0,0 1 0 0 0,0 1-1 0 0,0 1 1 0 0,0 1 0 0 0,28 3 0 0 0,-38-1 149 0 0,0 0 1 0 0,-1 1 0 0 0,0 0-1 0 0,0 1 1 0 0,0 1 0 0 0,0 0-1 0 0,11 7 1 0 0,-14-8 6 0 0,-1 2 1 0 0,0-1-1 0 0,0 2 0 0 0,0-1 1 0 0,-1 1-1 0 0,0 0 0 0 0,0 0 1 0 0,-1 0-1 0 0,9 14 0 0 0,-12-16 47 0 0,0 1-1 0 0,-1 0 1 0 0,0 0-1 0 0,0 0 1 0 0,0 0-1 0 0,-1 1 1 0 0,0-1-1 0 0,0 0 1 0 0,-1 1-1 0 0,0-1 1 0 0,0 0-1 0 0,-1 12 1 0 0,-1-3 93 0 0,-1 0-1 0 0,0-1 1 0 0,-1 1 0 0 0,-8 17 0 0 0,8-23 67 0 0,-2 1 0 0 0,1-1 0 0 0,-1 0 0 0 0,0-1 0 0 0,-10 11 0 0 0,7-8 559 0 0,-13 18 0 0 0,21-27-376 0 0,3-2-378 0 0,0 1 1 0 0,-1 0 0 0 0,1-1-1 0 0,-1 1 1 0 0,1 0 0 0 0,-1 0-1 0 0,0 0 1 0 0,3 2 0 0 0,4 2-48 0 0,4 1-18 0 0,0-1 1 0 0,0 0-1 0 0,1-1 0 0 0,19 3 1 0 0,54 4-67 0 0,-56-10 136 0 0,42-4-1 0 0,-17 0-90 0 0,151-6-2202 0 0,-132 5 1404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1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20215 0 0,'0'0'2167'0'0,"1"-1"-2088"0"0,5-2-83 0 0,-6 3 5 0 0,1-1 1 0 0,-1 1 0 0 0,1 0-1 0 0,-1 0 1 0 0,1-1 0 0 0,-1 1-1 0 0,1 0 1 0 0,-1 0 0 0 0,1 0-1 0 0,0 0 1 0 0,-1 0 0 0 0,1 0-1 0 0,-1 0 1 0 0,1 0 0 0 0,-1 0 0 0 0,1 0-1 0 0,-1 0 1 0 0,2 0 0 0 0,3 1 1270 0 0,-5 1-954 0 0,14 25 410 0 0,-11-22-678 0 0,0 0-1 0 0,0 1 1 0 0,-1-1 0 0 0,3 8-1 0 0,-3-2 137 0 0,0 0-1 0 0,0 19 1 0 0,0-4 89 0 0,3 62 113 0 0,4 28-161 0 0,6-8-36 0 0,27 144-245 0 0,-41-244-147 0 0,1-1 0 0 0,0 0-1 0 0,0 1 1 0 0,1-1 0 0 0,3 7-1 0 0,-5-13-427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13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8752 0 0,'0'0'673'0'0,"11"-1"5284"0"0,-9 1-5728 0 0,-1-1 1 0 0,0 1-1 0 0,1 0 0 0 0,-1-1 0 0 0,0 1 1 0 0,0 0-1 0 0,1 0 0 0 0,-1 0 0 0 0,0 0 0 0 0,1 0 1 0 0,-1 0-1 0 0,0 0 0 0 0,1 1 0 0 0,-1-1 1 0 0,0 0-1 0 0,0 1 0 0 0,1-1 0 0 0,-1 1 1 0 0,2 0-1 0 0,1 2 241 0 0,0-1 0 0 0,0 0 0 0 0,0 1 1 0 0,7 6-1 0 0,-6-3-351 0 0,0 0 0 0 0,0 0 0 0 0,0 0 0 0 0,6 14 0 0 0,2 2-54 0 0,7 10-6 0 0,25 52-1 0 0,0 17 422 0 0,-20-45 51 0 0,20 62-1 0 0,-26-65-367 0 0,16 63 106 0 0,-10-26-178 0 0,5 23-91 0 0,-10-44 0 0 0,17 112 0 0 0,-30-80 0 0 0,-5-53 0 0 0,-4 21 159 0 0,0-18 156 0 0,2-20-111 0 0,-2-1 1 0 0,-8 53 0 0 0,-2-12-65 0 0,8-43 57 0 0,-13 46 1 0 0,13-60-121 0 0,1-3 28 0 0,0 0 1 0 0,-1 0-1 0 0,-1 0 0 0 0,-8 17 1 0 0,-10 17 767 0 0,22-44-717 0 0,0 0-96 0 0,-2 5-67 0 0,2-5-79 0 0,-2-13-6109 0 0,-2 0-1960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15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1 614 9672 0 0,'0'4'19210'0'0,"108"-13"-18973"0"0,-28 4-229 0 0,90-5-8 0 0,-32 4 0 0 0,-76-1-3 0 0,40-2-58 0 0,-93 9 103 0 0,0-1-1 0 0,13-2 1 0 0,-12 1-537 0 0,0 1 0 0 0,0 0 0 0 0,0 1 1 0 0,13 0-1 0 0,-24-11-7690 0 0,-3-1 192 0 0</inkml:trace>
  <inkml:trace contextRef="#ctx0" brushRef="#br0" timeOffset="1">289 26 8752 0 0,'0'0'4289'0'0,"2"-1"-2432"0"0,0-1-1264 0 0,11-14 1186 0 0,-12 16-1466 0 0,-1-1-211 0 0,0 1 0 0 0,0 0 0 0 0,0 0-1 0 0,0 0 1 0 0,0-1 0 0 0,0 1 0 0 0,0 0-1 0 0,0 0 1 0 0,0 0 0 0 0,0-1-1 0 0,0 1 1 0 0,0 0 0 0 0,0 0 0 0 0,0 0-1 0 0,0-1 1 0 0,0 1 0 0 0,0 0 0 0 0,0 0-1 0 0,0 0 1 0 0,0-1 0 0 0,1 1-1 0 0,-1 0 1 0 0,0 0 0 0 0,0 0 0 0 0,0 0-1 0 0,0 0 1 0 0,0-1 0 0 0,0 1 0 0 0,1 0-1 0 0,-1 0 1 0 0,0 0 0 0 0,0 0-1 0 0,0 0 1 0 0,1 0 0 0 0,-1 0 0 0 0,0 0-1 0 0,0-1 1 0 0,0 1 0 0 0,0 0-1 0 0,1 0 1 0 0,-1 0 0 0 0,0 0 0 0 0,0 0-1 0 0,0 0 1 0 0,1 0 0 0 0,-1 0 0 0 0,0 0-1 0 0,0 0 1 0 0,0 0 0 0 0,1 1-1 0 0,-1-1 1 0 0,0 0 0 0 0,0 0 0 0 0,0 0-1 0 0,1 0 1 0 0,-1 0 0 0 0,0 0 0 0 0,0 0-1 0 0,0 0 1 0 0,0 1 0 0 0,1-1-1 0 0,-1 0 1 0 0,0 0 0 0 0,12 10 5632 0 0,-9-7-7378 0 0,-3-2 1722 0 0,8 13 29 0 0,-6-12-93 0 0,-1-1 0 0 0,1 1 0 0 0,-1 1 0 0 0,0-1 0 0 0,0 0 0 0 0,0 0 0 0 0,0 0 0 0 0,0 1-1 0 0,0 2 1 0 0,10 43 159 0 0,-8-35-138 0 0,0 1 0 0 0,0 0 0 0 0,0 22-1 0 0,6 124 124 0 0,-5 0-52 0 0,5 29-95 0 0,-8-141-11 0 0,11 68 0 0 0,-6-79 27 0 0,19 63-1 0 0,-19-85 13 0 0,-1-5-834 0 0,-9-16-1815 0 0,-4-5-6717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18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715 310 1376 0 0,'0'0'22463'0'0,"6"-10"-22040"0"0,-4 4-393 0 0,3-19 357 0 0,-2 14-167 0 0,-3 11-209 0 0,1-1-1 0 0,-1 0 0 0 0,0 0 0 0 0,0 0 1 0 0,1 1-1 0 0,-1-1 0 0 0,0 0 0 0 0,0 0 1 0 0,0 0-1 0 0,0 0 0 0 0,0 1 0 0 0,0-1 1 0 0,0 0-1 0 0,0 0 0 0 0,-1-1 0 0 0,-5-24 26 0 0,4 19 56 0 0,1 1 0 0 0,-1-1 0 0 0,0 1 0 0 0,0-1 0 0 0,-1 1 0 0 0,1 0 0 0 0,-1 0 0 0 0,-1 0 0 0 0,1 1 0 0 0,-6-7 0 0 0,0 3-92 0 0,-1 0 0 0 0,0 0 0 0 0,0 1 0 0 0,-1 1 0 0 0,1 0 0 0 0,-2 0 0 0 0,-21-9 0 0 0,9 4 0 0 0,15 7 0 0 0,0 0 0 0 0,0 1 0 0 0,-16-4 0 0 0,-7-5 4 0 0,27 11 3 0 0,0 0 1 0 0,-1-1-1 0 0,1 2 1 0 0,-1-1-1 0 0,1 0 1 0 0,-1 1 0 0 0,-11-1-1 0 0,-22-2-11 0 0,34 3 16 0 0,-1 0 1 0 0,1 0-1 0 0,-1 0 1 0 0,1 1 0 0 0,0 0-1 0 0,-1 0 1 0 0,1 0-1 0 0,-1 1 1 0 0,1 0 0 0 0,-1 0-1 0 0,-8 3 1 0 0,13-4-10 0 0,0 1 0 0 0,1-1 0 0 0,-1 0 0 0 0,0 0 0 0 0,0 1 0 0 0,0-1 0 0 0,1 0 0 0 0,-1 0-1 0 0,0 0 1 0 0,0 0 0 0 0,1 0 0 0 0,-1 0 0 0 0,0 0 0 0 0,0 0 0 0 0,0-1 0 0 0,1 1 0 0 0,-1 0 0 0 0,0 0 0 0 0,1-1 0 0 0,-1 1 0 0 0,0 0 0 0 0,0-1 0 0 0,1 1 0 0 0,-2-1 0 0 0,1 0-1 0 0,0 0-1 0 0,-1 0 1 0 0,1 1 0 0 0,0-1 0 0 0,-1 1-1 0 0,1-1 1 0 0,-1 1 0 0 0,1-1-1 0 0,-1 1 1 0 0,1 0 0 0 0,-1 0 0 0 0,1 0-1 0 0,-1 0 1 0 0,1 0 0 0 0,-1 0 0 0 0,1 0-1 0 0,-1 0 1 0 0,1 1 0 0 0,-1-1 0 0 0,1 0-1 0 0,-1 1 1 0 0,1 0 0 0 0,0-1-1 0 0,-2 2 1 0 0,-2 0 10 0 0,0 1-1 0 0,1 0 1 0 0,-1 1-1 0 0,1-1 1 0 0,0 1 0 0 0,-8 7-1 0 0,-10 10 36 0 0,13-12-28 0 0,0 0 0 0 0,1 0 0 0 0,0 1 0 0 0,0 0 0 0 0,1 1 0 0 0,-11 22 0 0 0,5-11-24 0 0,-2 6 115 0 0,2 1 0 0 0,1 1 0 0 0,-10 36-1 0 0,-3 7 143 0 0,23-65-249 0 0,0 0 0 0 0,0-1 0 0 0,1 1-1 0 0,-1 9 1 0 0,-3 17 49 0 0,0-8-48 0 0,2 1 0 0 0,-2 49 0 0 0,11 55-6 0 0,-4-95 3 0 0,12 61 63 0 0,-10-73-153 0 0,9 33-1 0 0,-3-19-11 0 0,-7-27 101 0 0,0 0 0 0 0,0-1 0 0 0,1 1 0 0 0,1-1 0 0 0,0 0 0 0 0,0 0 0 0 0,14 17 0 0 0,-14-21 0 0 0,-1 0 0 0 0,1-1 0 0 0,1 0 0 0 0,-1 0 0 0 0,1 0 0 0 0,0-1 0 0 0,0 0 0 0 0,0 0 0 0 0,0 0 0 0 0,1-1 0 0 0,-1 0 0 0 0,1 0 0 0 0,12 3 0 0 0,5-1 95 0 0,1-1 0 0 0,0-1-1 0 0,27 0 1 0 0,-19-2-38 0 0,-23 0-5 0 0,0 0 0 0 0,-1-1 0 0 0,1-1 0 0 0,11-1 0 0 0,110-17 436 0 0,-38 6-249 0 0,-89 13-165 0 0,1-1 1 0 0,-1 1-1 0 0,0 0 1 0 0,1 0-1 0 0,-1 0 1 0 0,7 1-1 0 0,-9 0 22 0 0,-1-1-16 0 0,4 0-53 0 0,-3 0 26 0 0,5 6 185 0 0,-5-4-2969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27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10592 0 0,'0'0'12814'0'0,"1"1"-12509"0"0,0 2-251 0 0,1 0 0 0 0,-1 0-1 0 0,-1 0 1 0 0,1 0 0 0 0,0-1 0 0 0,-1 1-1 0 0,1 0 1 0 0,-1 0 0 0 0,0 0-1 0 0,0 0 1 0 0,0 0 0 0 0,-1 0 0 0 0,0 4-1 0 0,1-4-10 0 0,0 0-1 0 0,-1 0 1 0 0,1 0 0 0 0,1 0-1 0 0,-1 0 1 0 0,0 0-1 0 0,2 3 1 0 0,-2-3 2 0 0,1 1 0 0 0,-1-1 0 0 0,1 1 0 0 0,-1-1 0 0 0,0 0 0 0 0,-1 4 0 0 0,-7 98 779 0 0,3-22-446 0 0,5-74-316 0 0,0 0 0 0 0,0 0 0 0 0,1 0 1 0 0,2 15-1 0 0,2 22 113 0 0,0 6-46 0 0,-3-41-122 0 0,0 1-1 0 0,-2 0 0 0 0,0 21 1 0 0,0-25 6 0 0,0 1 0 0 0,0 0 1 0 0,3 11-1 0 0,-2-12-10 0 0,0 1-1 0 0,-1-1 1 0 0,0 14 0 0 0,0-14 17 0 0,-1 1 0 0 0,2-1 0 0 0,1 13 0 0 0,-1-13 3 0 0,0 0-1 0 0,-1 0 1 0 0,-1 17-1 0 0,2-2-12 0 0,-1-18 1 0 0,0 0 0 0 0,1-1 0 0 0,-2 1 0 0 0,0 6 0 0 0,-3 1-1 0 0,0-6-24 0 0,3-5-70 0 0,10-8-5836 0 0,-5-5 4058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28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36 10592 0 0,'-26'34'11655'0'0,"28"-33"-11604"0"0,-1-1 0 0 0,0 1-1 0 0,0-1 1 0 0,0 1-1 0 0,0-1 1 0 0,0 1 0 0 0,1-1-1 0 0,-1 0 1 0 0,0 1 0 0 0,0-1-1 0 0,1 0 1 0 0,-1 0-1 0 0,0 0 1 0 0,3 0 0 0 0,-4 0-9 0 0,2 0 556 0 0,1 0-294 0 0,10 2 50 0 0,0-1 0 0 0,-1 0 1 0 0,1-1-1 0 0,20-3 0 0 0,56-12 324 0 0,-16 3-453 0 0,8-3 147 0 0,-8 1-114 0 0,-24 5-119 0 0,-26 5-66 0 0,-1 1-1 0 0,30-1 1 0 0,159 4 538 0 0,-120 0-2837 0 0,-81 4-861 0 0,6 0 1272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29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1 15632 0 0,'0'0'3767'0'0,"-8"0"-1055"0"0,6 0-2605 0 0,0 0 0 0 0,0 0-1 0 0,0 0 1 0 0,0 1 0 0 0,0-1-1 0 0,0 0 1 0 0,0 1 0 0 0,-4 1-1 0 0,5-1 374 0 0,0-1-429 0 0,-1 0 0 0 0,1-1 0 0 0,0 1 0 0 0,-1 0 0 0 0,1 1 0 0 0,0-1 0 0 0,-1 0 0 0 0,1 0 0 0 0,0 0 0 0 0,-1 1 0 0 0,1-1-1 0 0,0 1 1 0 0,0-1 0 0 0,-1 1 0 0 0,-1 1 0 0 0,-17 13 149 0 0,10-7-49 0 0,3-2-82 0 0,0 0 0 0 0,1 0 0 0 0,0 1 1 0 0,0 0-1 0 0,0 0 0 0 0,1 0 1 0 0,-8 15-1 0 0,-13 18 507 0 0,16-26-523 0 0,2 0 0 0 0,0 0 0 0 0,0 1-1 0 0,-7 23 1 0 0,1-5-89 0 0,-29 92 271 0 0,36-101-168 0 0,-4 16 156 0 0,-9 64 0 0 0,14-17-84 0 0,6-59-109 0 0,1-1 0 0 0,1 1 0 0 0,11 51 1 0 0,-12-70-35 0 0,3 8 4 0 0,1-1 1 0 0,11 28-1 0 0,-6-20 10 0 0,25 50 43 0 0,-32-68-111 0 0,0 0 0 0 0,1 1 0 0 0,0-1 0 0 0,0 0-1 0 0,0-1 1 0 0,0 1 0 0 0,8 6 0 0 0,-11-11 32 0 0,0 0 1 0 0,1 0-1 0 0,-1 0 0 0 0,1 0 1 0 0,-1-1-1 0 0,1 1 1 0 0,0 0-1 0 0,-1-1 0 0 0,1 1 1 0 0,-1-1-1 0 0,3 1 1 0 0,7 2-167 0 0,-10-3 99 0 0,0 1 0 0 0,1-1 0 0 0,-1 1 0 0 0,0-1 0 0 0,1 0-1 0 0,-1 0 1 0 0,0 0 0 0 0,1 0 0 0 0,-1 0 0 0 0,1 0 0 0 0,1-1 0 0 0,3 1-154 0 0,-2 0-111 0 0,0-1 0 0 0,0 1-1 0 0,0-1 1 0 0,-1 0-1 0 0,7-2 1 0 0,18-9-5992 0 0,-24 10 4856 0 0,14-6-4919 0 0</inkml:trace>
  <inkml:trace contextRef="#ctx0" brushRef="#br0" timeOffset="1">676 414 3224 0 0,'0'0'17743'0'0,"-1"2"-17612"0"0,0 1-114 0 0,0 0-1 0 0,1 0 1 0 0,-1 0 0 0 0,1 1-1 0 0,-1-1 1 0 0,1 0 0 0 0,0 0-1 0 0,1 0 1 0 0,-1 1 0 0 0,2 5-1 0 0,0 12 180 0 0,-2 248 2166 0 0,-5-219-2106 0 0,13-61-222 0 0,2-9 55 0 0,1-21 151 0 0,-8 26-187 0 0,1-1 0 0 0,1 0 0 0 0,1 1-1 0 0,0 0 1 0 0,11-18 0 0 0,-5 13-53 0 0,-7 10 0 0 0,1 1 0 0 0,0 1 0 0 0,1-1 0 0 0,14-14 0 0 0,-11 14-25 0 0,2 1 0 0 0,-1 0 0 0 0,1 1 0 0 0,0 0 0 0 0,1 1-1 0 0,21-8 1 0 0,-11 4-38 0 0,-17 7 30 0 0,-1 1 0 0 0,1-1 0 0 0,0 1 0 0 0,0 0 0 0 0,0 1 0 0 0,1-1 0 0 0,-1 1 0 0 0,10 0 0 0 0,-10 1 25 0 0,0 0 0 0 0,0 0 0 0 0,-1 1 0 0 0,1 0 0 0 0,0 0 0 0 0,0 0 0 0 0,8 4 0 0 0,-2 2 8 0 0,-8-4 8 0 0,0 1-1 0 0,0-1 0 0 0,-1 1 0 0 0,0 0 0 0 0,1 0 1 0 0,-1 0-1 0 0,-1 0 0 0 0,1 0 0 0 0,0 1 1 0 0,-1-1-1 0 0,0 1 0 0 0,0 0 0 0 0,2 9 1 0 0,0 5 50 0 0,-1 0 1 0 0,2 28 0 0 0,2 15 7 0 0,0-32-66 0 0,-2-13 0 0 0,2 23 0 0 0,-5-31-88 0 0,1 1 0 0 0,0-1 1 0 0,0 0-1 0 0,1 1 0 0 0,0-1 0 0 0,0-1 0 0 0,1 1 0 0 0,1-1 0 0 0,-1 0 0 0 0,1 0 0 0 0,1 0 0 0 0,-1-1 0 0 0,1 0 0 0 0,1-1 1 0 0,14 12-1 0 0,-20-18-199 0 0,-1 1 0 0 0,1 0 0 0 0,0-1 0 0 0,-1 1 0 0 0,1-1 0 0 0,0 0 0 0 0,0 1 0 0 0,-1-1 0 0 0,1 0 0 0 0,0 0 0 0 0,0 0 0 0 0,-1 0 0 0 0,4-1 0 0 0,3-2-6736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30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14832 0 0,'0'0'4071'0'0,"2"1"-3592"0"0,5 1-232 0 0,-1 1 0 0 0,0 0 0 0 0,0 0 0 0 0,0 0-1 0 0,0 1 1 0 0,0 0 0 0 0,-1 0 0 0 0,0 0 0 0 0,7 8 0 0 0,-1-1-25 0 0,-1 0 1 0 0,-1 0-1 0 0,12 19 1 0 0,89 162 297 0 0,-83-142-346 0 0,-2 0 0 0 0,23 74 0 0 0,-35-89-40 0 0,-1 0 0 0 0,-3 0 0 0 0,11 68 0 0 0,-18-74 72 0 0,-1 1-1 0 0,-4 39 0 0 0,-2-38 373 0 0,-13 47-1 0 0,12-59-362 0 0,0-1 1 0 0,-2 1-1 0 0,-10 19 0 0 0,12-28-112 0 0,2 1 0 0 0,-1-1-1 0 0,2 1 1 0 0,-1 1 0 0 0,-2 20-1 0 0,3-27-102 0 0,0 1 0 0 0,0 0 0 0 0,0-1 0 0 0,-6 8 0 0 0,2-7-13 0 0,6-5-58 0 0</inkml:trace>
  <inkml:trace contextRef="#ctx0" brushRef="#br0" timeOffset="1">914 612 10592 0 0,'0'0'10625'0'0,"8"-1"-9868"0"0,6 0-133 0 0,0 0 0 0 0,0 1 0 0 0,0 1 0 0 0,19 3 0 0 0,1-1-153 0 0,11 2 70 0 0,24 1 0 0 0,45 2-53 0 0,-17-2-416 0 0,-1-1-328 0 0,-73-4 58 0 0,27-1-256 0 0,-46 0-7 0 0,-1 0 0 0 0,1-1 1 0 0,-1 1-1 0 0,1-1 0 0 0,-1 0 1 0 0,1 0-1 0 0,-1 0 0 0 0,0-1 1 0 0,1 1-1 0 0,2-3 0 0 0,4-1-7402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31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28 6448 0 0,'-7'7'229'0'0,"0"0"0"0"0,-16 20 11550 0 0,27-30-11704 0 0,-1 1 1 0 0,1-1-1 0 0,0 1 0 0 0,0 0 1 0 0,1 0-1 0 0,-1 1 1 0 0,0-1-1 0 0,8-1 1 0 0,17-7 47 0 0,-14 3 324 0 0,0 1 0 0 0,1 0-1 0 0,0 2 1 0 0,0-1 0 0 0,0 2-1 0 0,1 0 1 0 0,-1 1 0 0 0,32 0-1 0 0,6 3 820 0 0,-33-1-589 0 0,39 5 0 0 0,86 28 563 0 0,-72-16-1252 0 0,-5-4-560 0 0,-65-13 367 0 0,0 0-1 0 0,-1 0 1 0 0,1 0-1 0 0,0-1 0 0 0,0 1 1 0 0,-1-1-1 0 0,1 0 1 0 0,-1 0-1 0 0,1 0 1 0 0,-1 0-1 0 0,6-3 1 0 0,-2 0-471 0 0,-1 0 1 0 0,1-1 0 0 0,-1 1 0 0 0,8-9 0 0 0,13-13-1235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31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536 53 16328 0 0,'0'0'6439'0'0,"-2"1"-6199"0"0,0 3-172 0 0,0-1-1 0 0,1 0 1 0 0,-1 1-1 0 0,1-1 0 0 0,0 1 1 0 0,0-1-1 0 0,0 1 1 0 0,1 0-1 0 0,-1-1 1 0 0,1 1-1 0 0,0 0 0 0 0,0 0 1 0 0,0 4-1 0 0,1 5-9 0 0,0 0-1 0 0,6 21 0 0 0,-2-5 199 0 0,4 57 0 0 0,-6-56-68 0 0,5 128 132 0 0,-3-25 576 0 0,-4-101-618 0 0,0-16-221 0 0,2 22 0 0 0,2-5-32 0 0,-4-21-9 0 0,0 0-1 0 0,5 17 1 0 0,0-5 22 0 0,1 5-142 0 0,-7-27-4 0 0,4-5-4288 0 0,5-6-1569 0 0,-4-3-923 0 0</inkml:trace>
  <inkml:trace contextRef="#ctx0" brushRef="#br0" timeOffset="1">1 92 16871 0 0,'0'0'1528'0'0,"1"-1"-1254"0"0,3-2-244 0 0,-1 0-1 0 0,1 0 1 0 0,-1-1 0 0 0,5-5 0 0 0,12-12 587 0 0,-13 16-375 0 0,0-1 0 0 0,1 2-1 0 0,-1-1 1 0 0,1 1-1 0 0,0 0 1 0 0,0 0 0 0 0,0 1-1 0 0,1 0 1 0 0,-1 1-1 0 0,1 0 1 0 0,0 0 0 0 0,-1 0-1 0 0,1 2 1 0 0,10-1-1 0 0,17 3 624 0 0,-1 1 0 0 0,36 9 0 0 0,-20-4-304 0 0,-32-3-481 0 0,0 0 0 0 0,31 12 0 0 0,-11-3 28 0 0,23 10 13 0 0,25 8-161 0 0,-77-29-57 0 0,0-1-1 0 0,0 0 1 0 0,1 0-1 0 0,-1-1 1 0 0,1 0-1 0 0,15-2 1 0 0,-13 0-443 0 0,-1-1 1 0 0,1-1-1 0 0,16-5 0 0 0,-23 5-346 0 0,0 1-1 0 0,1-1 0 0 0,-1 0 1 0 0,8-6-1 0 0,2-3-6327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23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18 346 15520 0 0,'-1'-1'712'0'0,"-2"-6"-508"0"0,0-1 1 0 0,1 1 0 0 0,-1 0 0 0 0,1-1-1 0 0,1 1 1 0 0,-2-13 0 0 0,4 18-44 0 0,0 1 1 0 0,0-1-1 0 0,0 0 1 0 0,0 1-1 0 0,0 0 1 0 0,0-1-1 0 0,0 1 1 0 0,1-1-1 0 0,-1 1 1 0 0,0 0-1 0 0,1 0 1 0 0,-1 0 0 0 0,3-1-1 0 0,-2 1-108 0 0,0 0 0 0 0,0 0 0 0 0,0 0 0 0 0,0 0 0 0 0,0 1 0 0 0,1-1 0 0 0,-1 0 0 0 0,0 1 0 0 0,0 0 0 0 0,1 0 0 0 0,-1 0 0 0 0,0 0 0 0 0,1 0 0 0 0,-1 0 0 0 0,0 0 0 0 0,0 1 0 0 0,5 1 0 0 0,-4-1-23 0 0,1 1 1 0 0,-1 0-1 0 0,1 0 0 0 0,-1 0 0 0 0,0 0 0 0 0,0 0 1 0 0,0 1-1 0 0,0 0 0 0 0,4 4 0 0 0,1 4 4 0 0,0 0 0 0 0,-1 1 0 0 0,0 0-1 0 0,-1 0 1 0 0,5 13 0 0 0,6 19 62 0 0,-3 1 0 0 0,-1 1 0 0 0,10 68-1 0 0,1 143 168 0 0,-22-220-211 0 0,15 159 224 0 0,-11-162-180 0 0,2-1 0 0 0,1 0 0 0 0,15 35 0 0 0,-20-58-53 0 0,0-1-1 0 0,1 0 0 0 0,0-1 0 0 0,0 1 0 0 0,0-1 1 0 0,1 0-1 0 0,1 0 0 0 0,-1-1 0 0 0,14 11 1 0 0,-16-14 1 0 0,0 0 1 0 0,1-1 0 0 0,-1 0 0 0 0,1 0-1 0 0,0-1 1 0 0,0 1 0 0 0,0-1-1 0 0,0 0 1 0 0,1 0 0 0 0,-1-1 0 0 0,0 1-1 0 0,1-1 1 0 0,-1-1 0 0 0,1 1-1 0 0,0-1 1 0 0,-1 0 0 0 0,1 0 0 0 0,8-1-1 0 0,-3-2 27 0 0,1 0-1 0 0,-1-1 1 0 0,0 0-1 0 0,0-1 1 0 0,0 0-1 0 0,-1-1 1 0 0,1 0-1 0 0,-1 0 0 0 0,10-10 1 0 0,8-9 154 0 0,39-43-1 0 0,-61 62-194 0 0,24-29 85 0 0,-1-1 1 0 0,-2-2-1 0 0,-1-1 0 0 0,24-50 0 0 0,-3 6-115 0 0,26-53 0 0 0,-49 77-10 0 0,17-34-96 0 0,107-256-290 0 0,-101 242 332 0 0,-11 31 64 0 0,-19 42 1 0 0,-13 27 12 0 0,0 0 0 0 0,0 0 0 0 0,-1 0 0 0 0,0-1 0 0 0,1-8 0 0 0,-3 14-1 0 0,0-2 13 0 0,10-6-5 0 0,-8 26-785 0 0,11 38-2164 0 0,-9-15-4952 0 0</inkml:trace>
  <inkml:trace contextRef="#ctx0" brushRef="#br0" timeOffset="1">13 790 22319 0 0,'0'0'81'0'0,"-1"0"-1"0"0,1 0 1 0 0,0 0 0 0 0,-1 0-1 0 0,1 0 1 0 0,-1 0-1 0 0,1 0 1 0 0,0-1-1 0 0,-1 1 1 0 0,1 0 0 0 0,0 0-1 0 0,-1 0 1 0 0,1-1-1 0 0,0 1 1 0 0,-1 0-1 0 0,1 0 1 0 0,0-1 0 0 0,0 1-1 0 0,-1 0 1 0 0,1-1-1 0 0,0 0-48 0 0,0 0-1 0 0,0 0 0 0 0,0 0 1 0 0,1 0-1 0 0,-1 0 0 0 0,0 0 1 0 0,1 1-1 0 0,-1-1 1 0 0,1 0-1 0 0,-1 0 0 0 0,1 0 1 0 0,-1 0-1 0 0,1 1 0 0 0,-1-1 1 0 0,1 0-1 0 0,0 0 0 0 0,-1 1 1 0 0,1-1-1 0 0,0 0 1 0 0,0 1-1 0 0,0-1 0 0 0,-1 1 1 0 0,3-1-1 0 0,1-3-28 0 0,11-6-10 0 0,0 0 1 0 0,0 0-1 0 0,20-8 0 0 0,52-20-141 0 0,-79 35 133 0 0,41-15-46 0 0,82-18 1 0 0,52 1-82 0 0,-60 16-1107 0 0,1 6 0 0 0,1 5 0 0 0,186 12 0 0 0,-248 4-382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32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0 18919 0 0,'0'0'4055'0'0,"-1"0"-3570"0"0,-3 0-398 0 0,0 1-1 0 0,1-1 1 0 0,-1 1-1 0 0,0 0 1 0 0,1 0-1 0 0,-1 0 0 0 0,1 0 1 0 0,0 1-1 0 0,-1-1 1 0 0,1 1-1 0 0,0 0 1 0 0,0 0-1 0 0,0 0 1 0 0,0 0-1 0 0,0 1 0 0 0,1-1 1 0 0,-1 1-1 0 0,1 0 1 0 0,-1-1-1 0 0,1 1 1 0 0,0 0-1 0 0,-3 7 0 0 0,-3 6 62 0 0,0 0 0 0 0,2 0 0 0 0,-8 28 0 0 0,9-28 23 0 0,-5 21-38 0 0,2 1-1 0 0,-7 74 1 0 0,9 79 282 0 0,9-133-340 0 0,19 102-1 0 0,-13-105-79 0 0,14 101 157 0 0,6-26-22 0 0,-18-88-258 0 0,-8-27 96 0 0,1 0 0 0 0,1-1 0 0 0,0 1 1 0 0,1-1-1 0 0,1 0 0 0 0,0 0 0 0 0,1-1 1 0 0,0 0-1 0 0,13 15 0 0 0,-20-27-51 0 0,0 1-1 0 0,1-1 1 0 0,-1 0-1 0 0,1 0 1 0 0,-1 0 0 0 0,1 1-1 0 0,0-2 1 0 0,-1 1-1 0 0,1 0 1 0 0,0 0-1 0 0,0 0 1 0 0,-1-1-1 0 0,1 1 1 0 0,0-1 0 0 0,0 0-1 0 0,0 1 1 0 0,0-1-1 0 0,0 0 1 0 0,0 0-1 0 0,0 0 1 0 0,-1-1-1 0 0,1 1 1 0 0,0 0 0 0 0,0-1-1 0 0,0 1 1 0 0,2-1-1 0 0,0-1-254 0 0,0 0 0 0 0,0 0 0 0 0,0 0 0 0 0,0-1 0 0 0,0 1 1 0 0,0-1-1 0 0,-1 0 0 0 0,1 0 0 0 0,-1 0 0 0 0,3-4 0 0 0,0 1-127 0 0,-1 0-154 0 0,0 0 0 0 0,-1 0 0 0 0,8-13-1 0 0,10-26-936 0 0,-3 1-3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34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13448 0 0,'0'0'1216'0'0,"0"-8"-976"0"0,2 3-62 0 0,-1 1 0 0 0,1-1 1 0 0,0 1-1 0 0,0-1 1 0 0,3-4-1 0 0,7-17 851 0 0,-11 25-788 0 0,-1 0-1 0 0,0 0 0 0 0,0 0 0 0 0,0 1 0 0 0,1-1 0 0 0,-1 0 0 0 0,0 0 1 0 0,1 0-1 0 0,-1 1 0 0 0,1-1 0 0 0,-1 0 0 0 0,1 0 0 0 0,-1 1 0 0 0,1-1 1 0 0,-1 0-1 0 0,1 1 0 0 0,0-1 0 0 0,-1 1 0 0 0,1-1 0 0 0,0 1 0 0 0,1-1 0 0 0,-1 0-157 0 0,0 1-1 0 0,0 0 0 0 0,-1 0 0 0 0,1 0 0 0 0,0 0 0 0 0,0 0 0 0 0,0 0 0 0 0,0 1 0 0 0,0-1 0 0 0,0 0 0 0 0,-1 0 0 0 0,1 1 1 0 0,0-1-1 0 0,0 0 0 0 0,0 1 0 0 0,-1-1 0 0 0,2 2 0 0 0,1 0-37 0 0,0 0-1 0 0,0 1 1 0 0,0 0 0 0 0,0-1 0 0 0,-1 1-1 0 0,1 0 1 0 0,-1 0 0 0 0,0 1 0 0 0,2 2-1 0 0,2 8 54 0 0,0 1 0 0 0,-1-1 0 0 0,-1 1 0 0 0,0 0 0 0 0,3 24 0 0 0,2 32 262 0 0,8 61 272 0 0,-15-128-588 0 0,-2-3-25 0 0,1 0 1 0 0,-1 0-1 0 0,0 0 0 0 0,1 0 0 0 0,-1 0 1 0 0,0 0-1 0 0,0 0 0 0 0,1 0 0 0 0,-1 0 1 0 0,0 0-1 0 0,0 0 0 0 0,0 0 0 0 0,0 0 1 0 0,0 0-1 0 0,-1 2 0 0 0,1-2-57 0 0,8-5 90 0 0,-4 0-51 0 0,-1 0 1 0 0,0 0-1 0 0,-1 0 1 0 0,1 0 0 0 0,-1 0-1 0 0,1-1 1 0 0,-1 1 0 0 0,-1-1-1 0 0,1 1 1 0 0,1-8-1 0 0,5-11 0 0 0,10-25-53 0 0,20-42 63 0 0,-32 77-6 0 0,1 1 0 0 0,1-1 0 0 0,0 1 0 0 0,16-18 0 0 0,-19 25-17 0 0,0 1-1 0 0,-1 0 0 0 0,2 0 1 0 0,-1 1-1 0 0,0-1 1 0 0,1 1-1 0 0,11-4 0 0 0,1-2-128 0 0,-15 8 160 0 0,1-1 0 0 0,0 1 0 0 0,-1 0 0 0 0,1 1 0 0 0,0-1 0 0 0,0 1 0 0 0,0-1 0 0 0,6 1 0 0 0,11-1 32 0 0,-12 9-441 0 0,-2-5 267 0 0,-6-2 106 0 0,1-1 1 0 0,0 1-1 0 0,-1 0 1 0 0,1 0-1 0 0,0 0 1 0 0,-1 1-1 0 0,0-1 1 0 0,1 0-1 0 0,-1 1 1 0 0,1-1-1 0 0,-1 0 1 0 0,2 3-1 0 0,7 11 346 0 0,-7-11-279 0 0,0 0 1 0 0,0 1-1 0 0,0-1 1 0 0,0 1-1 0 0,-1 0 0 0 0,0 0 1 0 0,2 6-1 0 0,10 55 100 0 0,-12-56-103 0 0,0-1 0 0 0,1 0-1 0 0,6 15 1 0 0,5 17 160 0 0,26 100-581 0 0,-34-124-582 0 0,2 2-810 0 0,-5-4-4666 0 0,1-3-967 0 0</inkml:trace>
  <inkml:trace contextRef="#ctx0" brushRef="#br0" timeOffset="1">9 762 7368 0 0,'-5'6'16495'0'0,"6"-6"-16432"0"0,0 0 1 0 0,1-1-1 0 0,-1 1 0 0 0,0 0 0 0 0,0-1 0 0 0,0 1 0 0 0,0-1 1 0 0,0 0-1 0 0,0 1 0 0 0,0-1 0 0 0,0 0 0 0 0,1-1 0 0 0,2 0 50 0 0,-1 1-62 0 0,0-1 1 0 0,0 1 0 0 0,1 1-1 0 0,-1-1 1 0 0,0 0 0 0 0,5 1-1 0 0,8-3 220 0 0,-3 1 37 0 0,0 0 1 0 0,23 1 0 0 0,3-1-209 0 0,8-1-13 0 0,-1 2 0 0 0,53 7 1 0 0,-58-4-94 0 0,125 13 202 0 0,-110-12-144 0 0,42 5-28 0 0,-96-7-24 0 0,12 1-8 0 0,1-1 1 0 0,22-1 0 0 0,-35 0-104 0 0,-7-8-7460 0 0</inkml:trace>
  <inkml:trace contextRef="#ctx0" brushRef="#br0" timeOffset="2">242 1109 3224 0 0,'1'-3'240'0'0,"5"-11"-206"0"0,-4 12 13 0 0,-1-1 1 0 0,0 0-1 0 0,0 1 0 0 0,0-1 1 0 0,0 0-1 0 0,1-3 0 0 0,-1 0 1088 0 0,1 1-1 0 0,0-1 1 0 0,0 1 0 0 0,0 0-1 0 0,4-6 1 0 0,2-6 4242 0 0,-2 8-444 0 0,-5 9-4773 0 0,0 0 0 0 0,-1-1 0 0 0,1 1 0 0 0,0 0 0 0 0,-1 0 0 0 0,1 0 0 0 0,0 0 0 0 0,0 0 0 0 0,-1 0 0 0 0,1 0 0 0 0,0 0 0 0 0,-1 0 0 0 0,1 0 0 0 0,0 0 0 0 0,-1 1 0 0 0,1-1-1 0 0,0 0 1 0 0,-1 0 0 0 0,1 1 0 0 0,0-1 0 0 0,-1 0 0 0 0,2 2 0 0 0,-1-1-41 0 0,1 0 0 0 0,-1 1 0 0 0,0-1 1 0 0,1 1-1 0 0,-1-1 0 0 0,0 1 0 0 0,0 0 0 0 0,1 2 0 0 0,1 2-33 0 0,-1 0 0 0 0,0 0 0 0 0,0 0-1 0 0,2 10 1 0 0,5 62 426 0 0,1-9-184 0 0,-9-52-230 0 0,1 0-1 0 0,1-1 0 0 0,1 0 0 0 0,0 1 0 0 0,1-1 0 0 0,10 23 0 0 0,-12-34-113 0 0,0 1 1 0 0,1 0-1 0 0,-1-1 0 0 0,1 0 1 0 0,0 0-1 0 0,1 0 0 0 0,-1 0 0 0 0,1-1 1 0 0,0 0-1 0 0,0 1 0 0 0,1-2 1 0 0,-1 1-1 0 0,1-1 0 0 0,0 0 0 0 0,0 0 1 0 0,0 0-1 0 0,0-1 0 0 0,0 0 1 0 0,0 0-1 0 0,1-1 0 0 0,-1 0 0 0 0,1 0 1 0 0,-1 0-1 0 0,1-1 0 0 0,-1 0 1 0 0,1 0-1 0 0,12-2 0 0 0,1-1-53 0 0,-13 2 32 0 0,-1 0 1 0 0,1 0 0 0 0,13-5 0 0 0,15-6-90 0 0,-27 10 79 0 0,0 0-1 0 0,0-1 1 0 0,-1 0-1 0 0,1 0 1 0 0,-1-1 0 0 0,10-6-1 0 0,-17 9 48 0 0,5-2-148 0 0,0 0 0 0 0,-1-1 0 0 0,0 0 0 0 0,1 0 0 0 0,-1 0 0 0 0,-1-1 0 0 0,6-6 0 0 0,-9 10 14 0 0,1-1 0 0 0,0 1 0 0 0,0-1 1 0 0,-1 0-1 0 0,1 1 0 0 0,-1-1 0 0 0,1 0 0 0 0,-1 1 0 0 0,0-1 0 0 0,1 0 0 0 0,-1 1 0 0 0,0-1 0 0 0,0 0 0 0 0,0 0 0 0 0,-1 1 0 0 0,1-4 1 0 0,-2 0-604 0 0,0 0 0 0 0,0 0 0 0 0,0 1 0 0 0,-4-7 1 0 0,1 2-1081 0 0,-2-3-61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35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1158 22487 0 0,'0'11'135'0'0,"1"-4"397"0"0,-1 1-1 0 0,-1 0 0 0 0,-2 14 0 0 0,3-19-340 0 0,0 3-271 0 0,0-1 0 0 0,1 0 0 0 0,0 0 1 0 0,0 0-1 0 0,0 0 0 0 0,0 0 0 0 0,4 7 0 0 0,3 13-300 0 0,0-1 365 0 0,-7-20 90 0 0,1 0 0 0 0,-1 1 0 0 0,0-1 0 0 0,1 6 0 0 0,17 93 989 0 0,-10-56-344 0 0,-3-23-416 0 0,-4-12-209 0 0,1 0 1 0 0,0 12 0 0 0,2 17 155 0 0,12 48 0 0 0,-5-32-147 0 0,5 1-534 0 0,-9-45-342 0 0,-3-6-581 0 0,-5-7 1127 0 0,1-1 0 0 0,0 1 1 0 0,-1 0-1 0 0,1 0 1 0 0,0 0-1 0 0,-1 0 1 0 0,1 0-1 0 0,0-1 1 0 0,-1 1-1 0 0,1 0 0 0 0,-1 0 1 0 0,1-1-1 0 0,-1 1 1 0 0,2-1-1 0 0,6-5-1672 0 0</inkml:trace>
  <inkml:trace contextRef="#ctx0" brushRef="#br0" timeOffset="1">439 0 18975 0 0,'0'0'3472'0'0,"10"12"-3045"0"0,33 15 340 0 0,-23-14-257 0 0,-18-12-482 0 0,1 1-1 0 0,-1-1 1 0 0,1 1-1 0 0,-1-1 1 0 0,1 1 0 0 0,-1 0-1 0 0,0 0 1 0 0,3 3-1 0 0,12 18 67 0 0,-1 0 0 0 0,0 2 0 0 0,-2-1 0 0 0,-1 2 0 0 0,-1 0 0 0 0,-1 0 0 0 0,8 31 0 0 0,52 201-94 0 0,-50-192 0 0 0,6 19 0 0 0,3 25 0 0 0,-26-93 13 0 0,28 160 204 0 0,-20-86 368 0 0,-6-56-467 0 0,-1 0 0 0 0,-2-1 1 0 0,-2 51-1 0 0,-3-53-118 0 0,-2 20 70 0 0,-1-19 50 0 0,3-16 36 0 0,-8 29 0 0 0,-9 37 1086 0 0,15-63-1114 0 0,-4 2-64 0 0,7-15-83 0 0,1-5-70 0 0,9-12-6360 0 0,-3-5 4750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36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1 395 17935 0 0,'0'0'4976'0'0,"2"0"-4756"0"0,34 0 699 0 0,0 2 0 0 0,53 10-1 0 0,15 1-397 0 0,-30-5-290 0 0,9 1-105 0 0,114-3 0 0 0,-179-9-322 0 0,-17 3 92 0 0,1 0-62 0 0,0-1-40 0 0,0 1 0 0 0,0 0 0 0 0,0 0 0 0 0,-1-1 0 0 0,1 1 0 0 0,0-1 1 0 0,0 1-1 0 0,-1-1 0 0 0,1 0 0 0 0,-1 0 0 0 0,1 0 0 0 0,0 0 1 0 0,-1 0-1 0 0,0 0 0 0 0,1 0 0 0 0,-1 0 0 0 0,0-1 0 0 0,1 1 1 0 0,-1 0-1 0 0,0-1 0 0 0,0 1 0 0 0,0-1 0 0 0,0 1 0 0 0,0-1 1 0 0,0-3-1 0 0,3-5-1532 0 0</inkml:trace>
  <inkml:trace contextRef="#ctx0" brushRef="#br0" timeOffset="1">294 1 18223 0 0,'0'0'2863'0'0,"0"8"-2092"0"0,2 4-386 0 0,-1 1 0 0 0,2-1 0 0 0,0 0 0 0 0,0-1 0 0 0,1 1 1 0 0,0 0-1 0 0,11 19 0 0 0,-6-14-46 0 0,10 34-1 0 0,-1 7 163 0 0,-9-32-404 0 0,-1 0 1 0 0,4 32 0 0 0,-5 1 21 0 0,4 26 55 0 0,1 4 96 0 0,2 5-75 0 0,-10-65-154 0 0,2 38 0 0 0,-3-29 357 0 0,-3-30-403 0 0,2-1 1 0 0,-1 0-1 0 0,1 0 0 0 0,0 0 1 0 0,4 9-1 0 0,-6-15-29 0 0,0-1-1 0 0,1 1 0 0 0,-1 0 1 0 0,1-1-1 0 0,-1 1 0 0 0,0 0 1 0 0,1-1-1 0 0,-1 1 0 0 0,1-1 1 0 0,0 1-1 0 0,-1-1 0 0 0,1 1 1 0 0,0-1-1 0 0,-1 1 1 0 0,1-1-1 0 0,0 1 0 0 0,1 0-116 0 0,0 1-710 0 0,9-8-5966 0 0,-8 4 4815 0 0,11-7-5399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39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78 7832 0 0,'0'0'15065'0'0,"-1"1"-14828"0"0,-5 9-69 0 0,-1-1 0 0 0,0 0 0 0 0,-1 0 0 0 0,1-1 0 0 0,-2 0 0 0 0,1-1 0 0 0,-18 13 0 0 0,19-15-129 0 0,0-1 0 0 0,-1 0 1 0 0,0 0-1 0 0,1 0 0 0 0,-1-1 0 0 0,-1 0 0 0 0,1-1 1 0 0,0 0-1 0 0,0 0 0 0 0,-1-1 0 0 0,-9 1 1 0 0,14-2-28 0 0,0 0 1 0 0,1 0-1 0 0,-1 0 1 0 0,0 0-1 0 0,1-1 1 0 0,-1 0-1 0 0,1 1 1 0 0,-1-1-1 0 0,1-1 1 0 0,-1 1-1 0 0,1 0 1 0 0,-7-4-1 0 0,6-1 31 0 0,-3-5 358 0 0,6 10-371 0 0,0 0 1 0 0,0 0-1 0 0,0-1 1 0 0,0 1-1 0 0,0 0 1 0 0,0-1 0 0 0,0 1-1 0 0,1 0 1 0 0,-1-1-1 0 0,1 1 1 0 0,-1-1-1 0 0,1 0 1 0 0,-1 1-1 0 0,1-1 1 0 0,0 1 0 0 0,0-1-1 0 0,0 1 1 0 0,0-3-1 0 0,1-3-105 0 0,1 0 0 0 0,0 0 0 0 0,0 0-1 0 0,1 1 1 0 0,0-1 0 0 0,0 1 0 0 0,0 0-1 0 0,1-1 1 0 0,0 2 0 0 0,0-1 0 0 0,9-9 0 0 0,-8 10 33 0 0,1 0 0 0 0,-1 0 0 0 0,1 1 0 0 0,0 0 0 0 0,0 0 0 0 0,1 1 1 0 0,-1-1-1 0 0,1 2 0 0 0,0-1 0 0 0,0 1 0 0 0,13-3 0 0 0,-13 3-9 0 0,-1 1 0 0 0,1 0-1 0 0,-1 1 1 0 0,1 0-1 0 0,0 0 1 0 0,-1 0 0 0 0,1 1-1 0 0,-1 0 1 0 0,1 0 0 0 0,-1 0-1 0 0,1 1 1 0 0,-1 0 0 0 0,8 4-1 0 0,-11-4 5 0 0,1 1 1 0 0,-1 0-1 0 0,0 0 0 0 0,0 0 0 0 0,0 1 0 0 0,0-1 0 0 0,0 0 0 0 0,-1 1 0 0 0,1 0 0 0 0,-1 0 1 0 0,0 0-1 0 0,2 7 0 0 0,2 4-42 0 0,-1 0 0 0 0,3 17 0 0 0,-4-15 66 0 0,-1 0-1 0 0,0 0 1 0 0,-1 0 0 0 0,-1 0-1 0 0,-1 0 1 0 0,-3 29-1 0 0,-3-13 198 0 0,-1-1-1 0 0,-1 0 1 0 0,-1 0 0 0 0,-23 50-1 0 0,21-59 12 0 0,0-1 0 0 0,-2 0 0 0 0,0-1 0 0 0,-2 0 0 0 0,0-1 0 0 0,-2 0 0 0 0,-32 30 0 0 0,43-45-66 0 0,-13 9 308 0 0,18-14 273 0 0,1-1-698 0 0,-1-1 0 0 0,1 0 0 0 0,1 0 0 0 0,-1 0 1 0 0,0 0-1 0 0,0 0 0 0 0,1 1 0 0 0,-1-1 1 0 0,1 0-1 0 0,-1 0 0 0 0,1 0 0 0 0,0 1 0 0 0,0-1 1 0 0,0 1-1 0 0,0-1 0 0 0,2-2 0 0 0,21-25-43 0 0,-19 25 55 0 0,1-3-19 0 0,1 0 0 0 0,0 0 0 0 0,1 1 0 0 0,0 0 1 0 0,0 1-1 0 0,0 0 0 0 0,0 0 0 0 0,1 0 0 0 0,0 1 0 0 0,0 1 0 0 0,0-1 0 0 0,18-3 0 0 0,-25 7 8 0 0,2-2-22 0 0,0 1 0 0 0,0 0 1 0 0,1 0-1 0 0,-1 1 0 0 0,0-1 1 0 0,0 1-1 0 0,1 0 1 0 0,-1 0-1 0 0,0 1 0 0 0,1-1 1 0 0,-1 1-1 0 0,0 0 0 0 0,0 0 1 0 0,5 2-1 0 0,5 2 16 0 0,0 1 0 0 0,-1 0-1 0 0,0 1 1 0 0,-1 0 0 0 0,1 1 0 0 0,-1 0 0 0 0,15 15 0 0 0,-13-9-101 0 0,29 20 1 0 0,-25-20 123 0 0,18 17 0 0 0,-24-19 22 0 0,32 35 113 0 0,-44-46-226 0 0,0-1 1 0 0,0 0-1 0 0,1 1 0 0 0,-1-1 0 0 0,0 0 0 0 0,0 0 1 0 0,1 1-1 0 0,-1-1 0 0 0,0 0 0 0 0,1 0 0 0 0,-1 1 0 0 0,0-1 1 0 0,1 0-1 0 0,-1 0 0 0 0,0 0 0 0 0,1 0 0 0 0,-1 1 1 0 0,0-1-1 0 0,1 0 0 0 0,-1 0 0 0 0,1 0 0 0 0,-1 0 1 0 0,0 0-1 0 0,1 0 0 0 0,-1 0 0 0 0,1 0 0 0 0,-1 0 1 0 0,0 0-1 0 0,1 0 0 0 0,-1 0 0 0 0,0 0 0 0 0,2-1 0 0 0,-1 0-660 0 0,0 0-1 0 0,0 0 1 0 0,0 0-1 0 0,0 0 1 0 0,0 0-1 0 0,0 0 1 0 0,0 0-1 0 0,-1-1 1 0 0,2-1-1 0 0,7-8-6431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1:40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782 161 14280 0 0,'0'0'8017'0'0,"-5"-8"-7075"0"0,1 3-605 0 0,-1-1 1 0 0,0 1-1 0 0,0 0 0 0 0,-8-6 0 0 0,1 1-207 0 0,4 3 112 0 0,-1 1 0 0 0,0-1-1 0 0,-17-7 1 0 0,-5-4-121 0 0,16 10-97 0 0,0 0 0 0 0,0 0-1 0 0,-1 2 1 0 0,0 0 0 0 0,0 1-1 0 0,0 0 1 0 0,0 1 0 0 0,-1 1 0 0 0,0 1-1 0 0,0 0 1 0 0,0 1 0 0 0,0 1-1 0 0,-18 2 1 0 0,20 0 10 0 0,0 1 0 0 0,-16 5 0 0 0,-19 4 50 0 0,38-8-45 0 0,-1-1-1 0 0,1 1 1 0 0,0 1 0 0 0,0 1 0 0 0,1-1 0 0 0,-1 2 0 0 0,1 0 0 0 0,0 0 0 0 0,1 1 0 0 0,0 0 0 0 0,0 0 0 0 0,-16 20 0 0 0,15-14-17 0 0,0 1 1 0 0,1 0-1 0 0,0 1 0 0 0,2 0 0 0 0,0 1 1 0 0,-9 24-1 0 0,5-1 172 0 0,-14 69 0 0 0,20-49-11 0 0,1-11-30 0 0,2-20 6 0 0,-2 43-1 0 0,6-31-137 0 0,1 0 0 0 0,2-1-1 0 0,12 56 1 0 0,-12-80-11 0 0,1 0 0 0 0,1-1 0 0 0,0 0 0 0 0,1 0 0 0 0,1 0 0 0 0,0-1 0 0 0,1-1 0 0 0,1 1 0 0 0,0-1 0 0 0,0-1 0 0 0,2 0 0 0 0,-1 0 0 0 0,1-1 0 0 0,1-1 0 0 0,0 0 0 0 0,1-1 0 0 0,21 12 0 0 0,-22-15 10 0 0,9 6-3 0 0,1-2 0 0 0,38 12 0 0 0,-22-12 11 0 0,-1-1 0 0 0,2-2 1 0 0,57 3-1 0 0,-36-9 35 0 0,0-2 0 0 0,0-3 0 0 0,62-13 0 0 0,-109 14-36 0 0,-1-1 0 0 0,21-8 1 0 0,-16 5-30 0 0,-15 5-41 0 0,1 1-1 0 0,-1-1 1 0 0,1 0-1 0 0,-1 1 1 0 0,0-2-1 0 0,1 1 1 0 0,-1 0-1 0 0,0-1 1 0 0,-1 1-1 0 0,1-1 1 0 0,0 0-1 0 0,-1 0 1 0 0,0 0-1 0 0,1 0 1 0 0,-1 0-1 0 0,0 0 1 0 0,-1-1-1 0 0,1 1 1 0 0,-1-1-1 0 0,2-5 1 0 0,0-24-972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6:30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5339 471 1376 0 0,'0'0'65'0'0,"-1"-5"6"0"0,-14-36 3943 0 0,12 31-2209 0 0,0 0 0 0 0,-9-18 0 0 0,2-3-297 0 0,2 2 66 0 0,7 25-1288 0 0,0 0 1 0 0,0 0 0 0 0,0 1 0 0 0,0-1 0 0 0,-3-4 0 0 0,4 6-122 0 0,-1 1-78 0 0,1 0 1 0 0,0 0-1 0 0,-1 0 0 0 0,1 0 1 0 0,0 0-1 0 0,-1-1 0 0 0,1 1 1 0 0,-1 0-1 0 0,0 0 0 0 0,1 0 1 0 0,-1 0-1 0 0,0 1 0 0 0,0-1 1 0 0,1 0-1 0 0,-1 0 0 0 0,0 0 1 0 0,0 1-1 0 0,0-1 0 0 0,0 0 1 0 0,0 1-1 0 0,-2-2 0 0 0,2 2-79 0 0,-1 0-1 0 0,0-1 1 0 0,0 1-1 0 0,1 0 1 0 0,-1 0 0 0 0,0 0-1 0 0,0 0 1 0 0,1 0-1 0 0,-1 0 1 0 0,0 1 0 0 0,0-1-1 0 0,-3 2 1 0 0,-1 0-72 0 0,-1 1 0 0 0,0 1 1 0 0,1-1-1 0 0,0 1 1 0 0,0 0-1 0 0,-6 6 0 0 0,7-7 62 0 0,1 0 0 0 0,0 0-1 0 0,-1-1 1 0 0,1 1-1 0 0,-8 2 1 0 0,-16 8 4 0 0,-7 8 164 0 0,-2-2 0 0 0,0-2 0 0 0,-60 19 0 0 0,-5-12 128 0 0,66-16-113 0 0,8-4 124 0 0,-1-1-1 0 0,1-2 1 0 0,-32-1 0 0 0,19-1 9 0 0,23 0-117 0 0,-28-5-1 0 0,10 1-1 0 0,-109-18 865 0 0,102 12-933 0 0,-42-16-1 0 0,-3-2 99 0 0,-116-16-431 0 0,94 29 206 0 0,-31-5 0 0 0,24 3-30 0 0,-7-1-4 0 0,9 2-4 0 0,19 3 23 0 0,59 7 52 0 0,-141-22 313 0 0,152 25-445 0 0,-30-9 0 0 0,28 6 29 0 0,-107-28 204 0 0,17 9-170 0 0,33 9 30 0 0,-11 1 23 0 0,65 8 0 0 0,-1 1 1 0 0,-45-4-1 0 0,-47-2 43 0 0,65 8-26 0 0,-30-3-29 0 0,-116 3 1 0 0,123 14-75 0 0,40-3 46 0 0,-50 11-20 0 0,26-3 14 0 0,-131 25-39 0 0,162-29 62 0 0,-18 4 15 0 0,22-7 35 0 0,-43 17 0 0 0,29-9-27 0 0,-98 36 51 0 0,27-7 88 0 0,-46 18 0 0 0,133-45-170 0 0,1 0-1 0 0,0 2 0 0 0,-43 38 0 0 0,30-24-6 0 0,-51 46 5 0 0,-23 15 12 0 0,-16 23-14 0 0,116-100-40 0 0,0 0 0 0 0,2 1 1 0 0,-19 32-1 0 0,12-15 17 0 0,-21 54-1 0 0,33-67 37 0 0,0-1-1 0 0,2 2 1 0 0,0-1-1 0 0,-5 45 0 0 0,11-31-203 0 0,0-1 0 0 0,7 38 0 0 0,-5-56 164 0 0,1 1-15 0 0,1 0 1 0 0,1 0-1 0 0,0-1 0 0 0,12 26 0 0 0,1 3-14 0 0,-6-15 12 0 0,0 0 1 0 0,2 0-1 0 0,2-1 1 0 0,25 38-1 0 0,0-10-6 0 0,-22-29 3 0 0,2 0 0 0 0,1-2 1 0 0,36 36-1 0 0,-15-23 61 0 0,3-1 0 0 0,90 58 0 0 0,-108-81 0 0 0,32 18 0 0 0,-28-19 0 0 0,47 20 0 0 0,-27-15 0 0 0,83 27 0 0 0,-132-46 0 0 0,207 45 0 0 0,-32-10-68 0 0,-154-31 56 0 0,-1-1-19 0 0,25 1-1 0 0,15 3-1 0 0,102 20-86 0 0,-87-16 61 0 0,25 11-93 0 0,-17 3 151 0 0,-71-23 0 0 0,0 0 0 0 0,0 2 0 0 0,22 8 0 0 0,-14-3 0 0 0,-3-2 0 0 0,-1 1 0 0 0,0 0 0 0 0,-1 2 0 0 0,29 20 0 0 0,-42-27 0 0 0,0-1 0 0 0,1 0 0 0 0,-1 0 0 0 0,1 0 0 0 0,-1-1 0 0 0,1 0 0 0 0,11 3 0 0 0,14 6 0 0 0,37 14 56 0 0,85 21 0 0 0,-88-28-40 0 0,-41-12 2 0 0,41 4 0 0 0,12 2 10 0 0,-44-6-28 0 0,54 4 0 0 0,-18-3 0 0 0,6-2 49 0 0,5 1 20 0 0,-46-2-37 0 0,0-2 1 0 0,35-2 0 0 0,70-10 138 0 0,35-1-46 0 0,125-13 21 0 0,-299 23-146 0 0,193-25 365 0 0,-55 6-29 0 0,8 0-108 0 0,332-13-827 0 0,-77 27 294 0 0,-116 26 380 0 0,-27 3-161 0 0,-214-21 86 0 0,17 1 0 0 0,1 1 0 0 0,112-5 0 0 0,-54-3 0 0 0,46 4-64 0 0,-16 4 64 0 0,-36-1 31 0 0,9-1 2 0 0,-85 0-33 0 0,55-4 0 0 0,-53 1 0 0 0,82 9 0 0 0,-113-7 0 0 0,179 18 0 0 0,11 5 11 0 0,-32-8 106 0 0,-29 1-63 0 0,-71-8-36 0 0,162 19-18 0 0,-93-15 35 0 0,13 1 21 0 0,-88-5-38 0 0,-21-5-6 0 0,-1 3-1 0 0,57 16 1 0 0,-3 4-12 0 0,-53-13 0 0 0,1-3 0 0 0,66 11 0 0 0,-16-4 12 0 0,-49-9 9 0 0,66 6 0 0 0,-1-6 63 0 0,-25-1 282 0 0,-46-2-285 0 0,-27-4-141 0 0,1-1 0 0 0,14 1 1 0 0,182 6-124 0 0,166-16 616 0 0,21 5-525 0 0,-245-5 176 0 0,6 0-84 0 0,12 0 140 0 0,0-1 0 0 0,-19 2-180 0 0,1 0 0 0 0,-17-1 54 0 0,-22 2 52 0 0,23-5-218 0 0,-9 0 240 0 0,-90 7-57 0 0,0-2-1 0 0,-1-1 1 0 0,1-1 0 0 0,31-13-1 0 0,31-8 9 0 0,-11 3-39 0 0,-68 20-31 0 0,30-15-1 0 0,-12 5 7 0 0,132-67-31 0 0,-126 61 59 0 0,-9 6 19 0 0,-13 8-6 0 0,30-20-1 0 0,-11 3 10 0 0,-13 9 23 0 0,-1-1 0 0 0,0 0 0 0 0,22-24-1 0 0,-11 11 26 0 0,-25 23-54 0 0,0 0-1 0 0,14-15 0 0 0,40-44-18 0 0,-38 42 0 0 0,-17 16 1 0 0,9-9 24 0 0,0-1-1 0 0,21-29 1 0 0,-24 26 223 0 0,-1-1-1 0 0,20-43 1 0 0,-10 15-82 0 0,-11 24-54 0 0,-1-2 0 0 0,9-28 0 0 0,6-29-93 0 0,-16 56-8 0 0,-1 1 1 0 0,-1-2-1 0 0,4-38 0 0 0,-11-8 192 0 0,-2 36-126 0 0,0 35-77 0 0,1 0 0 0 0,-1 0 0 0 0,0-1 0 0 0,-3-7 0 0 0,-2-11 0 0 0,3 10-43 0 0,-1 0 0 0 0,0 0 0 0 0,-1 0 0 0 0,-1 1 0 0 0,0 0 0 0 0,-11-17 0 0 0,6 9 11 0 0,7 14 37 0 0,0 1 0 0 0,-1 0 0 0 0,0 0 0 0 0,0 0 0 0 0,-9-7 0 0 0,-11-13 18 0 0,12 11-182 0 0,-1 1-1 0 0,-21-17 1 0 0,18 17-62 0 0,-27-30 0 0 0,-13-18 221 0 0,21 20 0 0 0,-59-52 0 0 0,79 78 84 0 0,-23-29 1 0 0,-4-3 142 0 0,4 2 43 0 0,26 31-191 0 0,0 0 1 0 0,-16-15-1 0 0,24 26-79 0 0,0-1 0 0 0,1 0 0 0 0,-5-8 0 0 0,6 9 0 0 0,0 0 0 0 0,0 1 0 0 0,0-1 0 0 0,0 0 0 0 0,-1 1 0 0 0,0 0 0 0 0,1 0 0 0 0,-5-3 0 0 0,-10-4 0 0 0,-17-15 0 0 0,16 10 0 0 0,11 7 0 0 0,-1 2 0 0 0,-13-9 0 0 0,-18-13 0 0 0,32 21 0 0 0,-1 1 0 0 0,1 0 0 0 0,-1 0 0 0 0,-14-6 0 0 0,12 7 0 0 0,0-1 0 0 0,-12-8 0 0 0,-15-8 0 0 0,-13-5-152 0 0,34 17 40 0 0,0 1-1 0 0,-1 0 1 0 0,-27-8 0 0 0,-65-8 395 0 0,85 17-108 0 0,20 6-143 0 0,0 1 0 0 0,-1-1 0 0 0,1 1-1 0 0,-7-1 1 0 0,-57-7-164 0 0,-5-1-72 0 0,48 7 285 0 0,-40-10 0 0 0,-18-2 109 0 0,23 8-190 0 0,-55-3 0 0 0,98 9 0 0 0,-23-4 0 0 0,23 3 0 0 0,-23-1 0 0 0,-73-5 0 0 0,-43 4 168 0 0,54 0-93 0 0,-49-5 42 0 0,-9 6-117 0 0,-208 3-16 0 0,355 1 15 0 0,-1 0 1 0 0,1 1-1 0 0,-16 5 0 0 0,-24 2 18 0 0,-3-1 103 0 0,39-5-115 0 0,-21 4 1 0 0,-10 3-7 0 0,-9 1-87 0 0,38-8 88 0 0,-12 2 0 0 0,-161 3 152 0 0,132-7-229 0 0,21 0 143 0 0,-52-4 1 0 0,-122-4 45 0 0,173 7 0 0 0,-72 3 155 0 0,-68 5-246 0 0,99-2-21 0 0,-1-1 0 0 0,49-2 0 0 0,26-2 0 0 0,-1 0 0 0 0,0-1 0 0 0,-10-1 0 0 0,-64-10 0 0 0,-53-5 0 0 0,107 12 66 0 0,-28-7-1 0 0,-4-1-52 0 0,17 5-13 0 0,-38-5 0 0 0,64 11 0 0 0,-43-6 0 0 0,-45-6 79 0 0,85 12-91 0 0,-1-1-46 0 0,-18-2 60 0 0,14 1-9 0 0,-1 1 1 0 0,-46 3-1 0 0,24 0 0 0 0,-96-9 7 0 0,88 0 64 0 0,32 8-133 0 0,0 0-16 0 0,-31-3-1 0 0,39 2 100 0 0,0 0 0 0 0,-27 3 0 0 0,-4 1 8 0 0,-64 5-22 0 0,-22 0 132 0 0,107-8-108 0 0,1 0 11 0 0,-45-4 1 0 0,46 1 146 0 0,-45 3 0 0 0,1-1 43 0 0,-79 2-221 0 0,62 1 64 0 0,-24 6-722 0 0,0-3 488 0 0,67-6 584 0 0,-62-10 0 0 0,89 9-418 0 0,0 1 0 0 0,-17 2 0 0 0,15-1 0 0 0,-23-2 0 0 0,-33-1 0 0 0,-19-2-337 0 0,83 4 176 0 0,-6 1-181 0 0,-37-7 222 0 0,2 11 120 0 0,39-2 139 0 0,0-1 1 0 0,0 0-1 0 0,-17-1 0 0 0,14 0 56 0 0,-47 5 13 0 0,-27-10 52 0 0,82 4-248 0 0,-15-2-12 0 0,16 1 0 0 0,0 1 0 0 0,0 0 0 0 0,0 0 0 0 0,0 1 0 0 0,-6 0 0 0 0,-11-2 0 0 0,21 1 0 0 0,0 1 0 0 0,0-1 0 0 0,-1 1 0 0 0,1 0 0 0 0,0 0 0 0 0,0 0 0 0 0,0 0 0 0 0,-1 0 0 0 0,1 1 0 0 0,0-1 0 0 0,0 0 0 0 0,0 1 0 0 0,0 0 0 0 0,0-1 0 0 0,-1 1 0 0 0,1 0 0 0 0,-2 2 0 0 0,-9 2 0 0 0,12-5 0 0 0,-1-1 0 0 0,0 2 0 0 0,1-1 0 0 0,-1 0 0 0 0,0 0 0 0 0,0 0 0 0 0,1 1 0 0 0,-1-1 0 0 0,0 1 0 0 0,-2 1 0 0 0,3-2 0 0 0,1 0 0 0 0,-1 1 0 0 0,0-1 0 0 0,0 0 0 0 0,0 1 0 0 0,0-1 0 0 0,1 0 0 0 0,-1 0 0 0 0,0 0 0 0 0,0 0 0 0 0,0 0 0 0 0,0 0 0 0 0,0 0 0 0 0,0 0 0 0 0,1 0 0 0 0,-3-1 0 0 0,-8 1 0 0 0,9 1 1 0 0,-9 1 9 0 0,11-2 43 0 0,-13 0-3 0 0,13 0-189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57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0 6912 0 0,'-2'2'314'0'0,"-9"7"40"0"0,9-7-345 0 0,0 0 1 0 0,-1 0-1 0 0,1 0 1 0 0,-1-1-1 0 0,0 1 1 0 0,1-1-1 0 0,-5 2 1 0 0,-29 12 1495 0 0,0 1 8587 0 0,28-12-6758 0 0,6-3-3229 0 0,0 0-1 0 0,0 0 1 0 0,1 1-1 0 0,-1-1 0 0 0,0 1 1 0 0,1-1-1 0 0,-1 1 1 0 0,1 0-1 0 0,0-1 0 0 0,-1 1 1 0 0,1 0-1 0 0,0 0 1 0 0,0 0-1 0 0,0 0 1 0 0,0 0-1 0 0,0 0 0 0 0,1 0 1 0 0,-2 4-1 0 0,0 5-229 0 0,1 0 1 0 0,-1 17-1 0 0,1-15 235 0 0,-3 182-618 0 0,13 28 647 0 0,-1-114 45 0 0,1 287 279 0 0,-6-148-65 0 0,0-115-159 0 0,21 396 914 0 0,33-7-614 0 0,-55-506-512 0 0,17 123 74 0 0,0 147 0 0 0,-20-219-55 0 0,-3 1-1 0 0,-22 113 0 0 0,22-162-44 0 0,2-8-70 0 0,0 0 0 0 0,-7 19 0 0 0,8-28-83 0 0,-2-17-4326 0 0,-4-5 2913 0 0,-5-39-499 0 0,4-14-15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40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24015 0 0,'0'2'1100'0'0,"-12"19"358"0"0,5-8-1413 0 0,8-8-58 0 0,0-3 9 0 0,1 5-38 0 0,0 0 1 0 0,1 0 0 0 0,0-1 0 0 0,0 1-1 0 0,0-1 1 0 0,1 0 0 0 0,0 0 0 0 0,0 0 0 0 0,0 0-1 0 0,7 6 1 0 0,-5-5 27 0 0,0 0 0 0 0,0 1 0 0 0,-1 0 0 0 0,0 0 0 0 0,7 14 0 0 0,-4-1 14 0 0,-1-2 30 0 0,10 35 0 0 0,-6 6 98 0 0,-2 1 0 0 0,-3 0 0 0 0,-3 0-1 0 0,-2 0 1 0 0,-10 80 0 0 0,-4 56 504 0 0,5-89-74 0 0,4-32-471 0 0,3-8 411 0 0,2-38-1443 0 0,-2 1-3857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41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78 370 23815 0 0,'-11'4'351'0'0,"7"-2"-49"0"0,-1 0-1 0 0,-1 0 0 0 0,1-1 0 0 0,0 1 1 0 0,-8 0-1 0 0,-4 2 82 0 0,8-3-345 0 0,7-3-30 0 0,6-3-14 0 0,-4 5 8 0 0,8-10-24 0 0,1 1 0 0 0,0 0-1 0 0,1 0 1 0 0,0 1 0 0 0,17-11 0 0 0,60-30-36 0 0,-51 30 73 0 0,38-19 137 0 0,1 2 0 0 0,84-26 0 0 0,-75 35 40 0 0,125-24 0 0 0,-112 37 74 0 0,105-2 0 0 0,-81 15 35 0 0,39-3 154 0 0,52 3 44 0 0,-114 2-774 0 0,-80 0-522 0 0,-1 0 1 0 0,28 8-1 0 0,-19-4-537 0 0,-20-4 525 0 0,1 1 0 0 0,-1 0-1 0 0,0 1 1 0 0,13 5 0 0 0,2 3-6900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24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19 280 10592 0 0,'-3'-4'72'0'0,"1"0"0"0"0,0 0 0 0 0,0 0 0 0 0,0 0 0 0 0,0 0 0 0 0,1-1 0 0 0,0 1 0 0 0,0 0 0 0 0,0-1 0 0 0,0 1 0 0 0,1-1 0 0 0,0 1 0 0 0,-1-1 0 0 0,2 0 0 0 0,-1-4 0 0 0,2-4 1065 0 0,-1 0 1 0 0,1 1 0 0 0,1-1 0 0 0,6-17 0 0 0,-3 11 901 0 0,-5 16-1971 0 0,-1-1 0 0 0,1 1 0 0 0,0 0 0 0 0,0 0 0 0 0,0 0 0 0 0,1 0 0 0 0,-1 0 0 0 0,1 0 0 0 0,0 1 0 0 0,-1-1 0 0 0,1 1 1 0 0,0-1-1 0 0,1 1 0 0 0,-1-1 0 0 0,3-1 0 0 0,-3 4-48 0 0,-1 0 0 0 0,0 0 1 0 0,0 0-1 0 0,0 1 1 0 0,0-1-1 0 0,0 0 0 0 0,0 1 1 0 0,-1-1-1 0 0,1 1 0 0 0,0-1 1 0 0,0 1-1 0 0,0-1 1 0 0,0 1-1 0 0,0 0 0 0 0,-1-1 1 0 0,1 1-1 0 0,0 0 0 0 0,1 1 1 0 0,-1 0 21 0 0,2 1-40 0 0,0 0 0 0 0,-1 0 0 0 0,0 0 1 0 0,1 0-1 0 0,-1 1 0 0 0,0-1 0 0 0,-1 1 0 0 0,1-1 0 0 0,1 7 0 0 0,8 38 77 0 0,-7-25 102 0 0,0 6-45 0 0,-2 1-1 0 0,0 0 0 0 0,-3 0 0 0 0,-3 30 0 0 0,1-3-43 0 0,-5 60-92 0 0,7-94 148 0 0,-4 25-1 0 0,2-26 51 0 0,-1 23 0 0 0,4-43 1390 0 0,18-37-1241 0 0,30-109 471 0 0,17-46-158 0 0,-51 151-660 0 0,17-38 0 0 0,-21 54 0 0 0,1 2 0 0 0,2 0 0 0 0,0 0 0 0 0,27-31 0 0 0,-35 47 0 0 0,1-1 0 0 0,-1 1 0 0 0,1 0 0 0 0,0 0 0 0 0,0 0 0 0 0,0 1 0 0 0,9-4 0 0 0,-11 6 0 0 0,-1 1 0 0 0,0 0 0 0 0,1 0 0 0 0,-1 0 0 0 0,1 0 0 0 0,0 1 0 0 0,-1-1 0 0 0,1 1 0 0 0,-1 0 0 0 0,1 0 0 0 0,0 1 0 0 0,-1-1 0 0 0,1 1 0 0 0,-1-1 0 0 0,1 1 0 0 0,-1 0 0 0 0,6 3 0 0 0,-1 0-28 0 0,1 0-1 0 0,-1 1 1 0 0,0 0 0 0 0,-1 1-1 0 0,1 0 1 0 0,-1 0-1 0 0,0 1 1 0 0,-1-1 0 0 0,1 2-1 0 0,7 10 1 0 0,1 5-169 0 0,-1 0-1 0 0,16 36 1 0 0,-22-38 197 0 0,10 37 0 0 0,-9-28 0 0 0,36 152-64 0 0,-42-174 29 0 0,10 34-919 0 0,18 41 1 0 0,-21-63-137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42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778 53 1376 0 0,'0'0'65'0'0,"-2"-1"-6"0"0,-33-14-147 0 0,8 2 3265 0 0,-5 3 8103 0 0,22 7-8353 0 0,1 0-1948 0 0,0 1-1 0 0,0 0 1 0 0,0 1 0 0 0,-16-1 0 0 0,12 2-827 0 0,1 1 0 0 0,-1 0 0 0 0,0 1 1 0 0,1 0-1 0 0,0 1 0 0 0,-1 0 0 0 0,1 1 0 0 0,0 0 0 0 0,1 1 0 0 0,-1 1 1 0 0,1 0-1 0 0,0 0 0 0 0,0 1 0 0 0,1 1 0 0 0,0-1 0 0 0,0 2 0 0 0,-15 17 1 0 0,-2 3-119 0 0,2 2 0 0 0,1 1 0 0 0,2 1 0 0 0,-33 64 0 0 0,13-6 342 0 0,4 1-1 0 0,4 2 1 0 0,4 2-1 0 0,-23 130 0 0 0,19 41 374 0 0,31-198-284 0 0,9 131 0 0 0,3-145-481 0 0,1 0 0 0 0,24 70 0 0 0,-24-95-14 0 0,2 0 0 0 0,1-1 0 0 0,1 0 0 0 0,1-1 0 0 0,1-1 0 0 0,2-1 0 0 0,1 0 0 0 0,1-1 0 0 0,39 38 0 0 0,-39-44-11 0 0,0 1-150 0 0,2 0-1 0 0,38 26 0 0 0,-47-37-400 0 0,45 25 316 0 0,-27-22-2216 0 0,0-5-4378 0 0,-8-7-1307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42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11520 0 0,'-14'2'528'0'0,"12"-1"-16"0"0,-4-1-1729 0 0,-3 1 12014 0 0,6 2-8956 0 0,15 2-1553 0 0,-2 3-278 0 0,-4 0-10 0 0,0 0 0 0 0,0 1 0 0 0,-1-1 0 0 0,0 1 0 0 0,0 0 0 0 0,-1 0 0 0 0,0 0 0 0 0,-1 1 0 0 0,0-1 0 0 0,3 20 0 0 0,-3-15 18 0 0,9 21-1 0 0,-8-23 2 0 0,0-1 1 0 0,-1 1-1 0 0,3 21 0 0 0,14 110 241 0 0,-17-112-111 0 0,-1 0 0 0 0,-1 0 0 0 0,-6 50-1 0 0,1-13 191 0 0,2-42-147 0 0,0 0 1 0 0,-8 34 0 0 0,8-31-86 0 0,3-26-91 0 0,-1 1-1 0 0,0-1 1 0 0,0 1-1 0 0,-1-1 0 0 0,1 0 1 0 0,-1 1-1 0 0,1-1 1 0 0,-1 0-1 0 0,-1 4 1 0 0,-5 2 2 0 0,0 2 37 0 0,7-10-53 0 0,0-1 0 0 0,0 1 0 0 0,0-1 0 0 0,0 0 0 0 0,0 1 0 0 0,0-1-1 0 0,0 1 1 0 0,0-1 0 0 0,0 0 0 0 0,0 1 0 0 0,0-1 0 0 0,0 1 0 0 0,0-1 0 0 0,0 0 0 0 0,1 1-1 0 0,-1-1 1 0 0,0 1 0 0 0,0-1 0 0 0,0 0 0 0 0,1 1 0 0 0,-1-1 0 0 0,0 0 0 0 0,0 0 0 0 0,1 1 0 0 0,-1-1-1 0 0,0 0 1 0 0,1 1 0 0 0,0 1 62 0 0,1-7-74 0 0,0 1-1 0 0,0-1 1 0 0,-1 1-1 0 0,1-1 1 0 0,-1 0 0 0 0,0 0-1 0 0,-1 0 1 0 0,1 0-1 0 0,-1 0 1 0 0,0 1-1 0 0,-1-7 1 0 0,2 3 8 0 0,0 0 0 0 0,0 0 0 0 0,1 0 0 0 0,-1 1 0 0 0,5-11 0 0 0,-3 8 3 0 0,0 1-1 0 0,3-21 0 0 0,8-101 0 0 0,-5 26-28 0 0,1-4-8 0 0,-6 54 36 0 0,-4 43 0 0 0,1 0 0 0 0,0-1 0 0 0,1 1 0 0 0,0 1 0 0 0,5-19 0 0 0,0 11 0 0 0,9-37 0 0 0,-14 49 0 0 0,1-1 0 0 0,0 1 0 0 0,1 1 0 0 0,-1-1 0 0 0,1 0 0 0 0,1 1 0 0 0,-1 0 0 0 0,1 0 0 0 0,9-8 0 0 0,-12 12 0 0 0,0 1 0 0 0,0 0 0 0 0,0-1 0 0 0,0 1 0 0 0,0 0 0 0 0,0 0 0 0 0,4-1 0 0 0,-5 2 0 0 0,0-1 0 0 0,0 1 0 0 0,0-1 0 0 0,0 1 0 0 0,0-1 0 0 0,0 1 0 0 0,0 0 0 0 0,0-1 0 0 0,0 1 0 0 0,0 0 0 0 0,0 0 0 0 0,0 0 0 0 0,0 0 0 0 0,0 0 0 0 0,0 0 0 0 0,0 0 0 0 0,0 0 0 0 0,0 0 0 0 0,0 0 0 0 0,0 1 0 0 0,0-1 0 0 0,1 1 0 0 0,2 1 0 0 0,1-1 0 0 0,-1 1 0 0 0,0 0 0 0 0,1 0 0 0 0,-1 0 0 0 0,0 0 0 0 0,0 1 0 0 0,0 0 0 0 0,-1-1 0 0 0,1 2 0 0 0,-1-1 0 0 0,1 0 0 0 0,3 6 0 0 0,13 11 0 0 0,-5-4 0 0 0,28 34 0 0 0,-27-30 0 0 0,4 8-28 0 0,29 53-1 0 0,-5-6-106 0 0,-38-65 127 0 0,-1 0 0 0 0,0 0-1 0 0,-1 1 1 0 0,0-1 0 0 0,3 17 0 0 0,7 18 87 0 0,3-3 3 0 0,-7-19-10 0 0,-1 0 0 0 0,11 49 0 0 0,-19-61-56 0 0,1 0 0 0 0,1-1 0 0 0,-1 0 0 0 0,2 1 0 0 0,-1-1 0 0 0,2 0 0 0 0,-1-1 0 0 0,7 11 0 0 0,6 12-33 0 0,-15-25-17 0 0,1-1 0 0 0,0 0 1 0 0,1 0-1 0 0,-1 0 0 0 0,1 0 1 0 0,6 7-1 0 0,-7-11-118 0 0,4 6-689 0 0,1-1 0 0 0,0 1 1 0 0,1-2-1 0 0,13 10 0 0 0,-1-8-7261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43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22 16583 0 0,'0'0'762'0'0,"-9"0"247"0"0,5-2-942 0 0,3 1 345 0 0,10-6 12 0 0,-6 5-381 0 0,13-5-48 0 0,-12 6 10 0 0,1 1-1 0 0,-1-1 1 0 0,0 1-1 0 0,0-1 1 0 0,0 1-1 0 0,0 1 1 0 0,0-1-1 0 0,0 0 1 0 0,0 1-1 0 0,0 0 1 0 0,5 1-1 0 0,6 4 53 0 0,21 9 0 0 0,-25-11-27 0 0,-5-1 5 0 0,-1 0 0 0 0,1 1 1 0 0,-1-1-1 0 0,0 1 0 0 0,0 0 0 0 0,9 9 1 0 0,22 31 131 0 0,-28-34-131 0 0,24 33 156 0 0,42 77-1 0 0,-30-45-98 0 0,-18-31 21 0 0,27 60 0 0 0,-5 4 96 0 0,52 130 638 0 0,35 179 1173 0 0,-39 11-576 0 0,-74-229-518 0 0,-19-133-738 0 0,-2 1 1 0 0,-4-1-1 0 0,-12 73 0 0 0,11-115 17 0 0,-2 0-1 0 0,0-1 0 0 0,-2 0 0 0 0,0 0 1 0 0,-16 29-1 0 0,19-43-160 0 0,0 0-1 0 0,-1-1 0 0 0,1 0 1 0 0,-1 0-1 0 0,-1-1 1 0 0,0 0-1 0 0,0 0 1 0 0,-15 11-1 0 0,21-16-47 0 0,-1-1-1 0 0,0 0 1 0 0,0 0 0 0 0,0-1-1 0 0,0 1 1 0 0,0 0-1 0 0,0 0 1 0 0,0-1 0 0 0,0 0-1 0 0,0 1 1 0 0,0-1 0 0 0,-4 0-1 0 0,4 0-71 0 0,1 0 1 0 0,-1-1-1 0 0,1 1 0 0 0,0 0 1 0 0,-1-1-1 0 0,1 0 0 0 0,-1 1 1 0 0,1-1-1 0 0,0 0 0 0 0,-1 1 1 0 0,1-1-1 0 0,0 0 0 0 0,0 0 1 0 0,0 0-1 0 0,0 0 0 0 0,-1-1 1 0 0,2 1-1 0 0,-1 0 0 0 0,0 0 1 0 0,0 0-1 0 0,0-1 0 0 0,0 1 1 0 0,1-1-1 0 0,-2-1 0 0 0,-5-18-2522 0 0,4 3-3944 0 0,3 3-985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44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6 144 22087 0 0,'-5'6'1468'0'0,"14"-10"-192"0"0,5-2-1260 0 0,49-22 107 0 0,-26 14-80 0 0,3-2 48 0 0,78-19 0 0 0,-93 30-28 0 0,19-5 85 0 0,50-3 0 0 0,-4 6 162 0 0,214-5-7 0 0,-221 20-327 0 0,-52-4-249 0 0,25 4-760 0 0,-20-2-2429 0 0,-27-5 1580 0 0,-8-1-20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44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0 161 21855 0 0,'0'0'1068'0'0,"3"0"-464"0"0,35-2-238 0 0,53-10 0 0 0,-19 2-359 0 0,81-16 107 0 0,-14 2 25 0 0,15 1-37 0 0,71-7-89 0 0,-110 18-954 0 0,-38 2-5071 0 0,-12-1-1589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57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1022 14280 0 0,'-95'62'3362'0'0,"92"-59"-2671"0"0,2-2-333 0 0,0 0 0 0 0,0-1 1 0 0,-1 1-1 0 0,1 0 0 0 0,0 0 0 0 0,0 0 0 0 0,0-1 1 0 0,-1 1-1 0 0,1-1 0 0 0,0 1 0 0 0,-1-1 0 0 0,1 1 1 0 0,-1-1-1 0 0,-1 0 0 0 0,3-1-311 0 0,1 0 1 0 0,-1 1-1 0 0,1-1 0 0 0,-1 0 1 0 0,1 0-1 0 0,-1 0 0 0 0,1 0 0 0 0,-1-1 1 0 0,0 1-1 0 0,0 0 0 0 0,1 0 1 0 0,-1 0-1 0 0,0 0 0 0 0,0-2 1 0 0,0 1-57 0 0,3-6 17 0 0,0 0-1 0 0,0 0 1 0 0,7-12-1 0 0,6-12 30 0 0,5-16 351 0 0,49-82-1 0 0,-37 74-149 0 0,-28 48-194 0 0,172-279 504 0 0,-148 246-547 0 0,-5 6 25 0 0,34-36 1 0 0,38-46 75 0 0,-29 38 92 0 0,-7 15-184 0 0,-56 58-9 0 0,4-4 1 0 0,0 0 1 0 0,1 0-1 0 0,1 1 0 0 0,11-9 0 0 0,-19 16 602 0 0,6 15-436 0 0,-1 11-117 0 0,0-1 1 0 0,-1 2-1 0 0,-1-1 0 0 0,1 30 1 0 0,-1-13 34 0 0,25 161 474 0 0,-6-27-584 0 0,5 32 256 0 0,-26-191-211 0 0,4 25-8 0 0,1 0-1 0 0,3-1 1 0 0,21 55 0 0 0,-31-94-44 0 0,16 31-295 0 0,-16-30-53 0 0,1 0 0 0 0,-1 0 0 0 0,1 0 0 0 0,-1 0 0 0 0,1-1 0 0 0,0 1 1 0 0,0 0-1 0 0,0-1 0 0 0,0 1 0 0 0,0-1 0 0 0,0 0 0 0 0,3 2 0 0 0,5 0-8136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58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31 109 20471 0 0,'-3'2'272'0'0,"-2"2"-3"0"0,-9 2 1377 0 0,7 0-1546 0 0,6-5 1037 0 0,10-10-721 0 0,-1 3-385 0 0,0-1 0 0 0,1 1 0 0 0,0 1 0 0 0,0 0 0 0 0,15-6 0 0 0,50-17 252 0 0,-72 28-278 0 0,44-13 325 0 0,2 2 1 0 0,72-8 0 0 0,-87 15-285 0 0,6 1 34 0 0,0 2-1 0 0,0 2 0 0 0,49 6 1 0 0,47 15-115 0 0,-46-5-272 0 0,8-6-674 0 0,-84-11 331 0 0,1 0 0 0 0,0-1 0 0 0,-1-1 1 0 0,1 0-1 0 0,14-4 0 0 0,-2-2-1062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5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22719 0 0,'0'0'522'0'0,"-2"1"71"0"0,-13 5 576 0 0,14-5-966 0 0,0 1-123 0 0,1 3-61 0 0,-1-1-1 0 0,1 1 1 0 0,0 0 0 0 0,0-1 0 0 0,0 1 0 0 0,1 0-1 0 0,0 0 1 0 0,0-1 0 0 0,2 7 0 0 0,1 10-32 0 0,53 543 750 0 0,-40 3-963 0 0,-15-496-753 0 0,2 27-7934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06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2038 16128 0 0,'0'0'2561'0'0,"2"0"-2123"0"0,6-1-456 0 0,1 0 0 0 0,0-1 1 0 0,-1 0-1 0 0,1-1 0 0 0,-1 0 0 0 0,10-5 0 0 0,11-3-89 0 0,8-3 219 0 0,-1-2 0 0 0,0-1 0 0 0,-2-2 0 0 0,0-1-1 0 0,44-36 1 0 0,-40 25 473 0 0,59-62 0 0 0,23-46 398 0 0,-59 63-782 0 0,-3-2 0 0 0,-4-2 0 0 0,52-104 0 0 0,-63 96-116 0 0,60-183 0 0 0,-82 204-42 0 0,-2 8 15 0 0,19-99 1 0 0,-36 142-50 0 0,22-184 135 0 0,-22 173-106 0 0,-2-1 0 0 0,-1 1 0 0 0,-1-1 0 0 0,-2 1 0 0 0,-8-33 0 0 0,10 51 10 0 0,-1 0 0 0 0,0 0 0 0 0,-1 0-1 0 0,0 1 1 0 0,0 0 0 0 0,-1 0 0 0 0,0 0 0 0 0,0 0 0 0 0,-1 1 0 0 0,-9-10 0 0 0,12 15-30 0 0,0-1 1 0 0,0 0 0 0 0,-1 1-1 0 0,1-1 1 0 0,-1 1 0 0 0,1 0 0 0 0,-1 0-1 0 0,0 1 1 0 0,0-1 0 0 0,0 1 0 0 0,1 0-1 0 0,-1 0 1 0 0,-1 0 0 0 0,1 0-1 0 0,0 1 1 0 0,0-1 0 0 0,0 1 0 0 0,0 0-1 0 0,0 0 1 0 0,0 1 0 0 0,-1-1-1 0 0,1 1 1 0 0,0 0 0 0 0,0 0 0 0 0,-5 3-1 0 0,2-1-15 0 0,0 0 1 0 0,0 1-1 0 0,1-1 0 0 0,0 1 0 0 0,0 1 0 0 0,0-1 1 0 0,0 1-1 0 0,0 0 0 0 0,-5 8 0 0 0,0 1 8 0 0,0 1 0 0 0,-14 26-1 0 0,9-9-31 0 0,1 0 0 0 0,1 1 0 0 0,1 0 0 0 0,3 1 0 0 0,0 0 0 0 0,2 1 0 0 0,-3 40 0 0 0,-17 207 21 0 0,13 407 0 0 0,18-607 64 0 0,4 1 0 0 0,3-1 0 0 0,37 138 0 0 0,-38-189-64 0 0,1 0 0 0 0,1-1 0 0 0,28 50 0 0 0,-34-72-44 0 0,0-1 0 0 0,0 0 0 0 0,1-1 0 0 0,0 1 0 0 0,0-1 0 0 0,0 0 0 0 0,1-1 1 0 0,0 1-1 0 0,13 7 0 0 0,-15-11-14 0 0,0 1-1 0 0,1-1 1 0 0,-1 0 0 0 0,1 0 0 0 0,-1 0 0 0 0,1-1 0 0 0,-1 1 0 0 0,1-2 0 0 0,0 1 0 0 0,0 0-1 0 0,0-1 1 0 0,0 0 0 0 0,-1-1 0 0 0,1 1 0 0 0,9-3 0 0 0,-4-1-430 0 0,1 0 0 0 0,-1 0 0 0 0,-1-1 0 0 0,1 0 0 0 0,0-1 0 0 0,12-10 0 0 0,52-40-1521 0 0,-3-6-20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0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229 325 23551 0 0,'-11'17'469'0'0,"-1"0"0"0"0,-1-1-1 0 0,-17 18 1 0 0,-19 23 219 0 0,32-34-669 0 0,0 1 0 0 0,2 1 0 0 0,-22 49-1 0 0,32-60-152 0 0,0 0 0 0 0,0 0 0 0 0,2 0 0 0 0,-1 1 0 0 0,2 0 0 0 0,0-1 0 0 0,1 1 0 0 0,0 0 0 0 0,2 19 0 0 0,1-20-383 0 0,8 27 0 0 0,-8-34 341 0 0,0 1 105 0 0,1-1 1 0 0,0 0-1 0 0,0 0 0 0 0,1-1 0 0 0,-1 1 0 0 0,2-1 0 0 0,-1 0 1 0 0,1 0-1 0 0,0 0 0 0 0,0 0 0 0 0,8 6 0 0 0,-10-10 48 0 0,-1 1 0 0 0,1-1 0 0 0,0 0 0 0 0,-1-1 0 0 0,1 1 0 0 0,0 0 0 0 0,0-1 0 0 0,0 0 0 0 0,0 0 0 0 0,1 1 0 0 0,-1-2-1 0 0,0 1 1 0 0,0 0 0 0 0,1-1 0 0 0,-1 1 0 0 0,0-1 0 0 0,1 0 0 0 0,-1 0 0 0 0,0-1 0 0 0,0 1 0 0 0,1-1 0 0 0,-1 1 0 0 0,0-1 0 0 0,0 0 0 0 0,1 0-1 0 0,-1 0 1 0 0,5-4 0 0 0,-1 0 35 0 0,0 0 0 0 0,-1 0 0 0 0,0-1 0 0 0,-1 0 0 0 0,1 0 0 0 0,-1-1 0 0 0,0 1 0 0 0,0-1 0 0 0,-1 0 0 0 0,0 0 0 0 0,0-1 0 0 0,-1 1 0 0 0,0-1 0 0 0,0 0 0 0 0,2-11 0 0 0,0-6 50 0 0,-1 1 1 0 0,-1-1-1 0 0,0-45 1 0 0,-3 44 126 0 0,-2-1 1 0 0,0 1 0 0 0,-2 0-1 0 0,0-1 1 0 0,-2 2-1 0 0,-1-1 1 0 0,-1 1 0 0 0,-21-43-1 0 0,22 56 1 0 0,-1 0-1 0 0,0 1 1 0 0,-1 1-1 0 0,0-1 1 0 0,-1 1-1 0 0,0 1 1 0 0,-15-11-1 0 0,25 20-158 0 0,-1 0 1 0 0,1 0-1 0 0,0-1 0 0 0,-1 1 1 0 0,1 0-1 0 0,0 0 0 0 0,0-1 0 0 0,-1 1 1 0 0,1 0-1 0 0,0-1 0 0 0,0 1 1 0 0,0 0-1 0 0,-1-1 0 0 0,1 1 0 0 0,0 0 1 0 0,0-1-1 0 0,0 1 0 0 0,0 0 1 0 0,0-1-1 0 0,-1 1 0 0 0,1-1 0 0 0,6-3 91 0 0,15 3-563 0 0,-17 1 375 0 0,67 2-1106 0 0,-26 0 636 0 0,53-5 0 0 0,-45-3 260 0 0,-1-3 0 0 0,0-1 0 0 0,-1-3 0 0 0,91-36 0 0 0,-103 32 247 0 0,0-1 0 0 0,63-40 0 0 0,-81 43 57 0 0,9-5 166 0 0,-1-1 0 0 0,31-31 1 0 0,-59 51 1108 0 0,-23 7-339 0 0,8 3-803 0 0,1 0 0 0 0,0 2 0 0 0,0-1 0 0 0,-11 15 0 0 0,-43 51-107 0 0,62-69-55 0 0,-23 25 1 0 0,3 2 0 0 0,1 1 0 0 0,1 0 0 0 0,2 2 0 0 0,-28 68 0 0 0,45-95 1 0 0,1 0-1 0 0,1 1 1 0 0,0-1-1 0 0,-2 17 1 0 0,4-25-3 0 0,0 1 1 0 0,0 0 0 0 0,-1-1-1 0 0,2 1 1 0 0,-1 0 0 0 0,0-1-1 0 0,1 1 1 0 0,-1 0 0 0 0,1-1-1 0 0,0 1 1 0 0,0-1 0 0 0,0 1-1 0 0,0-1 1 0 0,0 1 0 0 0,0-1-1 0 0,1 0 1 0 0,-1 1 0 0 0,1-1 0 0 0,0 0-1 0 0,-1 0 1 0 0,1 0 0 0 0,3 2-1 0 0,-1-1-46 0 0,1-1 0 0 0,-1 0-1 0 0,1 0 1 0 0,-1 0 0 0 0,1 0 0 0 0,0-1-1 0 0,0 0 1 0 0,0 0 0 0 0,0 0 0 0 0,0 0 0 0 0,0-1-1 0 0,-1 0 1 0 0,1 0 0 0 0,0 0 0 0 0,0-1-1 0 0,0 1 1 0 0,0-1 0 0 0,0 0 0 0 0,8-4-1 0 0,4-2-13 0 0,-1-1-1 0 0,0 0 0 0 0,-1-1 1 0 0,17-13-1 0 0,-17 11 57 0 0,14-10-15 0 0,-1-2-1 0 0,-1-1 1 0 0,33-37-1 0 0,62-89 260 0 0,-91 107-46 0 0,-24 33-36 0 0,-5 7 462 0 0,-2 12-497 0 0,0 70-603 0 0,4 248-491 0 0,-5-116 887 0 0,-1-11 92 0 0,-2 132-6 0 0,-2-268 0 0 0,-2-1 0 0 0,-4-1 0 0 0,-33 109 0 0 0,25-113 75 0 0,-3-1 0 0 0,-40 72-1 0 0,51-108 43 0 0,-1-1 0 0 0,0 0 0 0 0,-2-1 0 0 0,0-1-1 0 0,-1 0 1 0 0,-1-1 0 0 0,-33 26 0 0 0,41-37-12 0 0,0-1 0 0 0,0 0 0 0 0,-1 0 0 0 0,1-1 0 0 0,-1-1 0 0 0,0 1 0 0 0,-18 2 0 0 0,25-5-77 0 0,0-1 0 0 0,-1 0-1 0 0,1 0 1 0 0,0 0 0 0 0,-1 0 0 0 0,1-1 0 0 0,0 0 0 0 0,-1 1-1 0 0,1-1 1 0 0,0 0 0 0 0,0 0 0 0 0,0-1 0 0 0,0 1 0 0 0,0-1-1 0 0,0 1 1 0 0,0-1 0 0 0,0 0 0 0 0,1 0 0 0 0,-1-1 0 0 0,1 1-1 0 0,-5-5 1 0 0,3 2 43 0 0,-1-1 0 0 0,1 0 0 0 0,0 0 0 0 0,0 0 0 0 0,1-1 0 0 0,0 0-1 0 0,0 1 1 0 0,0-1 0 0 0,-2-10 0 0 0,2-2 10 0 0,0 0-1 0 0,1 0 1 0 0,1-1 0 0 0,1 1-1 0 0,2-26 1 0 0,22-97 11 0 0,-5 71-76 0 0,3 1 0 0 0,3 2 0 0 0,58-116 0 0 0,-66 154-42 0 0,1 0-1 0 0,1 1 1 0 0,46-52-1 0 0,-18 32-259 0 0,55-44-1 0 0,-74 70-390 0 0,1 2-1 0 0,46-25 0 0 0,68-27-2804 0 0,-133 68 3104 0 0,39-15-1210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15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26 5984 0 0,'0'0'464'0'0,"-4"-12"208"0"0,-3 0 13880 0 0,3 10-13310 0 0,3 2-169 0 0,1 10-1162 0 0,0 14-170 0 0,-5 42-1 0 0,0-21 177 0 0,3 46-1 0 0,1-38 55 0 0,-10 191 235 0 0,2-135 185 0 0,1-23-73 0 0,-4 57 235 0 0,-1 29 163 0 0,-5 11 120 0 0,11-133-730 0 0,3-22-73 0 0,0 0-1 0 0,-12 36 1 0 0,14-61-36 0 0,0 12-83 0 0,-8-19-1561 0 0,-2-4-107 0 0,3-6-92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25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20 2304 0 0,'-4'0'72'0'0,"0"0"0"0"0,0-1-1 0 0,0 1 1 0 0,0-1 0 0 0,0 1 0 0 0,0-1-1 0 0,0-1 1 0 0,0 1 0 0 0,-17-10 20749 0 0,47 10-20581 0 0,11 0-333 0 0,1 6 41 0 0,-1 1 0 0 0,44 14 0 0 0,-54-12 65 0 0,39 9 1 0 0,-2 2-1 0 0,64 30 0 0 0,-113-43 26 0 0,1 2 0 0 0,-1 0 0 0 0,-1 1 0 0 0,1 0 0 0 0,-2 1 0 0 0,1 0 0 0 0,21 23 0 0 0,-34-32-31 0 0,-1 0-1 0 0,1 0 0 0 0,0 0 1 0 0,0 1-1 0 0,-1-1 1 0 0,1 0-1 0 0,-1 0 1 0 0,1 1-1 0 0,-1-1 0 0 0,1 0 1 0 0,-1 1-1 0 0,0-1 1 0 0,0 0-1 0 0,0 1 0 0 0,0-1 1 0 0,0 0-1 0 0,0 1 1 0 0,0 1-1 0 0,-1-1 25 0 0,1 1 1 0 0,-1-1-1 0 0,0 1 0 0 0,0-1 1 0 0,0 1-1 0 0,0-1 0 0 0,-1 0 1 0 0,1 0-1 0 0,-3 3 0 0 0,0 0 43 0 0,0 0 0 0 0,0-1 0 0 0,-1 0 0 0 0,0 0 0 0 0,0 0 0 0 0,0-1 0 0 0,-10 6 0 0 0,-24 10 294 0 0,-41 18 150 0 0,-19 10-184 0 0,64-30-302 0 0,15-6 2 0 0,1 1 0 0 0,0 0 0 0 0,-30 27 0 0 0,-43 52-4648 0 0,67-65-3457 0 0</inkml:trace>
  <inkml:trace contextRef="#ctx0" brushRef="#br0" timeOffset="1">1026 605 22431 0 0,'-2'-5'3603'0'0,"-2"1"-4174"0"0,2 3 541 0 0,0 1-1 0 0,0-1 0 0 0,-1 1 1 0 0,1 0-1 0 0,0 0 0 0 0,0-1 1 0 0,-1 1-1 0 0,1 1 0 0 0,0-1 1 0 0,0 0-1 0 0,-1 1 0 0 0,1-1 1 0 0,0 1-1 0 0,0 0 0 0 0,0-1 1 0 0,-3 3-1 0 0,-36 17-165 0 0,26-11 174 0 0,-23 14-60 0 0,-44 35-1 0 0,-160 167-1009 0 0,225-205-945 0 0,7-1-5737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09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29 200 19295 0 0,'0'0'2291'0'0,"-13"-11"-1166"0"0,12 9-1053 0 0,0 1-1 0 0,-1 0 0 0 0,1 0 0 0 0,0-1 1 0 0,0 1-1 0 0,0-1 0 0 0,0 1 1 0 0,0-1-1 0 0,0 0 0 0 0,0 1 0 0 0,1-1 1 0 0,-1 0-1 0 0,0 1 0 0 0,1-1 1 0 0,-1 0-1 0 0,1 0 0 0 0,0 1 0 0 0,0-1 1 0 0,0 0-1 0 0,0 0 0 0 0,0 0 0 0 0,0 0 1 0 0,0 1-1 0 0,0-1 0 0 0,1 0 1 0 0,-1 0-1 0 0,1 1 0 0 0,0-4 0 0 0,3-3 1 0 0,0 0 1 0 0,0 1-1 0 0,1-1 0 0 0,9-11 0 0 0,-10 14-92 0 0,1-2-14 0 0,2 0 0 0 0,-1 0-1 0 0,1 1 1 0 0,0 0 0 0 0,0 0 0 0 0,1 1-1 0 0,0 0 1 0 0,0 0 0 0 0,0 1 0 0 0,1 0-1 0 0,-1 0 1 0 0,1 1 0 0 0,17-4-1 0 0,-19 5-21 0 0,0 0 0 0 0,0 1-1 0 0,0 1 1 0 0,0-1-1 0 0,0 1 1 0 0,0 0-1 0 0,0 0 1 0 0,0 1 0 0 0,0 0-1 0 0,0 1 1 0 0,0-1-1 0 0,0 1 1 0 0,-1 1-1 0 0,1-1 1 0 0,-1 1 0 0 0,1 0-1 0 0,-1 0 1 0 0,10 8-1 0 0,-10-6 20 0 0,0 0 0 0 0,0 0-1 0 0,-1 0 1 0 0,0 1 0 0 0,0-1-1 0 0,0 1 1 0 0,-1 1 0 0 0,0-1-1 0 0,0 1 1 0 0,-1-1 0 0 0,0 1-1 0 0,0 0 1 0 0,0 0 0 0 0,-1 0-1 0 0,0 1 1 0 0,-1-1 0 0 0,1 0-1 0 0,-1 1 1 0 0,-1-1 0 0 0,0 14-1 0 0,1 5 18 0 0,-2 0-1 0 0,-1 0 0 0 0,0-1 0 0 0,-11 43 0 0 0,4-42 263 0 0,0-1-1 0 0,-2 0 1 0 0,0 0-1 0 0,-2-1 0 0 0,-1-1 1 0 0,-23 31-1 0 0,15-26 135 0 0,-2-1-1 0 0,-1-1 1 0 0,-1-1 0 0 0,-39 29-1 0 0,64-53-327 0 0,-1 0-1 0 0,1 0 1 0 0,0-1-1 0 0,0 1 0 0 0,-1 0 1 0 0,1 0-1 0 0,0-1 1 0 0,-1 1-1 0 0,1 0 1 0 0,-1-1-1 0 0,1 0 0 0 0,-1 1 1 0 0,1-1-1 0 0,-1 0 1 0 0,1 0-1 0 0,-3 1 1 0 0,3-2-34 0 0,0 1 1 0 0,0-1-1 0 0,0 1 1 0 0,1-1-1 0 0,-1 1 1 0 0,0-1-1 0 0,0 0 1 0 0,1 1-1 0 0,-1-1 1 0 0,0 0-1 0 0,1 0 1 0 0,-1 1-1 0 0,1-1 1 0 0,-1 0-1 0 0,1 0 1 0 0,-1 0 0 0 0,1 0-1 0 0,-1 0 1 0 0,1 0-1 0 0,0 0 1 0 0,0 0-1 0 0,-1 0 1 0 0,1 1-1 0 0,0-1 1 0 0,0-2-1 0 0,0-1-25 0 0,0 0 0 0 0,0 0-1 0 0,0 0 1 0 0,1 0 0 0 0,-1 0 0 0 0,1 0-1 0 0,3-7 1 0 0,1-13-84 0 0,-4 19 83 0 0,0 1 0 0 0,0-1 0 0 0,0 0 0 0 0,0 1 0 0 0,1-1 1 0 0,-1 1-1 0 0,1-1 0 0 0,0 1 0 0 0,1 0 0 0 0,-1 0 0 0 0,5-5 0 0 0,-4 5 6 0 0,0-1 1 0 0,1 1-1 0 0,0 0 0 0 0,0 0 1 0 0,0 0-1 0 0,1 1 0 0 0,6-5 0 0 0,-9 7 6 0 0,0 0-1 0 0,-1 1 0 0 0,1-1 1 0 0,0 1-1 0 0,0-1 0 0 0,0 1 0 0 0,-1-1 1 0 0,1 1-1 0 0,0 0 0 0 0,0 0 1 0 0,0 0-1 0 0,0 0 0 0 0,0 0 1 0 0,0 1-1 0 0,0-1 0 0 0,-1 0 0 0 0,1 1 1 0 0,0-1-1 0 0,0 1 0 0 0,0 0 1 0 0,-1 0-1 0 0,1 0 0 0 0,0 0 1 0 0,-1 0-1 0 0,3 2 0 0 0,81 55 1 0 0,-21-16 0 0 0,-51-34 0 0 0,0-1 0 0 0,0 0 0 0 0,0-1 0 0 0,1-1 0 0 0,0 0 0 0 0,0-1 0 0 0,0 0 0 0 0,0-1 0 0 0,1-1 0 0 0,15 1 0 0 0,-17-2-1 0 0,0-1 0 0 0,-1 0 0 0 0,1-1-1 0 0,0-1 1 0 0,-1 0 0 0 0,1-1 0 0 0,-1 0 0 0 0,21-9 0 0 0,-27 10-54 0 0,0-2 1 0 0,1 1 0 0 0,-2-1 0 0 0,1 1 0 0 0,0-2 0 0 0,-1 1-1 0 0,1-1 1 0 0,-1 1 0 0 0,-1-1 0 0 0,1-1 0 0 0,-1 1 0 0 0,0-1 0 0 0,0 0-1 0 0,0 0 1 0 0,-1 0 0 0 0,0 0 0 0 0,3-9 0 0 0,3-20-2021 0 0,-1-7-6576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10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2760 0 0,'1'1'15261'0'0,"14"8"-9051"0"0,-9-4-6082 0 0,1 1 0 0 0,-1-1 0 0 0,10 13 0 0 0,-7-4-148 0 0,0 0-1 0 0,-1 0 1 0 0,0 1-1 0 0,-1 1 1 0 0,-1-1 0 0 0,0 1-1 0 0,-2 0 1 0 0,6 27-1 0 0,-1 5 3 0 0,-3 0 1 0 0,2 57-1 0 0,-8-58-32 0 0,1 22 213 0 0,-4-1-1 0 0,-10 68 0 0 0,12-113-64 0 0,1-19-24 0 0,0 0 1 0 0,0 0 0 0 0,-1 0-1 0 0,1 0 1 0 0,-1-1 0 0 0,0 1-1 0 0,0 0 1 0 0,-1 4 0 0 0,1-7 493 0 0,7-29-458 0 0,0 2-110 0 0,-1 1 0 0 0,5-37 0 0 0,-6 27-41 0 0,12-48 1 0 0,-2 19 41 0 0,-7 33-1 0 0,15-41 0 0 0,-2 6 0 0 0,-16 52 9 0 0,0 0 0 0 0,2 0-1 0 0,-1 0 1 0 0,2 1 0 0 0,0 0 0 0 0,0 0-1 0 0,1 0 1 0 0,1 1 0 0 0,0 1-1 0 0,17-18 1 0 0,-21 25-16 0 0,3-4 26 0 0,0 1 0 0 0,0-1 0 0 0,18-10 0 0 0,-22 17-15 0 0,-1-1 0 0 0,0 0-1 0 0,1 1 1 0 0,-1 0 0 0 0,1 0-1 0 0,0 0 1 0 0,-1 0 0 0 0,1 1-1 0 0,0-1 1 0 0,-1 1 0 0 0,1 0-1 0 0,0 0 1 0 0,-1 1 0 0 0,1-1-1 0 0,6 2 1 0 0,-3 0-4 0 0,0 0 0 0 0,0 1 0 0 0,0 0 0 0 0,0 1-1 0 0,-1-1 1 0 0,1 1 0 0 0,-1 0 0 0 0,0 1 0 0 0,0 0 0 0 0,-1 0-1 0 0,1 0 1 0 0,-1 0 0 0 0,0 1 0 0 0,0 0 0 0 0,-1 0 0 0 0,0 0-1 0 0,6 12 1 0 0,3 8-18 0 0,-2 1 0 0 0,-1 0 0 0 0,8 35-1 0 0,-15-51 7 0 0,6 27 48 0 0,5 48-1 0 0,0-2-15 0 0,-4-32-626 0 0,20 89 1977 0 0,-8-73-3132 0 0,-14-48-1386 0 0,14 25-1 0 0,-2-13-5123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11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1555 420 24335 0 0,'0'0'2750'0'0,"1"1"-2830"0"0,15 21-407 0 0,-1-12 211 0 0,-13-9 268 0 0,7 3-3 0 0,-2-3 11 0 0,8-2 0 0 0,-12-1 0 0 0,-2 0 0 0 0,4-5 11 0 0,-2 0 62 0 0,0-1 1 0 0,-1 1-1 0 0,0-1 1 0 0,0 1-1 0 0,-1-1 0 0 0,1 0 1 0 0,-2 1-1 0 0,1-1 1 0 0,-1 0-1 0 0,-1 1 1 0 0,1-1-1 0 0,-1 0 0 0 0,-1 1 1 0 0,1-1-1 0 0,-5-10 1 0 0,2 5 14 0 0,-1 0 1 0 0,-1 0-1 0 0,0 1 1 0 0,-1-1-1 0 0,0 1 1 0 0,-1 1-1 0 0,-16-20 0 0 0,6 12-64 0 0,-2 1 0 0 0,1 1 0 0 0,-2 1-1 0 0,-1 1 1 0 0,0 0 0 0 0,0 2 0 0 0,-1 1-1 0 0,-1 0 1 0 0,0 2 0 0 0,-1 1-1 0 0,0 1 1 0 0,-32-7 0 0 0,20 9-22 0 0,-1 0 1 0 0,1 3-1 0 0,-1 1 1 0 0,1 1-1 0 0,-1 3 1 0 0,1 0-1 0 0,-1 3 1 0 0,-37 9-1 0 0,35-5 17 0 0,-1 2-1 0 0,2 2 0 0 0,0 1 1 0 0,-48 25-1 0 0,45-16 39 0 0,2 3-1 0 0,0 1 1 0 0,2 1-1 0 0,2 3 1 0 0,0 1 0 0 0,-60 71-1 0 0,67-69-21 0 0,-1-1 38 0 0,1 2 1 0 0,-43 72 0 0 0,21 3 68 0 0,33-68-79 0 0,6-16 17 0 0,1 0-1 0 0,2 1 0 0 0,1 0 0 0 0,0 0 1 0 0,2 1-1 0 0,-4 49 0 0 0,8-25-7 0 0,2 0 0 0 0,11 85 0 0 0,-7-110-74 0 0,2-1-1 0 0,1 1 1 0 0,1-1 0 0 0,1 0 0 0 0,1-1-1 0 0,24 45 1 0 0,-8-29 2 0 0,1 0 0 0 0,1-2 0 0 0,40 41 0 0 0,-44-56 0 0 0,1-1 0 0 0,0-1 0 0 0,2-1 0 0 0,0-2 0 0 0,44 24 0 0 0,-11-13 77 0 0,1-4-1 0 0,1-2 1 0 0,1-2 0 0 0,1-4 0 0 0,95 15-1 0 0,-76-21 27 0 0,0-5 0 0 0,0-2 0 0 0,160-14 0 0 0,-134-5-54 0 0,132-35 1 0 0,-177 32-418 0 0,116-48 1 0 0,-57 8-533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48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10 258 7368 0 0,'0'-9'666'0'0,"-4"-39"-355"0"0,-1-1 4349 0 0,7-22 2028 0 0,1 1-4710 0 0,-7 59-615 0 0,3 12 516 0 0,1 6-1250 0 0,63 338 716 0 0,-30-151-730 0 0,22 230-23 0 0,-53-401-579 0 0,16 195 111 0 0,-14-178-163 0 0,-3 72 1 0 0,-2-110 1 0 0,-1 33-52 0 0,2-33 7 0 0,0 1 0 0 0,0 0 0 0 0,1 0 0 0 0,-1-1 0 0 0,0 1-1 0 0,1-1 1 0 0,0 1 0 0 0,0 0 0 0 0,1 2 0 0 0,-1-4-608 0 0,-6-11-2254 0 0,0-9 1334 0 0,-6-10-42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49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82 616 23327 0 0,'-5'8'281'0'0,"-1"-1"0"0"0,0 0 0 0 0,-1-1 0 0 0,0 0 0 0 0,0 0 0 0 0,0 0-1 0 0,-1 0 1 0 0,-15 7 0 0 0,23-13-273 0 0,0 0-1 0 0,0 1 0 0 0,-1-1 0 0 0,1 0 1 0 0,0 0-1 0 0,0 0 0 0 0,0 0 1 0 0,0 0-1 0 0,-1 0 0 0 0,1 0 1 0 0,0 0-1 0 0,0 0 0 0 0,0 0 0 0 0,0 0 1 0 0,-1 0-1 0 0,1 0 0 0 0,0 0 1 0 0,0 0-1 0 0,0 0 0 0 0,0 0 1 0 0,-1 0-1 0 0,1 0 0 0 0,0 0 0 0 0,0 0 1 0 0,0 0-1 0 0,0 0 0 0 0,-1 0 1 0 0,1 0-1 0 0,0 0 0 0 0,0 0 1 0 0,0 0-1 0 0,0 0 0 0 0,0 0 0 0 0,-1-1 1 0 0,2-5 95 0 0,7-7-54 0 0,3-4-116 0 0,2 0 0 0 0,0 1 0 0 0,1 1 0 0 0,1 0 1 0 0,0 1-1 0 0,1 0 0 0 0,0 1 0 0 0,1 1 0 0 0,33-17 0 0 0,128-47 475 0 0,8 14 91 0 0,-150 51-409 0 0,108-29 259 0 0,-92 26-278 0 0,21-2 165 0 0,1 3 0 0 0,0 3 0 0 0,0 4 0 0 0,122 4 0 0 0,-129 7-469 0 0,72 13-1 0 0,-115-13-953 0 0,-1 2-1 0 0,44 17 1 0 0,-45-14-442 0 0,0 2-17 0 0</inkml:trace>
  <inkml:trace contextRef="#ctx0" brushRef="#br0" timeOffset="1">2723 0 11056 0 0,'0'0'852'0'0,"-2"0"-239"0"0,-45 5 7375 0 0,13-1-6316 0 0,22-2-1484 0 0,1 0 0 0 0,0 1 0 0 0,0 1 0 0 0,1-1 0 0 0,-1 2 0 0 0,1 0 0 0 0,0 0 1 0 0,0 1-1 0 0,0 0 0 0 0,-12 11 0 0 0,1 1-92 0 0,1 1 0 0 0,0 2 0 0 0,2 0-1 0 0,0 0 1 0 0,2 2 0 0 0,0 0 0 0 0,2 1 0 0 0,0 0 0 0 0,-17 48 0 0 0,10-14 197 0 0,2 2 0 0 0,3 1 0 0 0,-10 79 0 0 0,16-60-64 0 0,4 0 1 0 0,3 1-1 0 0,4 0 1 0 0,3-1-1 0 0,23 121 1 0 0,-19-156-186 0 0,3-1 0 0 0,1 0 1 0 0,2-1-1 0 0,37 76 0 0 0,-41-100-112 0 0,1-1 1 0 0,1 0-1 0 0,0-1 0 0 0,28 30 0 0 0,-30-38-58 0 0,-1 0-1 0 0,2 0 1 0 0,-1-1-1 0 0,1-1 1 0 0,0 0-1 0 0,1 0 1 0 0,-1-1-1 0 0,2 0 1 0 0,12 4-1 0 0,-16-8-286 0 0,0 0 1 0 0,0-1-1 0 0,0 0 0 0 0,0 0 0 0 0,0-1 1 0 0,1 0-1 0 0,-1-1 0 0 0,0 0 0 0 0,0-1 1 0 0,0 1-1 0 0,0-2 0 0 0,0 1 0 0 0,0-1 1 0 0,-1 0-1 0 0,1-1 0 0 0,-1 0 0 0 0,0-1 1 0 0,9-6-1 0 0,11-10-1185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50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0 522 16903 0 0,'0'0'1688'0'0,"3"0"-1544"0"0,6-2-16 0 0,-6 1 2010 0 0,-6 13-1093 0 0,3-9-1020 0 0,0-1 1 0 0,1 1-1 0 0,0-1 1 0 0,-1 1-1 0 0,1-1 1 0 0,0 0-1 0 0,0 1 1 0 0,3 3-1 0 0,1 6 42 0 0,4 19 24 0 0,-2 0-1 0 0,-1 0 1 0 0,1 36 0 0 0,-1-12-58 0 0,-4-35-15 0 0,-1-1 0 0 0,-3 28 1 0 0,1 18 74 0 0,3-33 46 0 0,0-16 41 0 0,-1 26 0 0 0,-18 140 1610 0 0,12-159-1422 0 0,4-19-300 0 0,0 0-1 0 0,0 0 0 0 0,0 0 0 0 0,1 0 0 0 0,-1 0 0 0 0,1 0 1 0 0,0 1-1 0 0,0-1 0 0 0,1 6 0 0 0,-1-10-64 0 0,0 0 0 0 0,0 0-1 0 0,0 0 1 0 0,0 0 0 0 0,0 0-1 0 0,0 0 1 0 0,0 1 0 0 0,0-1 0 0 0,0 0-1 0 0,1 0 1 0 0,-1 0 0 0 0,0 0-1 0 0,0 0 1 0 0,0 0 0 0 0,0 0 0 0 0,0 0-1 0 0,0 0 1 0 0,0 0 0 0 0,0 0-1 0 0,0 0 1 0 0,0 0 0 0 0,0 0 0 0 0,0 0-1 0 0,0 1 1 0 0,0-1 0 0 0,0 0-1 0 0,0 0 1 0 0,0 0 0 0 0,0 0 0 0 0,0 0-1 0 0,0 0 1 0 0,0 0 0 0 0,0 0-1 0 0,0 0 1 0 0,0 0 0 0 0,-1 0 0 0 0,1 0-1 0 0,0 0 1 0 0,0 0 0 0 0,0 0-1 0 0,0 0 1 0 0,0 1 0 0 0,0-1-1 0 0,0 0 1 0 0,0 0 0 0 0,0 0 0 0 0,0 0-1 0 0,0 0 1 0 0,0 0 0 0 0,0 0-1 0 0,0 0 1 0 0,0 0 0 0 0,0 0 0 0 0,0 0-1 0 0,-1 0 1 0 0,1 0 0 0 0,0 0-1 0 0,0 0 1 0 0,24-54 29 0 0,-10 25-32 0 0,-6 15 0 0 0,-1-1 0 0 0,6-19 0 0 0,18-56 0 0 0,10-38 11 0 0,20-36 40 0 0,-51 142-49 0 0,-6 13-2 0 0,0 0 0 0 0,1 0 0 0 0,1 1 0 0 0,9-12 0 0 0,-3 8 0 0 0,-8 12 0 0 0,-2 1 0 0 0,-1 0 0 0 0,1 0 0 0 0,0-1 0 0 0,-1 1 0 0 0,1 0 0 0 0,0 0 0 0 0,-1 0 0 0 0,1 0 0 0 0,-1 0 0 0 0,1 0 0 0 0,-1 0 0 0 0,0 1 0 0 0,0-1 0 0 0,1 0 0 0 0,0 3 0 0 0,12 23 0 0 0,-5-6 0 0 0,8 10 0 0 0,-6-12 0 0 0,15 35 0 0 0,-17-28 1 0 0,0-1 5 0 0,23 45 1 0 0,-22-53 17 0 0,-6-10-15 0 0,1 1 1 0 0,-1-1 0 0 0,0 1 0 0 0,-1 0-1 0 0,4 12 1 0 0,-4-3 19 0 0,-2-11-21 0 0,1 0-1 0 0,-1 0 0 0 0,1 0 0 0 0,0 0 1 0 0,0 0-1 0 0,6 10 0 0 0,36 48-5 0 0,-37-54-7 0 0,1-1-1 0 0,0 0 1 0 0,0-1-1 0 0,15 13 1 0 0,-19-19-161 0 0,-1 0 0 0 0,1 0 0 0 0,0 0 1 0 0,0 0-1 0 0,-1-1 0 0 0,1 1 0 0 0,0-1 0 0 0,0 0 1 0 0,0 0-1 0 0,1-1 0 0 0,-1 1 0 0 0,0-1 0 0 0,0 0 1 0 0,0 0-1 0 0,0 0 0 0 0,0-1 0 0 0,1 1 0 0 0,-1-1 0 0 0,0 0 1 0 0,0 0-1 0 0,0 0 0 0 0,0-1 0 0 0,-1 0 0 0 0,8-3 1 0 0,10-10-1921 0 0</inkml:trace>
  <inkml:trace contextRef="#ctx0" brushRef="#br0" timeOffset="1">712 0 23783 0 0,'4'12'485'0'0,"-2"-9"-275"0"0,-1 0-1 0 0,0 0 0 0 0,0-1 0 0 0,-1 1 0 0 0,1 0 0 0 0,0 0 1 0 0,-1 5-1 0 0,0-2 9 0 0,0-4-205 0 0,0 1 0 0 0,0-1 0 0 0,0 0 0 0 0,0 0 0 0 0,1 0 0 0 0,-1 0 0 0 0,0 1 0 0 0,1-1 0 0 0,0 0 0 0 0,-1 0 0 0 0,1 0-1 0 0,0 0 1 0 0,0 0 0 0 0,0 0 0 0 0,3 3 0 0 0,4 4-13 0 0,0 1 0 0 0,1-2 0 0 0,0 1 0 0 0,1-1 0 0 0,10 7 0 0 0,8 7 0 0 0,46 30-278 0 0,-7-6-253 0 0,-2 0 57 0 0,-41-30 211 0 0,0 2 0 0 0,41 38 0 0 0,-31-19 173 0 0,-1 1 0 0 0,-2 2 0 0 0,-2 1 0 0 0,-1 1 0 0 0,-3 1 0 0 0,23 52 0 0 0,-34-63 397 0 0,-1 1-1 0 0,-2 1 1 0 0,-1 0 0 0 0,8 57 0 0 0,-14-64-122 0 0,-1 0 0 0 0,-2 0 0 0 0,-1 1 0 0 0,-1-1 0 0 0,-1 0 0 0 0,-1 0-1 0 0,-2 0 1 0 0,-9 31 0 0 0,2-16-9 0 0,6-21-59 0 0,0 0-1 0 0,-1-1 1 0 0,-1 1 0 0 0,-11 18 0 0 0,7-20-28 0 0,-55 105 482 0 0,58-106-495 0 0,-1 0 1 0 0,-20 25-1 0 0,-8 14 19 0 0,35-50-220 0 0,0-1-1 0 0,-1 0 1 0 0,0-1 0 0 0,0 1-1 0 0,-1-1 1 0 0,1 1 0 0 0,-1-2-1 0 0,-9 9 1 0 0,12-12-1008 0 0</inkml:trace>
  <inkml:trace contextRef="#ctx0" brushRef="#br0" timeOffset="2">2523 866 9216 0 0,'0'0'706'0'0,"1"-1"-463"0"0,36-17 5696 0 0,61-31 912 0 0,139-55-5903 0 0,-173 83-481 0 0,2 2 0 0 0,0 4 0 0 0,0 2 0 0 0,2 4 0 0 0,84-2 0 0 0,-108 9-355 0 0,3-1 74 0 0,73 7 0 0 0,-80-1-116 0 0,-16-1-751 0 0,0 1 1 0 0,0 0-1 0 0,39 12 1 0 0,-54-11-815 0 0,-8-3-268 0 0</inkml:trace>
  <inkml:trace contextRef="#ctx0" brushRef="#br0" timeOffset="3">2721 1274 11520 0 0,'2'10'665'0'0,"0"-4"-534"0"0,0 0 0 0 0,0-1 0 0 0,4 10 0 0 0,-5-13 29 0 0,0-1-1 0 0,0 1 0 0 0,1 0 1 0 0,-1-1-1 0 0,0 0 0 0 0,1 1 0 0 0,-1-1 1 0 0,1 0-1 0 0,-1 1 0 0 0,1-1 1 0 0,-1 0-1 0 0,1 0 0 0 0,0-1 1 0 0,0 1-1 0 0,2 1 0 0 0,9 2 1510 0 0,0-1 0 0 0,0 0 1 0 0,0-1-1 0 0,23 1 0 0 0,54-6-213 0 0,-78 2-1397 0 0,58-6 288 0 0,73-17 0 0 0,71-26 170 0 0,-69 15-488 0 0,83-20-1618 0 0,-153 36-70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51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449 288 11520 0 0,'-2'1'886'0'0,"-9"2"-1305"0"0,-25 6 3125 0 0,25-7 427 0 0,-1 0 0 0 0,-20 1-1 0 0,31-3-3097 0 0,1 0 0 0 0,-1 0 0 0 0,0 0 0 0 0,0 1 0 0 0,0-1 0 0 0,0 0-1 0 0,0 0 1 0 0,0 1 0 0 0,1-1 0 0 0,-1 1 0 0 0,0-1 0 0 0,0 1 0 0 0,1-1 0 0 0,-1 1-1 0 0,0-1 1 0 0,1 1 0 0 0,-1 0 0 0 0,0-1 0 0 0,1 1 0 0 0,-1 0 0 0 0,1-1 0 0 0,-1 1 0 0 0,1 0-1 0 0,-1 0 1 0 0,1 0 0 0 0,0-1 0 0 0,-1 1 0 0 0,1 0 0 0 0,0 1 0 0 0,-1 1-33 0 0,0 0 0 0 0,1 1 0 0 0,-1-1-1 0 0,1 0 1 0 0,0 0 0 0 0,0 5 0 0 0,69 365-285 0 0,-59-326 362 0 0,21 141 381 0 0,-15-81-76 0 0,23 239 479 0 0,-29-241-614 0 0,9 173 651 0 0,-8-85-455 0 0,-3-16-299 0 0,7 70-101 0 0,-8-186-91 0 0,21 165-60 0 0,-22-198 106 0 0,0 0 0 0 0,2-1 0 0 0,1 0 0 0 0,1 0 0 0 0,2-1 0 0 0,24 42 0 0 0,-29-58-53 0 0,0 0 0 0 0,0 0 0 0 0,1-1 0 0 0,1 0 0 0 0,-1 0 0 0 0,1-1 0 0 0,1 0 0 0 0,11 7-1 0 0,-13-10 6 0 0,-1-1 0 0 0,1 0 0 0 0,0 0 0 0 0,0-1 0 0 0,1 0-1 0 0,-1 0 1 0 0,1-1 0 0 0,-1 0 0 0 0,1-1 0 0 0,-1 0 0 0 0,1 0-1 0 0,9-1 1 0 0,1-2 7 0 0,0 0 0 0 0,1-2 0 0 0,-2 0 0 0 0,1-1 0 0 0,0 0 0 0 0,-1-2 0 0 0,0 0 0 0 0,17-11 0 0 0,-1-1 29 0 0,-1-2 1 0 0,-1-1-1 0 0,30-26 0 0 0,-35 23 30 0 0,-2-1 0 0 0,0-1 0 0 0,-1-2 0 0 0,-2 0 0 0 0,-1-1-1 0 0,25-48 1 0 0,82-205 369 0 0,-125 277-379 0 0,125-368 363 0 0,-108 292-297 0 0,-3 0-1 0 0,10-145 1 0 0,-24 147-3 0 0,-4 1 1 0 0,-3 0-1 0 0,-22-122 0 0 0,16 158-20 0 0,-24-67-1 0 0,-25-38 43 0 0,50 125-73 0 0,-22-47 49 0 0,-74-124 1 0 0,76 149-52 0 0,-3 1 1 0 0,-2 1 0 0 0,-57-56-1 0 0,57 65-18 0 0,7 7 0 0 0,-51-41 0 0 0,34 37 12 0 0,0 2 0 0 0,-2 2 0 0 0,-70-30-1 0 0,87 45-9 0 0,-1 2 1 0 0,-1 1-1 0 0,0 1 0 0 0,0 1 0 0 0,0 2 0 0 0,-1 1 0 0 0,-34 1 0 0 0,32 4-4 0 0,-1 1 0 0 0,1 1 0 0 0,0 2-1 0 0,-54 15 1 0 0,68-14-12 0 0,0 1 0 0 0,1 1 0 0 0,-1 1-1 0 0,2 1 1 0 0,-1 0 0 0 0,1 1 0 0 0,1 1 0 0 0,-28 24-1 0 0,22-14-70 0 0,1 2-1 0 0,-28 37 0 0 0,40-46 8 0 0,0 1 1 0 0,1 0-1 0 0,0 0 1 0 0,2 1-1 0 0,-11 30 1 0 0,12-27-320 0 0,1-1 0 0 0,1 1 0 0 0,1 1 0 0 0,0-1 0 0 0,1 0 0 0 0,2 1 0 0 0,0-1 0 0 0,1 1 1 0 0,5 26-1 0 0,6-4-1365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52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979 0 2760 0 0,'-12'7'83'0'0,"1"-2"-1"0"0,-21 9 1 0 0,7-4-83 0 0,-17 6 1348 0 0,-24 2 6944 0 0,-20 7 3788 0 0,72-19-11271 0 0,-28 15 0 0 0,16-6-828 0 0,2 1 0 0 0,0 1 0 0 0,0 1-1 0 0,2 1 1 0 0,-32 35 0 0 0,28-21-166 0 0,1 1 0 0 0,1 1 0 0 0,3 1 0 0 0,-34 74 0 0 0,-62 200 1008 0 0,-16 181 117 0 0,84-225-142 0 0,24 3-98 0 0,36 24-68 0 0,-3-223-516 0 0,4 0 1 0 0,23 77-1 0 0,-8-58-86 0 0,67 147 0 0 0,-68-183-102 0 0,2-2 0 0 0,3 0-1 0 0,70 86 1 0 0,-61-91 41 0 0,2-2 1 0 0,2-2-1 0 0,2-1 0 0 0,1-3 1 0 0,79 49-1 0 0,-87-64-41 0 0,0-2-1 0 0,62 24 1 0 0,-81-38-94 0 0,0-1 0 0 0,1 0-1 0 0,-1-2 1 0 0,1 0 0 0 0,0-2 0 0 0,0 0 0 0 0,30-2-1 0 0,-39-1-360 0 0,0 0-1 0 0,-1-2 1 0 0,1 1-1 0 0,-1-1 0 0 0,0-1 1 0 0,21-9-1 0 0,16-15-8223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53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2056 22431 0 0,'-5'26'1714'0'0,"5"-25"-1691"0"0,0 0 0 0 0,1-1 1 0 0,-1 1-1 0 0,0 0 0 0 0,0-1 1 0 0,1 1-1 0 0,-1 0 0 0 0,0-1 1 0 0,1 1-1 0 0,-1-1 0 0 0,0 1 1 0 0,1-1-1 0 0,-1 1 0 0 0,1-1 1 0 0,-1 1-1 0 0,1-1 0 0 0,-1 1 1 0 0,1-1-1 0 0,0 1 0 0 0,-1-1 1 0 0,1 0-1 0 0,-1 1 0 0 0,1-1 1 0 0,0 0-1 0 0,-1 0 0 0 0,1 0 1 0 0,0 1-1 0 0,-1-1 0 0 0,1 0 1 0 0,0 0-1 0 0,0 0 0 0 0,-1 0 1 0 0,1 0-1 0 0,0 0 0 0 0,25-2-110 0 0,-15-1 50 0 0,0 0 0 0 0,0-1 0 0 0,-1 0-1 0 0,0 0 1 0 0,1-1 0 0 0,-2-1 0 0 0,1 0 0 0 0,10-8 0 0 0,68-63-301 0 0,-82 71 335 0 0,40-41-22 0 0,75-101 0 0 0,-95 111 163 0 0,-2-1 1 0 0,-2-1 0 0 0,-1-1 0 0 0,18-52 0 0 0,-12 15 150 0 0,25-115 1 0 0,-41 130-24 0 0,-2-1 1 0 0,-3 0-1 0 0,-3-109 1 0 0,-36-188 84 0 0,22 299-275 0 0,-34-110-1 0 0,43 165-71 0 0,-5-14 19 0 0,0-1-1 0 0,-2 1 1 0 0,0 1 0 0 0,-1 0 0 0 0,-1 0-1 0 0,-1 1 1 0 0,-21-26 0 0 0,23 33 16 0 0,0 1-1 0 0,-1-1 1 0 0,0 2-1 0 0,0-1 1 0 0,-1 1 0 0 0,0 1-1 0 0,-1 0 1 0 0,0 1-1 0 0,0 1 1 0 0,-1 0 0 0 0,-25-8-1 0 0,33 12-21 0 0,0 1 0 0 0,0 0 0 0 0,0 1 1 0 0,0-1-1 0 0,0 1 0 0 0,-1 0 0 0 0,1 1 0 0 0,-7 0 0 0 0,10 0-23 0 0,1-1 0 0 0,-1 1 0 0 0,0 0 0 0 0,1 0-1 0 0,-1 0 1 0 0,1 0 0 0 0,-1 0 0 0 0,1 1 0 0 0,-1-1 0 0 0,1 1 0 0 0,0 0 0 0 0,0-1-1 0 0,0 1 1 0 0,0 0 0 0 0,0 0 0 0 0,0 0 0 0 0,0 1 0 0 0,1-1 0 0 0,-1 0 0 0 0,-1 4-1 0 0,-2 7-70 0 0,0 0 0 0 0,1 1 0 0 0,1-1 0 0 0,0 1-1 0 0,0 0 1 0 0,1 0 0 0 0,1 19 0 0 0,9 101-162 0 0,-3-73 206 0 0,44 321 150 0 0,-23-215-18 0 0,41 199 6 0 0,-50-285-43 0 0,9 35 65 0 0,54 146-1 0 0,-70-234-131 0 0,8 23 23 0 0,39 80 0 0 0,-49-116-139 0 0,0-1 1 0 0,1 0 0 0 0,1-1-1 0 0,0 0 1 0 0,1 0-1 0 0,0-1 1 0 0,1-1 0 0 0,0 0-1 0 0,25 17 1 0 0,-31-24-54 0 0,-1-1 0 0 0,1 0-1 0 0,-1-1 1 0 0,1 1 0 0 0,0-1 0 0 0,0 0 0 0 0,0-1 0 0 0,0 0 0 0 0,0 1-1 0 0,0-2 1 0 0,0 1 0 0 0,1-1 0 0 0,-1 0 0 0 0,0 0 0 0 0,0-1 0 0 0,0 0-1 0 0,0 0 1 0 0,7-2 0 0 0,-4 0-261 0 0,1-1 0 0 0,-1 0 0 0 0,1-1-1 0 0,-1 0 1 0 0,-1 0 0 0 0,1-1 0 0 0,-1 0 0 0 0,0-1 0 0 0,0 0-1 0 0,8-10 1 0 0,4-6-567 0 0,0-2-1 0 0,-2 0 1 0 0,17-32-1 0 0,38-88-1849 0 0,-32 52 1739 0 0,36-117 0 0 0,-74 201 1537 0 0,-1-1 0 0 0,-1 1 0 0 0,2-14 0 0 0,-3-12 6689 0 0,-5 38-6520 0 0,1 0-1 0 0,-1 0 0 0 0,0 1 0 0 0,1 0 0 0 0,0-1 0 0 0,0 1 0 0 0,0 1 1 0 0,0-1-1 0 0,1 1 0 0 0,-4 5 0 0 0,-4 8-467 0 0,-11 27 0 0 0,18-35 187 0 0,-3 8-253 0 0,0 1 0 0 0,-7 37 0 0 0,7-25-26 0 0,-10 50-30 0 0,3 0 1 0 0,-3 91-1 0 0,16-154-13 0 0,1 0 0 0 0,4 21-1 0 0,-4-32-9 0 0,1-1 0 0 0,0 1 0 0 0,1-1-1 0 0,0 0 1 0 0,0 0 0 0 0,0 0 0 0 0,1 0-1 0 0,0 0 1 0 0,4 7 0 0 0,-5-11-13 0 0,0 0 1 0 0,0 0-1 0 0,0 1 0 0 0,0-1 1 0 0,0-1-1 0 0,0 1 1 0 0,1 0-1 0 0,-1 0 0 0 0,1-1 1 0 0,-1 0-1 0 0,1 1 0 0 0,0-1 1 0 0,0 0-1 0 0,-1 0 1 0 0,1 0-1 0 0,0-1 0 0 0,0 1 1 0 0,0-1-1 0 0,0 0 0 0 0,0 1 1 0 0,0-1-1 0 0,0-1 1 0 0,0 1-1 0 0,-1 0 0 0 0,1-1 1 0 0,0 1-1 0 0,3-2 1 0 0,-1 0-29 0 0,0 0 0 0 0,0 0 1 0 0,0 0-1 0 0,0-1 1 0 0,0 0-1 0 0,-1 0 1 0 0,1 0-1 0 0,-1 0 0 0 0,0-1 1 0 0,0 0-1 0 0,0 0 1 0 0,0 0-1 0 0,5-8 1 0 0,2-6 29 0 0,-1-1 1 0 0,-1 0 0 0 0,0-1-1 0 0,-2 0 1 0 0,0-1 0 0 0,7-38 0 0 0,-7 17 183 0 0,-2-1 0 0 0,0-62 1 0 0,-20-143 1496 0 0,11 208-1231 0 0,2 29-183 0 0,0 1-1 0 0,0-1 1 0 0,-1 1 0 0 0,-1-1-1 0 0,0 1 1 0 0,0 0 0 0 0,-9-13-1 0 0,12 22 328 0 0,3 1-1206 0 0,8 1 400 0 0,0 1 0 0 0,0 0 0 0 0,0 0 0 0 0,9 4 1 0 0,1 0-96 0 0,-4-2 187 0 0,1 0-1 0 0,0-1 0 0 0,28 0 0 0 0,52-5 131 0 0,-74 1-36 0 0,11-3 38 0 0,1-1 0 0 0,-1-2 0 0 0,43-15 0 0 0,-4 2 31 0 0,34-16 78 0 0,-51 15-52 0 0,-26 10 66 0 0,0 0 0 0 0,40-22 0 0 0,-69 32 861 0 0,-15 9-109 0 0,-14 12-785 0 0,1 0-1 0 0,0 2 1 0 0,1 1-1 0 0,2 0 1 0 0,0 2-1 0 0,-29 42 0 0 0,52-67-72 0 0,-60 86-479 0 0,53-73 469 0 0,0 1 1 0 0,1 0-1 0 0,1 0 1 0 0,-9 27-1 0 0,9-20-9 0 0,3-13 28 0 0,1 0 0 0 0,-1 0 1 0 0,2 0-1 0 0,-1 0 0 0 0,0 13 1 0 0,2-19-19 0 0,0 0 1 0 0,1 0-1 0 0,-1 0 0 0 0,0 0 1 0 0,1 0-1 0 0,-1 0 1 0 0,1 0-1 0 0,0 0 1 0 0,-1 0-1 0 0,1 0 0 0 0,0 0 1 0 0,0 0-1 0 0,1-1 1 0 0,-1 1-1 0 0,0 0 1 0 0,0-1-1 0 0,1 1 1 0 0,-1-1-1 0 0,1 1 0 0 0,0-1 1 0 0,-1 0-1 0 0,1 1 1 0 0,0-1-1 0 0,0 0 1 0 0,0 0-1 0 0,3 1 1 0 0,-1-1-18 0 0,1 1 0 0 0,-1-1 0 0 0,1-1 0 0 0,-1 1 0 0 0,1 0 0 0 0,-1-1 0 0 0,1 0 0 0 0,0 0 0 0 0,-1-1 0 0 0,1 1 0 0 0,-1-1 0 0 0,1 0 1 0 0,4-2-1 0 0,9-2-194 0 0,30-16 0 0 0,-46 20 207 0 0,33-16 23 0 0,-2-2 1 0 0,0-1-1 0 0,-1-1 0 0 0,-1-2 0 0 0,-1-1 0 0 0,51-54 1 0 0,-72 68 6 0 0,4-4-11 0 0,18-23-1 0 0,-13 16-3 0 0,-18 21 0 0 0,0 0 0 0 0,0-1 0 0 0,1 1 0 0 0,-1 0 0 0 0,0 0 0 0 0,0-1 0 0 0,1 1 0 0 0,-1 0 0 0 0,0 0 0 0 0,0-1 0 0 0,1 1 0 0 0,-1 0 0 0 0,0 0 0 0 0,0 0 0 0 0,1 0 0 0 0,-1-1 0 0 0,0 1 0 0 0,1 0 0 0 0,-1 0 0 0 0,0 0 0 0 0,1 0 0 0 0,-1 0 0 0 0,0 0 0 0 0,1 0 0 0 0,-1 0 0 0 0,0 0 0 0 0,1 0 0 0 0,-1 0 0 0 0,0 0 0 0 0,1 0 0 0 0,-1 0 0 0 0,0 0 0 0 0,1 0 0 0 0,0 1 0 0 0,1 6 0 0 0,-2-5 0 0 0,4 21-125 0 0,0 0 0 0 0,-2 1 0 0 0,-1 0 1 0 0,-3 36-1 0 0,1-7-140 0 0,-11 276-1390 0 0,-72 332 698 0 0,-9-234 1642 0 0,21-221-325 0 0,39-119-184 0 0,11-32 2 0 0,-2-1 0 0 0,-3 0 0 0 0,-57 81 0 0 0,69-115 242 0 0,-18 19-1 0 0,11-15 152 0 0,22-23-535 0 0,-1 0 1 0 0,0 0 0 0 0,1-1-1 0 0,-1 1 1 0 0,0 0 0 0 0,0 0-1 0 0,0-1 1 0 0,1 1 0 0 0,-1 0 0 0 0,0-1-1 0 0,0 1 1 0 0,0-1 0 0 0,0 1-1 0 0,0-1 1 0 0,0 0 0 0 0,0 1-1 0 0,0-1 1 0 0,0 0 0 0 0,0 0 0 0 0,0 0-1 0 0,0 0 1 0 0,0 0 0 0 0,-2 0-1 0 0,2 0 11 0 0,-1-1-1 0 0,1 0 0 0 0,-1 1 0 0 0,1-1 1 0 0,-1 0-1 0 0,1 0 0 0 0,0 0 1 0 0,-1 0-1 0 0,1 0 0 0 0,0-1 0 0 0,0 1 1 0 0,0 0-1 0 0,0 0 0 0 0,0-1 1 0 0,-1-1-1 0 0,-1-3 21 0 0,0 0 1 0 0,0 0-1 0 0,1 0 1 0 0,-1-1-1 0 0,2 1 1 0 0,-1 0-1 0 0,1-1 1 0 0,-1-11-1 0 0,1-55 91 0 0,1 72-154 0 0,3-40 161 0 0,1 1-1 0 0,17-70 1 0 0,39-76 109 0 0,-39 135-274 0 0,37-63 0 0 0,38-45 0 0 0,-74 124 0 0 0,156-235-79 0 0,-94 143-242 0 0,40-57-4339 0 0,-81 126-4183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54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10 22607 0 0,'0'0'2267'0'0,"1"-1"-2075"0"0,1 0-160 0 0,0 0 0 0 0,0 0 0 0 0,0 0 0 0 0,0 0 1 0 0,0 0-1 0 0,-1 1 0 0 0,1-1 0 0 0,0 1 0 0 0,1-1 0 0 0,-1 1 0 0 0,0 0 0 0 0,0 0 1 0 0,0 0-1 0 0,0 0 0 0 0,0 0 0 0 0,0 0 0 0 0,0 1 0 0 0,0-1 0 0 0,0 1 0 0 0,3 0 1 0 0,-3 1-2 0 0,1-1 1 0 0,-1 1 0 0 0,1-1-1 0 0,-1 1 1 0 0,0 0-1 0 0,1 0 1 0 0,-1 0 0 0 0,0 0-1 0 0,0 0 1 0 0,0 1 0 0 0,-1-1-1 0 0,1 1 1 0 0,-1-1 0 0 0,2 4-1 0 0,3 6-15 0 0,-1 1 0 0 0,-1 0 0 0 0,0 1 0 0 0,-1-1 0 0 0,0 1 0 0 0,-1-1 0 0 0,0 25 0 0 0,-8 96 23 0 0,6-130-32 0 0,-8 60 249 0 0,-3-1 0 0 0,-2 0 0 0 0,-38 108-1 0 0,10-29 1062 0 0,41-139-1295 0 0,-4 4 59 0 0,4-6-129 0 0,2-3-177 0 0,9-8 118 0 0,0-2 0 0 0,-1 1 0 0 0,-1-1 0 0 0,0-1 0 0 0,9-16 0 0 0,-4 9 24 0 0,2-7 74 0 0,-1 0 0 0 0,16-40 0 0 0,25-42 9 0 0,-17 36 0 0 0,60-101 295 0 0,-88 156-226 0 0,3-1-60 0 0,26-31 1 0 0,-33 42-9 0 0,-6 7-19 0 0,1-1-1 0 0,-1 1 1 0 0,1-1-1 0 0,0 1 1 0 0,-1 0-1 0 0,1 0 1 0 0,0 0-1 0 0,0 0 1 0 0,0 0-1 0 0,3-1 1 0 0,-2 1-50 0 0,-1 1 68 0 0,-1 0 0 0 0,0 0-1 0 0,0 0 1 0 0,0 1-1 0 0,0-1 1 0 0,0 0 0 0 0,0 1-1 0 0,-1-1 1 0 0,1 0-1 0 0,0 1 1 0 0,0 0-1 0 0,0-1 1 0 0,0 1 0 0 0,0-1-1 0 0,-1 1 1 0 0,1 0-1 0 0,0 0 1 0 0,0-1-1 0 0,0 2 1 0 0,0 0 11 0 0,3 2 24 0 0,0 1 0 0 0,0 0-1 0 0,-1 0 1 0 0,1 0 0 0 0,-1 1-1 0 0,4 9 1 0 0,11 38 88 0 0,-9-24-61 0 0,7 23 8 0 0,14 95 0 0 0,-6-20 59 0 0,-17-100-73 0 0,1 1 0 0 0,18 38 0 0 0,-18-48-50 0 0,0-1 0 0 0,2 0 0 0 0,0-1-1 0 0,17 22 1 0 0,-21-31-248 0 0,1-1 0 0 0,0 1-1 0 0,0-1 1 0 0,0 0 0 0 0,1 0 0 0 0,0-1-1 0 0,0 0 1 0 0,0 0 0 0 0,0-1 0 0 0,17 6 0 0 0,-15-7-1911 0 0,0-1 1 0 0,14 3-1 0 0,19-3-6326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2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23583 0 0,'-3'1'99'0'0,"0"1"-1"0"0,0-1 0 0 0,1 1 0 0 0,-1 0 1 0 0,1 0-1 0 0,-1 0 0 0 0,1 0 0 0 0,-1 1 1 0 0,1-1-1 0 0,0 0 0 0 0,0 1 1 0 0,0 0-1 0 0,1-1 0 0 0,-1 1 0 0 0,1 0 1 0 0,-1 0-1 0 0,1 0 0 0 0,0 0 0 0 0,0 0 1 0 0,0 0-1 0 0,0 0 0 0 0,1 1 0 0 0,-1-1 1 0 0,1 0-1 0 0,0 0 0 0 0,0 6 1 0 0,-5 62 109 0 0,5-37-66 0 0,0 29 77 0 0,22 147-79 0 0,-13-125-743 0 0,-1-8-6391 0 0,-3-24-1323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4:54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21855 0 0,'0'0'2199'0'0,"2"2"-2018"0"0,7 2-174 0 0,-1 0-1 0 0,1-1 1 0 0,0 0-1 0 0,10 2 1 0 0,15 6 51 0 0,77 27 68 0 0,119 45 471 0 0,-12 21 71 0 0,-168-76-523 0 0,-1 3-1 0 0,55 45 1 0 0,-50-29 43 0 0,88 95-1 0 0,-107-101-90 0 0,-2 1-1 0 0,-2 2 1 0 0,28 53 0 0 0,-31-42 194 0 0,-3 0 1 0 0,-2 2-1 0 0,-2 0 1 0 0,-3 2-1 0 0,17 99 1 0 0,-27-105 7 0 0,-3 0 1 0 0,-2 0-1 0 0,-2 0 0 0 0,-3 0 1 0 0,-2-1-1 0 0,-19 98 1 0 0,6-82-154 0 0,-3-1 1 0 0,-3-1 0 0 0,-3 0-1 0 0,-3-2 1 0 0,-2-2 0 0 0,-3 0-1 0 0,-61 82 1 0 0,38-69-132 0 0,-106 107 0 0 0,127-148-256 0 0,-2-2 0 0 0,0-1-1 0 0,-2-2 1 0 0,-80 43 0 0 0,-2-15-483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5:01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2220 14744 0 0,'-2'0'1136'0'0,"-36"15"-266"0"0,21-8 5287 0 0,30-22-6138 0 0,-5 10-67 0 0,-1 1 0 0 0,1 0 0 0 0,0 1 1 0 0,0-1-1 0 0,1 2 0 0 0,-1-1 0 0 0,1 1 0 0 0,14-2 0 0 0,92-4 456 0 0,-37 10-10 0 0,-21 0 14 0 0,3-2 19 0 0,477-19 384 0 0,-376 4-764 0 0,52-7 140 0 0,199-18 439 0 0,-252 26-351 0 0,429-36-38 0 0,-319 28-118 0 0,172-18-102 0 0,-78-4 43 0 0,-70 9-64 0 0,34-4 0 0 0,-32 7 54 0 0,-86 11-44 0 0,60-4-10 0 0,182-25 0 0 0,-241 22 11 0 0,36-6 44 0 0,-64 8-57 0 0,82-3 2 0 0,201 3 66 0 0,-437 25-68 0 0,297-2 66 0 0,232-21 112 0 0,-458 18-108 0 0,129-11 46 0 0,-115 6-26 0 0,22-3-30 0 0,211-47 153 0 0,-161 26-141 0 0,66-13 13 0 0,504-92 369 0 0,-417 79-427 0 0,-186 32-145 0 0,42-8 152 0 0,162-29 57 0 0,2 18-187 0 0,-90 15 162 0 0,-12 0-54 0 0,-50 8 44 0 0,28-2-3 0 0,-123 16-9 0 0,303-29 89 0 0,-281 27-131 0 0,110-13 0 0 0,305-55 264 0 0,-422 63-147 0 0,452-57 214 0 0,-252 37-332 0 0,532-50 247 0 0,-444 66-234 0 0,-131 9-13 0 0,-160 9 1 0 0,42-4 0 0 0,248-19 29 0 0,247-27 211 0 0,-129-7 121 0 0,-507 58-319 0 0,156-21 56 0 0,3-1-244 0 0,124-20 102 0 0,-108 14 157 0 0,-4-3 18 0 0,38-5 125 0 0,-60 13-277 0 0,75-3-134 0 0,-185 21 155 0 0,129-10 140 0 0,-99 18-68 0 0,-79 1-96 0 0,-1 1 0 0 0,0 0-1 0 0,0 1 1 0 0,20 7 0 0 0,-20-5 21 0 0,-10-5 9 0 0,1 1 1 0 0,-1 1-1 0 0,-1-1 1 0 0,1 1-1 0 0,0-1 1 0 0,0 1-1 0 0,0 0 1 0 0,-1 0-1 0 0,1 1 1 0 0,-1-1-1 0 0,0 1 1 0 0,4 3-1 0 0,2 9-43 0 0,-1 0 0 0 0,0 1-1 0 0,-1-1 1 0 0,-1 1 0 0 0,0 1 0 0 0,-1-1 0 0 0,-1 1-1 0 0,-1 0 1 0 0,0 0 0 0 0,0 22 0 0 0,0 6-30 0 0,1 49 6 0 0,-6-6 35 0 0,-22 128 1 0 0,-63 661-475 0 0,74-536 424 0 0,11-259 97 0 0,0 33 22 0 0,6 130-71 0 0,5 81 55 0 0,-2-227-58 0 0,25 125-1 0 0,45 186-80 0 0,-21-82-12 0 0,0 3 96 0 0,31 187 28 0 0,-35-199 0 0 0,5 3 0 0 0,-34-199 0 0 0,1-16 22 0 0,9 59 20 0 0,-26-111-28 0 0,4 49-76 0 0,-10-92 36 0 0,-2 0 0 0 0,1 0 0 0 0,-2 0 0 0 0,1 0 0 0 0,-2 0 0 0 0,-5 19-1 0 0,3-17-13 0 0,1-3-42 0 0,-10 21 1 0 0,13-29 77 0 0,-1 0 1 0 0,0-1 0 0 0,0 1 0 0 0,0 0 0 0 0,0-1 0 0 0,0 1 0 0 0,0-1 0 0 0,-1 0-1 0 0,1 0 1 0 0,-1 0 0 0 0,-4 3 0 0 0,-8 1 26 0 0,0 1-1 0 0,-1-2 0 0 0,1 0 1 0 0,-1-1-1 0 0,0 0 1 0 0,0-2-1 0 0,-1 0 1 0 0,1 0-1 0 0,0-2 0 0 0,-20-1 1 0 0,-20-4 137 0 0,-86-19 0 0 0,140 24-159 0 0,-337-77 383 0 0,-12 2 277 0 0,-286-42-667 0 0,340 64 215 0 0,98 22-110 0 0,-19-5-102 0 0,-36-8 4 0 0,-66-13-18 0 0,-498-71-148 0 0,733 116 170 0 0,-280-30-6 0 0,165 21 13 0 0,44 9 41 0 0,47 4-53 0 0,-418-27 0 0 0,-15 16 53 0 0,349 21-42 0 0,100 0-11 0 0,-736 41-29 0 0,714-35-13 0 0,-262 27-79 0 0,272-24 166 0 0,-449 73-217 0 0,406-58 131 0 0,5 1 30 0 0,-40 8-42 0 0,88-20 53 0 0,-60 9 0 0 0,-123 26-1 0 0,117-19 17 0 0,-294 51 101 0 0,276-51-231 0 0,-124 20 221 0 0,-151 21-319 0 0,179-27 147 0 0,5 2 63 0 0,-108 15 332 0 0,-9 2-671 0 0,246-39 290 0 0,-261 25-21 0 0,-178-17-67 0 0,317-38-47 0 0,154 2 103 0 0,-353-25 11 0 0,321 14 76 0 0,-177-21-72 0 0,-198-12-8 0 0,425 41 69 0 0,-162-7-46 0 0,64 10 21 0 0,40 1-35 0 0,-32 4 40 0 0,55 0 80 0 0,-155 6 95 0 0,29-9 0 0 0,101-3-19 0 0,61 0-99 0 0,-118-20 0 0 0,136 13-186 0 0,-183-35 270 0 0,195 34-28 0 0,-176-43-382 0 0,-61-9 609 0 0,168 39-261 0 0,-5 2 152 0 0,-2 6 0 0 0,-230 2-1 0 0,259 17-208 0 0,-150 24-1 0 0,81 8-66 0 0,138-27-66 0 0,1 2 0 0 0,0 2 0 0 0,0 1 0 0 0,2 2-1 0 0,-53 28 1 0 0,80-38 135 0 0,0-1 1 0 0,1 0-1 0 0,-1 0 0 0 0,0 0 1 0 0,-9 1-1 0 0,-6 3 4 0 0,20-6-6 0 0,0 0 0 0 0,0 0 0 0 0,0 0 0 0 0,0 0 0 0 0,-1 0 0 0 0,1-1 0 0 0,0 1 0 0 0,-1-1 1 0 0,1 0-1 0 0,-6-1 0 0 0,-36 0-52 0 0,7 0-30 0 0,-4 0 37 0 0,-43 3 1 0 0,55 1 50 0 0,0-2 1 0 0,1-2 0 0 0,-1 0-1 0 0,-34-7 1 0 0,-11-6-2 0 0,-25-6 0 0 0,74 15 0 0 0,0 0 0 0 0,-29 0 0 0 0,-23-4 0 0 0,48 5 0 0 0,0 1 0 0 0,-44 3 0 0 0,42 0 0 0 0,15-1 16 0 0,-1-1 1 0 0,-25-5-1 0 0,-6-2 111 0 0,27 7-106 0 0,1 0 0 0 0,-1 1 0 0 0,0 2 0 0 0,0 0 0 0 0,-41 8-1 0 0,40-5-33 0 0,-34 2 0 0 0,10-2-25 0 0,40-4 106 0 0,0-1 0 0 0,1 1 0 0 0,-1-1-1 0 0,0 0 1 0 0,-12-4 0 0 0,15 4-7 0 0,1 0 18 0 0,-1-1 0 0 0,1 0 0 0 0,0 0 0 0 0,0 0 0 0 0,-3-3 0 0 0,-3-1-85 0 0,2 0-1 0 0,0 1 0 0 0,1-1-1 0 0,-8-10 1 0 0,9 11 36 0 0,-12-19 73 0 0,15 22-97 0 0,0 1-1 0 0,1-1 1 0 0,0 0 0 0 0,-1 0 0 0 0,1 0-1 0 0,0 0 1 0 0,0 0 0 0 0,0 0 0 0 0,0 0 0 0 0,1 0-1 0 0,-1 0 1 0 0,0-3 0 0 0,-3-28-44 0 0,3 26 12 0 0,0-10-602 0 0,1 0 0 0 0,3-28 0 0 0,7-10-6673 0 0,6-5-1771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43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 9672 0 0,'0'0'874'0'0,"0"-16"-422"0"0,3-35 11861 0 0,-3 47-7058 0 0,4 86-4982 0 0,-4-77-272 0 0,0 0-1 0 0,0 0 1 0 0,0 0 0 0 0,-2 6-1 0 0,1-7 9 0 0,1 0 0 0 0,-1 0 0 0 0,1 0 1 0 0,0 0-1 0 0,0 0 0 0 0,1 7 0 0 0,9 42 162 0 0,3 64 0 0 0,-6-40 60 0 0,6 125-317 0 0,-8-81 448 0 0,-3-88-204 0 0,-4 44 0 0 0,2-57-106 0 0,2 32 1 0 0,1-19-54 0 0,1 7 43 0 0,14 61 0 0 0,-10-63 5 0 0,-4-20 41 0 0,13 33 0 0 0,-17-49-35 0 0,0-2-25 0 0,1 0-28 0 0,-1 0 1 0 0,0 1-1 0 0,0-1 1 0 0,1 0 0 0 0,-1 1-1 0 0,0-1 1 0 0,0 0-1 0 0,1 1 1 0 0,-1-1-1 0 0,0 0 1 0 0,0 1 0 0 0,0-1-1 0 0,0 0 1 0 0,0 1-1 0 0,1-1 1 0 0,-1 0-1 0 0,0 1 1 0 0,0-1 0 0 0,0 1-1 0 0,0-1 1 0 0,0 0-1 0 0,0 1 1 0 0,0-1-1 0 0,0 0 1 0 0,0 1 0 0 0,-1-1-1 0 0,1 1 1 0 0,0-1-1 0 0,0 0 1 0 0,0 1-1 0 0,0-1 1 0 0,0 0 0 0 0,-1 1-1 0 0,1-1 1 0 0,0 0-1 0 0,0 1 1 0 0,-1-1-1 0 0,1 0-25 0 0,-1 0 0 0 0,1 0-1 0 0,0 0 1 0 0,-1 0 0 0 0,1 0-1 0 0,0 0 1 0 0,-1 0 0 0 0,1 0-1 0 0,0 0 1 0 0,-1 0 0 0 0,1 0-1 0 0,0-1 1 0 0,0 1 0 0 0,-1 0-1 0 0,1 0 1 0 0,0 0 0 0 0,0-1-1 0 0,-1 1 1 0 0,1 0 0 0 0,0 0-1 0 0,0-1 1 0 0,-1 1 0 0 0,1 0-1 0 0,0 0 1 0 0,0-1 0 0 0,0 1-1 0 0,-1-1 1 0 0,-5-8-712 0 0,0-3-1632 0 0,-1 1-3927 0 0,-1-1-2529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44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262 417 14368 0 0,'-3'-1'115'0'0,"-1"0"0"0"0,1 0 0 0 0,0 0 0 0 0,-1 0 0 0 0,1-1 0 0 0,0 1 1 0 0,0-1-1 0 0,0 0 0 0 0,0 0 0 0 0,0 0 0 0 0,0 0 0 0 0,0-1 0 0 0,-3-4 1 0 0,-12-8-120 0 0,-13-9 474 0 0,20 15-163 0 0,0 0 0 0 0,-15-8 0 0 0,-68-44 3901 0 0,90 59-3783 0 0,1 0 0 0 0,0 0-1 0 0,0-1 1 0 0,0 1 0 0 0,-4-4-1 0 0,7 6-384 0 0,0 0 1 0 0,0 0-1 0 0,0 0 0 0 0,0 0 0 0 0,0-1 0 0 0,0 1 0 0 0,0 0 1 0 0,0 0-1 0 0,0 0 0 0 0,0 0 0 0 0,0 0 0 0 0,0 0 0 0 0,0-1 1 0 0,0 1-1 0 0,0 0 0 0 0,0 0 0 0 0,0 0 0 0 0,0 0 0 0 0,0 0 1 0 0,0 0-1 0 0,0-1 0 0 0,0 1 0 0 0,0 0 0 0 0,0 0 0 0 0,0 0 1 0 0,0 0-1 0 0,0 0 0 0 0,0 0 0 0 0,0-1 0 0 0,0 1 0 0 0,0 0 1 0 0,0 0-1 0 0,1 0 0 0 0,-1 0 0 0 0,0 0 0 0 0,0 0 1 0 0,0 0-1 0 0,0 0 0 0 0,0 0 0 0 0,0-1 0 0 0,0 1 0 0 0,0 0 1 0 0,1 0-1 0 0,-1 0 0 0 0,0 0 0 0 0,0 0 0 0 0,15-2 388 0 0,121 6-236 0 0,-102-1-160 0 0,24 2 14 0 0,65 1 135 0 0,-101-5-149 0 0,33 1 95 0 0,0-2 0 0 0,72-10 0 0 0,58-18 152 0 0,-124 18-139 0 0,79-16 215 0 0,48-7-378 0 0,31-8-30 0 0,0 1 238 0 0,-91 18-49 0 0,-54 8-14 0 0,94-10 204 0 0,-137 24-286 0 0,-25 0 96 0 0,0 0 0 0 0,0 0 0 0 0,0-1 0 0 0,9-1 0 0 0,-21 9-1048 0 0,-1 1 341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45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735 15 15664 0 0,'-4'0'1667'0'0,"1"1"-1558"0"0,2-1-60 0 0,0 0 1 0 0,0 0-1 0 0,0 0 1 0 0,0 0-1 0 0,0 0 1 0 0,0 0-1 0 0,0-1 0 0 0,0 1 1 0 0,0 0-1 0 0,0 0 1 0 0,0-1-1 0 0,0 1 1 0 0,0 0-1 0 0,0-1 1 0 0,1 1-1 0 0,-1-1 1 0 0,0 1-1 0 0,-1-2 0 0 0,-1 1 478 0 0,1 0 0 0 0,-1 0-1 0 0,0 0 1 0 0,0 1 0 0 0,0-1-1 0 0,-3 1 1 0 0,-2-2-208 0 0,-5 1-293 0 0,-1 0 0 0 0,1 0 1 0 0,0 2-1 0 0,-1-1 0 0 0,1 2 1 0 0,0 0-1 0 0,-16 4 0 0 0,18-3-37 0 0,0 1 0 0 0,0 1 0 0 0,1 0 0 0 0,-1 0 0 0 0,-11 9 0 0 0,-11 5 113 0 0,8-6 223 0 0,2 2-1 0 0,0 1 1 0 0,0 1-1 0 0,2 1 1 0 0,0 0 0 0 0,-26 31-1 0 0,26-24-81 0 0,1 1-1 0 0,1 1 0 0 0,2 1 1 0 0,0 0-1 0 0,-14 35 1 0 0,-1 22-90 0 0,-42 178-1 0 0,62-201-152 0 0,2 1 0 0 0,3 0 0 0 0,4 0 0 0 0,6 114 0 0 0,2-113 0 0 0,2 0 0 0 0,4 0 0 0 0,31 107 0 0 0,34 29 15 0 0,-55-156 19 0 0,1 0 0 0 0,40 56 1 0 0,-47-80-28 0 0,23 23 1 0 0,0 0 41 0 0,-24-28-18 0 0,0 0 0 0 0,1-1 0 0 0,1 0 1 0 0,31 20-1 0 0,75 34 170 0 0,-97-57-201 0 0,1-2 1 0 0,0-1-1 0 0,53 10 0 0 0,-73-17-9 0 0,3 1 30 0 0,0-1 0 0 0,14 1 0 0 0,-20-2-175 0 0,0 0 0 0 0,0 0 0 0 0,0-1 0 0 0,0 1 0 0 0,-1-1 0 0 0,1 1 0 0 0,0-1 0 0 0,0 0 0 0 0,-1 0 0 0 0,1 0 0 0 0,4-3 0 0 0,8-7-936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47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0 218 8352 0 0,'0'0'381'0'0,"1"0"-6"0"0,9-6-910 0 0,1-8 13110 0 0,-7 24-12313 0 0,-2-2-159 0 0,0 0-1 0 0,0 1 1 0 0,0 12 0 0 0,3 14 139 0 0,-4-27-249 0 0,0 0-1 0 0,0-1 1 0 0,-1 15-1 0 0,1 11 34 0 0,1-11 208 0 0,-2 22 0 0 0,1 10 246 0 0,-1 17-16 0 0,1-59-350 0 0,-1 0 0 0 0,-1 14 1 0 0,-1 27 32 0 0,2-50-227 0 0,2 2 73 0 0,-1-3 60 0 0,0-20 88 0 0,3-12 14 0 0,-3 25-144 0 0,0 0 0 0 0,-1 0-1 0 0,1 1 1 0 0,-2-9 0 0 0,1 8-8 0 0,0 0 0 0 0,0 1 0 0 0,1-1 0 0 0,-1 0 0 0 0,2-4 0 0 0,7-16-3 0 0,-6 14 0 0 0,1 0 0 0 0,1-12 0 0 0,-2 10-19 0 0,0 0 0 0 0,11-24 1 0 0,-10 27 1 0 0,0-1 0 0 0,-1 1 0 0 0,0-1 0 0 0,3-17 0 0 0,-6 19 11 0 0,0 6 1 0 0,0 0 1 0 0,0 0-1 0 0,1 1 1 0 0,-1-1 0 0 0,1 0-1 0 0,-1 1 1 0 0,1-1-1 0 0,0 0 1 0 0,0 1-1 0 0,0-1 1 0 0,1 1-1 0 0,1-4 1 0 0,7-6-6 0 0,-6 7 8 0 0,0 0-1 0 0,0-1 0 0 0,-1 1 1 0 0,4-7-1 0 0,-3 3-9 0 0,0 0 0 0 0,1 0 0 0 0,0 0 0 0 0,12-14 0 0 0,-10 13 26 0 0,-1 0-1 0 0,0-1 1 0 0,6-14-1 0 0,5-10 13 0 0,-11 20-26 0 0,-6 13 0 0 0,1-1 0 0 0,0 1 0 0 0,-1 0 0 0 0,1 0 0 0 0,0 0 0 0 0,0 0 0 0 0,3-3 0 0 0,6-7 0 0 0,-7 9 0 0 0,0 0 0 0 0,-1 0 0 0 0,1 0 0 0 0,-1-1 0 0 0,3-3 0 0 0,-3 5-7 0 0,0-1 0 0 0,0 1 0 0 0,0 0-1 0 0,1 0 1 0 0,-1 0 0 0 0,1 0 0 0 0,0 0 0 0 0,0 0-1 0 0,-1 1 1 0 0,1 0 0 0 0,0-1 0 0 0,0 1 0 0 0,0 0-1 0 0,6-1 1 0 0,15-7-51 0 0,-20 7 36 0 0,8-3-11 0 0,15 7 22 0 0,-20-1 27 0 0,1 0-1 0 0,-1 0 1 0 0,0 1-1 0 0,0 0 0 0 0,0 1 1 0 0,0 0-1 0 0,9 5 1 0 0,-12-6-6 0 0,0 1 0 0 0,-1-1 0 0 0,1 1 1 0 0,-1 0-1 0 0,0 0 0 0 0,1 0 0 0 0,-2 1 1 0 0,1-1-1 0 0,0 1 0 0 0,-1-1 0 0 0,1 1 0 0 0,-1 0 1 0 0,3 7-1 0 0,6 18 3 0 0,-4-14-10 0 0,-1 0 0 0 0,-1 0-1 0 0,4 21 1 0 0,2 4 45 0 0,-7-30-19 0 0,-1 0-1 0 0,4 19 0 0 0,-6-7 59 0 0,0-13-30 0 0,-1 0-1 0 0,2 0 1 0 0,1 8 0 0 0,27 116 381 0 0,-13-57-203 0 0,0 3 490 0 0,-15-67-551 0 0,7 21 0 0 0,-5-22-137 0 0,-1 0 0 0 0,2 15 0 0 0,4 9 120 0 0,-1-1-854 0 0,-9-10-6047 0 0,-3-12-1486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48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152 270 1840 0 0,'0'0'83'0'0,"-2"0"-6"0"0,-27 4-61 0 0,28-4 132 0 0,1 0 0 0 0,-1 0 0 0 0,1 0-1 0 0,-1 0 1 0 0,0 0 0 0 0,1 0 0 0 0,-1 0 0 0 0,1 0 0 0 0,-1 0 0 0 0,0 0 0 0 0,1 0-1 0 0,-1 0 1 0 0,1 0 0 0 0,-1-1 0 0 0,1 1 0 0 0,-1 0 0 0 0,0 0 0 0 0,1-1 0 0 0,-1 1 0 0 0,-4-1 5889 0 0,0 4-3748 0 0,-6-3 1764 0 0,-8-5-2284 0 0,-5-1-1205 0 0,8 6-268 0 0,16 0-191 0 0,0 0-98 0 0,-1-1-1 0 0,1 1 1 0 0,0 0 0 0 0,-1-1-1 0 0,1 1 1 0 0,0 0-1 0 0,-1 0 1 0 0,1-1-1 0 0,-1 1 1 0 0,1 0-1 0 0,0 0 1 0 0,-1 0-1 0 0,1-1 1 0 0,-1 1 0 0 0,1 0-1 0 0,-1 0 1 0 0,1 0-1 0 0,-1 0 1 0 0,1 0-1 0 0,-1 0 1 0 0,1 0-1 0 0,-1 0 1 0 0,-12-1 2002 0 0,7 1-869 0 0,30 0-1110 0 0,161-7 552 0 0,-120 2-444 0 0,14-2 68 0 0,-52 4-102 0 0,0 2-1 0 0,30 1 0 0 0,20 0 227 0 0,107-12 310 0 0,-10-8-315 0 0,-68 6-212 0 0,18 2 90 0 0,207-28-42 0 0,-1-6-306 0 0,-108 16 198 0 0,52 5 75 0 0,-181 15-117 0 0,-5 1-12 0 0,11 2-7 0 0,-31 1 35 0 0,1 3 1 0 0,77 7 0 0 0,-64 4 85 0 0,-77-8-112 0 0,5 2 6 0 0,-1-1-1 0 0,16 0 0 0 0,-24-1-303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51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459 171 11600 0 0,'0'0'1053'0'0,"2"1"-792"0"0,-2-1-206 0 0,0 0-1 0 0,1 0 1 0 0,-1 0-1 0 0,0 0 0 0 0,1 0 1 0 0,-1 0-1 0 0,0 0 1 0 0,0 0-1 0 0,1 1 1 0 0,-1-1-1 0 0,0 0 0 0 0,0 0 1 0 0,0 0-1 0 0,1 0 1 0 0,-1 0-1 0 0,0 0 1 0 0,0 1-1 0 0,0-1 0 0 0,1 0 1 0 0,-1 0-1 0 0,0 0 1 0 0,0 1-1 0 0,0-1 1 0 0,0 0-1 0 0,1 0 0 0 0,-1 1 1 0 0,0-1-1 0 0,0 0 1 0 0,0 0-1 0 0,0 0 1 0 0,0 1-1 0 0,0-1 0 0 0,0 0 1 0 0,0 1-1 0 0,0-1 1 0 0,0 0-1 0 0,0 0 1 0 0,0 1-1 0 0,0-1 0 0 0,0 0 1 0 0,-12 11 1149 0 0,8-8-1061 0 0,0 0-1 0 0,-1-1 0 0 0,1 0 1 0 0,-1 0-1 0 0,0 0 1 0 0,1-1-1 0 0,-9 2 1 0 0,6-1 46 0 0,5-2 59 0 0,0 2-5 0 0,-5 2-77 0 0,0-1 0 0 0,-1 1 0 0 0,1-1 0 0 0,-1 0 0 0 0,1-1 0 0 0,-1 0 0 0 0,0 0-1 0 0,-9 0 1 0 0,5 0 47 0 0,9-1-137 0 0,0-1 1 0 0,-1 0-1 0 0,1 1 0 0 0,0-1 1 0 0,0 0-1 0 0,0-1 0 0 0,-1 1 1 0 0,1 0-1 0 0,-4-2 0 0 0,-2 0 105 0 0,7 2-110 0 0,0 0 1 0 0,0-1-1 0 0,0 1 1 0 0,0-1-1 0 0,0 1 1 0 0,0-1-1 0 0,0 0 1 0 0,-3-2-1 0 0,-7-5 319 0 0,9 6-285 0 0,-1 0 0 0 0,1 0 0 0 0,0-1 0 0 0,0 1 0 0 0,0-1 0 0 0,0 0 0 0 0,-3-3 0 0 0,5 4-87 0 0,1 1 0 0 0,-1-1-1 0 0,0 1 1 0 0,1-1 0 0 0,-1 1 0 0 0,1-1-1 0 0,0 1 1 0 0,-1-1 0 0 0,1 1 0 0 0,0-1-1 0 0,0 0 1 0 0,0 1 0 0 0,0-1 0 0 0,0 0-1 0 0,0 1 1 0 0,1-1 0 0 0,-1 1 0 0 0,0-1 0 0 0,1 1-1 0 0,-1-1 1 0 0,1 1 0 0 0,0-1 0 0 0,0-1-1 0 0,3-4-14 0 0,-1 0 0 0 0,1 0 0 0 0,0 0 0 0 0,0 1 1 0 0,1 0-1 0 0,6-8 0 0 0,2-2-19 0 0,-11 14 16 0 0,0-1 0 0 0,1 0 1 0 0,-1 0-1 0 0,1 1 0 0 0,-1 0 1 0 0,1-1-1 0 0,5-3 0 0 0,15-5 0 0 0,31-12 0 0 0,-29 13 0 0 0,-17 7 0 0 0,0 0 0 0 0,0 1 0 0 0,0 0 0 0 0,13 0 0 0 0,3-2 0 0 0,-13 2-6 0 0,-1 1 0 0 0,0 0 0 0 0,1 0 0 0 0,-1 1 0 0 0,1 1 0 0 0,-1 0 0 0 0,0 0 0 0 0,1 1 0 0 0,-1 0 0 0 0,0 1 0 0 0,18 7 0 0 0,-21-6-2 0 0,0 1 0 0 0,0 0 0 0 0,0 0 0 0 0,-1 1 0 0 0,0-1 0 0 0,6 9 0 0 0,1 0 0 0 0,-4-5 3 0 0,-1 1 0 0 0,-1 1-1 0 0,0-1 1 0 0,-1 1 0 0 0,0 0-1 0 0,0 1 1 0 0,-1-1 0 0 0,-1 1-1 0 0,0 0 1 0 0,0 1 0 0 0,2 17-1 0 0,1 17 6 0 0,-3-19 0 0 0,3 49 0 0 0,-10 51 0 0 0,1-98 0 0 0,-2-1 0 0 0,-9 38 0 0 0,4-23 19 0 0,7-30-2 0 0,0-1 0 0 0,-1 0 1 0 0,-9 26-1 0 0,-41 68 170 0 0,47-95-159 0 0,-1 0 0 0 0,0-1-1 0 0,-1 0 1 0 0,0 0 0 0 0,-1-1 0 0 0,0 1 0 0 0,-1-2 0 0 0,-12 11 0 0 0,3-3 77 0 0,-19 23 0 0 0,31-31-70 0 0,2-3-4 0 0,0 0 0 0 0,0 0 0 0 0,0-1 0 0 0,-1 0 0 0 0,0 0 0 0 0,-9 6 0 0 0,-90 48 557 0 0,83-48-440 0 0,0 0 0 0 0,-42 13 0 0 0,-51 8 434 0 0,109-31-508 0 0,-1 0 0 0 0,0 0 0 0 0,1-1 0 0 0,-1 0 0 0 0,1 0 1 0 0,-1 0-1 0 0,-8-3 0 0 0,12 3-28 0 0,-1-1 0 0 0,0 0 0 0 0,1 0 0 0 0,-1 0 0 0 0,1 0 0 0 0,0-1 0 0 0,-1 1 0 0 0,1-1 0 0 0,0 0 0 0 0,0 0 0 0 0,0 0 0 0 0,0-1 0 0 0,0 1 0 0 0,-4-5 1 0 0,6 4-49 0 0,-1 0 0 0 0,1 1 1 0 0,-1-1-1 0 0,1 0 1 0 0,0-1-1 0 0,0 1 1 0 0,1 0-1 0 0,-1 0 1 0 0,1 0-1 0 0,-1 0 1 0 0,1-1-1 0 0,0 1 1 0 0,0 0-1 0 0,0 0 1 0 0,1-1-1 0 0,-1 1 1 0 0,1 0-1 0 0,0 0 1 0 0,2-6-1 0 0,0-1-38 0 0,2-1 1 0 0,0 1-1 0 0,0 0 0 0 0,8-11 0 0 0,-8 13 29 0 0,1 0 0 0 0,0 0 0 0 0,1 1-1 0 0,0 0 1 0 0,0 0 0 0 0,0 1 0 0 0,1 0 0 0 0,0 0-1 0 0,0 1 1 0 0,1 0 0 0 0,0 0 0 0 0,-1 1 0 0 0,1 0-1 0 0,17-4 1 0 0,-16 5-19 0 0,1 1 0 0 0,-1 0 0 0 0,0 1-1 0 0,0 0 1 0 0,1 0 0 0 0,-1 1 0 0 0,1 1 0 0 0,-1-1-1 0 0,0 2 1 0 0,1 0 0 0 0,-1 0 0 0 0,11 4 0 0 0,8 5 41 0 0,-1 1 0 0 0,46 28 0 0 0,-62-33 71 0 0,126 64-390 0 0,-124-63 214 0 0,8 3 261 0 0,-20-10-204 0 0,-1-1 0 0 0,1 1 0 0 0,-1-1 0 0 0,1 1 0 0 0,-1 0 0 0 0,1 0 0 0 0,-1 0-1 0 0,1 0 1 0 0,-1 0 0 0 0,2 2 0 0 0,8-9-1650 0 0,-9 5 1217 0 0,11-6-1645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52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44 789 8752 0 0,'-15'17'398'0'0,"14"-17"-373"0"0,1 1 0 0 0,0-1 0 0 0,-1 1 0 0 0,1-1 0 0 0,0 1 0 0 0,-1-1 0 0 0,1 1 0 0 0,-1-1 0 0 0,1 1 0 0 0,-1-1 0 0 0,1 0-1 0 0,-1 1 1 0 0,1-1 0 0 0,-1 0 0 0 0,1 1 0 0 0,-1-1 0 0 0,0 0 0 0 0,0 1 0 0 0,-18 8 7323 0 0,19-9-7222 0 0,13 0 1214 0 0,-8 0-1354 0 0,1 0 0 0 0,0-1 1 0 0,10-2-1 0 0,-7 1 134 0 0,0-1 0 0 0,0-1 0 0 0,0 0 0 0 0,10-5 0 0 0,-1-2 143 0 0,20-7 0 0 0,7-5 19 0 0,43-28-146 0 0,-83 47-136 0 0,1 0 0 0 0,-1 0 0 0 0,0-1 0 0 0,7-7 0 0 0,-7 6 0 0 0,1 1 0 0 0,0-1 0 0 0,10-7 0 0 0,28-17 385 0 0,55-52 0 0 0,-90 74-288 0 0,-1-1 1 0 0,8-11 0 0 0,10-9 102 0 0,-9 11-51 0 0,-1-1 1 0 0,27-40-1 0 0,-40 54-134 0 0,4-7 18 0 0,-1-1 0 0 0,-1 1 1 0 0,0-1-1 0 0,4-16 0 0 0,-7 23-10 0 0,0-4 12 0 0,0 0 0 0 0,0 0 0 0 0,-1-1-1 0 0,-1-12 1 0 0,2-13 99 0 0,-1 31-119 0 0,-1 1 0 0 0,0-1 1 0 0,0 1-1 0 0,0-1 0 0 0,0 1 0 0 0,-1 0 1 0 0,0-1-1 0 0,0 1 0 0 0,0-1 0 0 0,0 1 0 0 0,-3-5 1 0 0,3 6-6 0 0,0 0 1 0 0,0 0 0 0 0,0 0-1 0 0,1 0 1 0 0,-1 0 0 0 0,0-4-1 0 0,1 4 9 0 0,0 1-1 0 0,0-1 1 0 0,-1 1-1 0 0,1-1 0 0 0,-1 1 1 0 0,1-1-1 0 0,-1 1 1 0 0,0 0-1 0 0,-3-5 0 0 0,2 3 16 0 0,-1 0-1 0 0,0 0 1 0 0,-1 0-1 0 0,1 0 1 0 0,-1 1 0 0 0,1-1-1 0 0,-1 1 1 0 0,0 0-1 0 0,-1 0 1 0 0,1 0-1 0 0,0 1 1 0 0,-1-1-1 0 0,1 1 1 0 0,-1 0-1 0 0,0 1 1 0 0,0-1 0 0 0,0 1-1 0 0,-8-2 1 0 0,4 2-42 0 0,-1-1 0 0 0,0 2 1 0 0,0-1-1 0 0,1 1 1 0 0,-1 1-1 0 0,0 0 0 0 0,0 0 1 0 0,0 1-1 0 0,1 0 1 0 0,-1 0-1 0 0,1 1 1 0 0,-12 6-1 0 0,-10 6 149 0 0,22-8-141 0 0,7-6-3 0 0,0 1-1 0 0,1-1 0 0 0,-1 1 1 0 0,0-1-1 0 0,1 1 0 0 0,0-1 1 0 0,-1 1-1 0 0,1 0 1 0 0,0 0-1 0 0,0-1 0 0 0,0 1 1 0 0,0 0-1 0 0,0 0 0 0 0,0 0 1 0 0,1 0-1 0 0,-1 0 0 0 0,1 0 1 0 0,-1 0-1 0 0,1 1 1 0 0,0-1-1 0 0,0 4 0 0 0,0-3 16 0 0,1 0-1 0 0,-1 0 1 0 0,0 0-1 0 0,-1 0 1 0 0,1 0 0 0 0,0 0-1 0 0,-2 5 1 0 0,1-5 5 0 0,0 0 1 0 0,1 1-1 0 0,-1-1 0 0 0,1 0 1 0 0,0 0-1 0 0,0 0 1 0 0,0 0-1 0 0,1 5 1 0 0,4 6 61 0 0,-4-11-51 0 0,0 1 1 0 0,0-1-1 0 0,0 0 1 0 0,0 1-1 0 0,-1-1 1 0 0,1 5-1 0 0,-2 10 102 0 0,0 11 19 0 0,6-9-119 0 0,-4-14-31 0 0,1 0 0 0 0,-1 1-1 0 0,0 9 1 0 0,-2 19 13 0 0,0-21 17 0 0,1 27 1 0 0,1 9 46 0 0,-1-33-37 0 0,1 0 1 0 0,0 1 0 0 0,5 23 0 0 0,-1-21 7 0 0,4 32 0 0 0,-8-44-47 0 0,1 0 0 0 0,1-1 0 0 0,-1 1 0 0 0,1-1 0 0 0,4 7 0 0 0,5 14 0 0 0,-9-20 2 0 0,1 1-1 0 0,-1-1 1 0 0,2-1-1 0 0,-1 1 1 0 0,1-1-1 0 0,10 12 1 0 0,2 6 47 0 0,-15-21-35 0 0,0-1-1 0 0,0 1 1 0 0,1-1-1 0 0,0 1 1 0 0,-1-1-1 0 0,5 4 1 0 0,-6-7-7 0 0,0 1-1 0 0,-1 0 1 0 0,1-1 0 0 0,0 1 0 0 0,0 0 0 0 0,-1 0-1 0 0,1 0 1 0 0,0 0 0 0 0,-1 0 0 0 0,1 0 0 0 0,-1 0-1 0 0,0 0 1 0 0,1 0 0 0 0,0 2 0 0 0,0 1 9 0 0,1 1 0 0 0,0-1-1 0 0,0 1 1 0 0,0-1 0 0 0,6 8 0 0 0,-8-12-16 0 0,0 0 0 0 0,0 1 0 0 0,1-1 0 0 0,-1 0 0 0 0,0 0 0 0 0,0 0 0 0 0,0 0 0 0 0,0 0 0 0 0,1 0 0 0 0,-1 0 0 0 0,0 0 0 0 0,0 0 0 0 0,0 0 0 0 0,1 0 0 0 0,-1 0 0 0 0,0 0 0 0 0,0 0 0 0 0,0 0 0 0 0,1 0 0 0 0,-1 0 0 0 0,0 0 0 0 0,0 0 0 0 0,0 0 0 0 0,0 0 0 0 0,1 0 0 0 0,-1 0 0 0 0,0 0 0 0 0,0 0 0 0 0,0-1 0 0 0,0 1 0 0 0,1 0 0 0 0,-1 0 0 0 0,0 0 0 0 0,0 0 0 0 0,0 0 0 0 0,0 0 0 0 0,0-1 0 0 0,0 1 0 0 0,1 0 0 0 0,-1 0 0 0 0,0 0 0 0 0,0 0 0 0 0,0-1 0 0 0,0 1 0 0 0,0 0 0 0 0,0 0 0 0 0,0 0 0 0 0,0-1 0 0 0,6-10 0 0 0,-6 10 0 0 0,14-49 64 0 0,28-63-5 0 0,-14 34-163 0 0,-24 71 88 0 0,0-1 0 0 0,0 1 0 0 0,8-9-1 0 0,-7 9 2 0 0,0 1-1 0 0,-1-1 1 0 0,6-12-1 0 0,-8 14 15 0 0,1 0 0 0 0,0 0 1 0 0,0 0-1 0 0,1 1 0 0 0,0-1 0 0 0,0 1 0 0 0,0 0 0 0 0,0 0 0 0 0,8-6 0 0 0,-9 8-3 0 0,1 0 0 0 0,0 0-1 0 0,-1 0 1 0 0,1 1-1 0 0,0 0 1 0 0,1 0-1 0 0,-1 0 1 0 0,0 0-1 0 0,0 0 1 0 0,1 1-1 0 0,-1 0 1 0 0,1 0-1 0 0,0 0 1 0 0,5 0-1 0 0,6 0-10 0 0,-12 1 5 0 0,0 0 1 0 0,0 0-1 0 0,0 0 1 0 0,0 0 0 0 0,7 1-1 0 0,-9 0 11 0 0,0-1-6 0 0,1 1 1 0 0,0-1 0 0 0,0 1-1 0 0,-1 0 1 0 0,1 0 0 0 0,0 0-1 0 0,-1 0 1 0 0,1 0 0 0 0,-1 1 0 0 0,1-1-1 0 0,-1 1 1 0 0,0 0 0 0 0,3 2-1 0 0,6 7 0 0 0,-9-10-1 0 0,-1 1 1 0 0,1-1-1 0 0,0 1 1 0 0,-1 0 0 0 0,1-1-1 0 0,-1 1 1 0 0,0 0-1 0 0,0 0 1 0 0,0 0 0 0 0,1 0-1 0 0,-2 0 1 0 0,1 0 0 0 0,0 0-1 0 0,0 0 1 0 0,-1 0-1 0 0,1 0 1 0 0,-1 3 0 0 0,1 2-4 0 0,0 0 1 0 0,0 0-1 0 0,-1 0 1 0 0,0 0 0 0 0,-1 0-1 0 0,0 0 1 0 0,0 0 0 0 0,0-1-1 0 0,-1 1 1 0 0,0 0-1 0 0,0 0 1 0 0,-1-1 0 0 0,-4 10-1 0 0,-2-1 21 0 0,6-9 6 0 0,0-1 0 0 0,0 1 0 0 0,-1-1 0 0 0,1 0 0 0 0,-1 0 0 0 0,0 0 0 0 0,-1-1 0 0 0,-7 7 0 0 0,9-8 5 0 0,0-1 0 0 0,1 1 0 0 0,-1 0 0 0 0,0 1 0 0 0,-2 3 1 0 0,3-4 5 0 0,0 0 0 0 0,0-1 1 0 0,0 1-1 0 0,0 0 0 0 0,0-1 0 0 0,-1 0 1 0 0,1 0-1 0 0,-1 1 0 0 0,0-1 1 0 0,-4 2-1 0 0,-12 6 192 0 0,15-7-131 0 0,0 0 0 0 0,0-1 0 0 0,0 0 1 0 0,-1 0-1 0 0,1 0 0 0 0,-1 0 0 0 0,1-1 0 0 0,-1 0 0 0 0,-9 2 1 0 0,12-3-3 0 0,-24-5 178 0 0,22 4-279 0 0,1-1-56 0 0,2 2-26 0 0,4-1-32 0 0,0 1 97 0 0,1-1 0 0 0,-1 0 0 0 0,0 0 0 0 0,0 0 0 0 0,5-3 0 0 0,8-3-19 0 0,-9 6 34 0 0,-3 0 9 0 0,0 0 0 0 0,-1 1 0 0 0,1-1 0 0 0,0 1 0 0 0,0 0 0 0 0,0 0 0 0 0,-1 1 0 0 0,1-1 0 0 0,6 2 0 0 0,4 0 101 0 0,0 2 0 0 0,21 6 0 0 0,-24-6 0 0 0,13 2-88 0 0,0-2-1 0 0,45 5 0 0 0,-65-9-5 0 0,18 1-1 0 0,-17-2 0 0 0,0-1 0 0 0,2 2 0 0 0,-1 1 0 0 0,20-6 0 0 0,27-11 16 0 0,-48 14 14 0 0,0 1-1 0 0,1-1 1 0 0,-1 0-1 0 0,0 0 1 0 0,9-7-1 0 0,12-4 64 0 0,-3 2-75 0 0,0-2 1 0 0,-1 0 0 0 0,40-33-1 0 0,-50 37-149 0 0,-1-1-1 0 0,11-12 0 0 0,-5 2-7349 0 0,-9 8-522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53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17103 0 0,'0'0'2624'0'0,"5"6"-2600"0"0,18 33 257 0 0,-19-30-113 0 0,1 1 0 0 0,1-1 0 0 0,9 13-1 0 0,63 78 912 0 0,-33-40-634 0 0,34 48 38 0 0,-32-42-31 0 0,77 82 0 0 0,-80-99-287 0 0,20 18 23 0 0,-25-27-81 0 0,35 48 0 0 0,-28-32-23 0 0,-1 2-77 0 0,55 92 0 0 0,-39-34-7 0 0,-30-53 18 0 0,-2 0 0 0 0,21 73 0 0 0,-27-61 22 0 0,-3 0 1 0 0,-3 2 0 0 0,-4 0 0 0 0,3 79-1 0 0,-10-16 85 0 0,-18 192 0 0 0,-37 62 96 0 0,36-329-138 0 0,-43 170 194 0 0,54-232-274 0 0,-69 200 399 0 0,54-163-145 0 0,-1 0-1 0 0,-46 70 1 0 0,-42 46 479 0 0,68-106-400 0 0,3-5 174 0 0,31-39-467 0 0,4-5 78 0 0,16-8-810 0 0,-14 6 583 0 0,-1 0 0 0 0,0 0 0 0 0,0 0 0 0 0,0-1 0 0 0,0 1 0 0 0,0 0 0 0 0,0-1 1 0 0,0 1-1 0 0,0 0 0 0 0,0-1 0 0 0,-1 1 0 0 0,1-1 0 0 0,0 1 0 0 0,-1-1 0 0 0,1-2 0 0 0,3-8-773 0 0,8-10-411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4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361 247 920 0 0,'1'1'131'0'0,"1"-1"-1"0"0,-1 1 1 0 0,1-1 0 0 0,-1 0-1 0 0,1 0 1 0 0,-1 0 0 0 0,1 0-1 0 0,-1 0 1 0 0,1 0 0 0 0,-1 0-1 0 0,1 0 1 0 0,-1 0 0 0 0,1-1-1 0 0,-1 1 1 0 0,1-1 0 0 0,-1 1-1 0 0,1-1 1 0 0,1-1 0 0 0,21-16 7064 0 0,-21 15-6207 0 0,12-9 712 0 0,-12 10-1564 0 0,-1 1-1 0 0,1-1 1 0 0,-1 0-1 0 0,0 0 1 0 0,1 0 0 0 0,-1 0-1 0 0,0 0 1 0 0,-1 0-1 0 0,1 0 1 0 0,0-1 0 0 0,0 1-1 0 0,-1-1 1 0 0,0 1-1 0 0,1-1 1 0 0,0-4 0 0 0,-1 3 83 0 0,0-1 1 0 0,0 0 0 0 0,0 0-1 0 0,-1 0 1 0 0,1 0 0 0 0,-1 0 0 0 0,-1 0-1 0 0,1 0 1 0 0,-2-8 0 0 0,-1 1 425 0 0,2 7-263 0 0,0 0 0 0 0,-1 0 0 0 0,0-1 0 0 0,-3-6-1 0 0,2 7-256 0 0,1 1 0 0 0,-1-1 0 0 0,0 1 0 0 0,-1-1 0 0 0,1 1 0 0 0,-1 0 0 0 0,0 0 0 0 0,0 1 0 0 0,0-1 0 0 0,0 1 0 0 0,-1 0 0 0 0,1 0 0 0 0,-1 0 0 0 0,0 1 0 0 0,0-1 0 0 0,0 1 0 0 0,0 1 0 0 0,0-1 0 0 0,-1 1 0 0 0,1-1 0 0 0,0 1 0 0 0,-1 1 0 0 0,-6-1 0 0 0,6 1-126 0 0,-2 0-11 0 0,-1 0 0 0 0,1 0 1 0 0,-1 1-1 0 0,1 0 0 0 0,-1 0 0 0 0,1 1 0 0 0,-14 5 0 0 0,10-2 11 0 0,1 1 1 0 0,-1 1-1 0 0,1 0 0 0 0,1 0 0 0 0,-1 1 0 0 0,1 1 0 0 0,-17 18 1 0 0,11-9-6 0 0,1 1 0 0 0,1 1 1 0 0,-17 30-1 0 0,20-29-8 0 0,1 0 0 0 0,1 1-1 0 0,1 0 1 0 0,1 1 0 0 0,-9 45 0 0 0,15-58-13 0 0,1 1 1 0 0,0 16-1 0 0,0-25 20 0 0,0 0-1 0 0,0 0 1 0 0,0 0-1 0 0,0 0 1 0 0,0 0-1 0 0,1 0 1 0 0,-1 0-1 0 0,1 0 0 0 0,-1 0 1 0 0,1-1-1 0 0,0 1 1 0 0,0 0-1 0 0,0 0 1 0 0,0-1-1 0 0,0 1 1 0 0,0 0-1 0 0,0-1 1 0 0,0 1-1 0 0,1-1 1 0 0,2 3-1 0 0,-3-4-68 0 0,23 3-117 0 0,-17-4 191 0 0,0 0 1 0 0,-1-1-1 0 0,1 0 1 0 0,0 0-1 0 0,-1-1 1 0 0,1 1-1 0 0,11-8 1 0 0,1-3 3 0 0,19-16 0 0 0,-8 6 7 0 0,4-4 83 0 0,-2-2 0 0 0,0 0 0 0 0,-2-2-1 0 0,44-60 1 0 0,-72 87-63 0 0,-1 2-14 0 0,-1 1 0 0 0,1 0 1 0 0,-1 0-1 0 0,1-1 0 0 0,0 1 1 0 0,0 0-1 0 0,0 0 0 0 0,0 0 1 0 0,0 0-1 0 0,0 0 0 0 0,0 0 1 0 0,2-1-1 0 0,2-4 12 0 0,-4 5 46 0 0,2 2 2 0 0,0 1-87 0 0,0 0 1 0 0,0 0 0 0 0,0 0 0 0 0,0 0 0 0 0,-1 1 0 0 0,1-1-1 0 0,-1 1 1 0 0,1-1 0 0 0,-1 1 0 0 0,0 0 0 0 0,0 0-1 0 0,0 0 1 0 0,0 0 0 0 0,-1 0 0 0 0,1 0 0 0 0,-1 1-1 0 0,1 3 1 0 0,4 23-49 0 0,-1 0 0 0 0,-1 1 0 0 0,-1 39 0 0 0,-3-14 64 0 0,1 21-9 0 0,-10 79 1 0 0,3-102-9 0 0,-6 39 15 0 0,-21 54-2 0 0,27-128 0 0 0,-1 1 0 0 0,-1-2 0 0 0,0 1 0 0 0,-2-1 0 0 0,-15 23 0 0 0,16-29 48 0 0,-1 0-1 0 0,0 0 1 0 0,-1-1-1 0 0,0-1 1 0 0,-1 0-1 0 0,0 0 1 0 0,-1-1-1 0 0,1-1 1 0 0,-2 0-1 0 0,1-1 1 0 0,-1-1-1 0 0,-28 10 1 0 0,32-13 81 0 0,0-2 1 0 0,0 1 0 0 0,0-1 0 0 0,0-1 0 0 0,0 0 0 0 0,0 0-1 0 0,-12-2 1 0 0,18 1-53 0 0,-1-1-1 0 0,1 1 0 0 0,0-1 1 0 0,0 1-1 0 0,0-1 0 0 0,0 0 1 0 0,0-1-1 0 0,0 1 1 0 0,1-1-1 0 0,-1 1 0 0 0,1-1 1 0 0,0 0-1 0 0,0 0 0 0 0,0-1 1 0 0,0 1-1 0 0,0-1 1 0 0,1 1-1 0 0,-3-5 0 0 0,1 1 30 0 0,1 1-1 0 0,0-1 0 0 0,0 0 0 0 0,0 0 1 0 0,1 0-1 0 0,0-1 0 0 0,1 1 1 0 0,-1 0-1 0 0,1-15 0 0 0,0 9-65 0 0,1 0 0 0 0,1 0 0 0 0,0 0 0 0 0,1 0 0 0 0,0 0 0 0 0,6-18 0 0 0,-3 18-42 0 0,0 0-1 0 0,1 1 1 0 0,0 0-1 0 0,1 0 1 0 0,0 0-1 0 0,1 1 1 0 0,0 0 0 0 0,1 0-1 0 0,0 1 1 0 0,1 0-1 0 0,0 1 1 0 0,1 0-1 0 0,0 0 1 0 0,0 1-1 0 0,0 1 1 0 0,1 0 0 0 0,19-8-1 0 0,-6 5-26 0 0,2 1-1 0 0,-1 1 1 0 0,1 1 0 0 0,48-5-1 0 0,-35 9-110 0 0,0 1 0 0 0,67 7 1 0 0,-19 1-1540 0 0,-70-5 75 0 0,3-1-415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54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19895 0 0,'0'0'3072'0'0,"2"0"-2812"0"0,100-8-122 0 0,-70 9-52 0 0,-12 1-26 0 0,3-1 62 0 0,0 2-1 0 0,39 8 1 0 0,8 2 233 0 0,51 1 309 0 0,-60-9-80 0 0,85-4 0 0 0,-68-2-508 0 0,102 1-136 0 0,-151 0 60 0 0,68-3 0 0 0,-75 2-23 0 0,-18 2-493 0 0,0-1 1 0 0,1 0 0 0 0,-1-1 0 0 0,0 1-1 0 0,0-1 1 0 0,6-2 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55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18687 0 0,'0'0'4604'0'0,"2"2"-4344"0"0,3 2-206 0 0,1 0 0 0 0,-1-1-1 0 0,0 0 1 0 0,1 0 0 0 0,0 0 0 0 0,0-1-1 0 0,0 1 1 0 0,0-1 0 0 0,0-1 0 0 0,7 2-1 0 0,14 1 345 0 0,29 0 0 0 0,-14-1 1 0 0,332 16 845 0 0,-323-18-1462 0 0,63-2-2194 0 0,-82-2 1452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2:59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84 11232 0 0,'0'0'513'0'0,"-4"-8"170"0"0,3 5-669 0 0,-4-10 110 0 0,4 9 220 0 0,0 0 0 0 0,0 0 0 0 0,0 0 1 0 0,0 0-1 0 0,1 0 0 0 0,0 0 0 0 0,0-7 0 0 0,0 5-7 0 0,-1-4 402 0 0,1 6 3106 0 0,6 11-2086 0 0,7 8-1746 0 0,-8-10 18 0 0,-1 0-1 0 0,0 1 1 0 0,0-1-1 0 0,0 1 1 0 0,-1 0-1 0 0,4 7 1 0 0,13 27 248 0 0,4 10-91 0 0,1 9-97 0 0,-10-24 36 0 0,15 54 1 0 0,-1 13 583 0 0,13 60 514 0 0,-32-117-953 0 0,11 66 624 0 0,-14 9-974 0 0,-7-118-29 0 0,5-14-6140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00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224 254 18655 0 0,'-142'-8'2108'0'0,"125"3"-2061"0"0,11 3-18 0 0,1-1-1 0 0,-1 1 1 0 0,0 1-1 0 0,0-1 0 0 0,-10-1 1 0 0,15 3 59 0 0,0 0-12 0 0,0 0 0 0 0,-1 0 1 0 0,1 0-1 0 0,0 0 0 0 0,0 0 1 0 0,-1-1-1 0 0,1 1 1 0 0,0 0-1 0 0,-1-1 0 0 0,1 1 1 0 0,0-1-1 0 0,0 1 1 0 0,-2-2-1 0 0,4 0-56 0 0,1 1 0 0 0,-1-1 0 0 0,0 1 0 0 0,1 0 1 0 0,-1-1-1 0 0,1 1 0 0 0,0 0 0 0 0,-1 0 0 0 0,1 0 0 0 0,2-1 0 0 0,32-14 436 0 0,0 2-1 0 0,1 2 0 0 0,48-10 0 0 0,-62 16-116 0 0,-5 1-132 0 0,242-53 1205 0 0,-168 44-1233 0 0,118-21-1 0 0,-34 18-164 0 0,-76 10-3038 0 0,-78 6-2810 0 0,1 1-1769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01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729 101 2304 0 0,'0'-1'4523'0'0,"-1"-7"-1988"0"0,-4-8 4107 0 0,-3-3-4214 0 0,7 16-2337 0 0,0 0-1 0 0,-1 1 1 0 0,0-1 0 0 0,1 0-1 0 0,-1 1 1 0 0,0-1-1 0 0,0 1 1 0 0,-1-1 0 0 0,-3-2-1 0 0,0 1-25 0 0,2 1-19 0 0,1 1 1 0 0,-1-1-1 0 0,0 1 0 0 0,0 0 1 0 0,0 0-1 0 0,-1 0 1 0 0,1 0-1 0 0,-1 1 0 0 0,1 0 1 0 0,-1 0-1 0 0,1 0 1 0 0,-9-1-1 0 0,5 3 0 0 0,0-1-1 0 0,0 1 1 0 0,0 1-1 0 0,0-1 0 0 0,0 1 1 0 0,1 1-1 0 0,-1-1 1 0 0,-8 5-1 0 0,-6 5 239 0 0,-26 18-1 0 0,21-12 48 0 0,5-4-148 0 0,2 2 1 0 0,0 1-1 0 0,1 0 1 0 0,-28 32-1 0 0,-57 87 356 0 0,86-108-362 0 0,1 0 1 0 0,2 1-1 0 0,1 0 0 0 0,-11 34 1 0 0,-30 128 531 0 0,26-26-391 0 0,18-86-251 0 0,-16 215 131 0 0,23-223-168 0 0,4 140 22 0 0,1-183-51 0 0,12 153 30 0 0,-6-96 22 0 0,11 31 54 0 0,-6-46-47 0 0,-8-51-49 0 0,0 0 1 0 0,1-1-1 0 0,0 1 1 0 0,2-1-1 0 0,0 0 0 0 0,16 28 1 0 0,-16-35-37 0 0,0 0 0 0 0,1 0 0 0 0,0-1-1 0 0,0 0 1 0 0,1-1 0 0 0,1 0 0 0 0,-1 0 0 0 0,1-1 0 0 0,1 0 0 0 0,20 11 0 0 0,-23-15-195 0 0,1 0 1 0 0,-1-1-1 0 0,1 0 1 0 0,0-1-1 0 0,0 0 1 0 0,0-1-1 0 0,0 1 1 0 0,0-2-1 0 0,1 1 1 0 0,-1-1-1 0 0,0-1 1 0 0,0 0-1 0 0,1 0 1 0 0,-1 0-1 0 0,0-2 1 0 0,13-3-1 0 0,-17 4-107 0 0,1 0 1 0 0,-1 0-1 0 0,0-1 0 0 0,1 1 1 0 0,-1-1-1 0 0,0 0 0 0 0,-1 0 1 0 0,1-1-1 0 0,6-5 0 0 0,-4 3-59 0 0,25-25-1491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02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3680 0 0,'0'0'14414'0'0,"2"0"-14206"0"0,-1 0-170 0 0,1 0-1 0 0,-1 1 1 0 0,0-1 0 0 0,1 0-1 0 0,-1 1 1 0 0,0-1-1 0 0,0 0 1 0 0,1 1 0 0 0,-1 0-1 0 0,0-1 1 0 0,0 1-1 0 0,0 0 1 0 0,0 0 0 0 0,1-1-1 0 0,-1 1 1 0 0,0 0-1 0 0,-1 0 1 0 0,2 1 0 0 0,1 2 20 0 0,-1-1 1 0 0,1 1 0 0 0,-1 0 0 0 0,0 0 0 0 0,3 7-1 0 0,-1 1 76 0 0,-1 1-1 0 0,0-1 1 0 0,2 19-1 0 0,0 4 124 0 0,-2-14 31 0 0,1 33-1 0 0,1 111 1088 0 0,-5-164-678 0 0,-1-8-663 0 0,1 0 1 0 0,0 0-1 0 0,0 0 0 0 0,0 0 0 0 0,1 0 0 0 0,0 0 0 0 0,3-8 1 0 0,0-10-26 0 0,0-1-21 0 0,0 1 1 0 0,13-38-1 0 0,-13 49 72 0 0,4-26-1 0 0,-6 24 10 0 0,7-23-1 0 0,-2 16-43 0 0,-6 15-19 0 0,1 0 0 0 0,1 1 0 0 0,-1-1 0 0 0,1 1 1 0 0,0 0-1 0 0,1-1 0 0 0,0 1 0 0 0,5-7 0 0 0,-7 13-6 0 0,6-8-27 0 0,0 0 1 0 0,11-8-1 0 0,-16 14 22 0 0,0 1 0 0 0,0 0 0 0 0,1 0 0 0 0,-1 0 0 0 0,1 0 0 0 0,-1 1 0 0 0,1 0 0 0 0,0-1 0 0 0,-1 1 1 0 0,5 0-1 0 0,-3 0 5 0 0,-1 0-1 0 0,1 1 1 0 0,0-1 0 0 0,-1 1 0 0 0,1 0 0 0 0,-1 1 0 0 0,1-1 0 0 0,-1 1 0 0 0,1 0 0 0 0,-1 0 0 0 0,1 0 0 0 0,-1 1 0 0 0,0-1 0 0 0,0 1 0 0 0,0 0-1 0 0,0 0 1 0 0,4 3 0 0 0,8 4-49 0 0,-12-6 27 0 0,1 0 0 0 0,0 0 0 0 0,-1 0-1 0 0,8 7 1 0 0,-5-3 28 0 0,-1 0-1 0 0,1 0 1 0 0,-1 0-1 0 0,0 1 1 0 0,-1 0-1 0 0,6 11 1 0 0,0 3 257 0 0,-2 1 1 0 0,-1 0-1 0 0,8 33 0 0 0,11 35-59 0 0,7 87 7 0 0,-19-116-887 0 0,-12-50 20 0 0,5 11-743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02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14600 0 0,'0'0'7815'0'0,"2"1"-7711"0"0,13 3-6 0 0,0 0 0 0 0,0 0-1 0 0,0-1 1 0 0,0-1 0 0 0,18 0-1 0 0,81-4 456 0 0,-36 0-196 0 0,106-4 62 0 0,2 1-214 0 0,153-13 299 0 0,-126 4-244 0 0,104-16-209 0 0,-235 21 158 0 0,49-7-33 0 0,-92 10-3 0 0,-26 4-227 0 0,0 0 0 0 0,14 0 0 0 0,4-5-2731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09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79 10592 0 0,'-4'2'136'0'0,"1"0"0"0"0,0 0 0 0 0,-1 0 0 0 0,0 0 0 0 0,1-1 0 0 0,-1 1 0 0 0,0-1 0 0 0,0 0 0 0 0,1 0 0 0 0,-8 0 0 0 0,-41 1 3929 0 0,42-2-2348 0 0,8 0-1469 0 0,2 0-194 0 0,-1 0 0 0 0,1 0 0 0 0,-1 0 0 0 0,1 0 1 0 0,-1 0-1 0 0,1 0 0 0 0,-1 0 0 0 0,1 0 0 0 0,-1-1 0 0 0,1 1 0 0 0,-1 0 0 0 0,1 0 0 0 0,-1 0 0 0 0,1-1 0 0 0,-1 1 0 0 0,1 0 0 0 0,-1-1 1 0 0,1 1-1 0 0,0 0 0 0 0,-1-1 0 0 0,1 1 0 0 0,-1-1 0 0 0,1 1 0 0 0,0-1 0 0 0,0 1 0 0 0,-1 0 0 0 0,1-1 0 0 0,0 1 0 0 0,0-1 0 0 0,-1 1 1 0 0,1-1-1 0 0,0 1 0 0 0,0-1 0 0 0,0 0 0 0 0,0 1 0 0 0,0-1 0 0 0,0 1 0 0 0,0-1 0 0 0,0 1 0 0 0,0-2 0 0 0,1-22 178 0 0,0 21-229 0 0,0 0 0 0 0,0-1-1 0 0,1 1 1 0 0,-1 0-1 0 0,1 0 1 0 0,-1 0 0 0 0,1 0-1 0 0,0 1 1 0 0,1-1-1 0 0,-1 0 1 0 0,0 1 0 0 0,1-1-1 0 0,-1 1 1 0 0,1 0-1 0 0,0 0 1 0 0,0 0 0 0 0,-1 0-1 0 0,1 0 1 0 0,1 1-1 0 0,5-3 1 0 0,-8 4-33 0 0,1-1 0 0 0,0 0 0 0 0,0 1 0 0 0,0-1 0 0 0,-1 1 0 0 0,1 0 0 0 0,0 0 0 0 0,0-1 0 0 0,0 1 0 0 0,0 0 0 0 0,0 1-1 0 0,0-1 1 0 0,0 0 0 0 0,0 0 0 0 0,0 1 0 0 0,-1 0 0 0 0,1-1 0 0 0,0 1 0 0 0,0 0 0 0 0,-1-1 0 0 0,1 1 0 0 0,0 0 0 0 0,-1 1 0 0 0,1-1 0 0 0,-1 0 0 0 0,1 0 0 0 0,-1 0 0 0 0,0 1 0 0 0,1-1 0 0 0,0 3 0 0 0,3 2-58 0 0,-1 0-1 0 0,0 1 1 0 0,0-1 0 0 0,-1 1 0 0 0,0 0 0 0 0,3 9 0 0 0,0 8-28 0 0,0 0-1 0 0,-2 0 1 0 0,-1 0-1 0 0,-1 1 1 0 0,-1 24-1 0 0,-2-28 248 0 0,0 0-1 0 0,-1 0 0 0 0,-1-1 0 0 0,-1 1 0 0 0,-1-1 0 0 0,-1 0 0 0 0,0 0 0 0 0,-2-1 1 0 0,0 0-1 0 0,-1 0 0 0 0,-1 0 0 0 0,-1-2 0 0 0,0 1 0 0 0,-22 24 0 0 0,18-25 176 0 0,7-5-48 0 0,-2-1 1 0 0,0 0 0 0 0,0-1-1 0 0,0 0 1 0 0,-2-1 0 0 0,1 0-1 0 0,-14 7 1 0 0,11-9 108 0 0,-2-1-1 0 0,1 0 1 0 0,0-1 0 0 0,-32 6-1 0 0,43-11-253 0 0,-1 0 0 0 0,1 0 0 0 0,0-1 0 0 0,0 1 0 0 0,0-1 0 0 0,-1 0 0 0 0,1 0 0 0 0,0 0 0 0 0,-6-4 0 0 0,9 5-107 0 0,1-1-3 0 0,-1 0 0 0 0,1 0 0 0 0,0 0 1 0 0,-1 0-1 0 0,1-1 0 0 0,0 1 0 0 0,0 0 0 0 0,0 0 0 0 0,0 0 0 0 0,0 0 0 0 0,0 0 0 0 0,0-1 0 0 0,1 0 0 0 0,-1-2-103 0 0,0 3 85 0 0,0-1 1 0 0,0 1 0 0 0,0 0-1 0 0,0 0 1 0 0,1 0-1 0 0,-1 0 1 0 0,0 0-1 0 0,1 0 1 0 0,-1 0 0 0 0,0 0-1 0 0,1 0 1 0 0,-1 0-1 0 0,1 0 1 0 0,0 0-1 0 0,-1 0 1 0 0,1 1 0 0 0,0-1-1 0 0,0 0 1 0 0,-1 0-1 0 0,2 0 1 0 0,0 0-12 0 0,0-1-1 0 0,0 1 1 0 0,0 0 0 0 0,1 0 0 0 0,-1 0 0 0 0,0 1-1 0 0,0-1 1 0 0,6 0 0 0 0,-4 0-13 0 0,1 0-1 0 0,-1 1 0 0 0,1 0 1 0 0,0 0-1 0 0,-1 1 1 0 0,1-1-1 0 0,0 1 0 0 0,-1 0 1 0 0,7 2-1 0 0,108 38-264 0 0,-105-37 304 0 0,-1 0 0 0 0,1-1 0 0 0,24 2 0 0 0,-25-4 0 0 0,-9 1 0 0 0,15-1 0 0 0,3-1 0 0 0,-20 0-103 0 0,1-1 0 0 0,0 1 1 0 0,0-1-1 0 0,-1 0 0 0 0,1 0 0 0 0,0 0 0 0 0,-1 0 0 0 0,1 0 0 0 0,-1-1 0 0 0,1 1 1 0 0,3-4-1 0 0,25-22-1716 0 0,-19 16 640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10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105 697 13704 0 0,'-22'2'1010'0'0,"17"-2"-984"0"0,1 1-1 0 0,0 0 1 0 0,0-1 0 0 0,-1 0 0 0 0,1 0 0 0 0,0 0 0 0 0,0-1 0 0 0,0 0 0 0 0,-5-1 0 0 0,-13-2-417 0 0,13 4 3355 0 0,17-10-2519 0 0,7-4-156 0 0,-12 12-249 0 0,0-1 0 0 0,0 0 0 0 0,0 0 0 0 0,-1 1 0 0 0,4-5-1 0 0,9-17 134 0 0,-1 0 0 0 0,0 0 0 0 0,-2-1 0 0 0,12-36-1 0 0,-17 35 32 0 0,-1 0-1 0 0,-1-1 0 0 0,-1 0 0 0 0,-1 0 0 0 0,-1-29 0 0 0,-4 14 209 0 0,-1 0-1 0 0,-15-65 1 0 0,15 93-344 0 0,-1 0 1 0 0,-11-26-1 0 0,14 36-45 0 0,-1 1-1 0 0,0-1 1 0 0,0 1-1 0 0,0 0 1 0 0,0 0-1 0 0,-1 0 1 0 0,0 0 0 0 0,1 1-1 0 0,-1-1 1 0 0,0 1-1 0 0,0-1 1 0 0,-4-1-1 0 0,-1 2-22 0 0,-1 3 0 0 0,8-1 0 0 0,0 0 0 0 0,0 0 0 0 0,1 0 0 0 0,-1 0 0 0 0,0 0 0 0 0,0 1 0 0 0,0-1 0 0 0,1 0 0 0 0,-1 0 0 0 0,0 0 0 0 0,0 1 0 0 0,0-1 0 0 0,1 1 0 0 0,-1-1 0 0 0,0 0 0 0 0,1 1 0 0 0,-1-1 0 0 0,0 1 0 0 0,1-1 0 0 0,-1 1 0 0 0,1 0 0 0 0,-1-1 0 0 0,1 1 0 0 0,-1 0 0 0 0,1-1 0 0 0,-1 1 0 0 0,1 1 0 0 0,-3 2 0 0 0,1-2-4 0 0,0 1-1 0 0,0 0 1 0 0,0 0-1 0 0,0-1 1 0 0,0 1-1 0 0,1 0 1 0 0,-1 0-1 0 0,1 1 0 0 0,0-1 1 0 0,0 0-1 0 0,0 0 1 0 0,0 1-1 0 0,0-1 1 0 0,1 0-1 0 0,0 1 1 0 0,0 4-1 0 0,0-8 5 0 0,-9 193-131 0 0,6-116 109 0 0,2 36-20 0 0,3-86 42 0 0,0 8 0 0 0,-2 44 0 0 0,0-64-12 0 0,0 1-1 0 0,4 23 0 0 0,0 17-13 0 0,-2-18 166 0 0,10 56 0 0 0,-10-87-104 0 0,-1 0-15 0 0,0 22-14 0 0,-1-19 4 0 0,0-8 346 0 0,-8-11-205 0 0,5 5-127 0 0,1-1 0 0 0,0 0-1 0 0,0 0 1 0 0,0 0 0 0 0,0 0-1 0 0,1-1 1 0 0,0 1 0 0 0,0 0 0 0 0,0-8-1 0 0,1-4 72 0 0,3-28-1 0 0,-2 30 19 0 0,12-40-264 0 0,-11 48 78 0 0,-1 6 252 0 0,-1 9-1474 0 0,0-2 1281 0 0,-1-1 0 0 0,1 0 1 0 0,-1 1-1 0 0,0-1 0 0 0,0 0 0 0 0,-1 0 0 0 0,0 0 0 0 0,0 0 0 0 0,-4 8 0 0 0,6-12 374 0 0,0 11-243 0 0,0-10-118 0 0,0 0 1 0 0,0 0-1 0 0,0 0 1 0 0,1-1 0 0 0,-1 1-1 0 0,1 0 1 0 0,-1 0-1 0 0,1-1 1 0 0,0 1 0 0 0,-1 0-1 0 0,1-1 1 0 0,0 1 0 0 0,0-1-1 0 0,0 1 1 0 0,1-1-1 0 0,-1 1 1 0 0,0-1 0 0 0,0 0-1 0 0,1 0 1 0 0,-1 0-1 0 0,3 2 1 0 0,1 0-2 0 0,0 0 1 0 0,0-1-1 0 0,0 0 1 0 0,10 3-1 0 0,-14-5 1 0 0,16 6 5 0 0,0 0 16 0 0,0-1-1 0 0,0-1 1 0 0,1 0-1 0 0,0-1 1 0 0,18 0-1 0 0,-33-3-18 0 0,3 1 7 0 0,-1-1 0 0 0,0 0-1 0 0,0 1 1 0 0,0 0 0 0 0,0 0 0 0 0,6 3 0 0 0,-9-4-373 0 0,1 0 0 0 0,0 1 0 0 0,-1-1 0 0 0,1 0 0 0 0,-1-1 0 0 0,1 1 0 0 0,0 0 0 0 0,-1-1 0 0 0,1 1 0 0 0,-1-1 0 0 0,1 0 0 0 0,-1 0 0 0 0,0 0 0 0 0,1 0 0 0 0,-1 0 0 0 0,0-1 0 0 0,3-1 1 0 0,0-4-6549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11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8 336 14744 0 0,'-8'0'3258'0'0,"10"-2"-2347"0"0,19-16 22 0 0,-18 14-991 0 0,0 1 0 0 0,1 0 0 0 0,-1 0-1 0 0,1 0 1 0 0,0 0 0 0 0,-1 0 0 0 0,7-2 0 0 0,5-2-120 0 0,-12 5 244 0 0,0 0-1 0 0,0 1 1 0 0,1-1 0 0 0,-1 1-1 0 0,1 0 1 0 0,-1 0-1 0 0,1 0 1 0 0,-1 0 0 0 0,1 1-1 0 0,4-1 1 0 0,89-4 1346 0 0,-28 2-726 0 0,-58 3-917 0 0,0-1-1 0 0,0-1 0 0 0,0 0 0 0 0,-1 0 0 0 0,1-1 0 0 0,-1 0 1 0 0,16-7-1 0 0,-18 7-504 0 0,-7 3 462 0 0,1 0 1 0 0,-1-1 0 0 0,0 1-1 0 0,1-1 1 0 0,-1 1 0 0 0,0-1-1 0 0,0 0 1 0 0,0 1 0 0 0,2-2-1 0 0,6-10-5937 0 0</inkml:trace>
  <inkml:trace contextRef="#ctx0" brushRef="#br0" timeOffset="1">170 0 7368 0 0,'0'0'333'0'0,"-13"11"11153"0"0,13 6-10702 0 0,5 47-874 0 0,-2-44 263 0 0,-2 0 0 0 0,-1 35-1 0 0,-5 36 356 0 0,-7 48 31 0 0,-5 13-904 0 0,17-148 264 0 0,0 1 0 0 0,0-1 0 0 0,0 1 0 0 0,2 7 0 0 0,0 5-3609 0 0,2-18 1713 0 0,13-6-20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49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45 1376 0 0,'0'0'65'0'0,"2"-1"-6"0"0,16-9 798 0 0,-13 7 1561 0 0,0 0 0 0 0,0 0 0 0 0,0-1 0 0 0,-1 1 0 0 0,1-1 0 0 0,6-9 0 0 0,-10 12-1158 0 0,-3 2-1076 0 0,-3 1-157 0 0,0 0 0 0 0,0 0 0 0 0,0 1-1 0 0,1-1 1 0 0,-1 1 0 0 0,1 1-1 0 0,-1-1 1 0 0,1 0 0 0 0,0 1 0 0 0,-5 7-1 0 0,-2 1 42 0 0,2 0-1 0 0,-14 22 0 0 0,-2 9 309 0 0,-24 57 0 0 0,40-78-211 0 0,2 0 0 0 0,0 0 0 0 0,1 1 1 0 0,-6 43-1 0 0,10-40-100 0 0,0-15-41 0 0,0 0 1 0 0,2 0 0 0 0,-1 0 0 0 0,1-1-1 0 0,1 1 1 0 0,0 0 0 0 0,4 17-1 0 0,1-3-27 0 0,-6-21-5 0 0,1 1-1 0 0,0-1 1 0 0,0 0-1 0 0,1 0 1 0 0,-1 1-1 0 0,1-1 1 0 0,0 0 0 0 0,0 0-1 0 0,0-1 1 0 0,3 5-1 0 0,-4-7-154 0 0,0 1-1 0 0,1-1 1 0 0,-1 1 0 0 0,0-1-1 0 0,1 0 1 0 0,-1 0-1 0 0,1 0 1 0 0,-1 0-1 0 0,1 0 1 0 0,0 0 0 0 0,-1 0-1 0 0,1 0 1 0 0,0 0-1 0 0,0-1 1 0 0,-1 1-1 0 0,1-1 1 0 0,0 0 0 0 0,0 1-1 0 0,0-1 1 0 0,0 0-1 0 0,0 0 1 0 0,0 0-1 0 0,-1 0 1 0 0,1 0 0 0 0,0-1-1 0 0,0 1 1 0 0,0-1-1 0 0,0 1 1 0 0,0-1-1 0 0,-1 1 1 0 0,1-1 0 0 0,3-2-1 0 0,8-5-1434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12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2249 14280 0 0,'0'0'5117'0'0,"0"2"-4827"0"0,-2 39-204 0 0,-2 0 0 0 0,-14 60-1 0 0,-2 11 10 0 0,2-22-957 0 0,11-59-92 0 0</inkml:trace>
  <inkml:trace contextRef="#ctx0" brushRef="#br0" timeOffset="1">53 0 15200 0 0,'-6'1'226'0'0,"6"-1"-158"0"0,-1 0 0 0 0,0 0-1 0 0,0 0 1 0 0,0 0 0 0 0,0 0 0 0 0,1 1-1 0 0,-1-1 1 0 0,0 0 0 0 0,0 1 0 0 0,1-1 0 0 0,-1 0-1 0 0,0 1 1 0 0,0-1 0 0 0,1 1 0 0 0,-1-1-1 0 0,-1 2 1 0 0,2-2-60 0 0,-1 1-1 0 0,1-1 0 0 0,0 1 1 0 0,-1-1-1 0 0,1 1 1 0 0,0 0-1 0 0,-1-1 1 0 0,1 1-1 0 0,0-1 1 0 0,-1 1-1 0 0,1 0 1 0 0,0-1-1 0 0,0 1 0 0 0,0-1 1 0 0,0 1-1 0 0,0 0 1 0 0,0-1-1 0 0,0 1 1 0 0,0 0-1 0 0,0-1 1 0 0,0 1-1 0 0,0 0 0 0 0,0-1 1 0 0,0 1-1 0 0,0-1 1 0 0,1 1-1 0 0,-1 0 1 0 0,0-1-1 0 0,0 1 1 0 0,1-1-1 0 0,-1 1 0 0 0,1-1 1 0 0,-1 1-1 0 0,0 0 1 0 0,1 0-1 0 0,1 0 46 0 0,3 8 98 0 0,0-1 0 0 0,0-1 0 0 0,1 1 0 0 0,0-1 0 0 0,1 0 0 0 0,0-1 0 0 0,11 9 0 0 0,8 8-101 0 0,63 68-337 0 0,123 157 0 0 0,-62-29 317 0 0,-73-102 18 0 0,-10-9 134 0 0,-20-30-60 0 0,-11-18-104 0 0,-3 2 0 0 0,-2 0 0 0 0,43 131 0 0 0,-44-87 61 0 0,30 193 0 0 0,-47-188 40 0 0,-5 2-1 0 0,-6 118 0 0 0,-9-123 387 0 0,-4 0-1 0 0,-42 179 0 0 0,39-239-31 0 0,-27 62-1 0 0,22-62-97 0 0,14-37-253 0 0,0 0-1 0 0,0-1 0 0 0,-1 1 1 0 0,-1-1-1 0 0,1 0 0 0 0,-2-1 1 0 0,1 0-1 0 0,-1 0 0 0 0,-1 0 1 0 0,1-1-1 0 0,-16 11 0 0 0,21-17-102 0 0,1-1 0 0 0,0 1 0 0 0,-1-1 0 0 0,1 1 0 0 0,-1-1-1 0 0,0 0 1 0 0,1 0 0 0 0,-5 1 0 0 0,6-1-36 0 0,0-1-1 0 0,0-1 1 0 0,0 1-1 0 0,0 0 1 0 0,0 0 0 0 0,0 0-1 0 0,0 0 1 0 0,0-1 0 0 0,0 1-1 0 0,0 0 1 0 0,0-1-1 0 0,0 1 1 0 0,0-1 0 0 0,0 1-1 0 0,0-1 1 0 0,1 0-1 0 0,-1 1 1 0 0,0-1 0 0 0,0 0-1 0 0,1 1 1 0 0,-1-1-1 0 0,0 0 1 0 0,1 0 0 0 0,-1 0-1 0 0,1 0 1 0 0,-1 0 0 0 0,1 1-1 0 0,0-1 1 0 0,-1 0-1 0 0,0-2 1 0 0,-1-4-551 0 0,1 1 0 0 0,-1-1 0 0 0,1 0 0 0 0,0 0 0 0 0,0 0 0 0 0,1-11 0 0 0,0-12-6246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13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1 418 16128 0 0,'0'0'4385'0'0,"2"-1"-3549"0"0,19-5-549 0 0,0 1 0 0 0,1 0 0 0 0,37-2 0 0 0,-3 0-6 0 0,36-2 103 0 0,139 2-1 0 0,-199 7-369 0 0,-3-1-14 0 0,-16 0 0 0 0,0 1 0 0 0,14 1 0 0 0,-15 0-20 0 0,-1-1 0 0 0,1-1 0 0 0,0 0 0 0 0,13-3 0 0 0,7-1-92 0 0,-25 4-171 0 0,0 0 0 0 0,1-1 0 0 0,-1 0 1 0 0,0 0-1 0 0,-1-1 0 0 0,1 0 0 0 0,0 0 0 0 0,-1-1 0 0 0,1 0 0 0 0,-1 0 0 0 0,0 0 0 0 0,-1-1 0 0 0,10-9 0 0 0,-2-1-1120 0 0</inkml:trace>
  <inkml:trace contextRef="#ctx0" brushRef="#br0" timeOffset="1">330 0 14280 0 0,'0'0'1102'0'0,"-3"1"-719"0"0,-20 10-170 0 0,21-10 666 0 0,2-1-822 0 0,0 0 0 0 0,0 0 1 0 0,0 0-1 0 0,-1 0 0 0 0,1 0 0 0 0,0 0 1 0 0,0 0-1 0 0,0 0 0 0 0,0-1 0 0 0,-1 1 1 0 0,1 0-1 0 0,0 0 0 0 0,0 1 1 0 0,0-1-1 0 0,0 0 0 0 0,-1 0 0 0 0,1 0 1 0 0,0 0-1 0 0,0 0 0 0 0,0 0 0 0 0,-1 0 1 0 0,1 0-1 0 0,0 0 0 0 0,0 0 0 0 0,0 0 1 0 0,0 0-1 0 0,0 0 0 0 0,-1 1 1 0 0,1-1-1 0 0,0 0 0 0 0,0 0 0 0 0,0 0 1 0 0,0 0-1 0 0,0 0 0 0 0,0 1 0 0 0,0-1 1 0 0,0 0-1 0 0,-1 0 0 0 0,1 0 0 0 0,0 0 1 0 0,0 1-1 0 0,0-1 0 0 0,0 0 1 0 0,0 0-1 0 0,0 0 0 0 0,0 0 0 0 0,0 1 1 0 0,0-1-1 0 0,0 0 0 0 0,0 0 0 0 0,0 0 1 0 0,0 1-1 0 0,0-1 0 0 0,0 0 0 0 0,0 0 1 0 0,0 0-1 0 0,1 0 0 0 0,-1 1 1 0 0,2 13 530 0 0,-1-12-801 0 0,1 8 145 0 0,1 0 0 0 0,0-1 0 0 0,7 15 0 0 0,5 14 154 0 0,-2 18 71 0 0,-3 1 1 0 0,6 103-1 0 0,-11-102-119 0 0,18 133-1062 0 0,-15-144-96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13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940 229 19439 0 0,'-17'0'574'0'0,"8"0"2112"0"0,10-1-2713 0 0,0 0 0 0 0,-1 0 0 0 0,1 0 0 0 0,0 1 0 0 0,0-1 1 0 0,0 0-1 0 0,-1 0 0 0 0,1 0 0 0 0,0 0 0 0 0,-1 0 0 0 0,1 0 0 0 0,-1 0 0 0 0,1-1 0 0 0,-1 1 0 0 0,0 0 0 0 0,1 0 0 0 0,-1-1 0 0 0,0 0 22 0 0,-1-1 0 0 0,1 1 1 0 0,0 0-1 0 0,-1 0 0 0 0,0 0 0 0 0,1 1 0 0 0,-2-4 1 0 0,1 3 5 0 0,0 0 0 0 0,0 0 0 0 0,0 0-1 0 0,0-1 1 0 0,1 1 0 0 0,-1 0 0 0 0,1-4 0 0 0,-1 3 15 0 0,0-1-1 0 0,0 0 1 0 0,0 1 0 0 0,0-1-1 0 0,-1 1 1 0 0,1 0-1 0 0,-1 0 1 0 0,0-1 0 0 0,0 1-1 0 0,0 0 1 0 0,0 0-1 0 0,-1 1 1 0 0,-2-4-1 0 0,-10-13 79 0 0,13 16-75 0 0,-1 0 0 0 0,0-1-1 0 0,0 1 1 0 0,0 0-1 0 0,-1 1 1 0 0,1-1 0 0 0,-1 1-1 0 0,1-1 1 0 0,-1 1-1 0 0,0 0 1 0 0,-8-3 0 0 0,-11-6 21 0 0,5 2-52 0 0,-1 1 1 0 0,0 0-1 0 0,-1 2 0 0 0,0 0 0 0 0,1 1 0 0 0,-36-4 0 0 0,12 5-9 0 0,1 2-1 0 0,-50 4 0 0 0,68 0 74 0 0,1 1-1 0 0,-1 0 0 0 0,1 2 0 0 0,0 1 1 0 0,-27 10-1 0 0,33-8-2 0 0,0-1 0 0 0,0 2 0 0 0,1 0 0 0 0,1 2 0 0 0,0-1 0 0 0,0 2 0 0 0,-15 14 0 0 0,21-16-18 0 0,0 0-1 0 0,1 1 1 0 0,0 0-1 0 0,1 0 1 0 0,1 1-1 0 0,-9 18 1 0 0,-23 77 149 0 0,27-73 20 0 0,1 1 0 0 0,2 1 0 0 0,2 0 0 0 0,-4 67 0 0 0,10-92-140 0 0,3 115 624 0 0,-1-102-559 0 0,1 0 1 0 0,2 0 0 0 0,8 28-1 0 0,-8-37-66 0 0,-3-4-34 0 0,2 0-1 0 0,-1-1 1 0 0,2 1 0 0 0,-1-1 0 0 0,2 0-1 0 0,7 12 1 0 0,-4-9-18 0 0,1 0 0 0 0,1-1 0 0 0,0-1 0 0 0,1 1 0 0 0,0-2 0 0 0,1 1 0 0 0,0-2 0 0 0,0 0 0 0 0,1 0 0 0 0,0-2 0 0 0,0 1 0 0 0,22 6 0 0 0,-13-7 4 0 0,1-1 1 0 0,-1-2-1 0 0,1 0 1 0 0,1-2-1 0 0,-1 0 0 0 0,0-2 1 0 0,0 0-1 0 0,29-5 1 0 0,-1-4-12 0 0,1-2 1 0 0,81-29 0 0 0,-9-13-938 0 0,-44 12-4997 0 0,-77 38 5425 0 0,71-38-7658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17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1376 0 0,'-13'5'19893'0'0,"15"-2"-19919"0"0,7 11-4 0 0,4 4-49 0 0,-2 0-1 0 0,11 23 1 0 0,-13-18 53 0 0,-2 0-1 0 0,0 1 0 0 0,5 37 0 0 0,2 7 81 0 0,-4-16 69 0 0,-3 1 0 0 0,2 62 0 0 0,0 7 235 0 0,-4-34-58 0 0,3 19 214 0 0,-3-13 371 0 0,-2-44-5626 0 0,-6-64-2082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18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83 375 14280 0 0,'-4'1'177'0'0,"0"0"0"0"0,-1 0 1 0 0,1 0-1 0 0,-1-1 0 0 0,0 0 1 0 0,1 0-1 0 0,-1 0 0 0 0,1-1 1 0 0,-1 1-1 0 0,1-1 0 0 0,-1 0 0 0 0,-6-3 1 0 0,3 1 438 0 0,7 3-544 0 0,1 0 0 0 0,-1 0 0 0 0,1 0 0 0 0,0-1-1 0 0,-1 1 1 0 0,1 0 0 0 0,0 0 0 0 0,-1 0 0 0 0,1 0 0 0 0,-1 0-1 0 0,1-1 1 0 0,0 1 0 0 0,-1 0 0 0 0,1 0 0 0 0,0-1-1 0 0,0 1 1 0 0,-1 0 0 0 0,1 0 0 0 0,0-1 0 0 0,0 1-1 0 0,-1 0 1 0 0,1-1 0 0 0,0 1 0 0 0,0 0 0 0 0,0-1-1 0 0,-1 1 1 0 0,1-1 0 0 0,0 1 0 0 0,0 0 0 0 0,0-1 0 0 0,0 0-1 0 0,0 0 147 0 0,4-11 142 0 0,-1 7-306 0 0,0 0 0 0 0,0 1 1 0 0,1-1-1 0 0,-1 1 0 0 0,1 0 0 0 0,8-7 1 0 0,30-21 236 0 0,-20 17-76 0 0,7-6 42 0 0,1 2-1 0 0,1 1 1 0 0,0 1-1 0 0,1 2 1 0 0,1 1-1 0 0,0 1 1 0 0,46-10-1 0 0,18-2 227 0 0,-25 5-57 0 0,93-12 1 0 0,-73 19-321 0 0,78-8 63 0 0,-117 17-182 0 0,-28 2-359 0 0,0 1 0 0 0,36 2 0 0 0,-53-1-200 0 0,0 0 1 0 0,15-2 0 0 0,-11 0-935 0 0,11 2-5939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19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398 31 9672 0 0,'0'0'748'0'0,"-5"-6"-464"0"0,-16-7 7159 0 0,19 12-5089 0 0,-13-3-1385 0 0,10 3-820 0 0,0-1-1 0 0,0 1 1 0 0,-1 0 0 0 0,1 0 0 0 0,0 1 0 0 0,-1 0 0 0 0,1 0 0 0 0,0 0 0 0 0,-1 0-1 0 0,-9 3 1 0 0,10-1-166 0 0,1-1 0 0 0,-1 1-1 0 0,0 1 1 0 0,1-1 0 0 0,0 1-1 0 0,-1 0 1 0 0,1 0 0 0 0,0 0-1 0 0,1 1 1 0 0,-1-1 0 0 0,0 1-1 0 0,1 0 1 0 0,-5 7 0 0 0,-3 6-61 0 0,0 1 0 0 0,-8 20 0 0 0,17-34 70 0 0,-22 49-18 0 0,2 1-1 0 0,-20 79 1 0 0,-10 119 149 0 0,41-185-90 0 0,-9 55 64 0 0,14-58 14 0 0,2 0-1 0 0,3 0 1 0 0,3 0 0 0 0,13 83 0 0 0,-8-118-111 0 0,2 1 0 0 0,1-2 0 0 0,19 41 0 0 0,-24-58 0 0 0,0 0-41 0 0,0 0 0 0 0,0 0 0 0 0,1-1-1 0 0,0 0 1 0 0,1-1 0 0 0,0 1 0 0 0,0-1-1 0 0,1 0 1 0 0,0-1 0 0 0,1 0 0 0 0,0 0 0 0 0,11 7-1 0 0,-1-3-320 0 0,0-1 0 0 0,26 11 0 0 0,-38-19-56 0 0,-1-1 1 0 0,1 0-1 0 0,0 0 1 0 0,0-1 0 0 0,0 0-1 0 0,1 0 1 0 0,-1 0-1 0 0,0-1 1 0 0,0 0-1 0 0,0-1 1 0 0,8-1-1 0 0,7-2-5797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0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2 531 17855 0 0,'15'-4'819'0'0,"-12"3"-20"0"0,-1 1-759 0 0,-1 0 1 0 0,1 0-1 0 0,-1 0 0 0 0,1 0 1 0 0,-1 0-1 0 0,0 0 1 0 0,1 0-1 0 0,-1 0 1 0 0,1 1-1 0 0,-1-1 0 0 0,1 1 1 0 0,-1-1-1 0 0,0 1 1 0 0,1 0-1 0 0,-1-1 1 0 0,0 1-1 0 0,0 0 0 0 0,0 0 1 0 0,1 0-1 0 0,-1 0 1 0 0,0 0-1 0 0,0 0 1 0 0,1 2-1 0 0,2 2 74 0 0,-1-1 0 0 0,-1 0 0 0 0,1 1 0 0 0,-1-1 0 0 0,4 8 0 0 0,-2 3-107 0 0,0 0 0 0 0,-1 0 0 0 0,-1 1 0 0 0,0-1 0 0 0,-1 1 0 0 0,-1 0 0 0 0,-1 20 0 0 0,0 7 1 0 0,0-17 37 0 0,-1 1 0 0 0,-9 48 0 0 0,-1 6 199 0 0,9-49-61 0 0,-12 45-1 0 0,-12 46 530 0 0,26-122-688 0 0,1 1 0 0 0,-1-1 0 0 0,1 1 0 0 0,0-1 0 0 0,0 1 0 0 0,0-1 0 0 0,-1 1 0 0 0,2-1 0 0 0,-1 1 0 0 0,0-1 0 0 0,0 1 0 0 0,1 1 0 0 0,-1-2 21 0 0,0-1-1 0 0,-1 1 0 0 0,1-1 0 0 0,0 0 0 0 0,0 1 1 0 0,0-1-1 0 0,-1 1 0 0 0,1-1 0 0 0,0 0 0 0 0,0 1 1 0 0,-1-1-1 0 0,1 0 0 0 0,0 1 0 0 0,-1-1 0 0 0,1 0 1 0 0,-1 1-1 0 0,1-1 0 0 0,0 0 0 0 0,-1 0 1 0 0,1 1-1 0 0,-1-1 0 0 0,1 0 0 0 0,0 0 0 0 0,-2 0 1 0 0,1-3-81 0 0,0 0 0 0 0,0 0 0 0 0,1 0 0 0 0,-1 0 0 0 0,1 0 0 0 0,-1 0 0 0 0,1 0 0 0 0,0-1 0 0 0,0 1 0 0 0,1-3 0 0 0,-1-14-108 0 0,-1 12 128 0 0,1 0 0 0 0,-1 1 0 0 0,2-1 0 0 0,-1 1 0 0 0,1-1 0 0 0,0 1 0 0 0,3-11 0 0 0,-2 11 8 0 0,-1 1 1 0 0,0-1-1 0 0,0 1 1 0 0,0-10-1 0 0,2-20-8 0 0,20-40 16 0 0,-21 65 0 0 0,2 1 0 0 0,-1 0 0 0 0,2 0 0 0 0,-1 0 0 0 0,1 1 0 0 0,1-1 0 0 0,0 1 0 0 0,9-12 0 0 0,-6 8 0 0 0,-8 11 0 0 0,0 0 0 0 0,0 0 0 0 0,0 1 0 0 0,1-1 0 0 0,-1 0 0 0 0,0 1 0 0 0,1-1 0 0 0,-1 1 0 0 0,1-1 0 0 0,0 1 0 0 0,2-2 0 0 0,21-12 0 0 0,-20 11 0 0 0,4 2 0 0 0,-6 3 0 0 0,0 1 0 0 0,0 0 0 0 0,0 0 0 0 0,0 0 0 0 0,0 0 0 0 0,-1 0 0 0 0,4 4 0 0 0,4 4 0 0 0,-2-4-22 0 0,1 2-1 0 0,-1-1 0 0 0,-1 1 1 0 0,1 0-1 0 0,-1 1 0 0 0,-1-1 1 0 0,7 12-1 0 0,21 27 150 0 0,6 20-83 0 0,-30-50 82 0 0,-5-9-23 0 0,0 0 0 0 0,-1 0 0 0 0,3 10 0 0 0,7 15 87 0 0,-9-22-235 0 0,0 0 1 0 0,4 18-1 0 0,1 4-15 0 0,-7-24 83 0 0,0 0-1 0 0,-1 1 0 0 0,2 12 1 0 0,-3-19-84 0 0,-1 0 1 0 0,1 0-1 0 0,0-1 1 0 0,0 1 0 0 0,0 0-1 0 0,0 0 1 0 0,0-1-1 0 0,1 1 1 0 0,-1-1 0 0 0,1 1-1 0 0,0-1 1 0 0,0 1-1 0 0,-1-1 1 0 0,6 4-1 0 0,-1 0-266 0 0,-4 1-1106 0 0</inkml:trace>
  <inkml:trace contextRef="#ctx0" brushRef="#br0" timeOffset="1">665 1 2760 0 0,'15'6'125'0'0,"-14"-5"-84"0"0,-1-1 0 0 0,0 0-1 0 0,0 0 1 0 0,1 0 0 0 0,-1 0 0 0 0,0 1-1 0 0,1-1 1 0 0,-1 0 0 0 0,0 0-1 0 0,1 0 1 0 0,-1 0 0 0 0,0 0-1 0 0,1 0 1 0 0,-1 0 0 0 0,0 0 0 0 0,1 0-1 0 0,-1 0 1 0 0,0 0 0 0 0,1 0-1 0 0,-1 0 1 0 0,0 0 0 0 0,1 0 0 0 0,-1-1-1 0 0,0 1 1 0 0,0 0 0 0 0,1 0-1 0 0,-1 0 1 0 0,0 0 0 0 0,1-1 0 0 0,-1 1-1 0 0,8-3 9431 0 0,12 2-5326 0 0,-15 0-4061 0 0,-1 1 0 0 0,1 0 1 0 0,-1 0-1 0 0,1 0 1 0 0,-1 0-1 0 0,1 1 1 0 0,-1-1-1 0 0,1 1 1 0 0,-1 0-1 0 0,9 4 0 0 0,-7-2 3 0 0,0 0 0 0 0,1 0 0 0 0,-1 1 0 0 0,0 0 0 0 0,-1 0 0 0 0,1 0 0 0 0,-1 1 0 0 0,0 0-1 0 0,0 0 1 0 0,0 0 0 0 0,6 10 0 0 0,13 19 26 0 0,-13-20-88 0 0,-1 1 0 0 0,0 1-1 0 0,13 28 1 0 0,18 39 30 0 0,2 4 3 0 0,23 69 66 0 0,-12-7 153 0 0,-6-14 80 0 0,-38-111-254 0 0,-2-9 15 0 0,-2 0 0 0 0,0 1 0 0 0,6 25 1 0 0,-6-1 103 0 0,-4-20-27 0 0,9 31 0 0 0,-5-32-120 0 0,0 0 0 0 0,-2 0 0 0 0,0 0 0 0 0,-1 0 0 0 0,0 39 0 0 0,-7-2 91 0 0,-1 31 212 0 0,4-56-165 0 0,-2 0 0 0 0,-8 33 0 0 0,4-21-4 0 0,5-31-148 0 0,-1 0-1 0 0,-1 0 0 0 0,1 0 0 0 0,-2 0 1 0 0,0 0-1 0 0,0-1 0 0 0,-1 0 1 0 0,-8 11-1 0 0,7-9-1 0 0,0-1-1 0 0,-5 15 1 0 0,6-14 29 0 0,-12 20 1 0 0,9-17-37 0 0,-55 92 587 0 0,47-82-582 0 0,15-24-76 0 0,-1 0 1 0 0,2 1-1 0 0,-1-1 0 0 0,0 1 0 0 0,0 0 1 0 0,1-1-1 0 0,-1 1 0 0 0,1 0 0 0 0,0 0 0 0 0,0 0 1 0 0,-1 5-1 0 0,2-7-16 0 0,-1 1 1 0 0,1-1 0 0 0,-1 0-1 0 0,1 1 1 0 0,-1-1-1 0 0,0 0 1 0 0,1 0-1 0 0,-1 0 1 0 0,0 0-1 0 0,0 0 1 0 0,0 0-1 0 0,0 0 1 0 0,1 0-1 0 0,-2 0 1 0 0,1 0 0 0 0,0 0-1 0 0,0-1 1 0 0,-2 2-1 0 0,-4 3-426 0 0,6-4-1098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16128 0 0,'0'0'4623'0'0,"1"-1"-3031"0"0,4-4-1340 0 0,0 1 0 0 0,0-1 0 0 0,0 1 0 0 0,1 1 0 0 0,0-1 0 0 0,0 1 0 0 0,8-4 0 0 0,3-1-236 0 0,1 1 0 0 0,0 1 0 0 0,1 0 0 0 0,-1 2 0 0 0,1 0 0 0 0,0 1 0 0 0,24-1 0 0 0,-16 1-16 0 0,-18 1 0 0 0,-1 1 0 0 0,0 0 0 0 0,14 1 0 0 0,15 5 0 0 0,-15-2 0 0 0,25 0 0 0 0,-33-2 0 0 0,1 0 0 0 0,23 6 0 0 0,4 0 0 0 0,67 12 50 0 0,-60-7-200 0 0,-38-9-107 0 0,-1 0 0 0 0,1-1 1 0 0,0 0-1 0 0,17 1 0 0 0,1-1-1680 0 0,-19-1 306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1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0 148 22375 0 0,'0'0'2026'0'0,"2"1"-1668"0"0,9 1-350 0 0,0-1 0 0 0,0 0 0 0 0,1-1-1 0 0,-1 0 1 0 0,17-2 0 0 0,58-12-89 0 0,102-26-194 0 0,-124 25 219 0 0,91-16-297 0 0,56-7-1889 0 0,-163 26 770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2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8752 0 0,'0'0'11475'0'0,"1"2"-11404"0"0,6 12 65 0 0,-1 0 1 0 0,0 1-1 0 0,-1 0 0 0 0,0 0 1 0 0,-2 0-1 0 0,0 1 0 0 0,2 19 1 0 0,0 18 714 0 0,-2 68 0 0 0,-10 54 687 0 0,5-146-1425 0 0,-3 40 217 0 0,-2 48 485 0 0,-3 8-585 0 0,10-112-335 0 0,-1-9 16 0 0,1 0 0 0 0,0 0 0 0 0,0 0-1 0 0,0 0 1 0 0,0 0 0 0 0,1 0 0 0 0,0 0 0 0 0,0 0 0 0 0,1 4 0 0 0,-1-6-669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49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16583 0 0,'0'0'1506'0'0,"2"1"-1241"0"0,2 2-224 0 0,1 0-1 0 0,-1 0 1 0 0,0 0 0 0 0,0 1-1 0 0,0 0 1 0 0,-1-1-1 0 0,1 1 1 0 0,-1 1 0 0 0,0-1-1 0 0,0 0 1 0 0,0 1-1 0 0,-1-1 1 0 0,0 1 0 0 0,0 0-1 0 0,0 0 1 0 0,0 0-1 0 0,-1 0 1 0 0,1 0 0 0 0,-1 0-1 0 0,-1 0 1 0 0,1 7-1 0 0,-2 32 57 0 0,-15 86 0 0 0,15-106 866 0 0,1-20 864 0 0,0-16-507 0 0,1 5-1289 0 0,-1 0-1 0 0,1 0 1 0 0,1 0 0 0 0,-1 0-1 0 0,1 0 1 0 0,4-10-1 0 0,20-39 49 0 0,-3 9-68 0 0,-20 40-6 0 0,-1 1 0 0 0,1 1-1 0 0,1-1 1 0 0,-1 0 0 0 0,1 1-1 0 0,0 0 1 0 0,0 0 0 0 0,1 0 0 0 0,0 0-1 0 0,-1 1 1 0 0,2-1 0 0 0,-1 1-1 0 0,0 0 1 0 0,1 1 0 0 0,0 0-1 0 0,-1 0 1 0 0,1 0 0 0 0,11-3 0 0 0,-15 5-1 0 0,-1 1 0 0 0,1 0 0 0 0,-1 0 0 0 0,1 0 0 0 0,-1 1 0 0 0,1-1 0 0 0,-1 0 0 0 0,1 0 0 0 0,-1 1 0 0 0,1-1 0 0 0,-1 1 1 0 0,1-1-1 0 0,-1 1 0 0 0,0 0 0 0 0,1 0 0 0 0,-1-1 0 0 0,0 1 0 0 0,0 0 0 0 0,1 0 0 0 0,-1 0 0 0 0,0 1 0 0 0,0-1 0 0 0,0 0 1 0 0,0 0-1 0 0,0 0 0 0 0,-1 1 0 0 0,1-1 0 0 0,1 2 0 0 0,2 5 14 0 0,0 0 0 0 0,0 0 0 0 0,4 14 0 0 0,22 89-18 0 0,-29-101-4 0 0,2 0 0 0 0,-1 0-1 0 0,1 0 1 0 0,1-1 0 0 0,0 1 0 0 0,0-1-1 0 0,1 0 1 0 0,0 0 0 0 0,1-1-1 0 0,0 1 1 0 0,0-1 0 0 0,1 0 0 0 0,13 12-1 0 0,-19-20-74 0 0,1 1 0 0 0,-1-1 0 0 0,0 0-1 0 0,0 0 1 0 0,0 1 0 0 0,0-1 0 0 0,0 0-1 0 0,1 0 1 0 0,-1 0 0 0 0,0-1 0 0 0,0 1-1 0 0,0 0 1 0 0,0 0 0 0 0,1-1 0 0 0,-1 1-1 0 0,0 0 1 0 0,1-2 0 0 0,0 2-516 0 0,7-4-4822 0 0,0-3-1748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3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1 847 22255 0 0,'0'0'2236'0'0,"2"0"-2045"0"0,17 0-202 0 0,10 0-30 0 0,-1-1 0 0 0,43-6 1 0 0,-21 0 115 0 0,0 2 1 0 0,93 4 0 0 0,-75 2-23 0 0,-10-1-446 0 0,1 2-1 0 0,-1 3 1 0 0,0 2 0 0 0,66 18 0 0 0,-68-10-2361 0 0,-29-7 1332 0 0</inkml:trace>
  <inkml:trace contextRef="#ctx0" brushRef="#br0" timeOffset="1">2703 0 20815 0 0,'-15'1'389'0'0,"1"1"1"0"0,-1 1-1 0 0,0 0 0 0 0,1 1 0 0 0,-25 9 0 0 0,26-8-242 0 0,1 1 1 0 0,0 0-1 0 0,0 1 1 0 0,0 0-1 0 0,1 1 1 0 0,1 0-1 0 0,-16 15 1 0 0,10-7-184 0 0,1 1 0 0 0,1 1 0 0 0,-20 30 0 0 0,-17 43 60 0 0,-72 174 0 0 0,72-127 487 0 0,-33 148 1 0 0,34-66 52 0 0,38-160-451 0 0,-80 529 312 0 0,81-484-425 0 0,6 1 0 0 0,4 0 0 0 0,13 114 0 0 0,-1-148-6 0 0,41 137-1 0 0,-42-177-50 0 0,2 0-1 0 0,1-2 1 0 0,2 1 0 0 0,1-2-1 0 0,1 0 1 0 0,1-1 0 0 0,30 34-1 0 0,-30-42-46 0 0,0-1 0 0 0,2-1-1 0 0,0-1 1 0 0,39 26 0 0 0,-43-34-40 0 0,-1 0 0 0 0,1-1 0 0 0,1 0 0 0 0,-1-2 0 0 0,1 0 0 0 0,1-1 0 0 0,34 6 0 0 0,-8-7-1219 0 0,3-4-4310 0 0,-3-7-1713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7 18655 0 0,'0'0'2030'0'0,"0"1"-1802"0"0,9 17-95 0 0,-1 0 1 0 0,-1 1 0 0 0,-1-1-1 0 0,5 23 1 0 0,-9-32-94 0 0,2 12-79 0 0,-1 1-1 0 0,-1 0 1 0 0,-1 0 0 0 0,-1 0 0 0 0,-4 32 0 0 0,2-37 16 0 0,-10 63 178 0 0,7-55-39 0 0,-4 11 468 0 0,-1 0 0 0 0,-26 59 0 0 0,27-72-195 0 0,-6 1 356 0 0,8-13-382 0 0,6-10-79 0 0,1-3-170 0 0,0-10-147 0 0,1 1 0 0 0,0 0 0 0 0,1 0 0 0 0,0 0 0 0 0,5-12 0 0 0,3-16-119 0 0,-7 26 70 0 0,10-26-1 0 0,102-218-156 0 0,-100 225 239 0 0,1 1 0 0 0,30-42 0 0 0,-39 64 24 0 0,0 1 0 0 0,0 0 0 0 0,16-15 0 0 0,-17 18 14 0 0,-3 3-30 0 0,-1 0 0 0 0,1 0 0 0 0,-1 1 0 0 0,1 0 1 0 0,0-1-1 0 0,0 1 0 0 0,-1 0 0 0 0,1 0 0 0 0,0 1 0 0 0,0-1 1 0 0,0 0-1 0 0,4 1 0 0 0,18-6-8 0 0,-23 6 0 0 0,0-1 0 0 0,0 1 0 0 0,0-1 0 0 0,0 1 0 0 0,0 0 0 0 0,0-1 0 0 0,0 1 0 0 0,0 0 0 0 0,0 1 0 0 0,0-1 0 0 0,0 0 0 0 0,0 0 0 0 0,1 1 0 0 0,2 1 0 0 0,-1 0 0 0 0,0 0 0 0 0,0 0 0 0 0,0 0 0 0 0,0 0 0 0 0,0 1 0 0 0,5 5 0 0 0,-1 0 0 0 0,0 1 0 0 0,0 0 0 0 0,-1 1 0 0 0,9 14 0 0 0,-5-6 26 0 0,-1 0-1 0 0,-1 1 0 0 0,0-1 1 0 0,-2 2-1 0 0,0-1 0 0 0,-1 1 1 0 0,5 32-1 0 0,-2 8 112 0 0,-3-28 52 0 0,2 58 0 0 0,-8-48-179 0 0,2 108 951 0 0,0-119-2267 0 0,2 0 0 0 0,13 54 0 0 0,-12-61-6904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4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71 422 18863 0 0,'-2'0'430'0'0,"-1"0"-362"0"0,0 0 0 0 0,0 0 0 0 0,1-1 0 0 0,-1 1 0 0 0,0-1 0 0 0,0 1 1 0 0,0-1-1 0 0,1 0 0 0 0,-1 0 0 0 0,0-1 0 0 0,1 1 0 0 0,-1 0 0 0 0,1-1 0 0 0,-1 1 0 0 0,1-1 0 0 0,0 0 1 0 0,0 0-1 0 0,0 0 0 0 0,0 0 0 0 0,0 0 0 0 0,0-1 0 0 0,1 1 0 0 0,-3-4 0 0 0,4 5-68 0 0,-2-1-5 0 0,1 0-1 0 0,0 0 1 0 0,0 0 0 0 0,0 0 0 0 0,1 0-1 0 0,-1 0 1 0 0,0 0 0 0 0,1 0-1 0 0,0 0 1 0 0,-1 0 0 0 0,1-1-1 0 0,0-3 1 0 0,2 1 53 0 0,0-1-1 0 0,0 1 0 0 0,1 0 1 0 0,0 0-1 0 0,0 0 1 0 0,0 1-1 0 0,0-1 1 0 0,1 1-1 0 0,6-6 1 0 0,-5 6 71 0 0,0 1 0 0 0,0-1 0 0 0,0 1 0 0 0,1 1 1 0 0,-1-1-1 0 0,1 1 0 0 0,0 0 0 0 0,0 0 0 0 0,11-2 1 0 0,4 2 40 0 0,33-1 1 0 0,-8 2 72 0 0,46-5 195 0 0,156 12 0 0 0,-31-4-271 0 0,-109-4-122 0 0,888-64 637 0 0,-842 50-498 0 0,89-12 132 0 0,473-56 498 0 0,-638 76-624 0 0,277-31 207 0 0,-287 33-303 0 0,30-4-1649 0 0,-85 6 666 0 0,-7 0-12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6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483 290 14280 0 0,'0'0'1102'0'0,"-6"7"-676"0"0,4-6-362 0 0,1 1 0 0 0,-1-1 0 0 0,0 0 0 0 0,0 0 0 0 0,0 0 1 0 0,0 0-1 0 0,0 0 0 0 0,0-1 0 0 0,0 1 0 0 0,0-1 0 0 0,-1 1 1 0 0,1-1-1 0 0,0 0 0 0 0,0 0 0 0 0,0 0 0 0 0,-1 0 0 0 0,1 0 1 0 0,0 0-1 0 0,0-1 0 0 0,0 1 0 0 0,-3-2 0 0 0,-6-1 504 0 0,1-1-1 0 0,0-1 1 0 0,-12-6-1 0 0,-3-1-23 0 0,16 7-225 0 0,0 0 1 0 0,0-1 0 0 0,1 1 0 0 0,-14-13-1 0 0,21 16-275 0 0,-1 0-1 0 0,1 0 0 0 0,0 0 0 0 0,-1-1 1 0 0,1 1-1 0 0,0 0 0 0 0,0-1 0 0 0,1 1 1 0 0,-1-1-1 0 0,1 1 0 0 0,-1-1 0 0 0,1 0 1 0 0,0 1-1 0 0,-1-1 0 0 0,2-3 0 0 0,-1 1 20 0 0,0 0-1 0 0,0 0 1 0 0,1 0-1 0 0,0 0 1 0 0,0-1-1 0 0,1 1 1 0 0,2-6-1 0 0,1 0-83 0 0,1 0-1 0 0,0 0 0 0 0,1 1 0 0 0,1 0 1 0 0,0 0-1 0 0,0 0 0 0 0,0 1 0 0 0,1 1 1 0 0,14-11-1 0 0,-17 15 10 0 0,-1 0 1 0 0,1 0-1 0 0,0 1 0 0 0,0 0 1 0 0,0 1-1 0 0,0-1 0 0 0,0 1 1 0 0,1 0-1 0 0,-1 1 0 0 0,0-1 1 0 0,1 1-1 0 0,0 0 0 0 0,-1 1 1 0 0,1 0-1 0 0,-1 0 0 0 0,1 0 1 0 0,0 1-1 0 0,-1 0 0 0 0,9 2 1 0 0,-5 1 1 0 0,-1 0 1 0 0,1 0-1 0 0,-1 1 0 0 0,0 0 1 0 0,0 1-1 0 0,0 0 1 0 0,-1 0-1 0 0,0 1 1 0 0,0 0-1 0 0,-1 1 0 0 0,1-1 1 0 0,-2 1-1 0 0,1 1 1 0 0,-1-1-1 0 0,-1 1 1 0 0,6 10-1 0 0,-2-1-8 0 0,0 2-1 0 0,-1-1 1 0 0,-1 1 0 0 0,-1 0-1 0 0,-1 0 1 0 0,-1 0 0 0 0,2 24-1 0 0,-3-10 30 0 0,-1-1 0 0 0,-2 1-1 0 0,-2 0 1 0 0,-1-1 0 0 0,-1 1-1 0 0,-2-1 1 0 0,-14 48 0 0 0,5-38 354 0 0,-1 0 1 0 0,-3-2 0 0 0,-1 0 0 0 0,-1 0-1 0 0,-50 66 1 0 0,53-84 24 0 0,-2 0 0 0 0,-1-2-1 0 0,-35 30 1 0 0,41-39-257 0 0,-1-1-1 0 0,0-1 1 0 0,-1 0 0 0 0,0-1 0 0 0,0-1-1 0 0,-29 9 1 0 0,14-7 68 0 0,-41 6-1 0 0,62-14-136 0 0,0-1 0 0 0,0 0 0 0 0,0-1 0 0 0,0 0-1 0 0,0-1 1 0 0,0 0 0 0 0,-17-4 0 0 0,26 4-67 0 0,0 1 1 0 0,-1-1-1 0 0,1 0 0 0 0,0 0 0 0 0,0 0 1 0 0,0 0-1 0 0,-1 0 0 0 0,1 0 0 0 0,1 0 1 0 0,-1-1-1 0 0,0 1 0 0 0,0-1 0 0 0,0 0 1 0 0,1 1-1 0 0,-1-1 0 0 0,1 0 0 0 0,-1 0 0 0 0,1 0 1 0 0,0 0-1 0 0,0 0 0 0 0,0 0 0 0 0,0 0 1 0 0,0-1-1 0 0,0 1 0 0 0,1 0 0 0 0,-1-1 1 0 0,1 1-1 0 0,-1 0 0 0 0,1-1 0 0 0,0 1 1 0 0,0 0-1 0 0,0-1 0 0 0,0 1 0 0 0,0-1 1 0 0,1 1-1 0 0,-1 0 0 0 0,1-1 0 0 0,0 1 1 0 0,-1 0-1 0 0,1 0 0 0 0,0 0 0 0 0,2-3 0 0 0,4-5-39 0 0,1 0-1 0 0,0 1 0 0 0,0-1 0 0 0,1 2 1 0 0,0-1-1 0 0,1 2 0 0 0,0-1 0 0 0,0 1 0 0 0,1 0 1 0 0,0 1-1 0 0,0 1 0 0 0,0 0 0 0 0,0 0 0 0 0,23-5 1 0 0,-6 3-36 0 0,0 2 1 0 0,0 1 0 0 0,0 1 0 0 0,1 2-1 0 0,38 2 1 0 0,-25 3-102 0 0,46 10-1 0 0,-64-9 122 0 0,116 25-12 0 0,-71-15 69 0 0,-55-12 32 0 0,1-2 1 0 0,-1 0-1 0 0,1 0 0 0 0,23-4 0 0 0,21 1 556 0 0,-56 2-524 0 0,6-3-69 0 0,-6 2-194 0 0,0 0-1 0 0,1-1 1 0 0,-1 0-1 0 0,0 0 1 0 0,0 0 0 0 0,0 0-1 0 0,-1 0 1 0 0,1-1-1 0 0,0 1 1 0 0,-1-1-1 0 0,3-4 1 0 0,4-8-1835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2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 7368 0 0,'0'0'12635'0'0,"1"2"-12567"0"0,1 6 2 0 0,0 1 0 0 0,-1 0 0 0 0,0-1 0 0 0,0 1 0 0 0,-1 0 0 0 0,0 0 0 0 0,-2 10 0 0 0,1 11 98 0 0,2 95 452 0 0,-2 113 424 0 0,0-194-908 0 0,-3 56 208 0 0,-1-46-135 0 0,-7 52 70 0 0,-15 65-79 0 0,23-154-2262 0 0,-2 29-1 0 0,-2-104-3170 0 0,8 40 3651 0 0,-5-30 0 0 0,-3 25 3732 0 0,6 21-1881 0 0,1 0 0 0 0,0-1 0 0 0,0 1 0 0 0,0 0 0 0 0,1-1 0 0 0,-1 1 0 0 0,0 0 1 0 0,1-1-1 0 0,0 1 0 0 0,-1-1 0 0 0,1 1 0 0 0,0-1 0 0 0,0-2 0 0 0,4-7 481 0 0,0-1-1 0 0,0 1 1 0 0,1 0 0 0 0,7-13-1 0 0,-4 13-551 0 0,0-1-1 0 0,1 1 0 0 0,0 1 0 0 0,1 0 1 0 0,0 0-1 0 0,12-9 0 0 0,-18 16-171 0 0,1 1 1 0 0,0 0-1 0 0,0 0 0 0 0,0 0 0 0 0,0 0 0 0 0,0 1 0 0 0,0 0 0 0 0,1 0 0 0 0,8-2 0 0 0,-11 4-25 0 0,-1-1-1 0 0,1 1 1 0 0,-1-1-1 0 0,1 1 0 0 0,-1 0 1 0 0,1 0-1 0 0,-1 0 1 0 0,1 1-1 0 0,-1-1 0 0 0,1 1 1 0 0,-1-1-1 0 0,1 1 1 0 0,-1 0-1 0 0,0 0 0 0 0,1 0 1 0 0,-1 0-1 0 0,0 0 1 0 0,0 0-1 0 0,0 1 0 0 0,1-1 1 0 0,-1 1-1 0 0,-1-1 1 0 0,5 5-1 0 0,-2-1-15 0 0,-1 0-1 0 0,1 0 1 0 0,-1 1 0 0 0,0 0-1 0 0,-1-1 1 0 0,1 1 0 0 0,-1 0-1 0 0,0 0 1 0 0,0 0 0 0 0,-1 1-1 0 0,1 10 1 0 0,-1-9-3 0 0,-1 1 1 0 0,-1 0-1 0 0,0-1 0 0 0,0 1 0 0 0,0-1 1 0 0,-1 1-1 0 0,-6 14 0 0 0,0-4 53 0 0,-1 1 0 0 0,-2-2 0 0 0,1 1 0 0 0,-2-1 0 0 0,-1-1 0 0 0,-17 19 0 0 0,10-11 278 0 0,14-17 15 0 0,0 0-1 0 0,-1 0 1 0 0,0-1 0 0 0,0 0 0 0 0,-17 12 0 0 0,23-18 94 0 0,5-11-430 0 0,-1 2-63 0 0,0 1 1 0 0,1-1-1 0 0,0 1 0 0 0,1 0 0 0 0,-1 0 1 0 0,11-11-1 0 0,0 2 55 0 0,24-21-1 0 0,-30 31 34 0 0,-1 1-1 0 0,1-1 0 0 0,0 1 0 0 0,1 1 1 0 0,-1 0-1 0 0,1 0 0 0 0,-1 1 1 0 0,15-3-1 0 0,-19 6-2 0 0,0 0 1 0 0,0 1-1 0 0,-1 0 1 0 0,1 0-1 0 0,0 0 1 0 0,0 0-1 0 0,-1 1 1 0 0,1 0-1 0 0,-1 0 1 0 0,6 3-1 0 0,7 2 27 0 0,5 3-13 0 0,-2 0 0 0 0,24 15 0 0 0,-30-16 2 0 0,1 0-1 0 0,0-2 1 0 0,0 1-1 0 0,0-2 1 0 0,26 8-1 0 0,-33-12-9 0 0,1-1 0 0 0,0 0 0 0 0,0 0-1 0 0,-1 0 1 0 0,1-1 0 0 0,0-1 0 0 0,0 0 0 0 0,11-2 0 0 0,-13 1-45 0 0,0 0 1 0 0,-1-1 0 0 0,1 1 0 0 0,-1-1-1 0 0,1-1 1 0 0,-1 1 0 0 0,0-1 0 0 0,-1 0 0 0 0,1-1-1 0 0,8-9 1 0 0,5-6-1511 0 0,-2-2-4046 0 0,1-5-2126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31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17015 0 0,'0'0'1543'0'0,"8"0"-1211"0"0,6 0-290 0 0,-1 2-1 0 0,1-1 1 0 0,-1 2-1 0 0,0 0 1 0 0,0 0-1 0 0,0 1 1 0 0,0 1-1 0 0,0 0 1 0 0,-1 0-1 0 0,23 15 1 0 0,-18-8-22 0 0,0 1 0 0 0,-1 0 0 0 0,-1 1 0 0 0,0 0 0 0 0,0 1 0 0 0,18 26 0 0 0,125 196 631 0 0,-132-191-543 0 0,-1 1-1 0 0,-3 2 0 0 0,22 68 0 0 0,-11 4 264 0 0,-5 3 0 0 0,21 235-1 0 0,-45-42 148 0 0,-4-317-516 0 0,-3 104 334 0 0,-5-1 0 0 0,-4 0 0 0 0,-5-1 0 0 0,-44 150 0 0 0,45-209-163 0 0,-35 68-1 0 0,6-19-69 0 0,-97 208 1033 0 0,134-286-1183 0 0,-1 0 0 0 0,-1 0-1 0 0,0-1 1 0 0,-1 0 0 0 0,-14 13-1 0 0,25-26 27 0 0,0 0-1 0 0,0 0 1 0 0,0 1-1 0 0,0-1 1 0 0,-1 0-1 0 0,1 0 1 0 0,0 0-1 0 0,0 1 1 0 0,0-1-1 0 0,-1 0 1 0 0,1 0-1 0 0,0 0 1 0 0,0 0-1 0 0,-1 1 1 0 0,1-1-1 0 0,0 0 1 0 0,-1 0-1 0 0,1 0 1 0 0,0 0-1 0 0,0 0 1 0 0,-1 0-1 0 0,1 0 1 0 0,0 0-1 0 0,-1 0 1 0 0,1 0-1 0 0,0 0 1 0 0,0 0-1 0 0,-1 0 1 0 0,1 0-1 0 0,0 0 1 0 0,-1 0-1 0 0,1 0 1 0 0,0 0-1 0 0,0-1 1 0 0,-1 1-1 0 0,1 0 1 0 0,0 0-1 0 0,0 0 1 0 0,-1 0-1 0 0,1-1 1 0 0,0 1 0 0 0,0 0-1 0 0,-1 0 1 0 0,1-1-1 0 0,-1 0-162 0 0,1-1 0 0 0,-1 1 0 0 0,0-1 0 0 0,1 0 1 0 0,-1 1-1 0 0,1-1 0 0 0,0 0 0 0 0,0-3 0 0 0,-1-4-754 0 0,1 0-1 0 0,2-14 1 0 0,3-8-757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32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1 461 20127 0 0,'0'0'1826'0'0,"2"1"-1504"0"0,2 0-314 0 0,6 3 77 0 0,0-1 1 0 0,0-1 0 0 0,0 0 0 0 0,16 2-1 0 0,-2-1 33 0 0,-14-1-79 0 0,0-1-1 0 0,0-1 1 0 0,14 1-1 0 0,22-7 61 0 0,44-1 572 0 0,73 2 394 0 0,-89 2-828 0 0,171-17 339 0 0,-148 10-68 0 0,-15 1-540 0 0,-75 8-58 0 0,-1 0 1 0 0,1 0-1 0 0,0-1 0 0 0,-1 1 0 0 0,0-1 0 0 0,8-4 1 0 0,-12 5-154 0 0,1 0 0 0 0,-1 0 1 0 0,0 0-1 0 0,0-1 1 0 0,1 1-1 0 0,-1-1 1 0 0,0 0-1 0 0,0 1 1 0 0,-1-1-1 0 0,1 0 1 0 0,0 0-1 0 0,0 0 0 0 0,-1 0 1 0 0,1 0-1 0 0,-1-1 1 0 0,0 1-1 0 0,2-4 1 0 0,-3-3-5099 0 0,-4 3-1471 0 0</inkml:trace>
  <inkml:trace contextRef="#ctx0" brushRef="#br0" timeOffset="0.99">518 12 6912 0 0,'-8'0'572'0'0,"-40"-1"-822"0"0,24-2 1465 0 0,4-4 6714 0 0,19 7-7717 0 0,1 0 0 0 0,-1 0-1 0 0,1 1 1 0 0,-1-1 0 0 0,1 0-1 0 0,-1 1 1 0 0,1-1 0 0 0,-1 0 0 0 0,1 1-1 0 0,-1-1 1 0 0,1 1 0 0 0,0-1-1 0 0,-1 0 1 0 0,1 1 0 0 0,0-1 0 0 0,-1 1-1 0 0,1-1 1 0 0,0 1 0 0 0,0-1-1 0 0,0 1 1 0 0,-1 0 0 0 0,1-1 0 0 0,0 2-1 0 0,-3 16-30 0 0,2-14-39 0 0,-1 24 106 0 0,2 53 0 0 0,2-32-135 0 0,-18 297 1898 0 0,1 1-782 0 0,21-178-1055 0 0,5-58-3264 0 0,-5-66-5161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33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15664 0 0,'0'0'1206'0'0,"1"-12"1231"0"0,0 11-2285 0 0,0-1-1 0 0,0 1 0 0 0,0-1 0 0 0,0 1 1 0 0,0 0-1 0 0,1-1 0 0 0,-1 1 0 0 0,0 0 0 0 0,1 0 1 0 0,-1 0-1 0 0,1 0 0 0 0,-1 0 0 0 0,1 0 1 0 0,-1 0-1 0 0,1 0 0 0 0,0 1 0 0 0,1-1 0 0 0,2-1-100 0 0,-1 1 0 0 0,1 0 0 0 0,-1 0-1 0 0,1 0 1 0 0,6 0 0 0 0,8 3 55 0 0,-14 1-86 0 0,-1 1-1 0 0,0-2-14 0 0,-1-1 2 0 0,0 0-1 0 0,-1 1 1 0 0,1-1 0 0 0,-1 1 0 0 0,1-1-1 0 0,-1 1 1 0 0,0 0 0 0 0,0 0-1 0 0,0 0 1 0 0,0 0 0 0 0,0 0 0 0 0,0 1-1 0 0,2 3 1 0 0,11 20 42 0 0,-10-18-28 0 0,0 0 0 0 0,-1 0 0 0 0,6 17 0 0 0,-1 6 36 0 0,-3 0-1 0 0,4 35 1 0 0,-3-15-35 0 0,-2-1 210 0 0,0 84-1 0 0,3-14 450 0 0,0 4-95 0 0,-6-75-361 0 0,13 73 1 0 0,-1-24 97 0 0,-8-58-76 0 0,22 73-1 0 0,-14-59-115 0 0,13 32-477 0 0,-9-33-318 0 0,-9-25-25 0 0,8 31-2029 0 0,-8-37-1582 0 0,-9-22 4164 0 0,0 0-1 0 0,0 0 1 0 0,1 1 0 0 0,-1-1 0 0 0,0 0 0 0 0,0 0-1 0 0,0 1 1 0 0,0-1 0 0 0,1 0 0 0 0,-1 0-1 0 0,0 0 1 0 0,0 1 0 0 0,0-1 0 0 0,1 0-1 0 0,-1 0 1 0 0,0 0 0 0 0,0 0 0 0 0,1 1 0 0 0,-1-1-1 0 0,0 0 1 0 0,0 0 0 0 0,1 0 0 0 0,-1 0-1 0 0,0 0 1 0 0,0 0 0 0 0,1 0 0 0 0,-1 0-1 0 0,0 0 1 0 0,1 0 0 0 0,2-7 201 0 0,-3 5 70 0 0,0 0 0 0 0,0 0 1 0 0,0 0-1 0 0,-1 0 0 0 0,1-1 0 0 0,-1 1 1 0 0,0 0-1 0 0,1 0 0 0 0,-3-3 1 0 0,-2-9 552 0 0,0-15 401 0 0,-13-106 1568 0 0,15 99-2225 0 0,1 21-221 0 0,0 1 0 0 0,2-1 1 0 0,-1 0-1 0 0,5-27 0 0 0,-2 26-20 0 0,-1 0-1 0 0,-1-21 1 0 0,0 24-78 0 0,0-1 0 0 0,1 0 0 0 0,0 1-1 0 0,4-16 1 0 0,2-1 103 0 0,10-35 273 0 0,-14 58-430 0 0,-1 0 0 0 0,1 1 0 0 0,1-1 0 0 0,-1 1 0 0 0,1 0 0 0 0,0 0-1 0 0,5-6 1 0 0,6-5 141 0 0,-12 13-163 0 0,-1 0 1 0 0,1 1-1 0 0,1-1 1 0 0,-1 1-1 0 0,0 0 1 0 0,1 0-1 0 0,0 0 1 0 0,-1 1-1 0 0,1-1 1 0 0,6-2-1 0 0,-5 3-3 0 0,1-1-1 0 0,0 2 1 0 0,-1-1-1 0 0,1 0 1 0 0,0 1-1 0 0,0 0 1 0 0,0 1-1 0 0,0-1 1 0 0,0 1-1 0 0,0 0 1 0 0,1 0 0 0 0,7 2-1 0 0,-10-1-41 0 0,0 0 1 0 0,0 1-1 0 0,0-1 0 0 0,0 1 1 0 0,0 0-1 0 0,0 0 1 0 0,-1 0-1 0 0,1 0 0 0 0,0 0 1 0 0,-1 1-1 0 0,0 0 0 0 0,1 0 1 0 0,-1 0-1 0 0,-1 0 0 0 0,1 0 1 0 0,0 1-1 0 0,-1-1 1 0 0,4 6-1 0 0,22 57-180 0 0,-26-62 183 0 0,1 1 0 0 0,-1 0 0 0 0,0-1 0 0 0,0 1 0 0 0,-1 0 0 0 0,1 0 0 0 0,-1 0 1 0 0,0 0-1 0 0,0 0 0 0 0,-1 0 0 0 0,0 0 0 0 0,0 10 0 0 0,-1 14-6 0 0,2-21 11 0 0,-1 1 0 0 0,-1-1 0 0 0,1 0 0 0 0,-2 0 0 0 0,1 1 0 0 0,-1-1 0 0 0,-3 9 0 0 0,4-15 1 0 0,-8 19 246 0 0,-1 0 0 0 0,-19 30 0 0 0,26-46-198 0 0,0-1-1 0 0,-1 0 0 0 0,1 1 1 0 0,-1-1-1 0 0,0 0 1 0 0,0-1-1 0 0,0 1 1 0 0,0-1-1 0 0,-1 0 1 0 0,1 0-1 0 0,-1 0 0 0 0,0 0 1 0 0,0-1-1 0 0,0 0 1 0 0,0 0-1 0 0,-9 2 1 0 0,1-2 257 0 0,10-1-235 0 0,-1 0 0 0 0,0 0-1 0 0,0-1 1 0 0,1 1 0 0 0,-1-1-1 0 0,0 0 1 0 0,0 0 0 0 0,0 0-1 0 0,0-1 1 0 0,1 1 0 0 0,-1-1-1 0 0,-7-2 1 0 0,4 2 48 0 0,17 3-174 0 0,-1 1 1 0 0,1 0-1 0 0,-1 0 1 0 0,11 6-1 0 0,8 2 58 0 0,10 4 11 0 0,25 9 95 0 0,111 28 0 0 0,-111-37-36 0 0,14 4 110 0 0,-47-14-122 0 0,49 7 33 0 0,-54-10-48 0 0,-17-1-82 0 0,0 0 0 0 0,-1 0 0 0 0,1-1 0 0 0,-1 0 0 0 0,15-2 1 0 0,-10-1-8 0 0,-6 2-419 0 0,1 0 0 0 0,0-1 0 0 0,-1 0 0 0 0,11-4 1 0 0,-3-2-797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3:33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969 579 2760 0 0,'25'11'319'0'0,"6"3"5362"0"0,-23-10-467 0 0,2 4-3702 0 0,-6-4-953 0 0,31 20 1971 0 0,-33-23-2172 0 0,0-1-269 0 0,-1 0 0 0 0,1 1 0 0 0,-1-1 0 0 0,1 1 0 0 0,-1-1 0 0 0,1 1 0 0 0,-1-1 0 0 0,1 1 0 0 0,1 1 0 0 0,-2-2 187 0 0,1 0-52 0 0,3 0-141 0 0,-1 0 0 0 0,0 0-1 0 0,1-1 1 0 0,-1 0-1 0 0,1 0 1 0 0,-1 0 0 0 0,0-1-1 0 0,1 1 1 0 0,-1-1 0 0 0,0 0-1 0 0,0 0 1 0 0,0 0-1 0 0,-1-1 1 0 0,1 0 0 0 0,0 1-1 0 0,-1-1 1 0 0,0 0-1 0 0,0-1 1 0 0,0 1 0 0 0,0 0-1 0 0,0-1 1 0 0,-1 0-1 0 0,1 0 1 0 0,-1 0 0 0 0,3-8-1 0 0,0 0 72 0 0,-2 3-91 0 0,1 0 1 0 0,-1 0 0 0 0,-1 0 0 0 0,0 0 0 0 0,1-12-1 0 0,-3 13-38 0 0,2-4 110 0 0,-2 1-1 0 0,1-1 1 0 0,-2 0-1 0 0,0 0 1 0 0,-4-21-1 0 0,1 16-67 0 0,-1 0 1 0 0,0 1-1 0 0,-2 0 0 0 0,0 0 0 0 0,0 0 0 0 0,-1 1 1 0 0,-1 0-1 0 0,-1 1 0 0 0,-19-23 0 0 0,1 8-67 0 0,-1 2 0 0 0,-1 1-1 0 0,-36-24 1 0 0,43 36 2 0 0,0 0 1 0 0,0 1-1 0 0,-2 1 0 0 0,1 2 0 0 0,-39-12 0 0 0,49 19 14 0 0,-1 0-1 0 0,1 1 0 0 0,-1 1 1 0 0,-21 0-1 0 0,-58 10 40 0 0,78-7-45 0 0,1 2 0 0 0,0 0-1 0 0,1 0 1 0 0,-1 2 0 0 0,-18 9-1 0 0,-65 42-8 0 0,80-45-9 0 0,-8 6 32 0 0,1 1-1 0 0,1 1 1 0 0,1 1 0 0 0,1 0-1 0 0,0 2 1 0 0,2 1 0 0 0,1 1 0 0 0,-28 47-1 0 0,22-28 132 0 0,3 1-1 0 0,2 0 1 0 0,2 2-1 0 0,2 0 1 0 0,2 1-1 0 0,2 0 1 0 0,2 1-1 0 0,-6 80 1 0 0,15-87-79 0 0,2-1 0 0 0,1 1 1 0 0,3-1-1 0 0,1 0 0 0 0,16 56 0 0 0,-12-65-33 0 0,0-2 0 0 0,3 1-1 0 0,0-1 1 0 0,2-1 0 0 0,25 37-1 0 0,-25-47-14 0 0,0 0 0 0 0,1-1 0 0 0,0-1 0 0 0,2 0 0 0 0,19 14 0 0 0,3-2 48 0 0,62 35 0 0 0,-69-47 49 0 0,0-1 1 0 0,2-2-1 0 0,38 12 0 0 0,112 15 233 0 0,-123-33-301 0 0,81-1 0 0 0,-99-6-38 0 0,51-1 102 0 0,0-4 1 0 0,0-4-1 0 0,-1-4 0 0 0,115-30 1 0 0,-152 27-1202 0 0,67-28 1 0 0,-67 18-8513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6:41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7189 1566 12640 0 0,'-69'-23'721'0'0,"-7"-2"-58"0"0,59 22-659 0 0,-25-8 72 0 0,-1 2 0 0 0,0 2 1 0 0,-49-1-1 0 0,-17 13-49 0 0,41 2 176 0 0,-27 0 618 0 0,-21 1 715 0 0,-7 0-354 0 0,-344-4 1423 0 0,354 1-2289 0 0,-106 6-84 0 0,7 0-306 0 0,99-11 294 0 0,-221 5 117 0 0,63 9 2 0 0,-76 6-190 0 0,156-9-92 0 0,-59 5-50 0 0,-58 2 44 0 0,162-11 5 0 0,2 0-52 0 0,-332 28 120 0 0,348-21-68 0 0,-117 19 85 0 0,-215 80 3 0 0,395-94-133 0 0,-260 88 31 0 0,-249 157-42 0 0,407-162 54 0 0,122-72-31 0 0,2 2 1 0 0,-61 59-1 0 0,16-6 55 0 0,-89 113 0 0 0,55-29-88 0 0,105-138-7 0 0,1 0 0 0 0,-20 56 0 0 0,25-59 14 0 0,-7 22-14 0 0,2 0 0 0 0,2 1 0 0 0,3 0 0 0 0,2 1-1 0 0,2 0 1 0 0,2 1 0 0 0,3 69 0 0 0,5-95-27 0 0,7 38-1 0 0,-6-44 39 0 0,0-4 5 0 0,8 23-1 0 0,2 5 19 0 0,-7-18-6 0 0,1-1 0 0 0,1 1 0 0 0,2-2 0 0 0,0 1 0 0 0,17 25 0 0 0,-13-28-11 0 0,12 21 0 0 0,59 73 0 0 0,14 2-22 0 0,73 78-28 0 0,-129-154 50 0 0,135 128 0 0 0,-69-69 0 0 0,65 57 0 0 0,-122-116 0 0 0,84 54 0 0 0,171 74-32 0 0,-205-122 16 0 0,122 39 0 0 0,-73-41 34 0 0,261 43 0 0 0,167-17 18 0 0,-62-48-95 0 0,-256-17 38 0 0,373-19 21 0 0,-596 10 0 0 0,670-48 0 0 0,-588 39 0 0 0,243-24 0 0 0,30-6-46 0 0,-183 17 28 0 0,202-28 18 0 0,175-40 0 0 0,-417 62 0 0 0,233-25 0 0 0,-358 48 0 0 0,189-12 0 0 0,10-2 0 0 0,26-8 0 0 0,-106 15-2 0 0,34-5 15 0 0,176 5 73 0 0,-152 11-55 0 0,105 11 24 0 0,-227-3-46 0 0,288 43 49 0 0,-300-34-52 0 0,455 105-6 0 0,-363-74 0 0 0,74 23 0 0 0,-98-24 0 0 0,1 5 21 0 0,20 5 25 0 0,231 65 31 0 0,-88-6-149 0 0,-23 6 72 0 0,-252-102 0 0 0,84 28 0 0 0,40 8 0 0 0,-98-31 0 0 0,-16-5 0 0 0,75 14 0 0 0,-104-27 2 0 0,218 26 60 0 0,-25-27-51 0 0,195-43 42 0 0,-378 35-53 0 0,436-59 64 0 0,-255 23-64 0 0,-62 10 0 0 0,373-83 0 0 0,-325 66 0 0 0,-108 29-29 0 0,60-16-30 0 0,95-27 301 0 0,-111 24-225 0 0,-19 4-93 0 0,207-56 61 0 0,-112 35-19 0 0,-65 18-25 0 0,372-124 112 0 0,-170 34-53 0 0,-350 125 0 0 0,202-71 0 0 0,-84 28 0 0 0,8-1 0 0 0,-55 22 0 0 0,164-56 0 0 0,-20 7 66 0 0,-5 3-4 0 0,-133 40-10 0 0,53-19 139 0 0,228-77 574 0 0,-240 84-647 0 0,114-32 75 0 0,69 5 32 0 0,-280 63-201 0 0,449-77 148 0 0,268 3-176 0 0,-327 40 4 0 0,-217 15 147 0 0,-88 9 18 0 0,254-42 421 0 0,-8-38-205 0 0,-140 6-36 0 0,-9-17 26 0 0,-200 102-366 0 0,38-19-5 0 0,21-10 0 0 0,77-55 0 0 0,-85 46 95 0 0,-2-3 1 0 0,80-86-1 0 0,-99 91 0 0 0,-2-2 0 0 0,-2-1-1 0 0,-1-2 1 0 0,26-54 0 0 0,-37 58-73 0 0,-2-1 0 0 0,-2-1 1 0 0,19-76-1 0 0,-23 58 65 0 0,-2 0 0 0 0,2-76-1 0 0,-13 85-35 0 0,-2 0-1 0 0,-17-84 0 0 0,14 97-54 0 0,-58-231 4 0 0,31 149 0 0 0,-7-19-116 0 0,-74-176 0 0 0,61 205 15 0 0,28 58 42 0 0,3 11 107 0 0,-51-73 0 0 0,-38-31-369 0 0,67 95 142 0 0,-3 1 0 0 0,-2 2-1 0 0,-64-49 1 0 0,-175-106 32 0 0,226 164 55 0 0,-96-42 0 0 0,-75-18 62 0 0,213 91 29 0 0,-97-36 7 0 0,-148-35-1 0 0,105 35 52 0 0,-100-22 3 0 0,133 43-42 0 0,-282-50 210 0 0,-2 21 199 0 0,291 42-237 0 0,-370-19 267 0 0,294 27-457 0 0,-244 7-21 0 0,6 28-426 0 0,3 25 387 0 0,343-42 59 0 0,-363 71-9 0 0,-46 47-43 0 0,97-17 53 0 0,-256 79 0 0 0,121-46-254 0 0,455-129 167 0 0,-391 64 424 0 0,360-69-357 0 0,-173 21 20 0 0,-52 8 0 0 0,-248 37 341 0 0,343-51-286 0 0,119-13-229 0 0,-132 15 128 0 0,-194 31 599 0 0,344-47-513 0 0,-62 19-24 0 0,84-16-33 0 0,-51 12-55 0 0,-79 16 160 0 0,-35 3-608 0 0,198-43-466 0 0,-2-3-308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5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20127 0 0,'0'0'2336'0'0,"2"0"-2208"0"0,2 0-98 0 0,8 2 117 0 0,19 9-68 0 0,-25-9-85 0 0,-1 0-1 0 0,1 0 1 0 0,-1 1-1 0 0,0 0 1 0 0,0 0-1 0 0,0 1 0 0 0,0-1 1 0 0,-1 1-1 0 0,1 0 1 0 0,4 6-1 0 0,-3-2-5 0 0,-1-1 0 0 0,0 2 0 0 0,0-1 0 0 0,-1 1 0 0 0,6 16 0 0 0,-2-1 27 0 0,-2 0-1 0 0,0 1 1 0 0,-2-1-1 0 0,0 1 1 0 0,-1 51-1 0 0,-4-59 94 0 0,-1 1 1 0 0,-1 0-1 0 0,-8 30 0 0 0,7-37 2 0 0,0 0-1 0 0,-10 16 1 0 0,8-14 1 0 0,-1-3 41 0 0,0 1 0 0 0,-1-1 0 0 0,-12 14 0 0 0,15-20-87 0 0,0 1 1 0 0,0-1-1 0 0,0 0 0 0 0,-1 0 0 0 0,0-1 0 0 0,-11 6 0 0 0,10-8-126 0 0,6-1-259 0 0</inkml:trace>
  <inkml:trace contextRef="#ctx0" brushRef="#br0" timeOffset="1">769 130 14280 0 0,'-1'1'344'0'0,"1"-1"-303"0"0,0 0 1 0 0,-1 0-1 0 0,1 0 0 0 0,0 0 0 0 0,0 0 0 0 0,-1 0 0 0 0,1 0 0 0 0,0 0 0 0 0,0 0 1 0 0,-1 0-1 0 0,1 0 0 0 0,0 0 0 0 0,-5-6 6634 0 0,15-2-4011 0 0,1 1-2511 0 0,1 0 1 0 0,0 0-1 0 0,17-6 0 0 0,-2 2-153 0 0,-16 6 0 0 0,1 1 0 0 0,0 0 0 0 0,14-3 0 0 0,18-5 0 0 0,-33 8 128 0 0,0 1 0 0 0,0 0 0 0 0,17-2 0 0 0,40-2 520 0 0,-34 2-687 0 0,37 1 0 0 0,-56 6-284 0 0,-13-1-746 0 0</inkml:trace>
  <inkml:trace contextRef="#ctx0" brushRef="#br0" timeOffset="2">821 347 11520 0 0,'0'0'13621'0'0,"2"1"-13675"0"0,6 2 32 0 0,0-1 0 0 0,0 0 0 0 0,0-1 0 0 0,1 0 0 0 0,13 0 0 0 0,47-4 53 0 0,-13 0 457 0 0,198-2 871 0 0,-79-2-3058 0 0,-118 0-7267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06:47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20 7632 0 0,'0'0'160'0'0,"-13"-8"40"0"0,0 5 8 0 0,-4-2 16 0 0,-6 5-224 0 0,2-3 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7:09.9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46.95239"/>
      <inkml:brushProperty name="anchorY" value="-2335.16357"/>
      <inkml:brushProperty name="scaleFactor" value="0.5"/>
    </inkml:brush>
  </inkml:definitions>
  <inkml:trace contextRef="#ctx0" brushRef="#br0">0 56 20735 0 0,'0'0'3064'0'0,"2"-3"-1381"0"0,3-5-502 0 0,2-1-1238 0 0,1-2 140 0 0,-1 2-147 0 0,-2 2-18 0 0,-1 2 21 0 0,-2 2-948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7:15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84 7368 0 0,'0'0'666'0'0,"0"-2"-546"0"0,2-2 380 0 0,0 0-1 0 0,-1 0 0 0 0,0 0 0 0 0,0 0 1 0 0,0 0-1 0 0,0-1 0 0 0,-1 1 0 0 0,0-6 0 0 0,3-17 1622 0 0,-3 16 313 0 0,-5 17 635 0 0,-6 19-1495 0 0,-13 90-709 0 0,-14 175 0 0 0,-7 35 176 0 0,20-167-666 0 0,9-60-440 0 0,15-91-588 0 0,4-11-1643 0 0,1-10-1463 0 0,-3-2-3035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7:16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400 159 9216 0 0,'0'0'706'0'0,"-4"-7"-436"0"0,3 3 239 0 0,-1 0 0 0 0,1 0 0 0 0,0-1 0 0 0,0 1 0 0 0,1 0 0 0 0,-1-1 0 0 0,1-8 0 0 0,-1-10 2020 0 0,-1 10-2153 0 0,2 0 0 0 0,0-16 0 0 0,1 6 262 0 0,-1 23-587 0 0,0 0 0 0 0,0-1 0 0 0,0 1 0 0 0,0 0 0 0 0,0-1 0 0 0,0 1 0 0 0,0 0 0 0 0,0 0 0 0 0,0-1 0 0 0,0 1 0 0 0,-1 0 0 0 0,1-1 0 0 0,0 1 0 0 0,0 0 0 0 0,0 0 0 0 0,0-1-1 0 0,0 1 1 0 0,-1 0 0 0 0,1 0 0 0 0,0-1 0 0 0,0 1 0 0 0,0 0 0 0 0,-1 0 0 0 0,1-1 0 0 0,0 1 0 0 0,0 0 0 0 0,-1 0 0 0 0,1 0 0 0 0,0 0 0 0 0,-1 0 0 0 0,1-1 0 0 0,-12 3 731 0 0,9-1-644 0 0,1 0 1 0 0,-1 0-1 0 0,1 1 1 0 0,-1-1-1 0 0,1 1 0 0 0,0 0 1 0 0,-3 2-1 0 0,-23 33 511 0 0,2 1 0 0 0,-27 53-1 0 0,5-8-495 0 0,5-1 158 0 0,5-16 16 0 0,24-40-159 0 0,-34 46-1 0 0,37-58-167 0 0,2-3 0 0 0,-15 22 0 0 0,20-23 14 0 0,3-8 327 0 0,2-15-400 0 0,2 3 31 0 0,0 1 1 0 0,1-1-1 0 0,0 0 0 0 0,0 1 1 0 0,1 0-1 0 0,1 0 0 0 0,-1 1 0 0 0,10-12 1 0 0,-5 7 27 0 0,0-1 1 0 0,7-16-1 0 0,-2 3-16 0 0,1 1 0 0 0,37-44 0 0 0,-8 10 64 0 0,-37 49-60 0 0,0 0 0 0 0,0 1 0 0 0,1 1-1 0 0,0-1 1 0 0,1 1 0 0 0,12-8 0 0 0,-14 12 68 0 0,-4 2 19 0 0,-3 2 218 0 0,11 9-144 0 0,-7-4-115 0 0,0 0-1 0 0,-1 1 0 0 0,0-1 1 0 0,0 1-1 0 0,0 0 0 0 0,-1 0 1 0 0,1 1-1 0 0,2 5 0 0 0,18 49 161 0 0,-17-40-176 0 0,14 36 2 0 0,3-1 0 0 0,2-1 0 0 0,39 61 0 0 0,-48-88-10 0 0,-10-16-233 0 0,0 1 1 0 0,0-2-1 0 0,18 19 0 0 0,28 19-3136 0 0,-24-25-4712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7:17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0 188 12696 0 0,'0'0'1149'0'0,"1"-2"-945"0"0,2-3-79 0 0,-2 4 405 0 0,3-13 5676 0 0,0 21-6039 0 0,0 1 1 0 0,-1 0-1 0 0,1-1 0 0 0,-2 1 1 0 0,1 0-1 0 0,2 15 0 0 0,1 3 31 0 0,14 60-159 0 0,-11-38-46 0 0,5 56 237 0 0,-11-80 46 0 0,-1 38 0 0 0,-2-59-250 0 0,0-1 758 0 0,1-4-617 0 0,3-4-125 0 0,-1 1-1 0 0,1-1 1 0 0,-2 0 0 0 0,1 0 0 0 0,-1 0-1 0 0,3-10 1 0 0,7-18 141 0 0,2 4-31 0 0,23-57 256 0 0,-24 56-232 0 0,32-60 1 0 0,-22 51-153 0 0,-7 12-85 0 0,1 0-1 0 0,2 2 1 0 0,1 0 0 0 0,38-38-1 0 0,-3 18-30 0 0,-52 45 59 0 0,-1 0 0 0 0,0 0 0 0 0,0 0-1 0 0,1 1 1 0 0,-1-1 0 0 0,1 1 0 0 0,-1-1 0 0 0,0 1 0 0 0,1 0-1 0 0,-1 0 1 0 0,1 0 0 0 0,-1 0 0 0 0,3 1 0 0 0,-1-1-19 0 0,-2 1-178 0 0,1-1-1 0 0,-1 1 0 0 0,0 0 1 0 0,0 0-1 0 0,0 0 1 0 0,1 0-1 0 0,-1 0 0 0 0,-1 1 1 0 0,1-1-1 0 0,0 1 1 0 0,0-1-1 0 0,2 3 1 0 0,3 2-1731 0 0,3 2-5296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7:17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45 124 3224 0 0,'-2'1'240'0'0,"-2"2"15"0"0,-26 20 15731 0 0,26-29-14618 0 0,3 4-1381 0 0,0-1 0 0 0,0 1 0 0 0,1-1 0 0 0,-1 1 1 0 0,1-1-1 0 0,0 1 0 0 0,0-1 0 0 0,0 0 0 0 0,0 1 0 0 0,0-1 1 0 0,1 1-1 0 0,-1-1 0 0 0,1 0 0 0 0,-1 1 0 0 0,1-1 1 0 0,0 1-1 0 0,0 0 0 0 0,2-3 0 0 0,3-7 184 0 0,0 0 0 0 0,11-13 0 0 0,-10 14 190 0 0,-5 8-252 0 0,0 0 0 0 0,0 1 0 0 0,0-1 1 0 0,1 1-1 0 0,-1-1 0 0 0,1 1 0 0 0,-1 0 0 0 0,1-1 0 0 0,0 1 0 0 0,0 1 0 0 0,4-3 0 0 0,-5 3-56 0 0,0 0 0 0 0,1 1 0 0 0,-1-1 0 0 0,0 1 0 0 0,1-1 0 0 0,-1 1 0 0 0,1 0 1 0 0,-1 0-1 0 0,0 0 0 0 0,1 0 0 0 0,-1 0 0 0 0,0 1 0 0 0,1-1 0 0 0,-1 1 0 0 0,0 0 0 0 0,1 0 0 0 0,2 1 0 0 0,31 10 325 0 0,-25-8-231 0 0,21 8-1 0 0,-2 4 140 0 0,-1 1-1 0 0,0 2 1 0 0,47 40 0 0 0,70 80 140 0 0,-89-81-556 0 0,-44-46-21 0 0,0-1 0 0 0,1 0 0 0 0,1 0 0 0 0,-1-2 0 0 0,1 0 1 0 0,1 0-1 0 0,27 9 0 0 0,-1-3-320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8:00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0 582 2760 0 0,'0'0'16311'0'0,"2"-1"-16223"0"0,18-18 360 0 0,-15 15-338 0 0,0 0-1 0 0,-1 0 1 0 0,8-9-1 0 0,5-4 85 0 0,18-12 97 0 0,-16 14-89 0 0,-1 0 0 0 0,21-25-1 0 0,-13 13-9 0 0,-14 14-28 0 0,20-25 0 0 0,0-1 68 0 0,-23 29-148 0 0,0 0-1 0 0,-1 0 1 0 0,-1-1-1 0 0,11-18 1 0 0,-10 13-52 0 0,15-22 0 0 0,5-9-10 0 0,-9 19-22 0 0,-15 24 0 0 0,0-1 0 0 0,-1 0 0 0 0,1 0 0 0 0,4-11 0 0 0,-5 9 30 0 0,1 0 0 0 0,0 1 0 0 0,5-8-1 0 0,1-1 43 0 0,-9 14 1 0 0,11-8 1437 0 0,-23 4-1440 0 0,10 4-20 0 0,2 0-104 0 0,5-2 52 0 0,-5 2 66 0 0,-1 5-22 0 0,1-3-41 0 0,-1 0 0 0 0,1-1 0 0 0,-1 1 0 0 0,1 0 1 0 0,-1 0-1 0 0,1 0 0 0 0,-1 0 0 0 0,0 0 1 0 0,1 0-1 0 0,-1 0 0 0 0,0 0 0 0 0,0 0 1 0 0,0 0-1 0 0,0 0 0 0 0,0 0 0 0 0,0 0 1 0 0,0 0-1 0 0,0 0 0 0 0,0 1 0 0 0,0 5 1 0 0,0-4 2 0 0,0-1-1 0 0,0 0 1 0 0,0 1 0 0 0,0-1-1 0 0,0 1 1 0 0,-1-1 0 0 0,1 1-1 0 0,-1-1 1 0 0,1 0 0 0 0,-1 1 0 0 0,0-1-1 0 0,0 0 1 0 0,-2 3 0 0 0,2-1 1 0 0,-1 0 1 0 0,1 0-1 0 0,0-1 1 0 0,0 1-1 0 0,1 0 1 0 0,-1 0-1 0 0,1 0 1 0 0,0 0-1 0 0,0 0 1 0 0,0 0-1 0 0,1 6 1 0 0,0 7 2 0 0,3 9-8 0 0,-3-22 0 0 0,0-1 0 0 0,0 1 0 0 0,-1-1 0 0 0,1 1 0 0 0,-1-1 0 0 0,0 1 0 0 0,0-1 0 0 0,0 1 0 0 0,-1 4 0 0 0,-1-3 0 0 0,1-1 0 0 0,0 0 0 0 0,1 1 0 0 0,-1-1 0 0 0,1 1 0 0 0,0 0 0 0 0,0-1 0 0 0,0 1 0 0 0,1-1 0 0 0,0 6 0 0 0,0-7 0 0 0,-1 1 0 0 0,0-1 0 0 0,0 1 0 0 0,0-1 0 0 0,0 0 0 0 0,0 1 0 0 0,-2 4 0 0 0,-1 15 0 0 0,3-16 0 0 0,0 0 0 0 0,0 0 0 0 0,0 0 0 0 0,-1 0 0 0 0,0 0 0 0 0,-1 0 0 0 0,0-1 0 0 0,0 1 0 0 0,-3 8 0 0 0,3-12 0 0 0,1-1 1 0 0,0 1-1 0 0,0-1 0 0 0,0 1 0 0 0,0-1 0 0 0,0 1 1 0 0,1 0-1 0 0,-1-1 0 0 0,1 1 0 0 0,0 0 0 0 0,0 0 1 0 0,0-1-1 0 0,0 1 0 0 0,1 5 0 0 0,0 2 8 0 0,-1-8-2 0 0,0 1 0 0 0,-1-1 0 0 0,1 1 0 0 0,0-1 0 0 0,-1 1 0 0 0,0-1 0 0 0,-1 5 0 0 0,-3 8-1 0 0,5-9-5 0 0,0-1 0 0 0,-1 0 0 0 0,2 0-1 0 0,0 7 1 0 0,-1 18 15 0 0,-2-12 32 0 0,-3 22 52 0 0,6-16-79 0 0,-1-14-35 0 0,0 0 0 0 0,0 0 0 0 0,-1 1-1 0 0,-3 18 1 0 0,3-25 15 0 0,0 0-1 0 0,1 0 1 0 0,0 0-1 0 0,0 0 1 0 0,0 0-1 0 0,0 1 1 0 0,1-1-1 0 0,0 0 1 0 0,-1 0-1 0 0,3 5 1 0 0,-1-3 18 0 0,-1 0 0 0 0,0 0 0 0 0,1 12 0 0 0,-2 32-58 0 0,0-49-70 0 0,0 1 0 0 0,-1-1 1 0 0,1 1-1 0 0,0-1 0 0 0,-1 0 1 0 0,1 1-1 0 0,-1-1 0 0 0,0 0 0 0 0,1 1 1 0 0,-1-1-1 0 0,0 0 0 0 0,0 0 1 0 0,0 1-1 0 0,0-1 0 0 0,0 0 0 0 0,0 0 1 0 0,-2 1-1 0 0,-1 2-2915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8:02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70 120 10912 0 0,'0'0'6711'0'0,"-7"-1"-1297"0"0,13-1-5357 0 0,0-1 1 0 0,0 1 0 0 0,0 0 0 0 0,0 0-1 0 0,1 0 1 0 0,-1 1 0 0 0,8-1 0 0 0,24-5 125 0 0,-33 6-143 0 0,1 0 0 0 0,0 0 0 0 0,-1 0 0 0 0,12 1 1 0 0,-10 0 45 0 0,1 0 1 0 0,13-3 0 0 0,158-29 481 0 0,-149 26-510 0 0,2 0-20 0 0,-1 1-1 0 0,1 2 0 0 0,40 0 0 0 0,-69 4 36 0 0,6 1 17 0 0,-7-2 1555 0 0,-2 0-1636 0 0,-1-1 0 0 0,1 0 1 0 0,-1 1-1 0 0,1-1 0 0 0,0 0 1 0 0,-1 1-1 0 0,1-1 0 0 0,-1 0 1 0 0,0 1-1 0 0,1-1 0 0 0,-1 1 1 0 0,1-1-1 0 0,-1 1 0 0 0,0 0 1 0 0,1-1-1 0 0,-1 1 0 0 0,0-1 0 0 0,0 1 1 0 0,1 0-1 0 0,-2-1 0 0 0,-19-6-16 0 0,19 6 12 0 0,-7-1-5 0 0,-1 0 0 0 0,1 0 0 0 0,-1 1 0 0 0,1 0 0 0 0,-1 1 0 0 0,0 0 0 0 0,1 0 0 0 0,-19 4 0 0 0,-6-2 0 0 0,-94 32 0 0 0,110-29 50 0 0,-23 3 0 0 0,8-1 24 0 0,24-6-40 0 0,-1 1 1 0 0,1-1 0 0 0,0 0 0 0 0,-1-1 0 0 0,-9-1 0 0 0,-29 0 297 0 0,47 1-303 0 0,-4-2-139 0 0,3 1 75 0 0,3 1-225 0 0,12 3 257 0 0,0-2 0 0 0,0 0 1 0 0,19-1-1 0 0,13 1 3 0 0,-29-1 0 0 0,22-1 0 0 0,1-1 0 0 0,-3 1 18 0 0,0-1 0 0 0,54-11-1 0 0,-74 11-7 0 0,-9 1 4 0 0,-1 0-1 0 0,0-1 1 0 0,11-3-1 0 0,56-18 73 0 0,-72 23-33 0 0,1 0 0 0 0,4 0-31 0 0,-6 0-18 0 0,1 0 1 0 0,-1 0-1 0 0,0 0 0 0 0,0 0 1 0 0,1 0-1 0 0,-1 0 0 0 0,0 0 1 0 0,1 0-1 0 0,-1 0 0 0 0,0 0 1 0 0,0 0-1 0 0,1 0 0 0 0,-1 0 1 0 0,0 0-1 0 0,0 0 0 0 0,1 0 1 0 0,-1 0-1 0 0,0 0 0 0 0,0 0 1 0 0,1-1-1 0 0,-1 1 0 0 0,0 0 1 0 0,0 0-1 0 0,1 0 0 0 0,-1 0 1 0 0,0-1-1 0 0,0 1 0 0 0,0 0 1 0 0,1 0-1 0 0,-7-6 225 0 0,-12-2-127 0 0,-8 5-83 0 0,0 1 1 0 0,-1 1-1 0 0,-42 4 0 0 0,41 0 0 0 0,-1 2 0 0 0,1 0-1 0 0,-37 13 1 0 0,-76 36-48 0 0,111-39-419 0 0,1 0-1 0 0,-28 21 1 0 0,33-21-580 0 0,6-3 166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8:36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304 230 4000 0 0,'0'0'14870'0'0,"-5"10"-14005"0"0,4-8-802 0 0,1-1-1 0 0,0 1 1 0 0,-1 0-1 0 0,0 0 1 0 0,1 0-1 0 0,-1-1 0 0 0,0 1 1 0 0,0 0-1 0 0,0-1 1 0 0,0 1-1 0 0,0-1 1 0 0,0 1-1 0 0,-1-1 1 0 0,0 2-1 0 0,-26 22 922 0 0,18-17-629 0 0,5-4-241 0 0,0-1-1 0 0,-1 0 1 0 0,0-1-1 0 0,0 1 1 0 0,0-1-1 0 0,0 0 0 0 0,0 0 1 0 0,0-1-1 0 0,0 0 1 0 0,-7 1-1 0 0,7-3-6 0 0,0-1 0 0 0,0 1 0 0 0,0-1-1 0 0,1 0 1 0 0,-1 0 0 0 0,0-1 0 0 0,1 1 0 0 0,0-1-1 0 0,0-1 1 0 0,-9-6 0 0 0,11 8-99 0 0,0-1 0 0 0,1 0 0 0 0,-1 0 0 0 0,1 0 0 0 0,0 0 0 0 0,0 0 0 0 0,0 0 0 0 0,0 0 0 0 0,0-1 0 0 0,1 1 0 0 0,0-1 0 0 0,-1 1 0 0 0,1-1 0 0 0,1 1 0 0 0,-2-6 0 0 0,1 4-10 0 0,1-1 1 0 0,-1 0 0 0 0,1 0 0 0 0,0 0 0 0 0,0 0 0 0 0,1 0 0 0 0,-1 1 0 0 0,1-1 0 0 0,3-7 0 0 0,-1 3-9 0 0,1 0 0 0 0,0 0-1 0 0,1 0 1 0 0,0 0 0 0 0,1 1 0 0 0,6-9-1 0 0,-7 11 9 0 0,0 0-11 0 0,0 1 0 0 0,1-1 0 0 0,0 1 0 0 0,-1 1 0 0 0,11-8 0 0 0,-10 8 3 0 0,0 1 0 0 0,1 0 0 0 0,0 0 0 0 0,0 1-1 0 0,0 0 1 0 0,0 0 0 0 0,1 0 0 0 0,-1 1 0 0 0,1 0-1 0 0,11-1 1 0 0,-5 0 10 0 0,-11 2 0 0 0,0 0 0 0 0,0 0 0 0 0,0 1 0 0 0,0-1 0 0 0,0 1 0 0 0,0 0 0 0 0,6 0 0 0 0,-5 1 0 0 0,74 14 5 0 0,-69-13 0 0 0,0 1 0 0 0,0 0 0 0 0,0 1 0 0 0,0 0 0 0 0,0 0 0 0 0,8 6 0 0 0,-6-3 44 0 0,16 5-34 0 0,-24-11-16 0 0,-1 0 0 0 0,0 1-1 0 0,1-1 1 0 0,-1 0 0 0 0,0 1 0 0 0,0-1-1 0 0,0 1 1 0 0,0 0 0 0 0,0 0 0 0 0,0 0-1 0 0,0 0 1 0 0,0 0 0 0 0,-1 0 0 0 0,1 0-1 0 0,-1 1 1 0 0,0-1 0 0 0,0 1 0 0 0,2 3-1 0 0,3 15-222 0 0,-5-19 199 0 0,0 1 1 0 0,0 0-1 0 0,0 0 0 0 0,0 0 0 0 0,-1 0 0 0 0,1 0 0 0 0,-1 5 1 0 0,1 9 23 0 0,-2 0 0 0 0,0 0 0 0 0,-1 0 0 0 0,-4 19 1 0 0,3-24 39 0 0,0 0 1 0 0,-1 0 0 0 0,-1 0 0 0 0,0 0-1 0 0,0-1 1 0 0,-1 0 0 0 0,-1 0-1 0 0,1-1 1 0 0,-11 12 0 0 0,-1 5-8 0 0,15-22-28 0 0,0 0 1 0 0,0 0-1 0 0,-1 0 0 0 0,-6 6 0 0 0,5-4 9 0 0,0-1 0 0 0,0 1 1 0 0,-6 9-1 0 0,7-8 8 0 0,-2 0 1 0 0,-9 11 0 0 0,-37 45-76 0 0,3-4 44 0 0,16-19 161 0 0,21-26-89 0 0,1-1-1 0 0,-2 0 1 0 0,-27 24-1 0 0,-2-6 225 0 0,-30 22 633 0 0,70-52-914 0 0,-2 1-17 0 0,-10-2 105 0 0,12-1-47 0 0,0 0 1 0 0,0 0 0 0 0,0 0 0 0 0,0 0 0 0 0,-1-1 0 0 0,1 1 0 0 0,0-1 0 0 0,-4-1 0 0 0,5 2-41 0 0,0-1-1 0 0,1 0 1 0 0,-1 1-1 0 0,0-1 1 0 0,0 0 0 0 0,1 0-1 0 0,-1 1 1 0 0,0-1 0 0 0,1 0-1 0 0,-1 0 1 0 0,1 0-1 0 0,-1 0 1 0 0,1 0 0 0 0,0 0-1 0 0,-1 0 1 0 0,1 0-1 0 0,0 0 1 0 0,0 0 0 0 0,-1 0-1 0 0,1 0 1 0 0,0 0-1 0 0,0 0 1 0 0,0 0 0 0 0,0-1-1 0 0,1-5-12 0 0,-1 1-1 0 0,1 0 1 0 0,0-1 0 0 0,1 1-1 0 0,-1 0 1 0 0,1 0-1 0 0,1 0 1 0 0,3-9-1 0 0,5-4-42 0 0,15-21-1 0 0,-18 27 67 0 0,-5 10-24 0 0,0-1 1 0 0,1 0-1 0 0,0 1 0 0 0,-1 0 1 0 0,1 0-1 0 0,0 0 0 0 0,0 0 1 0 0,9-3-1 0 0,2-3 13 0 0,-12 7-15 0 0,0-1 0 0 0,0 1 0 0 0,1 1 0 0 0,-1-1 0 0 0,1 0 0 0 0,-1 1 0 0 0,1 0-1 0 0,-1 0 1 0 0,1 0 0 0 0,0 0 0 0 0,0 0 0 0 0,-1 1 0 0 0,1 0 0 0 0,0-1 0 0 0,0 1 0 0 0,-1 1 0 0 0,1-1 0 0 0,0 1 0 0 0,0-1-1 0 0,-1 1 1 0 0,1 0 0 0 0,4 2 0 0 0,9 5-24 0 0,0 1 0 0 0,-1 1 0 0 0,-1 0 0 0 0,1 1 0 0 0,18 18 0 0 0,54 57 22 0 0,-77-75 55 0 0,1-2 0 0 0,14 11-1 0 0,-23-18-39 0 0,16 7 54 0 0,0-2 74 0 0,-17-6 93 0 0,11-6-32 0 0,-8 4-177 0 0,-3 0 25 0 0,0 0-1 0 0,0 0 0 0 0,0 0 1 0 0,0 0-1 0 0,0 0 1 0 0,0 0-1 0 0,-1 0 0 0 0,1-1 1 0 0,2-1-1 0 0,4-3-180 0 0,-5 5-28 0 0,-1-1 0 0 0,0 1 0 0 0,0-1 0 0 0,0 1 0 0 0,0-1 0 0 0,-1 0 0 0 0,1 0 0 0 0,0 0 0 0 0,-1 0 0 0 0,1 0 0 0 0,1-3 0 0 0,4-9-8797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8:53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448 193 6880 0 0,'0'0'622'0'0,"-1"-1"-512"0"0,-1-2 262 0 0,1 1 0 0 0,-1-1 0 0 0,0 1 1 0 0,1 0-1 0 0,-1 0 0 0 0,0 0 0 0 0,0 0 0 0 0,-1 0 1 0 0,1 0-1 0 0,0 1 0 0 0,-1-1 0 0 0,1 1 1 0 0,-1 0-1 0 0,1-1 0 0 0,-6 0 0 0 0,2 0 240 0 0,0 1 0 0 0,0 0 0 0 0,0 1 0 0 0,0 0 0 0 0,-7 0 0 0 0,4 0 354 0 0,0 2 91 0 0,9-2-989 0 0,-1 0 0 0 0,1 1 0 0 0,0-1 0 0 0,0 0 0 0 0,-1 0 0 0 0,1 0 0 0 0,0 0 0 0 0,0 0 0 0 0,-1 0-1 0 0,1 0 1 0 0,0 0 0 0 0,-1 0 0 0 0,1 0 0 0 0,0 0 0 0 0,0 0 0 0 0,-1 0 0 0 0,1 0 0 0 0,0 0 0 0 0,0 0 0 0 0,-1 0-1 0 0,1 0 1 0 0,0 0 0 0 0,0 0 0 0 0,-1 0 0 0 0,1 0 0 0 0,0-1 0 0 0,0 1 0 0 0,-1 0 0 0 0,1 0 0 0 0,0 0 0 0 0,0 0-1 0 0,-1-1 1 0 0,-4-2 1108 0 0,5 3-1150 0 0,-1 0 0 0 0,1 0-1 0 0,0 0 1 0 0,0-1 0 0 0,0 1-1 0 0,-1 0 1 0 0,1 0-1 0 0,0 0 1 0 0,0 0 0 0 0,0 0-1 0 0,-1 0 1 0 0,1 0-1 0 0,0-1 1 0 0,0 1 0 0 0,0 0-1 0 0,0 0 1 0 0,0 0-1 0 0,-1 0 1 0 0,1-1 0 0 0,0 1-1 0 0,0 0 1 0 0,0 0-1 0 0,0 0 1 0 0,0-1 0 0 0,0 1-1 0 0,0 0 1 0 0,0 0-1 0 0,0 0 1 0 0,0-1 0 0 0,0 1-1 0 0,0 0 1 0 0,0 0 0 0 0,0 0-1 0 0,0-1 1 0 0,0 1-1 0 0,0 0 1 0 0,0 0 0 0 0,0-1-1 0 0,0 1 1 0 0,0 0-1 0 0,0 0 1 0 0,0 0 0 0 0,0-1-1 0 0,0 1 1 0 0,0 0-1 0 0,1 0 1 0 0,-1 0 0 0 0,0 0-1 0 0,0-1 1 0 0,0 1-1 0 0,0 0 1 0 0,1 0 0 0 0,3-6-11 0 0,0 1 0 0 0,1 0 1 0 0,0 0-1 0 0,0 1 1 0 0,0-1-1 0 0,7-3 1 0 0,0-1-18 0 0,-10 7 2 0 0,17-14-4 0 0,1 0 0 0 0,1 1 0 0 0,27-14 0 0 0,-42 26 3 0 0,0 0 0 0 0,0 0 0 0 0,0 1 1 0 0,0 0-1 0 0,1 0 0 0 0,-1 0 0 0 0,1 1 0 0 0,-1 0 0 0 0,1 1 0 0 0,0-1 0 0 0,-1 1 1 0 0,1 0-1 0 0,0 1 0 0 0,-1-1 0 0 0,1 1 0 0 0,-1 1 0 0 0,11 2 0 0 0,-15-3 1 0 0,1 1 0 0 0,-1-1 0 0 0,1 0 0 0 0,-1 1 0 0 0,1-1 0 0 0,-1 1 0 0 0,0 0 0 0 0,0 0 0 0 0,1 0 0 0 0,-2 0 0 0 0,1 0 0 0 0,0 0 0 0 0,0 1 0 0 0,2 3 0 0 0,-2 0 0 0 0,1-1 0 0 0,-1 1 0 0 0,0 0 0 0 0,-1 0 0 0 0,2 8 0 0 0,0 2 4 0 0,-2-12 1 0 0,0 0-1 0 0,0 0 1 0 0,0 0-1 0 0,-1 0 1 0 0,0 1-1 0 0,0-1 1 0 0,0 0-1 0 0,0 0 1 0 0,-1 1-1 0 0,-1 3 1 0 0,-7 31 17 0 0,5-17 4 0 0,-2 0 0 0 0,0-1 0 0 0,-1 0 0 0 0,-17 34 0 0 0,-76 106 472 0 0,82-133-374 0 0,-8 9 98 0 0,13-21 149 0 0,-18 27 0 0 0,31-43-342 0 0,-1 1 0 0 0,1 0 0 0 0,-1 0 1 0 0,0 0-1 0 0,1 0 0 0 0,-1-1 0 0 0,0 1 0 0 0,0 0 0 0 0,1-1 0 0 0,-1 1 0 0 0,0 0 0 0 0,0-1 0 0 0,0 1 0 0 0,0-1 0 0 0,-1 1 1 0 0,0 0 90 0 0,11-9-472 0 0,2-2 242 0 0,1 0 1 0 0,0 1-1 0 0,0 1 1 0 0,1 0 0 0 0,0 1-1 0 0,0 0 1 0 0,14-5 0 0 0,-19 10 71 0 0,-1-1 0 0 0,1 1 0 0 0,0 1 1 0 0,-1-1-1 0 0,1 1 0 0 0,0 1 1 0 0,0-1-1 0 0,0 1 0 0 0,0 1 0 0 0,0-1 1 0 0,0 1-1 0 0,-1 1 0 0 0,1 0 0 0 0,0 0 1 0 0,8 3-1 0 0,-12-3 25 0 0,10 4-19 0 0,24 14 0 0 0,-34-18 38 0 0,0 1 0 0 0,-1-1-1 0 0,1 1 1 0 0,-1 0 0 0 0,1 1 0 0 0,-1-1 0 0 0,0 0-1 0 0,0 1 1 0 0,-1 0 0 0 0,5 7 0 0 0,-5-6 12 0 0,0-1 1 0 0,-1 0 0 0 0,0 1 0 0 0,0-1-1 0 0,0 1 1 0 0,0 0 0 0 0,-1-1-1 0 0,0 1 1 0 0,1 0 0 0 0,-2-1 0 0 0,1 1-1 0 0,-1 0 1 0 0,1-1 0 0 0,-1 1 0 0 0,-1-1-1 0 0,1 1 1 0 0,-2 3 0 0 0,-8 12 89 0 0,5-10-21 0 0,1 0 1 0 0,-1-1-1 0 0,-1 0 1 0 0,-13 16-1 0 0,-4-4 173 0 0,-2 0 0 0 0,0-2-1 0 0,-49 27 1 0 0,42-29-124 0 0,0-2 0 0 0,0-2 0 0 0,-61 16 0 0 0,72-24-132 0 0,0 0 0 0 0,-1-2 0 0 0,1 0 0 0 0,-1-2 1 0 0,0 0-1 0 0,0-2 0 0 0,1 0 0 0 0,-1-2 0 0 0,-28-6 0 0 0,42 7-167 0 0,0-1-1 0 0,1-1 0 0 0,-1 1 1 0 0,1-1-1 0 0,0-1 0 0 0,0 1 1 0 0,-8-7-1 0 0,-20-19-1231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55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16128 0 0,'0'0'7458'0'0,"0"2"-7327"0"0,1 7-69 0 0,1 0 0 0 0,0 0 0 0 0,0 0 0 0 0,0 0 1 0 0,1-1-1 0 0,5 12 0 0 0,4 11 33 0 0,6 35-144 0 0,9 24-71 0 0,47 139 49 0 0,-36-108 130 0 0,14 51 74 0 0,-35-105-79 0 0,24 88 258 0 0,-9-48 83 0 0,19 61 335 0 0,-26-96-308 0 0,65 172 505 0 0,-29-91-383 0 0,-44-108-397 0 0,15 35-78 0 0,11 34-88 0 0,-40-108-39 0 0,-1 0 0 0 0,0 1-1 0 0,3 9 1 0 0,-3-1-2692 0 0,-7-28-312 0 0,1-5 1494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03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9 152 9648 0 0,'1'-2'438'0'0,"0"0"-402"0"0,0 0-1 0 0,0 0 0 0 0,0-1 1 0 0,-1 1-1 0 0,1 0 1 0 0,0-1-1 0 0,-1 1 0 0 0,0-1 1 0 0,1 1-1 0 0,-1-1 0 0 0,0 1 1 0 0,-1-1-1 0 0,1 1 1 0 0,0-1-1 0 0,-1 1 0 0 0,0-4 1 0 0,-1-2 763 0 0,0-1-1 0 0,0 0 1 0 0,1 0 0 0 0,0 0 0 0 0,1-14 0 0 0,-5-4 2446 0 0,5 16-2364 0 0,3 16 583 0 0,3 14-264 0 0,5 3-1185 0 0,-1 1-1 0 0,-1 0 1 0 0,-1 0-1 0 0,7 34 0 0 0,-11-38-14 0 0,-2-6 0 0 0,1-1 0 0 0,1 25 0 0 0,0 130 416 0 0,-4-139-266 0 0,-1-19-34 0 0,0 1-1 0 0,2 0 0 0 0,-1 0 1 0 0,4 19-1 0 0,-3-27 169 0 0,-1-1-225 0 0,4 4-34 0 0,-4-3 44 0 0,7 1 140 0 0,-6-2-186 0 0,-1-1 0 0 0,1 1 0 0 0,0-1 0 0 0,0 1 0 0 0,-1-1 0 0 0,1 0 0 0 0,0 1 1 0 0,0-1-1 0 0,0 0 0 0 0,0 0 0 0 0,-1 1 0 0 0,1-1 0 0 0,1 0 0 0 0,20 0 196 0 0,-1-1 0 0 0,32-6-1 0 0,0-1 105 0 0,0 3 0 0 0,69 2-1 0 0,-113 3-304 0 0,0 1 0 0 0,0 1 0 0 0,10 2-1 0 0,-13-2-24 0 0,0-1 283 0 0,-5-1-666 0 0,0 1 0 0 0,-1-1 0 0 0,1 0 1 0 0,0 0-1 0 0,-1 0 0 0 0,1 1 0 0 0,0-1 0 0 0,-1 0 0 0 0,1 0 0 0 0,0 0 1 0 0,-1 0-1 0 0,1 0 0 0 0,0 0 0 0 0,-1 0 0 0 0,1 0 0 0 0,0-1 0 0 0,-1 1 1 0 0,2 0-1 0 0,0-8-3964 0 0,-2-2 4540 0 0,0-3-2134 0 0,-3 2-4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0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162 106 2760 0 0,'0'-9'62'0'0,"-1"-24"670"0"0,0 31-299 0 0,1 0 0 0 0,-1 0 0 0 0,1 0 0 0 0,-1 1 0 0 0,1-1 0 0 0,-1 0 0 0 0,0 0 0 0 0,0 0 0 0 0,0 1 0 0 0,0-1 0 0 0,0 0 0 0 0,-1 1 0 0 0,1-1 0 0 0,-2-1 0 0 0,-7-7 2373 0 0,8 8-2458 0 0,1 0 1 0 0,0 1-1 0 0,-1-1 0 0 0,0 1 0 0 0,1-1 0 0 0,-1 1 0 0 0,0 0 0 0 0,0-1 1 0 0,1 1-1 0 0,-5-1 0 0 0,1 0 105 0 0,0 0 0 0 0,0 1-1 0 0,-1 0 1 0 0,1 0 0 0 0,0 0 0 0 0,-1 1 0 0 0,1-1 0 0 0,-1 1 0 0 0,1 1 0 0 0,0-1-1 0 0,-1 1 1 0 0,1 0 0 0 0,0 0 0 0 0,-7 3 0 0 0,11-4-429 0 0,1 1-1 0 0,-1-1 1 0 0,1 0 0 0 0,0 1-1 0 0,-1-1 1 0 0,1 0 0 0 0,0 1 0 0 0,-1-1-1 0 0,1 1 1 0 0,0-1 0 0 0,0 0-1 0 0,-1 1 1 0 0,1-1 0 0 0,0 1-1 0 0,0-1 1 0 0,0 1 0 0 0,0-1 0 0 0,0 2-1 0 0,-1 1 59 0 0,-2 1-12 0 0,1 0 0 0 0,0 0 0 0 0,0 0-1 0 0,1 0 1 0 0,-1 1 0 0 0,1-1 0 0 0,0 0 0 0 0,0 1 0 0 0,0 5 0 0 0,-3 49 198 0 0,3-18-124 0 0,0-9 215 0 0,6 51 0 0 0,-1-26-36 0 0,-1 216 706 0 0,-3-75-589 0 0,0 67-1953 0 0,0-216-4844 0 0,-2-8-2140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14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 4144 0 0,'0'0'16743'0'0,"0"1"-16655"0"0,-1 32 86 0 0,-3-1 0 0 0,0 1-1 0 0,-10 31 1 0 0,-7 21-34 0 0,-8 18 185 0 0,9-31 46 0 0,13-47-188 0 0,-4 17 174 0 0,5-20-93 0 0,5-21-63 0 0,3-1-277 0 0,4 0 47 0 0,0-1-1 0 0,0 0 0 0 0,0-1 1 0 0,0 1-1 0 0,0-1 0 0 0,-1 0 1 0 0,1-1-1 0 0,0 0 0 0 0,5-3 1 0 0,50-35-287 0 0,-49 33 300 0 0,-2 0 16 0 0,1 1 0 0 0,0 0 0 0 0,0 1 0 0 0,0 0 0 0 0,1 1 0 0 0,0 0 0 0 0,20-5 0 0 0,-24 8-2 0 0,8-1-63 0 0,0 1-1 0 0,32-2 1 0 0,-43 4 51 0 0,0 1 1 0 0,0-1-1 0 0,0 1 1 0 0,0 0-1 0 0,0 0 1 0 0,0 1-1 0 0,0 0 1 0 0,0-1-1 0 0,-1 2 0 0 0,1-1 1 0 0,-1 0-1 0 0,1 1 1 0 0,6 5-1 0 0,5 6 16 0 0,-1 1 0 0 0,-1 1 0 0 0,0 0 0 0 0,20 32 0 0 0,35 75-282 0 0,-60-106 162 0 0,-4-5 113 0 0,1 0-1 0 0,-1 0 0 0 0,-1 1 1 0 0,4 18-1 0 0,-6-23-30 0 0,-1 1-1 0 0,0-1 1 0 0,-1 0-1 0 0,0 0 1 0 0,0 1 0 0 0,0-1-1 0 0,-1 0 1 0 0,-3 10-1 0 0,3-14 52 0 0,-1 0 0 0 0,1 0-1 0 0,-1 0 1 0 0,0-1 0 0 0,-1 1-1 0 0,1 0 1 0 0,-1-1 0 0 0,-5 6-1 0 0,-7 11 104 0 0,10-14-4 0 0,0 0-1 0 0,0 0 1 0 0,-1 0 0 0 0,0 0 0 0 0,0-1 0 0 0,0 0 0 0 0,-1 0 0 0 0,0-1 0 0 0,0 0 0 0 0,0 0-1 0 0,-9 3 1 0 0,-12 4 519 0 0,-49 12 0 0 0,53-16-407 0 0,-72 11 619 0 0,5-1-386 0 0,40-8-601 0 0,14-3-388 0 0,27-7 162 0 0,6-2-3254 0 0,0-4 1996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15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7 164 20015 0 0,'0'0'2004'0'0,"-1"-1"-1834"0"0,-2-2-126 0 0,2 2 402 0 0,0-6 461 0 0,1 5-31 0 0,4 0-588 0 0,-1 1-399 0 0,3-3 308 0 0,1 1 0 0 0,0 1 0 0 0,0-1 0 0 0,0 1 0 0 0,14-2 0 0 0,-1 1 137 0 0,22-5 1 0 0,7-1 78 0 0,78-12 128 0 0,26-6-350 0 0,-113 17-1151 0 0,70-26 0 0 0,-71 21 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23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780 125 16783 0 0,'0'0'770'0'0,"-2"-1"-18"0"0,-5-2-504 0 0,3 2-236 0 0,1 0-1 0 0,-1 0 1 0 0,1-1 0 0 0,0 0 0 0 0,0 1 0 0 0,0-1 0 0 0,-5-4-1 0 0,-36-37 936 0 0,35 32-731 0 0,-20-16 1 0 0,26 24-119 0 0,0 1 0 0 0,-1-1 0 0 0,1 1 0 0 0,-1-1 0 0 0,0 1 0 0 0,1 0 0 0 0,-1 1 0 0 0,0-1 0 0 0,-8-2 0 0 0,7 4 68 0 0,0 0-1 0 0,0 0 0 0 0,0 1 0 0 0,0-1 0 0 0,0 1 1 0 0,1 0-1 0 0,-1 0 0 0 0,0 0 0 0 0,0 1 0 0 0,1 0 1 0 0,-1 0-1 0 0,1 0 0 0 0,0 0 0 0 0,0 1 0 0 0,-6 4 1 0 0,0 0 22 0 0,1 1 1 0 0,0 0 0 0 0,0 1 0 0 0,1 0-1 0 0,-8 11 1 0 0,-62 97 387 0 0,-11 16 299 0 0,46-71-792 0 0,2 2-1 0 0,-41 89 1 0 0,69-128-20 0 0,-77 179 211 0 0,82-181-282 0 0,0 1-1 0 0,2-1 0 0 0,1 2 1 0 0,1-1-1 0 0,1 0 1 0 0,0 49-1 0 0,4-64 10 0 0,0 0-1 0 0,1-1 1 0 0,0 1-1 0 0,0 0 1 0 0,1-1 0 0 0,0 0-1 0 0,0 1 1 0 0,1-1-1 0 0,0-1 1 0 0,5 9 0 0 0,2-1-21 0 0,0-1 0 0 0,1 0 0 0 0,24 23 0 0 0,-29-32 9 0 0,1 1-1 0 0,0-1 1 0 0,-1 0 0 0 0,2-1 0 0 0,-1 1-1 0 0,0-2 1 0 0,1 1 0 0 0,0-1-1 0 0,0-1 1 0 0,-1 1 0 0 0,2-2 0 0 0,12 2-1 0 0,4-1-39 0 0,0-1 0 0 0,0-2 0 0 0,29-3 0 0 0,-26-1 27 0 0,0-1-1 0 0,0-1 1 0 0,-1-2 0 0 0,0-1-1 0 0,0-1 1 0 0,34-19 0 0 0,-10 3-338 0 0,66-45 1 0 0,-92 54 271 0 0,-1-2 0 0 0,-1-1 0 0 0,0-1-1 0 0,22-27 1 0 0,-34 32 42 0 0,0 0 0 0 0,-2-1 0 0 0,0 0 0 0 0,9-21-1 0 0,-16 34 50 0 0,-1-1-1 0 0,1 0 0 0 0,-1 0 0 0 0,0 0 0 0 0,-1 0-1 0 0,0-1 1 0 0,0 1 0 0 0,0 0 0 0 0,0-1 0 0 0,-1 1 0 0 0,-1-9 0 0 0,1 10 1 0 0,-1 1 0 0 0,0-1 0 0 0,0 1 1 0 0,0-1-1 0 0,-1 1 0 0 0,1 0 0 0 0,-1-1 1 0 0,0 1-1 0 0,-1 0 0 0 0,1 0 1 0 0,-1 1-1 0 0,1-1 0 0 0,-1 0 0 0 0,0 1 1 0 0,-4-3-1 0 0,-1-1 27 0 0,-1 0 1 0 0,0 1-1 0 0,0 1 1 0 0,-1-1-1 0 0,0 1 1 0 0,0 1-1 0 0,0 0 1 0 0,0 1-1 0 0,-1 0 1 0 0,1 0-1 0 0,-1 1 1 0 0,0 0-1 0 0,-15 0 1 0 0,-8 2 144 0 0,1 1 1 0 0,0 1 0 0 0,-38 8-1 0 0,48-5-79 0 0,0 0 0 0 0,1 2 0 0 0,0 0 0 0 0,-36 18 0 0 0,28-10-35 0 0,2 2 1 0 0,-47 35-1 0 0,51-31 10 0 0,-36 41 1 0 0,39-40-46 0 0,14-14-54 0 0,0-1 1 0 0,1 1-1 0 0,0 1 1 0 0,0-1-1 0 0,1 1 1 0 0,0 0-1 0 0,1 0 1 0 0,0 1-1 0 0,0-1 0 0 0,1 1 1 0 0,0 0-1 0 0,-2 20 1 0 0,4-28-158 0 0,1 0 1 0 0,0 1-1 0 0,0-1 0 0 0,0 0 1 0 0,0 1-1 0 0,0-1 0 0 0,1 0 1 0 0,-1 1-1 0 0,1-1 0 0 0,-1 0 1 0 0,1 0-1 0 0,0 0 0 0 0,1 4 1 0 0,10 6-8379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32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32 16871 0 0,'0'0'1688'0'0,"-2"0"-1544"0"0,-14 0 2939 0 0,18 0-3024 0 0,13 4-16 0 0,-5-1-22 0 0,0 0 0 0 0,1-1 0 0 0,-1 0-1 0 0,1 0 1 0 0,0-1 0 0 0,-1-1 0 0 0,1 0 0 0 0,14-1-1 0 0,32-9 100 0 0,18-4-100 0 0,29-7-172 0 0,-95 19 163 0 0,-7 2 613 0 0,0 8-523 0 0,0 3-58 0 0,-4-4-28 0 0,-1 1-1 0 0,1-1 1 0 0,-7 12 0 0 0,-3 7 3 0 0,2 2-6 0 0,2-10 15 0 0,-4 21 1 0 0,-12 60 255 0 0,-13 134-1 0 0,2 39-82 0 0,12-7 152 0 0,20-238-336 0 0,-7 60-119 0 0,-33 126 0 0 0,37-187 67 0 0,0 3 9 0 0,-12 30 0 0 0,14-39 23 0 0,3-17-8 0 0,1 1 0 0 0,-1-1 0 0 0,0 1 0 0 0,0-1 0 0 0,0 0 0 0 0,0 1 0 0 0,-1-1 0 0 0,1 0 0 0 0,-4 4 0 0 0,4-5-258 0 0,1-30-3214 0 0,0 9 2106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32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9 142 14280 0 0,'0'0'1102'0'0,"-2"-8"-676"0"0,-2-6 262 0 0,4 12-470 0 0,-1 0-1 0 0,0 0 1 0 0,1 0 0 0 0,0 0-1 0 0,-1 0 1 0 0,1 0 0 0 0,0 0-1 0 0,0 0 1 0 0,0 0 0 0 0,0 0-1 0 0,1-1 1 0 0,-1 1 0 0 0,1-2-1 0 0,1 0-132 0 0,-1 0-1 0 0,1 0 0 0 0,0 0 1 0 0,1 0-1 0 0,-1 0 0 0 0,1 0 1 0 0,-1 1-1 0 0,1-1 0 0 0,0 1 0 0 0,1 0 1 0 0,-1 0-1 0 0,7-5 0 0 0,-7 6 10 0 0,-1 1-1 0 0,1-1 1 0 0,0 1-1 0 0,0 0 1 0 0,0 0-1 0 0,-1 0 1 0 0,1 0-1 0 0,0 1 1 0 0,0-1-1 0 0,5 1 1 0 0,35-1 1013 0 0,-31 1-901 0 0,457 0 1403 0 0,-448 0-2382 0 0,1-2-1 0 0,-1 0 1 0 0,0-1 0 0 0,21-6-1 0 0,-11 1-6805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36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26 7832 0 0,'-1'0'148'0'0,"0"0"1"0"0,1 0-1 0 0,-1 0 1 0 0,1 0-1 0 0,-1 0 1 0 0,1 0-1 0 0,-1 0 1 0 0,1 0-1 0 0,-1 0 1 0 0,1 0-1 0 0,-1 0 1 0 0,1 0-1 0 0,-1 0 1 0 0,1 0-1 0 0,-1-1 1 0 0,1 1-1 0 0,-1 0 1 0 0,1 0-1 0 0,-1-1 1 0 0,1 1-1 0 0,-1 0 1 0 0,1-1-1 0 0,0 1 1 0 0,-1 0-1 0 0,1-1 0 0 0,0 1 1 0 0,-1 0-1 0 0,1-1 1 0 0,0 1-1 0 0,-1-1 1 0 0,1 1-1 0 0,0-1 1 0 0,0 1-1 0 0,0-1 1 0 0,-1 1-1 0 0,1-1 1 0 0,0 1-1 0 0,0-1 1 0 0,0 1-1 0 0,0-1 1 0 0,0 1-1 0 0,0-1 1 0 0,0 1-1 0 0,0-1 1 0 0,0 1-1 0 0,0-1 1 0 0,0 0-1 0 0,0 1 1 0 0,1-1-1 0 0,-1 1 1 0 0,0-1-1 0 0,0 1 1 0 0,1-1-1 0 0,-2-5-88 0 0,-2 5 2293 0 0,16 45-2113 0 0,0-9 39 0 0,-1 0 0 0 0,12 59-1 0 0,-13-49 58 0 0,-3-14-153 0 0,-2 0 0 0 0,3 34-1 0 0,4 28 143 0 0,0-3 366 0 0,4 32 193 0 0,-6-53-621 0 0,-10-59-245 0 0,1 0 0 0 0,7 20-1 0 0,-5-23-35 0 0,-3-5-73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36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15664 0 0,'-2'1'405'0'0,"-9"7"2497"0"0,15-9-2881 0 0,0 2-19 0 0,12 9-15 0 0,-10-7-53 0 0,11 6 4 0 0,-14-6 34 0 0,13 20 136 0 0,5 7 54 0 0,-4 2-15 0 0,-4-7 132 0 0,15 38-1 0 0,-18-37-148 0 0,-6-17-106 0 0,0 1 1 0 0,0-1-1 0 0,3 19 0 0 0,-6-19 9 0 0,1 1 0 0 0,0-1 0 0 0,1 0 0 0 0,0 1 0 0 0,0-1 0 0 0,7 11 0 0 0,-8-15 10 0 0,0-1 0 0 0,0 1 0 0 0,-1-1 1 0 0,2 8-1 0 0,-2-8-8 0 0,-1 0-1 0 0,1-1 1 0 0,1 1-1 0 0,-1-1 1 0 0,0 0 0 0 0,1 1-1 0 0,3 4 1 0 0,42 58 774 0 0,-46-64-780 0 0,1 0-1 0 0,0-1 1 0 0,0 1-1 0 0,0-1 1 0 0,0 0 0 0 0,0 1-1 0 0,0-1 1 0 0,0 0-1 0 0,1 0 1 0 0,-1 0-1 0 0,0-1 1 0 0,1 1-1 0 0,-1-1 1 0 0,0 1-1 0 0,1-1 1 0 0,-1 0-1 0 0,1 0 1 0 0,-1 0-1 0 0,0 0 1 0 0,1 0-1 0 0,-1 0 1 0 0,1-1-1 0 0,-1 1 1 0 0,0-1 0 0 0,1 1-1 0 0,2-3 1 0 0,4 0 40 0 0,-1 0 0 0 0,1-1-1 0 0,-1-1 1 0 0,0 0 0 0 0,14-10 0 0 0,-11 5 35 0 0,1 0 0 0 0,-2-1 0 0 0,0 0-1 0 0,9-14 1 0 0,34-55 546 0 0,-40 60-520 0 0,26-50-555 0 0,36-86-1 0 0,-49 101-454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39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118 133 10136 0 0,'0'0'777'0'0,"1"-1"-505"0"0,24-13 1108 0 0,0 1 0 0 0,37-14-1 0 0,-47 21-1154 0 0,0 2-1 0 0,0 0 1 0 0,1 0-1 0 0,-1 2 1 0 0,32-2-1 0 0,-14 5 148 0 0,0 1 0 0 0,0 1 0 0 0,54 14 0 0 0,-61-10-278 0 0,-1 1-1 0 0,45 21 0 0 0,-64-26-50 0 0,0 1-1 0 0,0 0 0 0 0,-1 0 0 0 0,9 9 0 0 0,-6-6 27 0 0,-6-5-45 0 0,-1-1-1 0 0,1 1 1 0 0,-1 0-1 0 0,1 0 1 0 0,-1 0-1 0 0,0 0 1 0 0,1 0-1 0 0,-1 0 1 0 0,0 0-1 0 0,0 0 1 0 0,-1 1-1 0 0,1-1 1 0 0,0 0-1 0 0,-1 1 1 0 0,1 2-1 0 0,-1-1 50 0 0,0 1 0 0 0,0-1 1 0 0,0 0-1 0 0,-1 1 0 0 0,0-1 0 0 0,0 0 0 0 0,-2 8 0 0 0,-3 1 149 0 0,1-1 1 0 0,-2 0-1 0 0,0 0 0 0 0,-11 14 0 0 0,12-17-101 0 0,-8 10 233 0 0,0 0 0 0 0,-2-1-1 0 0,-22 22 1 0 0,1-5 99 0 0,-62 80-1 0 0,33-35 19 0 0,19-23-276 0 0,-67 111 0 0 0,98-139-153 0 0,1 1 1 0 0,2 0 0 0 0,-11 34-1 0 0,18-41-55 0 0,0 1 0 0 0,1 0-1 0 0,1 0 1 0 0,2 0 0 0 0,0 40-1 0 0,2-55-30 0 0,1 0-1 0 0,1 1 1 0 0,-1-1-1 0 0,2 0 0 0 0,-1 0 1 0 0,7 14-1 0 0,-8-20 35 0 0,1 0 0 0 0,-1 0 0 0 0,1 0 0 0 0,0 0 0 0 0,0 0-1 0 0,0-1 1 0 0,0 1 0 0 0,0 0 0 0 0,0-1 0 0 0,1 0 0 0 0,-1 0 0 0 0,1 1-1 0 0,0-2 1 0 0,0 1 0 0 0,0 0 0 0 0,4 2 0 0 0,-3-3-20 0 0,1 1 0 0 0,0-1 0 0 0,0 0 1 0 0,-1 0-1 0 0,1-1 0 0 0,0 1 0 0 0,0-1 1 0 0,0 0-1 0 0,0 0 0 0 0,6-2 0 0 0,2 0-27 0 0,1-2-1 0 0,-1 0 1 0 0,0 0-1 0 0,0-1 1 0 0,-1-1-1 0 0,1 0 1 0 0,13-9-1 0 0,-11 4 58 0 0,0-1 0 0 0,25-27 0 0 0,-29 26 0 0 0,0-1 0 0 0,-1 0 0 0 0,-1-1 0 0 0,0 0 0 0 0,-1-1 0 0 0,0 0 0 0 0,5-17 0 0 0,-10 22 0 0 0,1-1 0 0 0,-2 0 0 0 0,0 1 0 0 0,0-1 0 0 0,-1 0 0 0 0,0 0 0 0 0,-2-19 0 0 0,0 7 0 0 0,1 16 28 0 0,-1 1 0 0 0,0-1 0 0 0,0 1 0 0 0,-1-1 0 0 0,0 1 0 0 0,0 0 0 0 0,-6-11 0 0 0,-27-47 352 0 0,26 50-310 0 0,1 3-24 0 0,0 0 1 0 0,-1 1 0 0 0,0 0-1 0 0,-13-12 1 0 0,-45-35 172 0 0,20 19-161 0 0,40 33-57 0 0,-205-195 294 0 0,202 190-294 0 0,1 0 0 0 0,0 0 0 0 0,1-1 0 0 0,0-1 0 0 0,-11-24 0 0 0,16 30-3 0 0,0 0 0 0 0,1 0-1 0 0,-1-1 1 0 0,2 1 0 0 0,-1-1 0 0 0,1 0 0 0 0,1 1-1 0 0,-1-1 1 0 0,1 0 0 0 0,1 1 0 0 0,-1-1 0 0 0,4-13 0 0 0,0 6-85 0 0,1-1 0 0 0,0 1 0 0 0,2 0 0 0 0,8-15 0 0 0,37-54-1560 0 0,-19 37 87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5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1079 0 2760 0 0,'-1'3'41'0'0,"-1"6"10"0"0,0-1 1 0 0,0 0 0 0 0,-5 10 0 0 0,1 3 2531 0 0,5-13 540 0 0,0 0 1 0 0,0 0 0 0 0,1 0 0 0 0,1 13 0 0 0,3 7-2221 0 0,10 30 1 0 0,-2-10-858 0 0,4 20 42 0 0,11 54 192 0 0,-19-77-112 0 0,34 273 1698 0 0,-42-312-1818 0 0,5 167 907 0 0,-7-130-733 0 0,-12 86-1 0 0,7-90-102 0 0,-63 268 1114 0 0,61-270-1144 0 0,-6 50-1 0 0,8-47-206 0 0,5-35-757 0 0,1-4-882 0 0,1-1 1611 0 0,0 0 0 0 0,-1 0-1 0 0,1 0 1 0 0,0 0-1 0 0,0 0 1 0 0,0 0 0 0 0,0 0-1 0 0,0 0 1 0 0,-1 0-1 0 0,1 0 1 0 0,0 0 0 0 0,0 0-1 0 0,0 0 1 0 0,0 0-1 0 0,0 0 1 0 0,0-1 0 0 0,-1 1-1026 0 0,-4-7-3830 0 0,3 1 4863 0 0,2-5-6166 0 0</inkml:trace>
  <inkml:trace contextRef="#ctx0" brushRef="#br0" timeOffset="1">38 983 14280 0 0,'-4'4'594'0'0,"0"1"1"0"0,0-1 0 0 0,0 0 0 0 0,-1 0 0 0 0,1-1 0 0 0,-9 6 8729 0 0,50-23-8846 0 0,48-21-1008 0 0,6-8 555 0 0,3 5 0 0 0,107-30 1 0 0,203-25 983 0 0,-248 70-799 0 0,1 7 1 0 0,187 5 0 0 0,-315 9-1444 0 0,-1-1-5567 0 0,-2 0-2133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27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18 250 7832 0 0,'0'0'705'0'0,"0"-9"-562"0"0,0 7-169 0 0,0-27 4703 0 0,4-35 1 0 0,4 24-3970 0 0,5-19 325 0 0,-12 47-811 0 0,-2 11-186 0 0,1 0 0 0 0,0 0 0 0 0,0 0 0 0 0,0 0 0 0 0,0 0 0 0 0,1 0 0 0 0,-1 0 0 0 0,0 0 0 0 0,0 0 0 0 0,1 0 0 0 0,-1 0 0 0 0,0 0 1 0 0,1 0-1 0 0,0-1 0 0 0,5-11 510 0 0,-3 8 930 0 0,-2 16-996 0 0,3 121-336 0 0,-8 24 536 0 0,-3-68-415 0 0,1-28-260 0 0,5-30 69 0 0,1-15 22 0 0,-4 27 0 0 0,0-12 123 0 0,-1 48-1 0 0,0 11-135 0 0,0-37-102 0 0,3 62-1 0 0,2-91-30 0 0,-1 2-37 0 0,-6 29 1 0 0,4-29 12 0 0,-1 30 0 0 0,2-47 289 0 0,1-3-1427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28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18863 0 0,'0'0'4107'0'0,"0"2"-3774"0"0,1 3-222 0 0,0 0 0 0 0,0 0 0 0 0,1 1-1 0 0,0-1 1 0 0,0 0 0 0 0,0-1 0 0 0,4 8 0 0 0,4 9 90 0 0,2 6-172 0 0,-6-16-1 0 0,-1 0-1 0 0,-1 0 0 0 0,4 14 1 0 0,-3-7 11 0 0,1 0-1 0 0,10 21 1 0 0,-7-20-30 0 0,17 31-9 0 0,-23-42 11 0 0,-2-7 42 0 0,9 15 1342 0 0,-10-15-1394 0 0,1-1 0 0 0,0 1 0 0 0,-1 0 1 0 0,1-1-1 0 0,-1 1 0 0 0,1-1 0 0 0,0 1 0 0 0,0-1 0 0 0,-1 1 1 0 0,1-1-1 0 0,0 0 0 0 0,0 1 0 0 0,0-1 0 0 0,-1 0 1 0 0,1 1-1 0 0,0-1 0 0 0,0 0 0 0 0,0 0 0 0 0,0 0 0 0 0,0 0 1 0 0,-1 0-1 0 0,1 0 0 0 0,0 0 0 0 0,0 0 0 0 0,0 0 0 0 0,0 0 1 0 0,0 0-1 0 0,0-1 0 0 0,2 0 2 0 0,3 0 3 0 0,0-1 1 0 0,0 0-1 0 0,-1-1 0 0 0,1 1 0 0 0,0-1 0 0 0,7-5 0 0 0,30-24 239 0 0,158-128-333 0 0,-168 132-1399 0 0,-13 8-5052 0 0,-2 1-1346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47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2760 0 0,'1'-10'12516'0'0,"1"9"-9794"0"0,1 6-1145 0 0,2 15-775 0 0,2 25-1046 0 0,20 121 299 0 0,-1-10-20 0 0,32 394 37 0 0,-55-515-68 0 0,24 280 474 0 0,-22-228-1282 0 0,-2-48 294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19:52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312 367 2760 0 0,'0'-9'248'0'0,"0"5"-315"0"0,0-7 1331 0 0,0 1 0 0 0,0 0 0 0 0,1 0 0 0 0,0-1 0 0 0,1 1 0 0 0,0 0 0 0 0,4-10 0 0 0,-2 8-610 0 0,0 0 0 0 0,-1-1-1 0 0,-1 1 1 0 0,2-17 0 0 0,0-3 426 0 0,-3 26-793 0 0,0 1 0 0 0,-1-1-1 0 0,0 1 1 0 0,0-1 0 0 0,-1 0 0 0 0,0 1-1 0 0,0-1 1 0 0,0 1 0 0 0,0 0 0 0 0,-1-1-1 0 0,0 1 1 0 0,0 0 0 0 0,-1 0 0 0 0,1 0-1 0 0,-1 0 1 0 0,0 0 0 0 0,0 1 0 0 0,-1-1-1 0 0,1 1 1 0 0,-1 0 0 0 0,0 0 0 0 0,0 0-1 0 0,0 0 1 0 0,-1 1 0 0 0,0 0 0 0 0,1 0-1 0 0,-10-4 1 0 0,10 5-230 0 0,1 0-22 0 0,1 0 1 0 0,-1 1-1 0 0,0-1 0 0 0,0 1 1 0 0,0 0-1 0 0,0 0 0 0 0,0 0 1 0 0,0 1-1 0 0,0-1 0 0 0,0 0 1 0 0,0 1-1 0 0,0 0 0 0 0,0 0 1 0 0,0 0-1 0 0,0 0 0 0 0,0 1 1 0 0,0-1-1 0 0,-5 2 0 0 0,2 0-41 0 0,0 0-1 0 0,0 1 1 0 0,0 0-1 0 0,0 0 1 0 0,0 0-1 0 0,1 1 1 0 0,0 0-1 0 0,0 0 1 0 0,0 0-1 0 0,0 1 1 0 0,0-1-1 0 0,1 1 1 0 0,-5 7 0 0 0,-6 10-55 0 0,0 1 0 0 0,2 0 0 0 0,1 0 0 0 0,0 1 0 0 0,-12 40 0 0 0,19-43 75 0 0,-4 27 1 0 0,0 1 156 0 0,5-36-168 0 0,1 0 0 0 0,1 0 0 0 0,0 0 0 0 0,1 0 0 0 0,0 1 0 0 0,1-1 0 0 0,1 0-1 0 0,0 1 1 0 0,0-1 0 0 0,5 15 0 0 0,-5-24-14 0 0,0-1 1 0 0,0 1-1 0 0,1-1 0 0 0,-1 1 0 0 0,1-1 0 0 0,0 0 0 0 0,0 0 0 0 0,3 4 1 0 0,-4-5-9 0 0,1-1 0 0 0,0 1 0 0 0,0-1 0 0 0,0 1 0 0 0,0-1 0 0 0,0 0 0 0 0,0 0 0 0 0,0 0 1 0 0,0 0-1 0 0,1-1 0 0 0,-1 1 0 0 0,0 0 0 0 0,0-1 0 0 0,1 0 0 0 0,2 1 0 0 0,3-1 5 0 0,0 0-1 0 0,0 0 0 0 0,0-1 1 0 0,0 0-1 0 0,0-1 0 0 0,0 0 1 0 0,0 0-1 0 0,-1 0 0 0 0,1-1 1 0 0,-1 0-1 0 0,13-8 0 0 0,-1 0-11 0 0,-2 0-1 0 0,0-2 0 0 0,21-18 1 0 0,-25 19 1 0 0,7-6 10 0 0,22-25 1 0 0,-11 9 14 0 0,-17 19 0 0 0,23-31 0 0 0,-8 6 20 0 0,-18 26 85 0 0,0 0 1 0 0,-2-1-1 0 0,1 0 0 0 0,13-31 1 0 0,-20 37 148 0 0,3-11 260 0 0,-6 18 731 0 0,0 17-1053 0 0,0 528 505 0 0,-6-291 108 0 0,2-116-123 0 0,-9 141-415 0 0,11-258-1140 0 0,-7 36 1 0 0,3-25-237 0 0,2-11 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0:49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1168 200 6912 0 0,'1'-1'6425'0'0,"21"-9"-5310"0"0,-15 5 6040 0 0,-2-22-5772 0 0,-5 22-1247 0 0,0 1 1 0 0,-1-1-1 0 0,0 1 1 0 0,0-1-1 0 0,0 1 0 0 0,-1 0 1 0 0,1 0-1 0 0,-4-7 1 0 0,-21-30 820 0 0,19 31-1007 0 0,6 8 88 0 0,-1 0 0 0 0,0 0 0 0 0,1 0 0 0 0,-1 0 1 0 0,0 1-1 0 0,0-1 0 0 0,-1 1 0 0 0,1 0 0 0 0,0-1 0 0 0,-3 0 1 0 0,-27-9 540 0 0,27 9-532 0 0,-16-5-26 0 0,-1 2 0 0 0,1 0-1 0 0,-1 1 1 0 0,0 1 0 0 0,-29 0-1 0 0,31 3 90 0 0,0 1 1 0 0,-34 6-1 0 0,12-2 113 0 0,34-5-175 0 0,1 0 0 0 0,0 1 0 0 0,-1 0 0 0 0,1 1 0 0 0,0-1 0 0 0,-9 5 0 0 0,-9 3 196 0 0,-44 10 0 0 0,-8 3 82 0 0,52-12-314 0 0,1 0-1 0 0,0 2 1 0 0,1 0-1 0 0,0 2 1 0 0,-29 22-1 0 0,5 0 72 0 0,14-12-34 0 0,-36 36 1 0 0,33-21-8 0 0,1 1 1 0 0,2 2 0 0 0,-34 59-1 0 0,56-81 21 0 0,-14 35-1 0 0,3-5-32 0 0,17-39-30 0 0,1 1 0 0 0,1-1 0 0 0,-1 1 0 0 0,-1 17 0 0 0,5-26 0 0 0,0 0 0 0 0,0 0 0 0 0,0 1 0 0 0,0-1 0 0 0,2 5 0 0 0,0 10 0 0 0,-1-11 0 0 0,0 1 0 0 0,0-1 0 0 0,2 9 0 0 0,0-3 0 0 0,-1-7 0 0 0,0 0 0 0 0,1 0 0 0 0,-1-1 0 0 0,1 1 0 0 0,7 9 0 0 0,-1 0 0 0 0,-2-5 2 0 0,0-1 0 0 0,0 0-1 0 0,1 0 1 0 0,12 10 0 0 0,9 11 53 0 0,-21-22-50 0 0,0 0-1 0 0,0-1 1 0 0,1 0 0 0 0,14 10-1 0 0,43 19 48 0 0,-55-30-52 0 0,1 0 19 0 0,0-1 1 0 0,17 5-1 0 0,-18-7-20 0 0,0 0 0 0 0,0 2 0 0 0,-1-1 0 0 0,12 8 0 0 0,-9-5 1 0 0,1-1 0 0 0,0 0 0 0 0,0-1 0 0 0,22 5 0 0 0,5 2 0 0 0,24 4 64 0 0,23 7-64 0 0,-49-17 29 0 0,-1-2 1 0 0,1-1-1 0 0,51-4 0 0 0,-25 0 5 0 0,27-2 7 0 0,-28-3 7 0 0,40-7 40 0 0,-5-4-88 0 0,95-21 117 0 0,-127 21-99 0 0,11-2 39 0 0,27-8-57 0 0,-99 25 10 0 0,-2 1 4 0 0,0 0 1 0 0,0 0-1 0 0,0-1 0 0 0,-1 1 1 0 0,1-1-1 0 0,0 0 0 0 0,-1 0 0 0 0,4-3 1 0 0,-6 4 121 0 0,2 0-121 0 0,3-1 225 0 0,-28-2-3986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20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12872 0 0,'0'0'2769'0'0,"0"-2"-2292"0"0,0-7-38 0 0,0 7 1843 0 0,0 2-2188 0 0,0 0-1 0 0,0 0 0 0 0,0 1 1 0 0,0-1-1 0 0,1 0 0 0 0,-1 0 1 0 0,0 0-1 0 0,0 0 0 0 0,0 0 0 0 0,0 0 1 0 0,0 0-1 0 0,1 0 0 0 0,-1 0 1 0 0,0 0-1 0 0,0 0 0 0 0,0 0 1 0 0,0 0-1 0 0,0 0 0 0 0,1 0 1 0 0,-1 0-1 0 0,0 0 0 0 0,0 0 0 0 0,0 0 1 0 0,0 0-1 0 0,0 0 0 0 0,1 0 1 0 0,-1 0-1 0 0,0 0 0 0 0,0 0 1 0 0,0 0-1 0 0,0 0 0 0 0,0 0 1 0 0,0 0-1 0 0,1-1 0 0 0,-1 1 0 0 0,0 0 1 0 0,0 0-1 0 0,0 0 0 0 0,0 0 1 0 0,0 0-1 0 0,0 0 0 0 0,0 0 1 0 0,0-1-1 0 0,0 1 0 0 0,0 0 0 0 0,1 0 1 0 0,-1 0-1 0 0,0 0 0 0 0,0 0 1 0 0,0-1-1 0 0,0 1 0 0 0,0 0 1 0 0,0 0-1 0 0,0 0 0 0 0,0 0 1 0 0,0 0-1 0 0,0-1 0 0 0,0 1 0 0 0,0 0 1 0 0,4 7 2910 0 0,-2-3-4284 0 0,7 27 1374 0 0,1 9 201 0 0,-9-34-242 0 0,1-1 0 0 0,-1 1-1 0 0,1-1 1 0 0,3 7 0 0 0,-2-6-39 0 0,-1-1 0 0 0,0 0 0 0 0,2 11 0 0 0,13 39 226 0 0,13 59 552 0 0,-26-68-604 0 0,9 47 104 0 0,-11-82-316 0 0,-1 1 0 0 0,1 12 0 0 0,-2 19 179 0 0,-1-40-171 0 0,1 0-281 0 0,1 6-9017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21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22 336 9760 0 0,'0'0'744'0'0,"-1"-2"-518"0"0,-5-11-128 0 0,5 12 163 0 0,-8-22 1771 0 0,7 8-371 0 0,2 14-1458 0 0,1 0 0 0 0,-1-1 0 0 0,0 1 0 0 0,0 0 0 0 0,-1-1 0 0 0,1 1 0 0 0,0 0 0 0 0,0-1 0 0 0,-1-1-1 0 0,1 2-127 0 0,-1 1 0 0 0,1-1 0 0 0,0 0-1 0 0,0 1 1 0 0,0-1 0 0 0,0 0-1 0 0,0 0 1 0 0,0 1 0 0 0,0-1 0 0 0,0 0-1 0 0,0 0 1 0 0,1 1 0 0 0,-1-1-1 0 0,1-1 1 0 0,0-7 520 0 0,0 5-317 0 0,0 1 0 0 0,0 0 0 0 0,0 0 0 0 0,0 0 0 0 0,0 0 0 0 0,1 0-1 0 0,-1 0 1 0 0,1 0 0 0 0,0 1 0 0 0,0-1 0 0 0,0 1 0 0 0,0-1 0 0 0,4-3 0 0 0,3-3 330 0 0,1 1 0 0 0,12-10 0 0 0,-16 14-488 0 0,1 0 0 0 0,0 1-1 0 0,-1 0 1 0 0,1 0 0 0 0,0 0 0 0 0,15-3 0 0 0,22-10 420 0 0,-6 6-262 0 0,-31 7-224 0 0,0 1-1 0 0,0 0 1 0 0,1 0-1 0 0,-1 1 1 0 0,1 0-1 0 0,-1 0 1 0 0,10 1-1 0 0,47 2 223 0 0,78-7 1 0 0,-75 2-182 0 0,123-22 196 0 0,-83 8-275 0 0,-26 4 207 0 0,-45 6-155 0 0,1 1 0 0 0,40 0-1 0 0,-63 5-5 0 0,1 0 0 0 0,27-7 0 0 0,-29 5 25 0 0,1 0 0 0 0,24-1 0 0 0,1 1 64 0 0,-31 5-903 0 0,1 5-5205 0 0,-7-4 3706 0 0,8 5-6079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22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479 93 15984 0 0,'0'0'729'0'0,"-1"-1"-13"0"0,0 1-706 0 0,0 0 1 0 0,0 0-1 0 0,1-1 1 0 0,-1 1-1 0 0,0 0 0 0 0,0-1 1 0 0,1 1-1 0 0,-1-1 1 0 0,0 1-1 0 0,0-1 1 0 0,1 1-1 0 0,-1-1 1 0 0,1 1-1 0 0,-1-1 1 0 0,0 0-1 0 0,1 1 0 0 0,0-1 1 0 0,-1 0-1 0 0,1 1 1 0 0,-1-1-1 0 0,1 0 1 0 0,0 0-1 0 0,-1 0 1 0 0,1 1-1 0 0,0-2 0 0 0,-1-1 37 0 0,-5-6 319 0 0,-1 1 0 0 0,1 0-1 0 0,-1 0 1 0 0,-12-9-1 0 0,14 14-234 0 0,0 0-1 0 0,-1 0 1 0 0,0 1-1 0 0,1 0 1 0 0,-1 0-1 0 0,0 0 1 0 0,-7-1-1 0 0,6 2 84 0 0,-1 0 0 0 0,1 0 0 0 0,-1 1 0 0 0,1-1 1 0 0,-1 2-1 0 0,1-1 0 0 0,-1 1 0 0 0,1 0 0 0 0,-10 3 0 0 0,-2 2 187 0 0,0 1 0 0 0,-19 11 0 0 0,35-17-373 0 0,-4 4 109 0 0,-1-1 0 0 0,1 1 0 0 0,-10 9 0 0 0,-8 4 203 0 0,20-14-230 0 0,0 0 1 0 0,0 0-1 0 0,0 0 0 0 0,-5 7 0 0 0,-13 11 331 0 0,19-19-400 0 0,1 1 0 0 0,0-1 0 0 0,1 0 0 0 0,-1 1 0 0 0,1-1 0 0 0,-1 1 0 0 0,1 0 0 0 0,-2 4 0 0 0,-5 8 14 0 0,2-2-7 0 0,0 0 0 0 0,0 0 0 0 0,1 0 0 0 0,1 1 0 0 0,1 0 0 0 0,0 0 0 0 0,1 0 0 0 0,-2 18 0 0 0,4-16-23 0 0,1 0 0 0 0,0 0 0 0 0,2 0 0 0 0,5 27 1 0 0,-4-28-9 0 0,1-1 0 0 0,0 0 0 0 0,1-1 0 0 0,1 1 0 0 0,1-1 1 0 0,0 0-1 0 0,0 0 0 0 0,2-1 0 0 0,0 0 0 0 0,0-1 0 0 0,1 0 1 0 0,0 0-1 0 0,1-1 0 0 0,1 0 0 0 0,0-1 0 0 0,21 14 1 0 0,-27-21-172 0 0,-1-1 1 0 0,1 1-1 0 0,0-1 1 0 0,0 0-1 0 0,0-1 1 0 0,0 0 0 0 0,0 0-1 0 0,0 0 1 0 0,0 0-1 0 0,1-1 1 0 0,-1 0 0 0 0,0-1-1 0 0,0 1 1 0 0,0-1-1 0 0,10-3 1 0 0,5-3-1090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23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1 145 12440 0 0,'0'0'565'0'0,"1"-1"-5"0"0,20-32 626 0 0,-10 15 20 0 0,1-1-1 0 0,9-23 0 0 0,-13 27 1029 0 0,-7 17-1746 0 0,14 28 855 0 0,-9-18-1051 0 0,0 1 0 0 0,-1-1-1 0 0,6 23 1 0 0,-10-30-258 0 0,1 6 46 0 0,0-1 0 0 0,1 1 0 0 0,1-1-1 0 0,-1 1 1 0 0,1-1 0 0 0,1-1 0 0 0,7 13-1 0 0,-8-15-60 0 0,0 0 0 0 0,0 1 1 0 0,-1-1-1 0 0,5 16 0 0 0,4 10-3 0 0,-2-13-1 0 0,-5-11 1 0 0,0 1 1 0 0,5 16-1 0 0,-5-10-16 0 0,-3-14 0 0 0,0 1 0 0 0,-2 8 0 0 0,-4-5 15 0 0,4-5 906 0 0,-1-1-897 0 0,1 0-1 0 0,-1 0 1 0 0,1-1-1 0 0,-1 1 0 0 0,1 0 1 0 0,-1-1-1 0 0,1 1 1 0 0,-1 0-1 0 0,1-1 1 0 0,-1 1-1 0 0,1 0 1 0 0,0-1-1 0 0,-1 1 1 0 0,1-1-1 0 0,0 1 0 0 0,-1-1 1 0 0,1 1-1 0 0,0-1 1 0 0,0 1-1 0 0,0-1 1 0 0,-1 1-1 0 0,1-1 1 0 0,0 1-1 0 0,0-1 1 0 0,0 1-1 0 0,0-1 0 0 0,0 1 1 0 0,0-1-1 0 0,0 1 1 0 0,0-1-1 0 0,0 0 1 0 0,0 1-1 0 0,0-1 1 0 0,1 0-1 0 0,2-25-267 0 0,-2 23 267 0 0,12-42-110 0 0,-9 34 93 0 0,-1-1 0 0 0,3-12 0 0 0,-2 9 48 0 0,0 0 0 0 0,1 0-1 0 0,13-27 1 0 0,-14 33-34 0 0,9-16-15 0 0,20-29 0 0 0,-32 53-5 0 0,5-8 0 0 0,0 1 0 0 0,0 0 0 0 0,1 1 0 0 0,-1 0 0 0 0,2 0 0 0 0,-1 0 0 0 0,1 1 0 0 0,0 0 0 0 0,0 0 0 0 0,1 1 0 0 0,0 0 0 0 0,15-6 0 0 0,-21 10 0 0 0,1 0 0 0 0,-1 1 0 0 0,1-1 0 0 0,0 1 0 0 0,-1 0 0 0 0,1 0 0 0 0,0 0 0 0 0,-1 0 0 0 0,1 0 0 0 0,-1 1 0 0 0,1 0 0 0 0,0 0 0 0 0,-1 0 0 0 0,1 0 0 0 0,-1 0 0 0 0,0 1 0 0 0,1-1 0 0 0,-1 1 0 0 0,0 0 0 0 0,0 0 0 0 0,0 0 0 0 0,0 1 0 0 0,4 4 0 0 0,-6-7 1 0 0,35 37-50 0 0,-32-32 11 0 0,-1 0 1 0 0,1 0-1 0 0,-1 0 0 0 0,-1 0 1 0 0,1 0-1 0 0,2 9 0 0 0,10 24-96 0 0,-10-27 136 0 0,0 0-1 0 0,-1 1 1 0 0,3 13-1 0 0,11 46 54 0 0,-6-24-35 0 0,-9-39 1 0 0,-1 0 0 0 0,1 0-1 0 0,7 11 1 0 0,3 12 13 0 0,-5-17-32 0 0,6 6-17 0 0,-13-19-257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23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6 11056 0 0,'0'0'9149'0'0,"-3"-3"-9045"0"0,3 3-57 0 0,0 0 0 0 0,0 0 0 0 0,0 0 0 0 0,0 0 0 0 0,0 0-1 0 0,0 0 1 0 0,1 0 0 0 0,-1 0 0 0 0,0 0 0 0 0,0 0 0 0 0,0 0 0 0 0,0 0 0 0 0,0 0 0 0 0,0 0 0 0 0,0 0 0 0 0,0 0 0 0 0,0 0 0 0 0,0 0 0 0 0,0 0 0 0 0,0 0 0 0 0,0 0 0 0 0,0 0 0 0 0,0 0 0 0 0,0 0 0 0 0,0 0 0 0 0,0 0 0 0 0,0 0 0 0 0,0 0-1 0 0,0 0 1 0 0,0-1 0 0 0,0 1 0 0 0,0 0 0 0 0,0 0 0 0 0,0 0 0 0 0,0 0 0 0 0,0 0 0 0 0,0 0 0 0 0,0 0 0 0 0,0 0 0 0 0,0 0 0 0 0,0 0 0 0 0,0 0 0 0 0,0 0 0 0 0,0 0 0 0 0,0 0 0 0 0,0 0 0 0 0,0 0 0 0 0,0 0 0 0 0,0-1 0 0 0,0 1 0 0 0,0 0 0 0 0,0 0-1 0 0,0 0 1 0 0,0 0 0 0 0,0 0 0 0 0,0 0 0 0 0,0 0 0 0 0,0 0 0 0 0,0 0 0 0 0,0 0 0 0 0,0 0 0 0 0,0 0 0 0 0,0 0 0 0 0,4 0 81 0 0,1 1 1 0 0,-1 0-1 0 0,1 0 1 0 0,-1 0-1 0 0,1 0 0 0 0,-1 1 1 0 0,0 0-1 0 0,1 0 1 0 0,-1 0-1 0 0,0 0 0 0 0,0 1 1 0 0,-1-1-1 0 0,1 1 1 0 0,0 0-1 0 0,5 7 1 0 0,5 1 216 0 0,7 8 28 0 0,8 14-132 0 0,-21-25-194 0 0,-1 0 1 0 0,0 0 0 0 0,9 14 0 0 0,22 36 160 0 0,-20-33-84 0 0,18 35 0 0 0,-23-33-86 0 0,13 23 240 0 0,-3 0 0 0 0,24 77 0 0 0,-46-124-253 0 0,5 15 110 0 0,-2-1-1 0 0,0 1 0 0 0,-1 0 0 0 0,2 34 0 0 0,-5-29 47 0 0,-1 0 0 0 0,-2 0 0 0 0,0 0 0 0 0,-1 0 0 0 0,-1-1 0 0 0,-1 1 0 0 0,-13 31 0 0 0,14-42-84 0 0,-1 1 0 0 0,0-1 0 0 0,-1 0 0 0 0,-1 0 0 0 0,0-1-1 0 0,0 0 1 0 0,-1 0 0 0 0,-17 15 0 0 0,15-16-28 0 0,6-5-52 0 0,-1 1 0 0 0,0-1 1 0 0,-1 0-1 0 0,1-1 0 0 0,-1 1 0 0 0,-12 5 0 0 0,-16-2-2075 0 0,-7 0-8289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57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29 1840 0 0,'-10'8'160'0'0,"7"-8"-160"0"0,-2 3 0 0 0,-4 2 0 0 0</inkml:trace>
  <inkml:trace contextRef="#ctx0" brushRef="#br0" timeOffset="1">6 18 4144 0 0,'0'0'8309'0'0,"-5"-17"-3960"0"0,6 46 3722 0 0,1 10-6031 0 0,3 62-2522 0 0,-6-60 643 0 0,0-21-78 0 0,1 0 1 0 0,1 0 0 0 0,5 34 0 0 0,3-10-107 0 0,7 31 337 0 0,-13-66-574 0 0,-1 0-1 0 0,2-1 1 0 0,-1 0 0 0 0,1 0 0 0 0,1 0 0 0 0,6 10 0 0 0,1-6-5928 0 0,1-4-2069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28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96 12440 0 0,'0'0'957'0'0,"-1"-1"-478"0"0,0-1-230 0 0,1-1 0 0 0,-1 1 1 0 0,0 0-1 0 0,1 0 1 0 0,-1 0-1 0 0,1 0 0 0 0,0 0 1 0 0,0-1-1 0 0,0-1 1 0 0,-3-17 1427 0 0,3 18-1577 0 0,-1 0 0 0 0,1 0-1 0 0,-1 0 1 0 0,1 0-1 0 0,0 0 1 0 0,0 0 0 0 0,1-6-1 0 0,0 0 248 0 0,-1 8 468 0 0,0-8 4210 0 0,47 207-4459 0 0,-39-150-263 0 0,-3 1 1 0 0,0 70-1 0 0,0-49-139 0 0,0-18-20 0 0,2 42 106 0 0,0 18-236 0 0,-1 1 2 0 0,-1-65 160 0 0,-5-46-187 0 0,0 0 1 0 0,0-1-1 0 0,0 1 0 0 0,0 0 0 0 0,0 0 1 0 0,1 0-1 0 0,-1 0 0 0 0,0 0 1 0 0,1 0-1 0 0,1 2 0 0 0,-1 2-39 0 0,-1 2 67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28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41 134 22431 0 0,'-5'8'242'0'0,"4"-6"-130"0"0,0 0 0 0 0,0-1 1 0 0,0 1-1 0 0,0 0 0 0 0,-1-1 1 0 0,1 1-1 0 0,-1-1 0 0 0,1 1 1 0 0,-1-1-1 0 0,1 0 0 0 0,-1 0 1 0 0,0 0-1 0 0,0 0 0 0 0,1 0 1 0 0,-1 0-1 0 0,0 0 0 0 0,0 0 1 0 0,0-1-1 0 0,-3 1 0 0 0,3 0 1023 0 0,9-2-1125 0 0,-1 0 1 0 0,0 0-1 0 0,0-1 1 0 0,10-4-1 0 0,-3 2-137 0 0,19-8-377 0 0,-24 8 596 0 0,0 1-1 0 0,0 0 1 0 0,1 0-1 0 0,-1 1 0 0 0,1 0 1 0 0,14-1-1 0 0,81-3 252 0 0,-1 1-48 0 0,115-3 87 0 0,102-46 666 0 0,-256 39-1049 0 0,-28 6 3 0 0,1 1-1 0 0,-1 2 0 0 0,59-3 0 0 0,-94 9-36 0 0,-1 0 0 0 0,0 0 1 0 0,1 0-1 0 0,-1 0 0 0 0,0 0 0 0 0,1-1 0 0 0,-1 1 0 0 0,1 0 1 0 0,-1 0-1 0 0,0 1 0 0 0,1-1 0 0 0,-1 0 0 0 0,0 0 0 0 0,1 0 0 0 0,-1 0 1 0 0,1 0-1 0 0,-1 0 0 0 0,0 0 0 0 0,1 1 0 0 0,-1-1 0 0 0,0 0 0 0 0,1 0 1 0 0,-1 0-1 0 0,0 1 0 0 0,0-1 0 0 0,1 0 0 0 0,-1 0 0 0 0,0 1 1 0 0,0-1-1 0 0,1 0 0 0 0,-1 1 0 0 0,0-1 0 0 0,0 0 0 0 0,0 1 0 0 0,1-1 1 0 0,-1 0-1 0 0,0 1 0 0 0,0-1 0 0 0,0 0 0 0 0,0 1 0 0 0,0-1 1 0 0,0 1-1 0 0,0-1 0 0 0,0 0 0 0 0,0 1 0 0 0,0-1 0 0 0,0 1 0 0 0,0-1 1 0 0,0 0-1 0 0,0 1 0 0 0,0-1 0 0 0,0 0 0 0 0,-1 1 0 0 0,1-1 0 0 0,0 0 1 0 0,0 1-1 0 0,-1 0 0 0 0,0 12-1724 0 0,5-4 175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29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599 35 19263 0 0,'-8'-1'940'0'0,"0"-1"-536"0"0,-1-1 0 0 0,-14-6 0 0 0,16 6-164 0 0,0 0 1 0 0,-1 0 0 0 0,1 1-1 0 0,-11-2 1 0 0,6 2-74 0 0,0 1 1 0 0,0 0-1 0 0,0 1 1 0 0,0 0-1 0 0,0 1 1 0 0,0 0-1 0 0,0 1 1 0 0,0 1-1 0 0,0 0 1 0 0,1 0-1 0 0,-1 1 1 0 0,1 1-1 0 0,0 0 1 0 0,0 0-1 0 0,-19 14 1 0 0,6-1-91 0 0,1 2 0 0 0,1 1 0 0 0,1 1 1 0 0,0 0-1 0 0,2 2 0 0 0,0 0 0 0 0,2 1 0 0 0,-15 28 1 0 0,16-21 64 0 0,1 0 0 0 0,2 1 0 0 0,1 0 1 0 0,1 1-1 0 0,2 1 0 0 0,-7 55 1 0 0,11-50-40 0 0,3 0 1 0 0,1 0-1 0 0,5 42 1 0 0,-1-53 43 0 0,2-1 0 0 0,0 1 1 0 0,2-1-1 0 0,21 53 0 0 0,-15-52-250 0 0,3-1 0 0 0,22 33 0 0 0,-25-43 143 0 0,44 64 96 0 0,-54-78-269 0 0,1 1 0 0 0,0-1 1 0 0,1 0-1 0 0,-1-1 0 0 0,1 1 0 0 0,-1-1 1 0 0,1 0-1 0 0,7 4 0 0 0,-8-6-388 0 0,-1 1 0 0 0,1-1 0 0 0,-1 0 0 0 0,1 0 0 0 0,0 0 0 0 0,0 0 0 0 0,7 0 0 0 0,5-4-7794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0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13360 0 0,'0'0'6358'0'0,"1"1"-5846"0"0,1 1-442 0 0,-1 0 1 0 0,0-1-1 0 0,0 1 0 0 0,0 0 1 0 0,0 0-1 0 0,0-1 0 0 0,-1 1 0 0 0,1 0 1 0 0,0 0-1 0 0,-1 0 0 0 0,1 0 1 0 0,-1 4-1 0 0,6 16 240 0 0,20 64 667 0 0,-19-61-632 0 0,6 30 0 0 0,-7-25-107 0 0,12 91 570 0 0,-9-57-425 0 0,-4 2-1 0 0,-4-45-296 0 0,6 37-1 0 0,-4-45-17 0 0,-1-1-1 0 0,-1 1 0 0 0,1 12 1 0 0,-2-20 9 0 0,1-1 1 0 0,0 0 0 0 0,0 1-1 0 0,0-1 1 0 0,0 1-1 0 0,3 4 1 0 0,-3-5-170 0 0,1 1-1 0 0,0-1 1 0 0,-1 1-1 0 0,0 0 1 0 0,0 0-1 0 0,0 6 1 0 0,-10-45 26 0 0,6 4 297 0 0,2-1 0 0 0,1 1 0 0 0,6-54 0 0 0,0 15-641 0 0,-3 47 266 0 0,1 1 0 0 0,0-1 0 0 0,10-24 1 0 0,2-14 1067 0 0,-13 51-656 0 0,0 0-1 0 0,0-1 1 0 0,5-8-1 0 0,6-14-204 0 0,-13 29-133 0 0,0 0 0 0 0,1 1 1 0 0,0-1-1 0 0,-1 1 0 0 0,1-1 0 0 0,0 1 0 0 0,0 0 0 0 0,3-3 0 0 0,10-12-1130 0 0,-12 15 1040 0 0,5-1 141 0 0,5-1 19 0 0,-1 4 0 0 0,-9 2 0 0 0,0-1 0 0 0,0 1 0 0 0,0 0 0 0 0,0 0 0 0 0,-1 0 0 0 0,1 0 0 0 0,0 0 0 0 0,-1 0 0 0 0,0 1 0 0 0,0-1 0 0 0,1 1 0 0 0,-1 0 0 0 0,2 3 0 0 0,2 5 0 0 0,-1 0 0 0 0,6 16 0 0 0,0 0 0 0 0,-5-10 0 0 0,0 1 0 0 0,-2-1 0 0 0,5 28 0 0 0,0 2 0 0 0,4 37 32 0 0,-1-41 337 0 0,21 89 182 0 0,-28-114-551 0 0,0-1 0 0 0,1 0 0 0 0,1-1 0 0 0,15 27 0 0 0,0-1-160 0 0,-12-25-1089 0 0,-4-10-2086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1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394 0 7832 0 0,'0'0'7650'0'0,"-2"8"1298"0"0,-8 35-8771 0 0,7-33-128 0 0,0 0 1 0 0,-7 17-1 0 0,-6 17 37 0 0,2-5-5 0 0,9-28-26 0 0,1 1-1 0 0,-2 11 1 0 0,0 14 60 0 0,4-22-28 0 0,-9 30-1 0 0,-2-4 15 0 0,-22 71 210 0 0,-2-9 107 0 0,18-55-248 0 0,-101 236 527 0 0,77-187-419 0 0,17-31-132 0 0,25-63-161 0 0,0-1 1 0 0,-1 1-1 0 0,1 0 0 0 0,0-1 1 0 0,1 1-1 0 0,-1 0 1 0 0,0 0-1 0 0,1-1 0 0 0,-1 5 1 0 0,1-6-145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1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76 17015 0 0,'0'0'1840'0'0,"1"-10"2168"0"0,0 8-3960 0 0,1 0 0 0 0,-1 0-1 0 0,1 0 1 0 0,0 0-1 0 0,0 0 1 0 0,0 1 0 0 0,0-1-1 0 0,0 1 1 0 0,0-1-1 0 0,0 1 1 0 0,3-2 0 0 0,13-9-92 0 0,-13 8 3 0 0,1 0-1 0 0,-1 1 1 0 0,1 0 0 0 0,0 0-1 0 0,0 0 1 0 0,1 1-1 0 0,-1 0 1 0 0,0 0-1 0 0,1 0 1 0 0,-1 1 0 0 0,1 0-1 0 0,8 0 1 0 0,-12 1-2 0 0,0 0 0 0 0,0 0 1 0 0,0 1-1 0 0,0-1 0 0 0,0 1 1 0 0,0 0-1 0 0,1-1 0 0 0,-2 2 1 0 0,1-1-1 0 0,0 0 0 0 0,0 0 1 0 0,0 1-1 0 0,-1 0 0 0 0,1-1 1 0 0,0 1-1 0 0,-1 0 0 0 0,0 0 1 0 0,1 1-1 0 0,-1-1 0 0 0,0 0 1 0 0,0 1-1 0 0,0-1 0 0 0,-1 1 1 0 0,1 0-1 0 0,-1-1 0 0 0,1 1 1 0 0,-1 0-1 0 0,0 0 0 0 0,0 0 1 0 0,0 0-1 0 0,0 0 0 0 0,-1 0 1 0 0,1 0-1 0 0,-1 4 0 0 0,1 1 29 0 0,-2-1-1 0 0,1 1 1 0 0,-1-1-1 0 0,0 0 1 0 0,0 0-1 0 0,-1 1 1 0 0,-2 6-1 0 0,-4 8 112 0 0,-2 0 0 0 0,0-1 0 0 0,-1 0 0 0 0,-25 35-1 0 0,19-33 314 0 0,-2 0 1 0 0,-1-1-1 0 0,0-1 0 0 0,-2 0 0 0 0,0-2 0 0 0,-27 18 0 0 0,30-28-103 0 0,16-9-228 0 0,1 1 0 0 0,0 0 0 0 0,-1 0 0 0 0,1 0 0 0 0,0 1 0 0 0,0-1 0 0 0,0 1 0 0 0,0-1 0 0 0,-3 4 0 0 0,2-6 2 0 0,1 0 0 0 0,0 1-1 0 0,0-1 1 0 0,0 0 0 0 0,0 0-1 0 0,1 0 1 0 0,-3-1 0 0 0,3 1-81 0 0,1 0 0 0 0,0 0 1 0 0,-1 0-1 0 0,1 0 1 0 0,0 0-1 0 0,-1 0 1 0 0,1 0-1 0 0,0 0 1 0 0,0 0-1 0 0,0 0 1 0 0,0 0-1 0 0,0 0 0 0 0,0 0 1 0 0,0 0-1 0 0,1 0 1 0 0,-1 1-1 0 0,0-1 1 0 0,0 0-1 0 0,1 0 1 0 0,-1 0-1 0 0,0 0 1 0 0,1 0-1 0 0,0-1 0 0 0,3-9-10 0 0,-4 9 2 0 0,1 0 1 0 0,0 0 0 0 0,0 0-1 0 0,0 0 1 0 0,0 0 0 0 0,0 0-1 0 0,0 0 1 0 0,0 0 0 0 0,1 1 0 0 0,-1-1-1 0 0,2-1 1 0 0,21-18-58 0 0,-19 16 68 0 0,-1 3-3 0 0,-1-1-1 0 0,1 1 1 0 0,-1 0 0 0 0,1 0-1 0 0,-1 1 1 0 0,1-1-1 0 0,0 1 1 0 0,6-2-1 0 0,35-4 36 0 0,-25 4 62 0 0,-16 3-88 0 0,0 0-1 0 0,-1 1 1 0 0,1-1-1 0 0,-1 1 1 0 0,1-1-1 0 0,0 1 1 0 0,-1 0-1 0 0,0 0 1 0 0,1 1-1 0 0,-1-1 1 0 0,0 1-1 0 0,1-1 1 0 0,-1 1-1 0 0,5 4 1 0 0,14 6-99 0 0,-16-8 55 0 0,1-1 1 0 0,-1 1 0 0 0,-1 0-1 0 0,8 6 1 0 0,-7-5 68 0 0,-1 0 1 0 0,1-1 0 0 0,0 0-1 0 0,9 4 1 0 0,6 1 40 0 0,-10-3-73 0 0,0-1-1 0 0,1 0 1 0 0,19 4-1 0 0,-13-8-19 0 0,-15-1 0 0 0,-1 0 0 0 0,0 0 0 0 0,0 1-1 0 0,0-1 1 0 0,0 0 0 0 0,0 1-1 0 0,0-1 1 0 0,4 2 0 0 0,-3-1-30 0 0,-1 0 1 0 0,0-1 0 0 0,1 1-1 0 0,-1-1 1 0 0,1 1 0 0 0,-1-1-1 0 0,1 0 1 0 0,-1 0 0 0 0,1 0-1 0 0,-1 0 1 0 0,1 0 0 0 0,-1-1-1 0 0,0 1 1 0 0,1-1 0 0 0,3-1-1 0 0,-2 0-413 0 0,0 1 1 0 0,0-1-1 0 0,-1 0 0 0 0,1 0 0 0 0,-1-1 0 0 0,1 1 0 0 0,-1-1 0 0 0,5-4 0 0 0,0-4-7338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2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44 118 6448 0 0,'0'0'498'0'0,"-2"-1"-327"0"0,-13-4 531 0 0,-2-7 5003 0 0,16 11-5263 0 0,0 0 1 0 0,0 0-1 0 0,0-1 0 0 0,0 1 1 0 0,1 0-1 0 0,-1 0 0 0 0,0-1 1 0 0,1 1-1 0 0,-1-1 0 0 0,1 1 1 0 0,-1 0-1 0 0,1-3 0 0 0,0-14 341 0 0,0 15-796 0 0,1-1 0 0 0,-1 1 0 0 0,1 0 0 0 0,0 0 1 0 0,1 0-1 0 0,-1 0 0 0 0,0 0 0 0 0,1 0 0 0 0,0 0 0 0 0,0 0 1 0 0,0 1-1 0 0,0-1 0 0 0,0 1 0 0 0,0-1 0 0 0,0 1 0 0 0,1 0 1 0 0,-1 0-1 0 0,1 0 0 0 0,0 0 0 0 0,0 0 0 0 0,0 0 0 0 0,0 1 1 0 0,5-2-1 0 0,-6 3 35 0 0,1 0 0 0 0,-1 0 1 0 0,0 1-1 0 0,0-1 0 0 0,1 1 0 0 0,-1-1 1 0 0,0 1-1 0 0,0 0 0 0 0,0 0 0 0 0,0 0 1 0 0,0 0-1 0 0,0 1 0 0 0,2 1 0 0 0,4 1 101 0 0,-4 0-67 0 0,1 0-1 0 0,-1 0 0 0 0,-1 0 1 0 0,1 0-1 0 0,-1 0 1 0 0,1 1-1 0 0,-1 0 0 0 0,0-1 1 0 0,2 8-1 0 0,4 4 79 0 0,24 42 702 0 0,28 74-1 0 0,-23-46-466 0 0,11 36 303 0 0,-11-38-52 0 0,46 150 0 0 0,-65-141-182 0 0,-16-75-328 0 0,0 10 100 0 0,-1 1 0 0 0,-1 0 0 0 0,-1-1 0 0 0,-2 1 0 0 0,-6 30 0 0 0,-14 45 222 0 0,14-77-357 0 0,6-21-74 0 0,1-1 0 0 0,-1 0 0 0 0,1 0 0 0 0,-1 7 0 0 0,2-6-6 0 0,-1 0 11 0 0,0-1 1 0 0,1 0 0 0 0,-1 0 0 0 0,-1 0 0 0 0,1 0 0 0 0,-1 0 0 0 0,-4 9 0 0 0,5-12-86 0 0</inkml:trace>
  <inkml:trace contextRef="#ctx0" brushRef="#br0" timeOffset="1">1106 676 20303 0 0,'-6'0'2227'0'0,"14"1"-1852"0"0,14 1-486 0 0,2-3 260 0 0,-17 1-79 0 0,0-1 0 0 0,0 1 0 0 0,0 1 0 0 0,0-1 0 0 0,0 1 0 0 0,11 3 0 0 0,4 2 340 0 0,34 5-1 0 0,13 3 452 0 0,-56-11-548 0 0,25 3 0 0 0,0 0 2 0 0,71 12 108 0 0,-52-10-213 0 0,-35-4-153 0 0,1-1 0 0 0,0-1 0 0 0,0-2-1 0 0,41-3 1 0 0,-51 2-33 0 0,-9 1-59 0 0,-1-1 0 0 0,1 1 0 0 0,0-1 0 0 0,-1 1 0 0 0,0-1 0 0 0,1 0 0 0 0,-1 0 0 0 0,1 0 0 0 0,4-4 0 0 0,-8 5 1 0 0,1 0 1 0 0,-1 0-1 0 0,0 0 1 0 0,1 0-1 0 0,-1 0 1 0 0,0 0-1 0 0,0-1 1 0 0,1 1-1 0 0,-1 0 1 0 0,0 0 0 0 0,1 0-1 0 0,-1-1 1 0 0,0 1-1 0 0,0 0 1 0 0,0 0-1 0 0,1-1 1 0 0,-1 1-1 0 0,0 0 1 0 0,0 0 0 0 0,0-1-1 0 0,0 1 1 0 0,1 0-1 0 0,-1-1 1 0 0,0 1-1 0 0,0 0 1 0 0,0-1-1 0 0,0 1 1 0 0,0 0 0 0 0,0-1-1 0 0,0 1 1 0 0,0 0-1 0 0,0-1 1 0 0,0 1-1 0 0,0 0 1 0 0,0-1-1 0 0,0 1 1 0 0,0 0-1 0 0,-1-1 1 0 0,1 0-57 0 0,0 1 0 0 0,0-1 1 0 0,0 0-1 0 0,0 1 0 0 0,-1-1 0 0 0,1 1 0 0 0,0-1 1 0 0,0 0-1 0 0,0 1 0 0 0,0-1 0 0 0,0 1 0 0 0,1-1 1 0 0,-1 0-1 0 0,0 1 0 0 0,0-1 0 0 0,0 1 1 0 0,0-1-1 0 0,1 0 0 0 0,6-9-2559 0 0,-6 0-5120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3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1 19439 0 0,'10'9'551'0'0,"-15"-5"392"0"0,-9 1-493 0 0,13-4-437 0 0,0 0 0 0 0,0 0 0 0 0,-1-1 0 0 0,1 1 0 0 0,0-1 0 0 0,0 1-1 0 0,-1-1 1 0 0,1 0 0 0 0,-1 1 0 0 0,1-1 0 0 0,0 0 0 0 0,-1 0 0 0 0,1 0-1 0 0,-1 0 1 0 0,1 0 0 0 0,0 0 0 0 0,-1 0 0 0 0,-1-1 0 0 0,0 0 97 0 0,1 1 255 0 0,0 0-199 0 0,-7 0-72 0 0,9 0-72 0 0,0 0 0 0 0,0 0 0 0 0,-1 0 0 0 0,1 0 0 0 0,0 0 0 0 0,0 0 0 0 0,0 0 0 0 0,-1 0 0 0 0,1 0 0 0 0,0 0 0 0 0,0 0 0 0 0,-1 0 0 0 0,1 0 0 0 0,0 0 0 0 0,0 0 0 0 0,-1 0 0 0 0,1 0 0 0 0,0 0 0 0 0,0 1 0 0 0,0-1 0 0 0,-1 0 0 0 0,1 0 0 0 0,0 0 0 0 0,0 0 0 0 0,0 0 0 0 0,-1 1 0 0 0,1-1 0 0 0,0 0 0 0 0,0 0 0 0 0,0 0 0 0 0,0 0 0 0 0,0 1 0 0 0,-1-1 0 0 0,1 0 0 0 0,0 0 0 0 0,0 1 0 0 0,0-1 0 0 0,0 0 0 0 0,0 0 0 0 0,0 0 0 0 0,0 1 0 0 0,0-1 0 0 0,0 0 0 0 0,0 0-1 0 0,0 1 1 0 0,5 10 1038 0 0,-1-3-1120 0 0,-3-5 94 0 0,2 10 196 0 0,7 21-1 0 0,-8-27-143 0 0,-1-1 1 0 0,1 1-1 0 0,-1-1 0 0 0,0 11 0 0 0,0-10-4 0 0,0 0 1 0 0,0 0-1 0 0,3 11 0 0 0,3 2 65 0 0,-2-4 37 0 0,0-1 1 0 0,5 28-1 0 0,3 24 136 0 0,3 15-152 0 0,-10-34-36 0 0,19 70 0 0 0,-22-103-111 0 0,0 1 1 0 0,2 21-1 0 0,3 20-37 0 0,-1-26-35 0 0,10 52-480 0 0,0-10-2749 0 0,-12-53-1588 0 0,-1 3-3049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3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408 111 23551 0 0,'0'3'539'0'0,"0"1"-403"0"0,0 1 1 0 0,0-1-1 0 0,1 1 0 0 0,0-1 1 0 0,0 0-1 0 0,0 1 0 0 0,1-1 1 0 0,-1 0-1 0 0,1 0 0 0 0,0 0 1 0 0,0 0-1 0 0,0 0 0 0 0,1 0 1 0 0,2 3-1 0 0,16 17-136 0 0,-10-11 0 0 0,1 1 0 0 0,-2 0 0 0 0,0 0 0 0 0,9 17 0 0 0,-3 4 78 0 0,-1 0-1 0 0,-2 1 0 0 0,-1 0 1 0 0,-2 1-1 0 0,7 53 0 0 0,-8-31 149 0 0,3 22 36 0 0,-7-9 96 0 0,3 70 388 0 0,-8-121-741 0 0,0-5-148 0 0,0 0-1 0 0,5 29 1 0 0,-5-41 44 0 0,0 0 0 0 0,0 0 0 0 0,0 0 1 0 0,0 0-1 0 0,0-1 0 0 0,-2 8 0 0 0,-1 9-825 0 0,3-19-127 0 0</inkml:trace>
  <inkml:trace contextRef="#ctx0" brushRef="#br0" timeOffset="1">22 53 22663 0 0,'-7'12'1036'0'0,"4"-9"-18"0"0,-8-5-591 0 0,10 0-489 0 0,2 1 86 0 0,-1-1-47 0 0,0 0 0 0 0,0 0 1 0 0,1 0-1 0 0,-1 0 0 0 0,0 0 0 0 0,1 0 1 0 0,-1 0-1 0 0,1 0 0 0 0,0 1 0 0 0,0-1 1 0 0,0 0-1 0 0,0 0 0 0 0,0 1 0 0 0,0-1 1 0 0,0 0-1 0 0,1 1 0 0 0,-1-1 0 0 0,0 1 1 0 0,1 0-1 0 0,-1-1 0 0 0,1 1 0 0 0,0 0 1 0 0,-1 0-1 0 0,1 0 0 0 0,0 0 0 0 0,2-1 1 0 0,5-1-38 0 0,-1 0 1 0 0,1 1-1 0 0,0 0 1 0 0,13-1-1 0 0,-18 2 65 0 0,36-2 367 0 0,1 1 0 0 0,72 7 0 0 0,44-1 624 0 0,99 2-612 0 0,-136-1-406 0 0,113 4-2713 0 0,-193-9 1364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4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1 10592 0 0,'-38'28'1653'0'0,"25"-20"424"0"0,2 1 0 0 0,-1 1 0 0 0,1-1 0 0 0,-10 12 0 0 0,8-3-1578 0 0,1 0-1 0 0,0 1 1 0 0,-18 40 0 0 0,28-56-494 0 0,0 3 17 0 0,0 0 1 0 0,0 0-1 0 0,0 0 1 0 0,1 0-1 0 0,0 0 1 0 0,0 1-1 0 0,1 6 1 0 0,-3 17 54 0 0,-3 2 134 0 0,-2 48 0 0 0,-1 24 458 0 0,4-58-159 0 0,2 71 1 0 0,4-47-134 0 0,-2-36-145 0 0,6 48-1 0 0,-1-52-147 0 0,2 1-1 0 0,10 33 1 0 0,-6-35-89 0 0,34 91 94 0 0,-38-107-180 0 0,0 0-1 0 0,1-1 1 0 0,1 1-1 0 0,0-1 1 0 0,1-1-1 0 0,16 18 1 0 0,-17-21-91 0 0,1-1 1 0 0,0 0-1 0 0,0-1 1 0 0,13 8-1 0 0,11-1-2254 0 0,-28-12 994 0 0,0 1-1 0 0,0-1 0 0 0,1-1 1 0 0,7 1-1 0 0,11-1-5886 0 0</inkml:trace>
  <inkml:trace contextRef="#ctx0" brushRef="#br0" timeOffset="1">614 354 3224 0 0,'-2'-1'240'0'0,"1"0"-218"0"0,0 0 0 0 0,0-1 0 0 0,0 1 0 0 0,0 0 0 0 0,0-1 0 0 0,0 1 1 0 0,0 0-1 0 0,1-1 0 0 0,-2-1 0 0 0,-7-31 5695 0 0,4 15-747 0 0,-1-22 1142 0 0,4 30-4346 0 0,2 32-1046 0 0,3 373 1665 0 0,1-367-2509 0 0,-4-27 123 0 0,0 0-1 0 0,0 0 0 0 0,0 1 1 0 0,0-1-1 0 0,0 0 1 0 0,0 0-1 0 0,0 0 0 0 0,0 1 1 0 0,0-1-1 0 0,0 0 1 0 0,0 0-1 0 0,0 1 0 0 0,0-1 1 0 0,0 0-1 0 0,0 0 1 0 0,0 0-1 0 0,1 1 0 0 0,-1-1 1 0 0,0 0-1 0 0,0 0 0 0 0,0 0 1 0 0,0 1-1 0 0,0-1 1 0 0,1 0-1 0 0,-1 0 0 0 0,0 0 1 0 0,0 0-1 0 0,0 0 1 0 0,1 1-1 0 0,-1-1 0 0 0,0 0 1 0 0,0 0-1 0 0,0 0 1 0 0,1 0-1 0 0,-1 0 0 0 0,0 0 1 0 0,0 0-1 0 0,0 0 1 0 0,1 0-1 0 0,-1 0 0 0 0,0 0 1 0 0,4-4 7 0 0,-4 4-9 0 0,11-30 3 0 0,44-91 168 0 0,-14 40-152 0 0,-25 48-16 0 0,-10 20-51 0 0,0 0 1 0 0,5-14-1 0 0,-10 22 58 0 0,1 0 0 0 0,-1 0 0 0 0,1 0 0 0 0,0 0 0 0 0,1 0 0 0 0,-1 0 0 0 0,1 0 0 0 0,0 1 0 0 0,0 0 0 0 0,1-1 0 0 0,-1 1 0 0 0,1 0 0 0 0,6-4 0 0 0,-9 7 95 0 0,1 1-15 0 0,2 0-61 0 0,-1 0-35 0 0,0 0-1 0 0,0 0 0 0 0,0 0 1 0 0,0 0-1 0 0,0 1 0 0 0,0-1 1 0 0,0 1-1 0 0,0 0 0 0 0,0 0 0 0 0,0 0 1 0 0,0 0-1 0 0,0 0 0 0 0,4 4 1 0 0,6 4 315 0 0,-3-3-216 0 0,-1 1 1 0 0,0 0-1 0 0,0 1 1 0 0,8 8-1 0 0,-10-8-90 0 0,-1 0 0 0 0,1 0 0 0 0,-1 1 0 0 0,-1-1 0 0 0,0 1 0 0 0,0 1 0 0 0,5 13 0 0 0,-7-13 18 0 0,0 0-1 0 0,-1 0 0 0 0,0 0 1 0 0,-1 1-1 0 0,0 16 0 0 0,-8 51 183 0 0,6-34-194 0 0,-1 2-4245 0 0,1-34-3895 0 0</inkml:trace>
  <inkml:trace contextRef="#ctx0" brushRef="#br0" timeOffset="2">1583 152 17503 0 0,'0'0'1352'0'0,"-1"1"-873"0"0,-6 6 1953 0 0,-5-6-455 0 0,9 2-2075 0 0,0-1 1 0 0,0 1-1 0 0,1 0 0 0 0,-1 0 0 0 0,1 0 0 0 0,0 0 1 0 0,0 0-1 0 0,0 0 0 0 0,0 1 0 0 0,-1 4 0 0 0,-11 16-282 0 0,-9 12 857 0 0,2 1-1 0 0,2 1 0 0 0,-23 59 1 0 0,-23 45 749 0 0,-49 95 863 0 0,35-69-1195 0 0,42-87-775 0 0,23-47-123 0 0,-1-1 0 0 0,-25 38-1 0 0,5-17-592 0 0,25-40 123 0 0,9-11 131 0 0,-1-1 0 0 0,0 0 0 0 0,0 1 0 0 0,0-1 0 0 0,0 0 0 0 0,0 0 0 0 0,0 0 0 0 0,-3 2 0 0 0,-4 3-2669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58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22 255 20671 0 0,'-18'-4'951'0'0,"15"3"-24"0"0,3 0-890 0 0,1-1 1 0 0,0 1-1 0 0,-1-1 1 0 0,1 1-1 0 0,0-1 1 0 0,0 1-1 0 0,0 0 1 0 0,0-1-1 0 0,2-1 1 0 0,0 0-43 0 0,18-24-53 0 0,1 2-1 0 0,1 0 0 0 0,40-31 1 0 0,-58 52 33 0 0,0 1 0 0 0,0 0 0 0 0,0 0 0 0 0,0 0 0 0 0,1 1 0 0 0,-1 0 0 0 0,1 0 0 0 0,8-2 0 0 0,14-5-70 0 0,-22 6 72 0 0,0 1 0 0 0,0 0 0 0 0,0 0 0 0 0,0 0 1 0 0,1 0-1 0 0,-1 1 0 0 0,0 0 0 0 0,12 0 0 0 0,-7 1 11 0 0,-3 0 6 0 0,1 0 0 0 0,-1 0 1 0 0,1 1-1 0 0,-1 0 0 0 0,1 0 0 0 0,-1 1 1 0 0,0 0-1 0 0,12 4 0 0 0,-2 3-2 0 0,-9-6-12 0 0,1 1 1 0 0,-2 1 0 0 0,1-1-1 0 0,0 2 1 0 0,-1-1 0 0 0,0 1-1 0 0,0 0 1 0 0,11 12 0 0 0,-1 3-42 0 0,-7-11 74 0 0,-1 1 0 0 0,-1 1 1 0 0,0 0-1 0 0,11 19 0 0 0,-13-19 22 0 0,23 52 280 0 0,-27-56-256 0 0,0-1-1 0 0,-1 1 0 0 0,0 0 1 0 0,0 0-1 0 0,-1 0 0 0 0,1 12 1 0 0,-3 5 115 0 0,3 29 286 0 0,-2-43-326 0 0,0 0 0 0 0,-2 17 0 0 0,-1 7 128 0 0,4-29-209 0 0,-1-3-29 0 0,0-1-1 0 0,0 0 1 0 0,0 1-1 0 0,0-1 1 0 0,-1 1-1 0 0,1-1 1 0 0,-1 1-1 0 0,1-1 1 0 0,-3 5-1 0 0,3-6 553 0 0,-1-52-298 0 0,1-39-161 0 0,1 68-80 0 0,0 8-31 0 0,-1 1-1 0 0,2-1 0 0 0,0 0 1 0 0,8-25-1 0 0,1-2 41 0 0,-8 28-39 0 0,0 1-1 0 0,6-15 0 0 0,46-91 54 0 0,-51 110-60 0 0,1 0 0 0 0,0 0 0 0 0,0 0 0 0 0,1 0 0 0 0,0 1 0 0 0,1 0 0 0 0,-1 0 0 0 0,1 1 0 0 0,10-8 0 0 0,-14 12 0 0 0,0 0 0 0 0,-1 0 0 0 0,1 1 0 0 0,1-1 0 0 0,-1 1 0 0 0,0-1 0 0 0,0 1 0 0 0,1 0 0 0 0,-1 0 0 0 0,0 1 0 0 0,1-1 0 0 0,-1 1 0 0 0,1-1 0 0 0,-1 1 0 0 0,5 1 0 0 0,-3-1 0 0 0,-1 0 0 0 0,1 1 0 0 0,-1 0 0 0 0,0 0 0 0 0,1 0 0 0 0,-1 1 0 0 0,0 0 0 0 0,0-1 0 0 0,1 1 0 0 0,-2 1 0 0 0,7 3 0 0 0,0 3-27 0 0,-1 0 1 0 0,0 1-1 0 0,0 0 0 0 0,10 17 0 0 0,-5-8-24 0 0,-6-5 33 0 0,1-1 0 0 0,-2 1-1 0 0,8 21 1 0 0,11 19 20 0 0,-19-40 62 0 0,-1-1 1 0 0,0 1-1 0 0,5 24 0 0 0,-6-22 82 0 0,0 0 1 0 0,9 20-1 0 0,17 17 192 0 0,8 19-36 0 0,-30-55-262 0 0,0-1 0 0 0,16 21 0 0 0,-6-9-40 0 0,-16-23-87 0 0,2 1-1 0 0,-1 0 1 0 0,1-1-1 0 0,-1 0 1 0 0,1 0-1 0 0,1 0 1 0 0,-1-1-1 0 0,8 5 1 0 0,-9-6-1372 0 0,1-1 0 0 0,-1 0 1 0 0,1 0-1 0 0,5 1 0 0 0,12 2-6515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5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141 101 22319 0 0,'0'2'107'0'0,"-1"-1"-1"0"0,0 1 1 0 0,0-1-1 0 0,0 1 1 0 0,0-1-1 0 0,-1 0 1 0 0,1 1-1 0 0,0-1 1 0 0,-1 0-1 0 0,1 0 1 0 0,0 0-1 0 0,-1 0 0 0 0,1 0 1 0 0,-1 0-1 0 0,0-1 1 0 0,1 1-1 0 0,-1 0 1 0 0,0-1-1 0 0,1 1 1 0 0,-3-1-1 0 0,4 0-101 0 0,0 1 0 0 0,-1-1 0 0 0,1 0 0 0 0,0 0 0 0 0,-1 0 0 0 0,1 0 0 0 0,0 0 0 0 0,-1 0 0 0 0,1-1 0 0 0,0 1 0 0 0,0 0 0 0 0,-1 0 0 0 0,1 0 0 0 0,0 0 0 0 0,-1 0 0 0 0,1 0 0 0 0,0 0 0 0 0,0-1 0 0 0,-1 1 0 0 0,1 0 0 0 0,0 0 0 0 0,0 0 0 0 0,0-1 0 0 0,-1 1 0 0 0,1 0 0 0 0,0 0 0 0 0,0-1 0 0 0,0 1 0 0 0,0 0 0 0 0,-1 0 0 0 0,1-1 0 0 0,0 1 0 0 0,0 0 0 0 0,0 0-1 0 0,0-1 1 0 0,0 1 0 0 0,0 0 0 0 0,0-1 0 0 0,0 1 0 0 0,0 0 0 0 0,0 0 0 0 0,0-1 0 0 0,0 1 0 0 0,0-1 0 0 0,0-1-5 0 0,-1-1-1 0 0,1 0 0 0 0,0 0 0 0 0,1 0 1 0 0,-1 0-1 0 0,0 1 0 0 0,1-1 1 0 0,0 0-1 0 0,-1 0 0 0 0,1 1 1 0 0,0-1-1 0 0,0 1 0 0 0,1-1 1 0 0,-1 0-1 0 0,0 1 0 0 0,1 0 1 0 0,3-5-1 0 0,2-1-139 0 0,1 1 0 0 0,-1-1-1 0 0,13-7 1 0 0,-17 12 75 0 0,2 0-88 0 0,-1 1 0 0 0,0-1 1 0 0,1 1-1 0 0,-1 0 0 0 0,1 0 1 0 0,0 0-1 0 0,0 1 1 0 0,0-1-1 0 0,0 1 0 0 0,0 0 1 0 0,0 1-1 0 0,0-1 0 0 0,0 1 1 0 0,0 0-1 0 0,0 1 1 0 0,0-1-1 0 0,0 1 0 0 0,0 0 1 0 0,0 0-1 0 0,5 2 0 0 0,-7-2 133 0 0,-1 0 0 0 0,0 0 0 0 0,0 1 0 0 0,0-1 0 0 0,0 1 0 0 0,0-1 0 0 0,0 1 0 0 0,0 0 0 0 0,0 0 0 0 0,0 0-1 0 0,-1 0 1 0 0,2 2 0 0 0,15 26 57 0 0,-17-26-11 0 0,1 0 0 0 0,-1 0 0 0 0,0 1-1 0 0,-1-1 1 0 0,1 0 0 0 0,-1 0-1 0 0,0 0 1 0 0,0 0 0 0 0,0 1 0 0 0,0-1-1 0 0,-1 0 1 0 0,1 0 0 0 0,-1 0-1 0 0,-2 6 1 0 0,-2 4 128 0 0,0 0 0 0 0,-11 20 0 0 0,3-12 135 0 0,1 0 1 0 0,-2-1-1 0 0,-1 0 0 0 0,-1-1 0 0 0,-1 0 0 0 0,0-2 0 0 0,-29 24 1 0 0,-52 50 1940 0 0,92-86-2030 0 0,5-5-167 0 0,-5 5 237 0 0,-1 1 1 0 0,1-1-1 0 0,1 1 0 0 0,-7 10 0 0 0,23-7-309 0 0,-5-6 15 0 0,1-1 0 0 0,-1 0 0 0 0,1-1 0 0 0,0 1-1 0 0,0-1 1 0 0,0 0 0 0 0,0-1 0 0 0,0 0-1 0 0,9 0 1 0 0,6 2 252 0 0,1 0-2 0 0,37-1 1 0 0,1 1-414 0 0,-48-2 162 0 0,5 1-2 0 0,1 0 0 0 0,-1-1-1 0 0,33-4 1 0 0,-29 0-191 0 0,-12 3-299 0 0,-1-1 0 0 0,0-1-1 0 0,0 0 1 0 0,0 0 0 0 0,0-1 0 0 0,0 0-1 0 0,0 0 1 0 0,15-9 0 0 0,-7 0-1209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35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20127 0 0,'0'0'2022'0'0,"2"2"-1854"0"0,20 17-150 0 0,-16-15-6 0 0,-1 0 0 0 0,0 1-1 0 0,0 0 1 0 0,0 0 0 0 0,0 0 0 0 0,5 9 0 0 0,13 29 312 0 0,-3 1 0 0 0,-2 2 1 0 0,17 59-1 0 0,-25-74-5 0 0,39 152 1157 0 0,21 90 252 0 0,-51-194-1310 0 0,10 56 272 0 0,-15-40-241 0 0,28 169 679 0 0,-29-186-610 0 0,3 158 0 0 0,-16-215-424 0 0,-1 0 0 0 0,-1 0 0 0 0,-9 34 0 0 0,8-43-53 0 0,0-1 0 0 0,-1 1 0 0 0,-1-1-1 0 0,0 0 1 0 0,0 0 0 0 0,-1-1 0 0 0,-12 17 0 0 0,13-21 24 0 0,0 1 0 0 0,-1-1 1 0 0,0-1-1 0 0,0 1 0 0 0,-12 7 1 0 0,15-11-106 0 0,0 0 1 0 0,-1 0 0 0 0,1-1 0 0 0,-1 1 0 0 0,0-1-1 0 0,0 0 1 0 0,1 0 0 0 0,-1 0 0 0 0,0 0 0 0 0,0-1 0 0 0,0 0-1 0 0,0 0 1 0 0,0 0 0 0 0,-5-1 0 0 0,3 0-141 0 0,-1-1 1 0 0,1 0-1 0 0,0 0 1 0 0,0 0-1 0 0,0-1 1 0 0,0 0-1 0 0,0 0 1 0 0,0-1 0 0 0,-8-7-1 0 0,-20-20-748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1:48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39 566 2304 0 0,'0'2'167'0'0,"-3"4"-1853"0"0,-4 6 6479 0 0,-4 7 5287 0 0,10-16-9847 0 0,-4 8 5526 0 0,5-11-5689 0 0,0 1-1 0 0,0-1 1 0 0,0 0 0 0 0,0 0 0 0 0,0 0 0 0 0,0 0 0 0 0,0 1 0 0 0,0-1 0 0 0,0 0 0 0 0,-1 0 0 0 0,1 0 0 0 0,0 0 0 0 0,0 0 0 0 0,0 1 0 0 0,0-1 0 0 0,0 0 0 0 0,0 0-1 0 0,-1 0 1 0 0,1 0 0 0 0,0 0 0 0 0,0 0 0 0 0,0 0 0 0 0,0 0 0 0 0,-1 0 0 0 0,1 0 0 0 0,0 1 0 0 0,0-1 0 0 0,0 0 0 0 0,0 0 0 0 0,-1 0 0 0 0,1 0 0 0 0,0 0 0 0 0,0 0 0 0 0,0 0-1 0 0,0 0 1 0 0,-1-1 0 0 0,1 1 0 0 0,0 0 0 0 0,0 0 0 0 0,0 0 0 0 0,-1 0 0 0 0,1 0 0 0 0,0 0 0 0 0,0 0 0 0 0,0 0 0 0 0,0 0 0 0 0,0 0 0 0 0,-1-1 0 0 0,1 1-30 0 0,-1-1 1 0 0,1 0-1 0 0,-1 0 1 0 0,1 0 0 0 0,0 0-1 0 0,-1 0 1 0 0,1 0 0 0 0,0 1-1 0 0,-1-1 1 0 0,1 0 0 0 0,0 0-1 0 0,0 0 1 0 0,0 0-1 0 0,0 0 1 0 0,0 0 0 0 0,0 0-1 0 0,0 0 1 0 0,0 0 0 0 0,1 0-1 0 0,-1 0 1 0 0,0 0 0 0 0,0 0-1 0 0,2-1 1 0 0,10-23 34 0 0,-10 22-67 0 0,23-47-12 0 0,-18 33 146 0 0,18-28-1 0 0,30-42-134 0 0,-37 56-59 0 0,20-31-46 0 0,-27 44 98 0 0,55-72 0 0 0,-18 26 138 0 0,10-10-108 0 0,-41 59-30 0 0,-8 7 0 0 0,-1 5 11 0 0,-1 0 43 0 0,8 0-71 0 0,-14 4 6 0 0,1-1 0 0 0,0 1-1 0 0,-1-1 1 0 0,1 1-1 0 0,-1 0 1 0 0,1 0 0 0 0,-1 0-1 0 0,2 1 1 0 0,5 2-33 0 0,-3-1 25 0 0,0 1 0 0 0,0 0 1 0 0,0 0-1 0 0,0 0 0 0 0,0 0 1 0 0,-1 1-1 0 0,6 7 0 0 0,-7-7 20 0 0,1 0-1 0 0,-1 1 1 0 0,0-1 0 0 0,-1 1-1 0 0,1 0 1 0 0,-1 0-1 0 0,1 7 1 0 0,2 3 77 0 0,2 26-1 0 0,-5 19 40 0 0,-1-18-10 0 0,-2 51 91 0 0,-1-32-70 0 0,-3 180 435 0 0,11-115-415 0 0,-3-96-122 0 0,2 0 0 0 0,13 48 0 0 0,-10-48-29 0 0,-5-24 14 0 0,-2-5 426 0 0,-1-3-427 0 0,-1 0-1 0 0,0 0 1 0 0,1 0 0 0 0,-1 0-1 0 0,1 0 1 0 0,-1 0 0 0 0,1 0-1 0 0,0 0 1 0 0,-1 0 0 0 0,1 0-1 0 0,0 0 1 0 0,0 0 0 0 0,0 0-1 0 0,0 0 1 0 0,0 0 0 0 0,0 0-1 0 0,0 0 1 0 0,0-2 0 0 0,0-5-2 0 0,-2-20-8 0 0,2 0 0 0 0,1-1 0 0 0,4-28 0 0 0,-3 37 0 0 0,7-23 0 0 0,-1 7 0 0 0,-2 6 24 0 0,2 1-1 0 0,1 1 0 0 0,21-49 1 0 0,-21 55 6 0 0,20-35-53 0 0,-7 16-118 0 0,0-6 87 0 0,31-58 164 0 0,9-20-273 0 0,-49 96 31 0 0,-11 23 111 0 0,0 0 0 0 0,1 1 1 0 0,-1-1-1 0 0,1 1 0 0 0,6-9 0 0 0,6-9 321 0 0,-7 16-300 0 0,4 4 0 0 0,-10 2-8 0 0,0 1 0 0 0,1 0-1 0 0,-1 0 1 0 0,0 0 0 0 0,1 0-1 0 0,-1 0 1 0 0,0 0 0 0 0,0 1-1 0 0,1-1 1 0 0,-1 1 0 0 0,0 0-1 0 0,0-1 1 0 0,0 1 0 0 0,0 0 0 0 0,0 0-1 0 0,0 0 1 0 0,0 1 0 0 0,0-1-1 0 0,0 0 1 0 0,3 3 0 0 0,4 3-153 0 0,-6-5 130 0 0,1 1-1 0 0,-1-1 0 0 0,0 1 1 0 0,0 0-1 0 0,0-1 0 0 0,0 1 0 0 0,-1 1 1 0 0,1-1-1 0 0,4 7 0 0 0,-2 1-34 0 0,10 22 0 0 0,2 6-126 0 0,-12-29 286 0 0,-1 0-1 0 0,0 1 1 0 0,-1 0-1 0 0,0 0 1 0 0,-1-1-1 0 0,2 17 1 0 0,2 7 11 0 0,-5-27-91 0 0,6 23 133 0 0,-2 0 1 0 0,3 56-1 0 0,-7-68-24 0 0,4 21-1 0 0,0 6 49 0 0,-4-19-63 0 0,2-1 0 0 0,1 0 0 0 0,1-1 0 0 0,1 1 0 0 0,1-1 0 0 0,1 0 0 0 0,12 23 0 0 0,-13-32-40 0 0,1-1-1 0 0,0 0 1 0 0,1 0 0 0 0,1-1 0 0 0,0 0 0 0 0,1-1-1 0 0,0 0 1 0 0,1-1 0 0 0,0 0 0 0 0,1-1 0 0 0,28 17-1 0 0,-15-13 1 0 0,2-2-1 0 0,0-1 1 0 0,0-1-1 0 0,1-1 1 0 0,0-1-1 0 0,1-2 1 0 0,-1-1-1 0 0,1-2 1 0 0,0 0-1 0 0,0-2 1 0 0,38-4-1 0 0,-23-1-26 0 0,-1-2-1 0 0,0-3 1 0 0,0 0-1 0 0,-1-3 1 0 0,-1-2-1 0 0,82-38 1 0 0,-86 31-173 0 0,0-1 0 0 0,-2-3 0 0 0,0 0 0 0 0,-2-3 0 0 0,-1 0 0 0 0,33-38 0 0 0,11-26-227 0 0,-75 90 351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29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98 9216 0 0,'0'0'706'0'0,"-4"1"-423"0"0,-6 1-35 0 0,5-1 1807 0 0,0-1 0 0 0,-1 0 0 0 0,-9 0-1 0 0,3-1 1397 0 0,25 6-3127 0 0,-4-3-262 0 0,0-1 0 0 0,0 1 1 0 0,0-2-1 0 0,0 1 0 0 0,0-1 0 0 0,9-2 0 0 0,12 1 89 0 0,166-10 1134 0 0,5-11-693 0 0,-16 1 9 0 0,-70 9-259 0 0,104-8 116 0 0,-109 11-234 0 0,39-1 0 0 0,-147 10-225 0 0,-1 1 1 0 0,-1-1-1 0 0,1 0 1 0 0,-1 0 0 0 0,0 0-1 0 0,1 0 1 0 0,-1 0-1 0 0,1 0 1 0 0,-1 0-1 0 0,1 0 1 0 0,-1 0-1 0 0,1-1 1 0 0,-1 1-1 0 0,1 0 1 0 0,-1 0-1 0 0,0 0 1 0 0,1 0-1 0 0,-1-1 1 0 0,1 1-1 0 0,-1 0 1 0 0,0 0-1 0 0,1-1 1 0 0,0 0-1 0 0,8 0-40 0 0,-5 2-4290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0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1 191 17103 0 0,'0'0'1900'0'0,"1"0"-1658"0"0,12-7 118 0 0,0 2 1 0 0,20-7-1 0 0,21-4-51 0 0,-37 10-1 0 0,0 1 1 0 0,1 0-1 0 0,0 2 1 0 0,-1 0-1 0 0,23-1 1 0 0,-27 3-113 0 0,-1 0 1 0 0,1-1-1 0 0,21-6 0 0 0,-22 4 120 0 0,1 2 0 0 0,-1-1 0 0 0,24 0 0 0 0,-2 1 151 0 0,45-8-1 0 0,-78 10-453 0 0,213-18 667 0 0,-129 13-543 0 0,222-37 868 0 0,-198 23-605 0 0,-97 17-392 0 0,-1 1 0 0 0,21 1 0 0 0,-20 1 117 0 0,0-1 1 0 0,14-2-1 0 0,-6 3-61 0 0,-10 0-177 0 0,-8-1 2 0 0,-1 0 18 0 0,4 0 59 0 0,-3 0-38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0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325 70 11056 0 0,'-13'0'257'0'0,"1"0"1"0"0,0 0-1 0 0,0-2 0 0 0,-19-3 1 0 0,10 1-345 0 0,-96-24 4155 0 0,89 21-3544 0 0,21 5-389 0 0,0 0 1 0 0,-1 0-1 0 0,0 1 0 0 0,-9-1 1 0 0,16 2-91 0 0,0 0 0 0 0,-1 0 0 0 0,1 0 0 0 0,0-1 0 0 0,0 1 1 0 0,0 0-1 0 0,0-1 0 0 0,0 1 0 0 0,0 0 0 0 0,0-1 0 0 0,-2 0 0 0 0,-7-3 484 0 0,8 4-30 0 0,1-1 56 0 0,-2-5 2686 0 0,15 11 1622 0 0,-2-2-5777 0 0,11 5 1148 0 0,24 12 1 0 0,-25-10-261 0 0,33 10 1 0 0,-3 0 294 0 0,-38-14-171 0 0,1-1 0 0 0,23 6 0 0 0,-5-3-18 0 0,38 15 0 0 0,-58-19-76 0 0,0-1 0 0 0,21 3 0 0 0,7 1-5 0 0,38 12 73 0 0,91 9 0 0 0,-150-26-71 0 0,-4 0 1 0 0,0 0 1 0 0,0 0-1 0 0,26 9 1 0 0,-38-10 274 0 0,-3 1-263 0 0,1 0-1 0 0,0 0 0 0 0,-1 0 1 0 0,1 1-1 0 0,-1-1 1 0 0,1 0-1 0 0,-1 0 0 0 0,0 0 1 0 0,0 0-1 0 0,0 0 1 0 0,0 0-1 0 0,-2 2 0 0 0,-20 21 6 0 0,8-9-20 0 0,-103 103 108 0 0,3-3 127 0 0,81-77-195 0 0,-42 53 93 0 0,41-43-96 0 0,-30 58 0 0 0,56-92-192 0 0,8-13-167 0 0,-1 1-1 0 0,1-1 0 0 0,-1 1 0 0 0,1-1 1 0 0,0 1-1 0 0,0 0 0 0 0,0-1 0 0 0,0 1 0 0 0,0 0 1 0 0,0 5-1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1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13360 0 0,'0'0'10350'0'0,"1"2"-10279"0"0,8 9 119 0 0,-8-10-161 0 0,0 0 1 0 0,0 0-1 0 0,1 0 0 0 0,-1 1 1 0 0,0-1-1 0 0,-1 1 1 0 0,1-1-1 0 0,0 0 1 0 0,0 1-1 0 0,-1 0 1 0 0,1-1-1 0 0,0 1 0 0 0,-1-1 1 0 0,0 1-1 0 0,1 0 1 0 0,-1 2-1 0 0,1 2 38 0 0,-1-1 0 0 0,1 1 1 0 0,0 0-1 0 0,1-1 0 0 0,-1 1 0 0 0,4 5 0 0 0,-3-6-37 0 0,0 1 0 0 0,-1-1 0 0 0,1 1 0 0 0,-1-1 0 0 0,0 1 0 0 0,0 7 0 0 0,-1-11-30 0 0,1 1 0 0 0,-1-1-1 0 0,1 1 1 0 0,-1-1 0 0 0,1 1-1 0 0,0-1 1 0 0,1 3 0 0 0,-1-3 3 0 0,0 0 1 0 0,0 0 0 0 0,-1 1 0 0 0,1-1-1 0 0,-1 0 1 0 0,1 0 0 0 0,-1 0 0 0 0,0 0-1 0 0,0 1 1 0 0,0 3 0 0 0,-2 5 97 0 0,1-9-57 0 0,0 1-1 0 0,1-1 1 0 0,-1 1 0 0 0,1-1-1 0 0,0 1 1 0 0,0-1 0 0 0,0 5 0 0 0,2 10 184 0 0,3 27 276 0 0,5 63 498 0 0,-10-104-974 0 0,0 1-1 0 0,1 0 1 0 0,-1 0 0 0 0,1-1-1 0 0,0 1 1 0 0,0 0 0 0 0,2 4-1 0 0,-2-6-20 0 0,-1-1 0 0 0,1 0 0 0 0,-1 0 0 0 0,0 1 0 0 0,1-1-1 0 0,-1 1 1 0 0,0-1 0 0 0,0 0 0 0 0,0 1 0 0 0,0-1 0 0 0,0 0-1 0 0,-1 1 1 0 0,1-1 0 0 0,0 0 0 0 0,-1 1 0 0 0,1-1 0 0 0,-1 0-1 0 0,0 2 1 0 0,0 0 5 0 0,0-1-1 0 0,0 0 1 0 0,1 0-1 0 0,-1 0 0 0 0,1 1 1 0 0,-1-1-1 0 0,1 3 1 0 0,0 9 51 0 0,1-10-37 0 0,-1 0-1 0 0,0 0 1 0 0,0 0 0 0 0,0 0 0 0 0,-1 0 0 0 0,1 0 0 0 0,-1 0 0 0 0,0 0 0 0 0,0 0 0 0 0,-3 4 0 0 0,-2 17 124 0 0,6-21-124 0 0,-1 0 1 0 0,0 0-1 0 0,0 0 0 0 0,0 0 0 0 0,-2 4 1 0 0,1-2-16 0 0,0-3 2 0 0,0 0-1 0 0,0 1 0 0 0,1-1 1 0 0,0 1-1 0 0,-2 6 0 0 0,0 5 14 0 0,5-10-10 0 0,-1-2-5 0 0,3 12-43 0 0,-2-12-2 0 0,0-3 6 0 0,-1 2-83 0 0,0-2-83 0 0,-1 0 112 0 0,0 1-1 0 0,0-1 1 0 0,1 0 0 0 0,-1 1-1 0 0,0-1 1 0 0,1 0 0 0 0,-1 1-1 0 0,0-1 1 0 0,0 1 0 0 0,0-1-1 0 0,1 0 1 0 0,-1 1 0 0 0,0-1-1 0 0,0 1 1 0 0,0-1 0 0 0,0 0-1 0 0,0 2 1 0 0,0-2-386 0 0,-3 4 559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2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62 109 18599 0 0,'-9'0'434'0'0,"6"-1"-275"0"0,-1 1-1 0 0,1 0 0 0 0,0 0 0 0 0,0 0 0 0 0,0 1 1 0 0,0-1-1 0 0,0 1 0 0 0,0-1 0 0 0,-4 3 0 0 0,6-3-139 0 0,0 0 0 0 0,0 1 0 0 0,0-1-1 0 0,0 0 1 0 0,0 0 0 0 0,0 0-1 0 0,0 0 1 0 0,0 0 0 0 0,0 0 0 0 0,1 0-1 0 0,-1 0 1 0 0,-2 0 0 0 0,-1 0 2945 0 0,17-5-2108 0 0,-13 5-839 0 0,1 0 0 0 0,-1 0 0 0 0,0-1 0 0 0,1 1 0 0 0,-1 0 0 0 0,0 0 0 0 0,1 0 0 0 0,-1 0 0 0 0,0-1 0 0 0,1 1-1 0 0,-1 0 1 0 0,0 0 0 0 0,1 0 0 0 0,-1-1 0 0 0,0 1 0 0 0,0 0 0 0 0,1-1 0 0 0,-1 1 0 0 0,0 0 0 0 0,0-1 0 0 0,0 1 0 0 0,1 0 0 0 0,-1-1-1 0 0,0 1 1 0 0,0-1 0 0 0,0 1 39 0 0,1-1 0 0 0,-1 0-1 0 0,0 1 1 0 0,1-1 0 0 0,-1 1-1 0 0,0-1 1 0 0,1 1 0 0 0,-1-1-1 0 0,1 1 1 0 0,-1-1 0 0 0,1 1-1 0 0,-1-1 1 0 0,1 1 0 0 0,-1-1 0 0 0,1 1-1 0 0,0-1 1 0 0,36-16 352 0 0,-30 13-349 0 0,1 0 0 0 0,-1 0-1 0 0,1 1 1 0 0,0 0-1 0 0,0 1 1 0 0,0-1 0 0 0,10 0-1 0 0,13-1 65 0 0,56-3 475 0 0,87 0-73 0 0,3-1-410 0 0,-148 9-62 0 0,131-6 365 0 0,-105 3-247 0 0,24-4 74 0 0,13 0 78 0 0,-66 5-229 0 0,-21 1 1 0 0,0 0-1 0 0,0 0 1 0 0,0-1 0 0 0,0 1 0 0 0,9-3-1 0 0,-12 2-203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3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378 0 10592 0 0,'0'0'818'0'0,"-8"3"598"0"0,2-1 4799 0 0,-6-4-3266 0 0,11 2-2872 0 0,-1 0-1 0 0,1-1 1 0 0,0 1-1 0 0,-1 0 1 0 0,1 0 0 0 0,-1 0-1 0 0,1 0 1 0 0,-1 0 0 0 0,1 0-1 0 0,0 1 1 0 0,-1-1-1 0 0,1 0 1 0 0,0 1 0 0 0,-2 0-1 0 0,0 0-17 0 0,0 0-1 0 0,1-1 0 0 0,-1 1 0 0 0,1 0 1 0 0,-1-1-1 0 0,-3 0 0 0 0,4 1-51 0 0,0-1 0 0 0,0 0-1 0 0,0 0 1 0 0,0 1 0 0 0,0-1-1 0 0,0 1 1 0 0,0-1 0 0 0,1 1-1 0 0,-4 2 1 0 0,-5 3 137 0 0,0 1-1 0 0,1 0 1 0 0,0 1 0 0 0,0 0 0 0 0,-14 18 0 0 0,-11 18 504 0 0,2 1 1 0 0,2 1-1 0 0,2 1 1 0 0,-24 56-1 0 0,44-80-439 0 0,-12 45-1 0 0,18-58-193 0 0,0 1-15 0 0,0 0 0 0 0,0 21 0 0 0,-1 5 0 0 0,3-33 0 0 0,-1 1 0 0 0,1-1 0 0 0,1 1-1 0 0,-1-1 1 0 0,2 6 0 0 0,0 13 14 0 0,-1-10 26 0 0,1 0-1 0 0,0 0 0 0 0,1 0 0 0 0,0-1 0 0 0,1 1 0 0 0,11 22 0 0 0,-9-19-43 0 0,5 7 54 0 0,25 40 1 0 0,-18-32 18 0 0,-4-10-103 0 0,1 0 0 0 0,28 30 0 0 0,-41-50-136 0 0,0 1 0 0 0,0-1 0 0 0,0 0 0 0 0,0 0 1 0 0,0 1-1 0 0,1-2 0 0 0,-1 1 0 0 0,0 0 0 0 0,0 0 0 0 0,1-1 1 0 0,-1 1-1 0 0,0-1 0 0 0,1 0 0 0 0,-1 0 0 0 0,1 1 0 0 0,-1-2 1 0 0,0 1-1 0 0,1 0 0 0 0,-1 0 0 0 0,3-2 0 0 0,5-4-1422 0 0</inkml:trace>
  <inkml:trace contextRef="#ctx0" brushRef="#br0" timeOffset="1">720 277 17879 0 0,'0'0'1363'0'0,"1"-1"-930"0"0,20-31-253 0 0,-20 31 1012 0 0,-1 20-344 0 0,0 26 357 0 0,7 54 0 0 0,-2-37-743 0 0,0-7-94 0 0,-5-45-351 0 0,-1-8-17 0 0,1 1 0 0 0,0-1-1 0 0,0 1 1 0 0,0-1 0 0 0,0 1 0 0 0,1-1 0 0 0,0 5 0 0 0,1 1 38 0 0,-1-7 1178 0 0,0-11-1109 0 0,0 1 0 0 0,1 0 0 0 0,0-1 0 0 0,5-14 0 0 0,2-7-112 0 0,-1 2 5 0 0,15-38 0 0 0,-4 18 0 0 0,-13 32 0 0 0,17-30 0 0 0,-9 21 0 0 0,-14 25 0 0 0,1-1 0 0 0,0 0 0 0 0,0 0 0 0 0,0 1 0 0 0,0-1 0 0 0,1 1 0 0 0,-1-1 0 0 0,0 1 0 0 0,1-1 0 0 0,-1 1 0 0 0,1 0 0 0 0,-1 0 0 0 0,1 0 0 0 0,1-1 0 0 0,3-2 0 0 0,15-4 80 0 0,6 7-80 0 0,-24 1 0 0 0,7 1 1 0 0,-10 0-2 0 0,1 0 1 0 0,-1 0-1 0 0,1 0 0 0 0,0-1 0 0 0,0 1 0 0 0,-1 0 1 0 0,1 0-1 0 0,0-1 0 0 0,0 1 0 0 0,0-1 0 0 0,0 1 0 0 0,0-1 1 0 0,0 1-1 0 0,0-1 0 0 0,1 1 0 0 0,3 2-6 0 0,-1 0 0 0 0,1 1-1 0 0,-1-1 1 0 0,0 1 0 0 0,0 0 0 0 0,0 0-1 0 0,0 0 1 0 0,-1 1 0 0 0,1 0-1 0 0,-1-1 1 0 0,0 1 0 0 0,-1 0 0 0 0,1 0-1 0 0,1 6 1 0 0,4 12 32 0 0,10 44-1 0 0,9 50 48 0 0,-22-94-82 0 0,-3-13 24 0 0,0 0 0 0 0,1 0 0 0 0,0-1 0 0 0,0 1 0 0 0,1-1 1 0 0,0 1-1 0 0,9 11 0 0 0,-13-19-137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3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2760 0 0,'0'0'18451'0'0,"2"1"-17931"0"0,2 7-325 0 0,0 0 0 0 0,7 17 0 0 0,-1-2-188 0 0,17 28 351 0 0,3-1 0 0 0,51 64 0 0 0,-57-81-281 0 0,-3-5 243 0 0,-2 2-1 0 0,21 44 1 0 0,-32-57-205 0 0,-1 0 0 0 0,-1 0-1 0 0,0 1 1 0 0,-2-1 0 0 0,0 1 0 0 0,2 26 0 0 0,-5-33-83 0 0,-2 0 0 0 0,1 0 0 0 0,-2 1 1 0 0,1-1-1 0 0,-6 17 0 0 0,0-5 117 0 0,-15 33-1 0 0,12-37 120 0 0,0-2 0 0 0,-19 25 0 0 0,18-26-76 0 0,-91 112 1379 0 0,89-112-1440 0 0,-24 24 0 0 0,25-27-4 0 0,-1 0 1 0 0,-11 18-1 0 0,21-28-117 0 0,1 0 1 0 0,-1 1-1 0 0,1-1 1 0 0,-7 4-1 0 0,1 1 2 0 0,7-7 20 0 0,19-26-10483 0 0,-6 9 2436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16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1414 20815 0 0,'0'0'1012'0'0,"0"2"-438"0"0,1 1-554 0 0,-1 0 1 0 0,1 0 0 0 0,-1 1-1 0 0,1-1 1 0 0,0 0 0 0 0,0 0-1 0 0,1 0 1 0 0,-1-1 0 0 0,0 1-1 0 0,1 0 1 0 0,0 0 0 0 0,0-1-1 0 0,0 1 1 0 0,0-1 0 0 0,0 0 0 0 0,0 1-1 0 0,0-1 1 0 0,1 0 0 0 0,-1 0-1 0 0,1 0 1 0 0,0-1 0 0 0,-1 1-1 0 0,7 2 1 0 0,2 1 13 0 0,0-1 1 0 0,0 0-1 0 0,1 0 1 0 0,-1-1-1 0 0,14 1 0 0 0,-13-3-23 0 0,0 0-1 0 0,-1-1 0 0 0,1-1 0 0 0,-1 0 1 0 0,21-5-1 0 0,-20 4-8 0 0,19-5-103 0 0,0-1-1 0 0,52-21 0 0 0,55-34-221 0 0,-14-1 185 0 0,213-150 0 0 0,-263 158 358 0 0,-2-3 0 0 0,-3-4 0 0 0,-3-2 0 0 0,-2-3 0 0 0,57-81 0 0 0,0-28 507 0 0,-97 137-535 0 0,-2-2 0 0 0,26-68 0 0 0,-32 70-76 0 0,-10 27-55 0 0,-1-1 0 0 0,0-1 0 0 0,-1 1-1 0 0,0 0 1 0 0,3-28 0 0 0,-6 25-11 0 0,0 6 15 0 0,0 1-1 0 0,-1-1 0 0 0,0 1 0 0 0,-2-11 0 0 0,1 18-29 0 0,1 1-1 0 0,-1-1 1 0 0,1 1-1 0 0,-1 0 1 0 0,0-1 0 0 0,0 1-1 0 0,0 0 1 0 0,0 0-1 0 0,0 0 1 0 0,-1 0 0 0 0,1 0-1 0 0,-1 0 1 0 0,1 0-1 0 0,-1 0 1 0 0,0 0 0 0 0,1 1-1 0 0,-1-1 1 0 0,0 1-1 0 0,0-1 1 0 0,0 1 0 0 0,0 0-1 0 0,-4-2 1 0 0,3 3-18 0 0,1-1 1 0 0,-1 0-1 0 0,0 1 0 0 0,1 0 1 0 0,-1 0-1 0 0,1 0 1 0 0,-1 0-1 0 0,0 0 0 0 0,1 0 1 0 0,-1 0-1 0 0,1 1 1 0 0,-1 0-1 0 0,1-1 0 0 0,-1 1 1 0 0,1 0-1 0 0,0 0 1 0 0,-1 0-1 0 0,1 0 0 0 0,0 1 1 0 0,0-1-1 0 0,-1 1 1 0 0,1-1-1 0 0,0 1 0 0 0,1 0 1 0 0,-3 2-1 0 0,-5 6-22 0 0,0 1 1 0 0,1-1-1 0 0,-11 19 0 0 0,-13 26-28 0 0,3 1 0 0 0,2 1 0 0 0,-27 82 0 0 0,42-102 23 0 0,-46 148-52 0 0,28-64 30 0 0,-20 175-1 0 0,30-173 21 0 0,3-24 13 0 0,-32 209 135 0 0,36-234-216 0 0,12-67 64 0 0,1-5-60 0 0,10-14-117 0 0,-2-2 190 0 0,-1 0 0 0 0,0 0 1 0 0,5-19-1 0 0,7-14 3 0 0,11-28 0 0 0,13-25 0 0 0,-26 65 0 0 0,-13 24 0 0 0,1 0 0 0 0,0 1 0 0 0,1-1 0 0 0,0 1 0 0 0,1 0 0 0 0,0 0 0 0 0,11-10 0 0 0,-16 18 0 0 0,2-1 0 0 0,0-1 0 0 0,0 1 0 0 0,0 0 0 0 0,0 1 0 0 0,0-1 0 0 0,7-2 0 0 0,-10 4 0 0 0,1 1 0 0 0,-1-1 0 0 0,1 1 0 0 0,-1 0 0 0 0,1 0 0 0 0,0 0 0 0 0,-1 0 0 0 0,1 0 0 0 0,-1 0 0 0 0,1 0 0 0 0,-1 1 0 0 0,1-1 0 0 0,0 0 0 0 0,-1 1 0 0 0,1-1 0 0 0,-1 1 0 0 0,0 0 0 0 0,1-1 0 0 0,-1 1 0 0 0,1 0 0 0 0,-1 0 0 0 0,0 0 0 0 0,0 0 0 0 0,3 2 0 0 0,5 6 0 0 0,0 1 0 0 0,0 0 0 0 0,-1 1 0 0 0,0 0 0 0 0,11 22 0 0 0,-4-2 0 0 0,11 36 0 0 0,-17-43 0 0 0,1 0 0 0 0,1-1 0 0 0,0 0 0 0 0,2-1 0 0 0,22 30 0 0 0,-24-39 3 0 0,0 0-1 0 0,1-1 0 0 0,24 21 1 0 0,-31-29-14 0 0,1 0 1 0 0,0-1-1 0 0,-1 1 1 0 0,1-1-1 0 0,1 0 0 0 0,-1-1 1 0 0,0 1-1 0 0,1-1 1 0 0,-1 0-1 0 0,1-1 0 0 0,-1 0 1 0 0,14 1-1 0 0,-10-2-130 0 0,1-1-1 0 0,0 0 1 0 0,-1-1 0 0 0,0 0-1 0 0,1-1 1 0 0,-1 0-1 0 0,13-5 1 0 0,-12 3-941 0 0,-1-1 0 0 0,1 0 0 0 0,14-10 1 0 0,1-4-6652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58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85 16559 0 0,'-2'0'64'0'0,"1"1"8"0"0,0 0 0 0 0,-1 0 0 0 0,1 0 0 0 0,-1-1 0 0 0,1 1 0 0 0,0-1 0 0 0,-1 1 0 0 0,1-1 0 0 0,-1 1 0 0 0,1-1 0 0 0,-1 0 0 0 0,1 0 0 0 0,-1 0 0 0 0,1 0 0 0 0,-1 0 0 0 0,0 0 0 0 0,1 0 0 0 0,-1-1 0 0 0,1 1 0 0 0,-1 0 0 0 0,1-1 0 0 0,0 1 0 0 0,-3-2 0 0 0,1 1-28 0 0,1 0 0 0 0,-1-1-1 0 0,1 1 1 0 0,0-1 0 0 0,0 0-1 0 0,-1 0 1 0 0,1 1 0 0 0,0-1-1 0 0,0-1 1 0 0,-2-2-1 0 0,4 4 123 0 0,-1 0 22 0 0,0-3-85 0 0,-1 1 0 0 0,1-1-1 0 0,0 0 1 0 0,0 1 0 0 0,0-7 0 0 0,1 8 854 0 0,-1 2-853 0 0,1-1-1 0 0,0 1 1 0 0,0-1-1 0 0,0 0 1 0 0,0 1-1 0 0,0-1 1 0 0,0 1-1 0 0,0-1 1 0 0,0 1-1 0 0,1-1 1 0 0,-1 1-1 0 0,0-1 1 0 0,0 0-1 0 0,0 1 1 0 0,1-1-1 0 0,2-2 49 0 0,1 0 1 0 0,0 1-1 0 0,0 0 0 0 0,-1 0 0 0 0,1 0 0 0 0,1 0 1 0 0,-1 0-1 0 0,0 1 0 0 0,0 0 0 0 0,1-1 0 0 0,-1 2 0 0 0,0-1 1 0 0,7 0-1 0 0,7 0 48 0 0,-1 1 0 0 0,20 3 0 0 0,105 13 720 0 0,-106-11-881 0 0,65 20-1 0 0,-63-11-38 0 0,-1 2 0 0 0,-1 1 0 0 0,0 2 0 0 0,41 28 0 0 0,-73-44 11 0 0,0 0-1 0 0,0 0 0 0 0,0 0 1 0 0,0 1-1 0 0,0-1 0 0 0,-1 1 1 0 0,0 0-1 0 0,1 0 1 0 0,-1 0-1 0 0,-1 1 0 0 0,1-1 1 0 0,-1 0-1 0 0,3 6 1 0 0,-5-7 21 0 0,0-1 1 0 0,0 1 0 0 0,0 0-1 0 0,0-1 1 0 0,-1 1-1 0 0,1 0 1 0 0,-1-1 0 0 0,1 1-1 0 0,-1-1 1 0 0,0 1 0 0 0,0-1-1 0 0,0 1 1 0 0,0-1 0 0 0,-1 0-1 0 0,-2 4 1 0 0,1-1 13 0 0,-1 0 0 0 0,1 0 0 0 0,-1-1 0 0 0,0 0 0 0 0,-8 7 0 0 0,-32 21 142 0 0,-96 50-1 0 0,121-72-822 0 0,0 1-1 0 0,-16 12 1 0 0,6-1-6626 0 0,7-7-626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4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18343 0 0,'0'0'2026'0'0,"10"-5"-652"0"0,-4 0-1026 0 0,-3 3-282 0 0,0-1 1 0 0,0 0-1 0 0,0 1 1 0 0,0 0 0 0 0,1-1-1 0 0,-1 1 1 0 0,6-2-1 0 0,0 2 91 0 0,1-2 164 0 0,1 1 0 0 0,-1 1 0 0 0,1 0 0 0 0,0 0 0 0 0,0 1 0 0 0,0 0-1 0 0,12 2 1 0 0,9 1 97 0 0,63 4 508 0 0,116 2 25 0 0,-130-6-737 0 0,74-3 81 0 0,-108 0-266 0 0,-34 2-132 0 0,1-1 0 0 0,-1 0-1 0 0,22-5 1 0 0,-31 3 627 0 0,-1 1-2377 0 0</inkml:trace>
  <inkml:trace contextRef="#ctx0" brushRef="#br0" timeOffset="1">150 442 19175 0 0,'-6'3'306'0'0,"5"-1"-184"0"0,-1-2 0 0 0,1 1 0 0 0,-1 0 0 0 0,1 0 0 0 0,-1 0 0 0 0,0-1 0 0 0,1 1 0 0 0,-1-1 0 0 0,0 1 0 0 0,0-1 0 0 0,0 0 0 0 0,1 0 0 0 0,-1 1 0 0 0,-3-2 0 0 0,3 1 1686 0 0,15-2-1332 0 0,75-7 1088 0 0,-70 6-1319 0 0,1 1-1 0 0,-1 1 1 0 0,1 1-1 0 0,22 2 1 0 0,54 1 244 0 0,-58-3-108 0 0,42 6-1 0 0,15 0-121 0 0,-13-2-1500 0 0,-76-3 980 0 0,1-1 0 0 0,-1 0 0 0 0,1-1 0 0 0,4 0 0 0 0,1-1-1414 0 0,11 1-6923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5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271 235 14888 0 0,'-5'2'1349'0'0,"2"-3"-1189"0"0,-1 1 0 0 0,1-1 1 0 0,-1 0-1 0 0,1 0 0 0 0,0 0 0 0 0,-1-1 1 0 0,1 1-1 0 0,0-1 0 0 0,-5-3 0 0 0,4 2 239 0 0,1-1 0 0 0,0 1 0 0 0,-1-1 0 0 0,1 0 0 0 0,0 0-1 0 0,1 0 1 0 0,-4-6 0 0 0,3 5-126 0 0,2 4 214 0 0,1-1-359 0 0,0 1 1 0 0,0 0-1 0 0,0-1 1 0 0,-1 1-1 0 0,1 0 0 0 0,-1 0 1 0 0,1-1-1 0 0,-1 1 0 0 0,0-2 1 0 0,0 2-72 0 0,1 0 1 0 0,-1 0-1 0 0,1 0 0 0 0,-1 0 1 0 0,1 0-1 0 0,0 0 1 0 0,-1 0-1 0 0,1 0 0 0 0,0 0 1 0 0,0 0-1 0 0,0 0 1 0 0,0 0-1 0 0,0 0 1 0 0,0 0-1 0 0,0 0 0 0 0,0-1 1 0 0,0 1-1 0 0,1-1 1 0 0,2-8 173 0 0,-2 5-180 0 0,1-1 0 0 0,-1 1-1 0 0,1 0 1 0 0,1 0 0 0 0,-1 0 0 0 0,6-8-1 0 0,-1 4-38 0 0,1 0-1 0 0,0 0 1 0 0,0 0-1 0 0,1 1 0 0 0,0 1 1 0 0,20-13-1 0 0,18 1-171 0 0,-46 19 154 0 0,-1 0-1 0 0,1 0 1 0 0,0 0-1 0 0,-1 0 1 0 0,1 0-1 0 0,0 0 1 0 0,-1 0-1 0 0,1 0 1 0 0,0 1-1 0 0,-1-1 0 0 0,1 0 1 0 0,0 0-1 0 0,-1 0 1 0 0,1 1-1 0 0,-1-1 1 0 0,1 0-1 0 0,0 1 1 0 0,1 0-9 0 0,2 0-9 0 0,0 0 0 0 0,0 0 0 0 0,-1 1-1 0 0,1-1 1 0 0,0 1 0 0 0,-1 0 0 0 0,1 0 0 0 0,-1 0 0 0 0,0 0-1 0 0,0 1 1 0 0,0-1 0 0 0,0 1 0 0 0,0 0 0 0 0,0 0-1 0 0,-1 0 1 0 0,1 0 0 0 0,-1 0 0 0 0,0 1 0 0 0,0-1-1 0 0,2 5 1 0 0,-1 6-76 0 0,0 0 0 0 0,-1 0-1 0 0,-1 0 1 0 0,0 1 0 0 0,-2 24 0 0 0,1-11-27 0 0,-2-1 76 0 0,-1 0-1 0 0,-11 49 0 0 0,10-55 18 0 0,-2 2 28 0 0,-10 26-1 0 0,3-11 9 0 0,5-17 27 0 0,-1 0 0 0 0,-1-1 0 0 0,-20 30 0 0 0,13-22 7 0 0,12-20 48 0 0,-1 0 0 0 0,0 0 0 0 0,0-1 0 0 0,-1 1 0 0 0,0-1 0 0 0,0-1 0 0 0,-1 0 0 0 0,0 0 0 0 0,0 0 0 0 0,0-1 0 0 0,-1 0 0 0 0,0-1 0 0 0,-9 4 0 0 0,13-6-4 0 0,1-1 0 0 0,-1 0 0 0 0,1 0 0 0 0,-1 0 0 0 0,1-1 0 0 0,-1 1 0 0 0,1-1-1 0 0,-1 0 1 0 0,1-1 0 0 0,-1 1 0 0 0,-8-2 0 0 0,0-2 277 0 0,-1-1 1 0 0,-17-8-1 0 0,28 12-325 0 0,-3-2 145 0 0,0 0 1 0 0,1 0-1 0 0,0-1 1 0 0,-1 1-1 0 0,1-1 1 0 0,1 0-1 0 0,-1-1 1 0 0,-6-7-1 0 0,10 11-174 0 0,1 1 1 0 0,0 0-1 0 0,-1-1 0 0 0,1 1 0 0 0,0 0 1 0 0,0-1-1 0 0,-1 1 0 0 0,1-1 0 0 0,0 1 1 0 0,0-1-1 0 0,0 1 0 0 0,0-1 0 0 0,-1 1 0 0 0,1-1 1 0 0,0 1-1 0 0,0 0 0 0 0,0-1 0 0 0,0 1 1 0 0,0-1-1 0 0,0 1 0 0 0,0-1 0 0 0,0 1 1 0 0,1-1-1 0 0,-1 1 0 0 0,0-1 0 0 0,0 1 1 0 0,0-1-1 0 0,0 1 0 0 0,1 0 0 0 0,-1-1 0 0 0,0 1 1 0 0,1-1-1 0 0,0 0 6 0 0,-1 0-9 0 0,0 0 0 0 0,0 0 0 0 0,0 1 0 0 0,0-1 0 0 0,1 0 0 0 0,-1 0 0 0 0,0 1 0 0 0,1-1 0 0 0,-1 0 0 0 0,1 0 0 0 0,-1 1 0 0 0,1-1 0 0 0,-1 0 0 0 0,1 1 0 0 0,-1-1 0 0 0,1 1 0 0 0,-1-1 0 0 0,1 1 0 0 0,0-1 0 0 0,-1 1 0 0 0,1-1 0 0 0,1 1 0 0 0,1-2 0 0 0,-1-1 0 0 0,-2 2 0 0 0,1 0 0 0 0,-1 0 0 0 0,1 1 0 0 0,0-1 0 0 0,0 0 0 0 0,-1 0 0 0 0,1 1 0 0 0,0-1 0 0 0,0 0 0 0 0,0 1 0 0 0,0-1 0 0 0,-1 1 0 0 0,1-1 0 0 0,0 1 0 0 0,0 0 0 0 0,2-1 0 0 0,0-1-39 0 0,0 1-1 0 0,0 0 1 0 0,0 0-1 0 0,0 0 1 0 0,0 0-1 0 0,0 1 1 0 0,0-1-1 0 0,0 1 1 0 0,0 0-1 0 0,1 0 1 0 0,-1 0 0 0 0,0 0-1 0 0,0 0 1 0 0,0 1-1 0 0,4 0 1 0 0,4 3-139 0 0,0-1 0 0 0,-1 2 1 0 0,11 4-1 0 0,5 3 178 0 0,-17-7-20 0 0,0 0 0 0 0,-1 1 1 0 0,1 0-1 0 0,-1 0 1 0 0,0 0-1 0 0,11 13 1 0 0,-9-10 26 0 0,0 1 0 0 0,18 11 0 0 0,-6-6 87 0 0,-16-10-65 0 0,0 0 1 0 0,1-1-1 0 0,0 0 0 0 0,13 5 1 0 0,21 8 123 0 0,-33-14-142 0 0,-6-2 18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6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323 258 18919 0 0,'0'0'3659'0'0,"0"2"-3544"0"0,0 7-122 0 0,1 1 0 0 0,1-1 0 0 0,0 0 0 0 0,0 0 0 0 0,6 14 0 0 0,3 12 229 0 0,13 34 454 0 0,-16-49-379 0 0,-1 0-1 0 0,7 33 1 0 0,7 41 583 0 0,-14-54-515 0 0,-2-19-239 0 0,-2 0 0 0 0,0 0-1 0 0,-1 0 1 0 0,-2 1 0 0 0,-1 27 0 0 0,0-46-114 0 0,1 0 0 0 0,0 0 0 0 0,0 0 0 0 0,0-1-1 0 0,0 1 1 0 0,1 0 0 0 0,0 4 0 0 0,1 15 40 0 0,-3-16-45 0 0,0 1-1 0 0,-1-1 0 0 0,0 1 1 0 0,-4 8-1 0 0,6-14-105 0 0</inkml:trace>
  <inkml:trace contextRef="#ctx0" brushRef="#br0" timeOffset="1">99 310 3224 0 0,'-3'1'31'0'0,"-1"0"0"0"0,1 0 0 0 0,-1-1 1 0 0,1 1-1 0 0,-1-1 0 0 0,1 0 0 0 0,-1 0 0 0 0,0 0 1 0 0,-4 0-1 0 0,-11 0-270 0 0,0 1 3055 0 0,19-1-2421 0 0,-1 0 0 0 0,0-1 1 0 0,0 1-1 0 0,0 0 0 0 0,1 0 1 0 0,-1 0-1 0 0,0-1 0 0 0,1 1 1 0 0,-1 0-1 0 0,0-1 0 0 0,0 1 1 0 0,1-1-1 0 0,-1 1 0 0 0,1-1 1 0 0,-1 1-1 0 0,-4-5 5970 0 0,5 5-6292 0 0,0 0-1 0 0,-1 0 1 0 0,1 0-1 0 0,0-1 1 0 0,0 1-1 0 0,0 0 1 0 0,-1 0-1 0 0,1 0 1 0 0,0 0-1 0 0,0 0 0 0 0,0 0 1 0 0,0 0-1 0 0,-1 0 1 0 0,1 0-1 0 0,0-1 1 0 0,0 1-1 0 0,0 0 1 0 0,0 0-1 0 0,-1 0 1 0 0,1 0-1 0 0,0 0 1 0 0,0-1-1 0 0,0 1 1 0 0,0 0-1 0 0,0 0 0 0 0,0 0 1 0 0,0-1-1 0 0,0 1 1 0 0,0 0-1 0 0,0 0 1 0 0,0 0-1 0 0,0-1 1 0 0,-1 1-1 0 0,1 0 1 0 0,0 0-1 0 0,0 0 1 0 0,1-1-1 0 0,-1 1 1 0 0,0 0-1 0 0,0 0 0 0 0,0 0 1 0 0,0-1-1 0 0,0 1 1 0 0,0 0-1 0 0,0 0 1 0 0,0 0-1 0 0,0 0 1 0 0,0-1-1 0 0,0 1 1 0 0,1 0-1 0 0,-1 0 1 0 0,0 0-1 0 0,0 0 1 0 0,0-1-1 0 0,0 1 0 0 0,0 0 1 0 0,1 0-1 0 0,-1 0 1 0 0,0 0-1 0 0,30-19 1531 0 0,-26 17-1470 0 0,0-1 1 0 0,0 1 0 0 0,0 0-1 0 0,0 0 1 0 0,0 0-1 0 0,1 0 1 0 0,-1 1-1 0 0,7-1 1 0 0,15-7 241 0 0,-17 5-280 0 0,0 1 0 0 0,1 0 0 0 0,-1 1 0 0 0,1 0 0 0 0,9-1 0 0 0,21-4 33 0 0,-15 2 6 0 0,-1 0 0 0 0,47-1 0 0 0,51 6 391 0 0,-48 1-314 0 0,-57-1-247 0 0,11-1-70 0 0,44 6 0 0 0,-60-3 129 0 0,0-1 0 0 0,21-2 1 0 0,-11 1 23 0 0,-4 3-3 0 0,-16-2-40 0 0,0 0 0 0 0,0-1 1 0 0,-1 1-1 0 0,1-1 0 0 0,0 0 1 0 0,-1 0-1 0 0,1 0 0 0 0,0 0 0 0 0,0 0 1 0 0,2 0-1 0 0,5-2-19 0 0,-2 4-87 0 0,-6-1-132 0 0</inkml:trace>
  <inkml:trace contextRef="#ctx0" brushRef="#br0" timeOffset="2">1315 47 8752 0 0,'0'0'673'0'0,"-2"0"-437"0"0,-10-6 956 0 0,-16-17 8398 0 0,16 13-8536 0 0,10 9-1025 0 0,0 0 1 0 0,0 0-1 0 0,1 1 1 0 0,-2-1-1 0 0,1 0 1 0 0,0 1-1 0 0,0-1 1 0 0,0 1-1 0 0,0-1 1 0 0,0 1-1 0 0,0 0 1 0 0,0 0-1 0 0,-1 0 1 0 0,1 0 0 0 0,0 0-1 0 0,0 1 1 0 0,0-1-1 0 0,0 1 1 0 0,0-1-1 0 0,-4 3 1 0 0,-9 6 340 0 0,13-8-315 0 0,0 0 0 0 0,0 0 0 0 0,0 1 0 0 0,0-1 0 0 0,0 0 0 0 0,1 1 0 0 0,-1-1 0 0 0,0 1 1 0 0,1 0-1 0 0,-3 2 0 0 0,-7 12 465 0 0,7-10-362 0 0,0-1 1 0 0,0 1 0 0 0,0 0-1 0 0,1 0 1 0 0,0 0 0 0 0,0 1-1 0 0,-4 12 1 0 0,-7 33 212 0 0,8-35-29 0 0,-4 28 0 0 0,5-19-104 0 0,2 0 1 0 0,1-1 0 0 0,1 1 0 0 0,1 0 0 0 0,6 43 0 0 0,7 30 505 0 0,-11-67-688 0 0,2-1 1 0 0,2 1-1 0 0,17 59 0 0 0,0-33-30 0 0,38 67 0 0 0,-58-119-23 0 0,-1-2 3 0 0,0 0 0 0 0,0 0-1 0 0,1 0 1 0 0,0 0-1 0 0,-1-1 1 0 0,1 1-1 0 0,1-1 1 0 0,2 4-1 0 0,-4-6-46 0 0,-1-1 4 0 0,0 1 0 0 0,0-1 0 0 0,-1 1 0 0 0,1 0 0 0 0,0 0 0 0 0,0-1 0 0 0,-1 1 0 0 0,1 0 0 0 0,0 0 0 0 0,-1 0 0 0 0,1 0 0 0 0,-1 0 0 0 0,1 0 0 0 0,-1 0 0 0 0,1 1 0 0 0,10-4-943 0 0,-10 1 832 0 0,0 1 0 0 0,0 0 0 0 0,0-1 0 0 0,0 1 0 0 0,0-1 0 0 0,0 1 0 0 0,0-1 0 0 0,0 0 0 0 0,0 1 0 0 0,0-1 0 0 0,0 0 0 0 0,0 0 0 0 0,-1 0 0 0 0,1 1 0 0 0,0-1 0 0 0,0 0 0 0 0,-1 0 0 0 0,1 0 0 0 0,-1 0 0 0 0,1 0 0 0 0,0-2 0 0 0,1-1-322 0 0,10-19-1276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7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19007 0 0,'0'0'2304'0'0,"1"1"-2244"0"0,2 3-39 0 0,0-1-1 0 0,-1 0 0 0 0,0 1 0 0 0,0-1 1 0 0,0 1-1 0 0,0 0 0 0 0,0 0 0 0 0,-1-1 1 0 0,1 1-1 0 0,-1 0 0 0 0,0 0 1 0 0,-1 1-1 0 0,1-1 0 0 0,0 5 0 0 0,-1 9 240 0 0,0 0-1 0 0,-4 19 1 0 0,2-16-15 0 0,0 99 1209 0 0,2-88-977 0 0,-5 14-110 0 0,5-46-335 0 0,0 1 0 0 0,0-1 0 0 0,0 0 1 0 0,0 0-1 0 0,0 1 0 0 0,0-1 0 0 0,0 0 1 0 0,0 1-1 0 0,0-1 0 0 0,0 0 0 0 0,0 1 1 0 0,0-1-1 0 0,0 0 0 0 0,0 0 0 0 0,0 1 1 0 0,0-1-1 0 0,0 0 0 0 0,0 1 0 0 0,0-1 1 0 0,0 0-1 0 0,-1 0 0 0 0,1 1 1 0 0,0-1-1 0 0,0 0 0 0 0,0 0 0 0 0,0 1 1 0 0,-1-1-1 0 0,1 0 0 0 0,0 0 0 0 0,0 0 1 0 0,-1 1-1 0 0,1-1 0 0 0,0 0 0 0 0,0 0 1 0 0,-1 0-1 0 0,1 0 0 0 0,0 0 0 0 0,-1 1 1 0 0,1-2-6 0 0,-1 1 0 0 0,1-1 1 0 0,0 1-1 0 0,-1 0 1 0 0,1-1-1 0 0,0 1 0 0 0,0-1 1 0 0,-1 1-1 0 0,1-1 1 0 0,0 1-1 0 0,0-1 0 0 0,0 1 1 0 0,0-1-1 0 0,0 1 1 0 0,-1-1-1 0 0,1 1 1 0 0,0-1-1 0 0,0 1 0 0 0,0-1 1 0 0,1 0-1 0 0,-1 1 1 0 0,0-1-1 0 0,0 1 0 0 0,0-1 1 0 0,0 0-1 0 0,3-9 14 0 0,0-1 0 0 0,0 0-1 0 0,1 1 1 0 0,8-14 0 0 0,5-18 17 0 0,-12 31-42 0 0,0 1 0 0 0,0-1 1 0 0,12-16-1 0 0,0 0-15 0 0,-12 19-1 0 0,0-1 0 0 0,1 1 0 0 0,0 1 0 0 0,1-1 0 0 0,-1 1 0 0 0,16-12 0 0 0,-3 3 0 0 0,-16 13-1 0 0,1-1-1 0 0,0 1 1 0 0,0 0-1 0 0,0 1 1 0 0,0-1-1 0 0,5-2 1 0 0,-6 4-42 0 0,3-2 16 0 0,-6 3 24 0 0,0-1-1 0 0,0 1 1 0 0,1 0 0 0 0,-1 0-1 0 0,0-1 1 0 0,1 1 0 0 0,-1 0-1 0 0,1 0 1 0 0,-1 0 0 0 0,0 0-1 0 0,1 0 1 0 0,-1 0 0 0 0,0-1-1 0 0,1 1 1 0 0,-1 0 0 0 0,1 0-1 0 0,-1 0 1 0 0,0 0 0 0 0,1 0-1 0 0,-1 0 1 0 0,1 1 0 0 0,-1-1-1 0 0,14 1-91 0 0,-10 0 82 0 0,0-1-1 0 0,-1 1 1 0 0,1 0-1 0 0,-1 0 1 0 0,1 1 0 0 0,-1-1-1 0 0,0 1 1 0 0,1-1-1 0 0,-1 1 1 0 0,0 0-1 0 0,0 0 1 0 0,0 1-1 0 0,-1-1 1 0 0,1 1 0 0 0,0-1-1 0 0,-1 1 1 0 0,0 0-1 0 0,1 0 1 0 0,-1 0-1 0 0,0 0 1 0 0,-1 0-1 0 0,1 0 1 0 0,1 5 0 0 0,2 3 183 0 0,-4-7-147 0 0,1 0 0 0 0,-1 0 0 0 0,1 1 0 0 0,-1-1 0 0 0,0 1 0 0 0,-1-1 0 0 0,1 6 0 0 0,-2 10 70 0 0,0 0 0 0 0,-2 1 0 0 0,-7 31 0 0 0,-2-16-1 0 0,9-28-80 0 0,0 0 0 0 0,1-1 0 0 0,0 1 0 0 0,0 0 0 0 0,0 0 0 0 0,1 14 0 0 0,1-19-26 0 0,-1 3-66 0 0,1 0-1 0 0,1-1 1 0 0,-1 1-1 0 0,1 0 0 0 0,2 7 1 0 0,-3-11-491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8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0 18487 0 0,'0'0'2222'0'0,"-8"13"-2348"0"0,4-5 258 0 0,1 0 0 0 0,0 1-1 0 0,1-1 1 0 0,-3 14-1 0 0,0 0 339 0 0,-17 84 2068 0 0,-13 7-1250 0 0,9-36-592 0 0,8-30-566 0 0,12-32-48 0 0,-9 29 0 0 0,6-11 69 0 0,-3 0-1 0 0,0 0 0 0 0,-22 40 1 0 0,18-45-152 0 0,-38 50 0 0 0,35-53 282 0 0,1 2 0 0 0,-15 28 0 0 0,32-54-313 0 0,1 0 0 0 0,-1 0 1 0 0,0 0-1 0 0,1 0 0 0 0,-1 0 1 0 0,0 0-1 0 0,1 0 0 0 0,-1-1 0 0 0,0 1 1 0 0,0 0-1 0 0,0-1 0 0 0,0 1 1 0 0,-1 1-1 0 0,0-2-385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38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26 797 2304 0 0,'-12'-8'15777'0'0,"11"7"-15612"0"0,1 1 1 0 0,-1-1-1 0 0,1 1 1 0 0,0-1-1 0 0,-1 1 1 0 0,1-1-1 0 0,0 1 1 0 0,-1-1-1 0 0,1 0 1 0 0,0 1-1 0 0,0-1 1 0 0,0 1-1 0 0,0-1 1 0 0,-1 0-1 0 0,8-15 856 0 0,-6 14-852 0 0,0-1 0 0 0,0 1 0 0 0,0-1 0 0 0,0 1 0 0 0,0 0-1 0 0,0-1 1 0 0,3-2 0 0 0,0 0-22 0 0,1 1 0 0 0,0-1 1 0 0,0 1-1 0 0,0 0 0 0 0,0 0 0 0 0,0 1 0 0 0,1 0 0 0 0,0 0 0 0 0,0 0 0 0 0,0 0 0 0 0,0 1 0 0 0,12-3 0 0 0,6 0-137 0 0,-21 4-11 0 0,1 0-1 0 0,-1 0 1 0 0,1 1-1 0 0,-1-1 1 0 0,0 1-1 0 0,1 0 1 0 0,-1 0-1 0 0,1 0 1 0 0,-1 0-1 0 0,1 0 1 0 0,-1 1-1 0 0,6 1 1 0 0,-6-1 0 0 0,-1-1 0 0 0,0 1 0 0 0,0 0-1 0 0,0 0 1 0 0,0 1 0 0 0,1-1 0 0 0,-1 0 0 0 0,-1 1 0 0 0,1-1 0 0 0,0 1 0 0 0,0-1 0 0 0,0 1-1 0 0,-1 0 1 0 0,1 0 0 0 0,-1 0 0 0 0,2 3 0 0 0,-1-1-14 0 0,-1 0 1 0 0,0 0-1 0 0,0 0 0 0 0,0 1 1 0 0,0-1-1 0 0,-1 0 1 0 0,0 1-1 0 0,0 5 0 0 0,-1 4 65 0 0,0 1 0 0 0,-1-1 0 0 0,-1 0 0 0 0,0 0 0 0 0,-1 0 0 0 0,0 0-1 0 0,-1-1 1 0 0,-1 1 0 0 0,0-1 0 0 0,-1-1 0 0 0,0 1 0 0 0,-1-1 0 0 0,-1 0 0 0 0,0-1-1 0 0,0 0 1 0 0,-1-1 0 0 0,0 0 0 0 0,-1 0 0 0 0,0-1 0 0 0,0 0 0 0 0,-18 9 0 0 0,-27 12 1124 0 0,55-29 137 0 0,18-17-1230 0 0,-10 11-88 0 0,1 1-1 0 0,-1 0 1 0 0,1 1 0 0 0,0-1-1 0 0,0 1 1 0 0,0 1-1 0 0,0 0 1 0 0,12-2-1 0 0,-6 2-4 0 0,3 5-42 0 0,-10-1 34 0 0,-1 1 0 0 0,0 0 0 0 0,0 0 1 0 0,0 1-1 0 0,0 0 0 0 0,0 0 0 0 0,-1 0 1 0 0,8 8-1 0 0,6 4 35 0 0,16 10 38 0 0,-27-19-29 0 0,1 4 72 0 0,-9-10-93 0 0,1 0 1 0 0,0-1-1 0 0,-1 1 0 0 0,1 0 1 0 0,0 0-1 0 0,0-1 0 0 0,-1 1 0 0 0,1 0 1 0 0,0-1-1 0 0,0 1 0 0 0,0-1 0 0 0,0 1 1 0 0,0-1-1 0 0,0 0 0 0 0,0 1 1 0 0,0-1-1 0 0,0 0 0 0 0,0 0 0 0 0,0 0 1 0 0,1 1-1 0 0,5 1 43 0 0,-6-2-42 0 0,0 1 1 0 0,0-1-1 0 0,0 0 0 0 0,0 1 1 0 0,0-1-1 0 0,0 0 0 0 0,0 0 1 0 0,0 0-1 0 0,0 1 0 0 0,0-1 1 0 0,0 0-1 0 0,-1 0 0 0 0,1 0 1 0 0,0-1-1 0 0,0 1 0 0 0,0 0 1 0 0,2-1-1 0 0,0 0-2 0 0,-1 1-5 0 0,1 0 0 0 0,-1-1 0 0 0,1 1 0 0 0,-1-1 0 0 0,0 1 0 0 0,0-1 0 0 0,1 0 0 0 0,-1 0 0 0 0,0 0 0 0 0,0-1 0 0 0,0 1 0 0 0,0 0 0 0 0,0-1-1 0 0,0 1 1 0 0,2-3 0 0 0,3-4-202 0 0,1 0 1 0 0,6-11-1 0 0,-5 7-537 0 0,-4 6-218 0 0,-1-1 1 0 0,0 0-1 0 0,5-11 0 0 0,0-1-7563 0 0</inkml:trace>
  <inkml:trace contextRef="#ctx0" brushRef="#br0" timeOffset="0.99">641 67 17479 0 0,'-1'-7'844'0'0,"-1"2"-555"0"0,1 0-182 0 0,-1 0-1 0 0,1-1 0 0 0,0 1 1 0 0,0 0-1 0 0,0 0 1 0 0,1 0-1 0 0,0-1 1 0 0,0-6 2380 0 0,2 13-2215 0 0,0 2-221 0 0,0-1 0 0 0,0 1 0 0 0,0 0 0 0 0,0 0 0 0 0,0 0 0 0 0,-1 0 0 0 0,1 0 0 0 0,-1 0 0 0 0,0 0 0 0 0,2 5 0 0 0,6 36 276 0 0,-7-33-259 0 0,2 12 125 0 0,0 0 1 0 0,-1 27-1 0 0,2 172 429 0 0,3 151 34 0 0,-8-331-368 0 0,-7 146 732 0 0,5-167-926 0 0,-2 0 1 0 0,0 0 0 0 0,-1-1-1 0 0,-2 1 1 0 0,0-1 0 0 0,-17 35-1 0 0,-28 31 438 0 0,43-74-387 0 0,0 1 0 0 0,-1-2 0 0 0,-1 1 0 0 0,-17 14 0 0 0,14-16-153 0 0,0-1 0 0 0,-1 0 0 0 0,0-1-1 0 0,-28 11 1 0 0,41-18-376 0 0,0 0 0 0 0,0-1 1 0 0,0 1-1 0 0,0-1 0 0 0,0 1 0 0 0,0-1 0 0 0,-1 0 0 0 0,1 0 0 0 0,0 0 0 0 0,-3-1 1 0 0,-4-1-8370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47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5 14368 0 0,'0'0'3007'0'0,"-1"-1"-2555"0"0,-1 0-353 0 0,-8-2 2418 0 0,10 4-2320 0 0,-1 0 0 0 0,0-1 0 0 0,0 1 0 0 0,0-1 0 0 0,1 0 0 0 0,-1 1 1 0 0,0-1-1 0 0,0 0 0 0 0,-4 1 5657 0 0,7 0-5734 0 0,-1-1-112 0 0,1 1 0 0 0,0 0 0 0 0,0-1 1 0 0,0 0-1 0 0,-1 1 0 0 0,1-1 0 0 0,0 0 0 0 0,0 0 0 0 0,0 0 0 0 0,0 0 0 0 0,-1-1 0 0 0,1 1 0 0 0,3-1 0 0 0,3-1 39 0 0,44 2 18 0 0,95 4 66 0 0,-30 0 75 0 0,-20-1 72 0 0,179 6 191 0 0,-197-4-423 0 0,-54-3-13 0 0,-1 0 1 0 0,35-3 0 0 0,-52 1-32 0 0,-3-1 2 0 0,-1 1-1 0 0,1 0 1 0 0,0 0 0 0 0,0 1-1 0 0,0-1 1 0 0,-1 1 0 0 0,1 0 0 0 0,5 1-1 0 0,-3 0 10 0 0,-3-2-88 0 0,-9-10-3090 0 0,-3 6 1157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2:48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 6448 0 0,'0'0'2677'0'0,"9"-6"4046"0"0,2-9-5125 0 0,3-3-246 0 0,-14 17-591 0 0,11-5 459 0 0,-11 5-897 0 0,1 0 0 0 0,0 1 0 0 0,-1-1 0 0 0,1 0 0 0 0,0 1 0 0 0,-1-1 0 0 0,1 1 0 0 0,0-1 0 0 0,0 1 0 0 0,0 0 0 0 0,-1-1 0 0 0,1 1 0 0 0,0 0 0 0 0,0-1 0 0 0,0 1 0 0 0,0 0 0 0 0,0 0 0 0 0,0 0 0 0 0,1 0 0 0 0,2 1-231 0 0,-1 1 0 0 0,0-1 0 0 0,1 1 1 0 0,-1 0-1 0 0,0-1 0 0 0,0 2 0 0 0,0-1 0 0 0,0 0 0 0 0,0 1 0 0 0,-1-1 0 0 0,1 1 0 0 0,-1 0 0 0 0,1 0 0 0 0,1 4 0 0 0,-3-6-17 0 0,1 0-50 0 0,0 0 1 0 0,-1 1-1 0 0,1-1 0 0 0,-1 0 1 0 0,1 0-1 0 0,-1 1 0 0 0,1-1 1 0 0,1 4-1 0 0,-2-4 19 0 0,17 26 347 0 0,-16-22-359 0 0,1 0 1 0 0,-1 1 0 0 0,0-1 0 0 0,0 0-1 0 0,-1 1 1 0 0,0-1 0 0 0,0 0 0 0 0,0 1-1 0 0,0 0 1 0 0,-1-1 0 0 0,0 8-1 0 0,2 17 52 0 0,0-13-46 0 0,2 0 0 0 0,0 0 1 0 0,7 17-1 0 0,-9-27-27 0 0,0 0 0 0 0,0 1 0 0 0,1 13 0 0 0,3 10 21 0 0,-3-17-1 0 0,-1 1 0 0 0,0-1 0 0 0,-1 1 0 0 0,-1 28 0 0 0,0-23-27 0 0,0 0 1 0 0,4 19-1 0 0,-2-5 22 0 0,0 6 12 0 0,4 1-6 0 0,0 47-1 0 0,-1-7-30 0 0,-4-61-1 0 0,-1 0 0 0 0,-4 31 0 0 0,0 10 0 0 0,-1 20 67 0 0,0-30 10 0 0,9-61-684 0 0,1-10-705 0 0,-4 5 231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3:38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521 281 1376 0 0,'0'0'4426'0'0,"1"-1"-3091"0"0,5-2-914 0 0,-5 2-499 0 0,0 1-476 0 0,0 0 372 0 0,-1 0 0 0 0,1 0 0 0 0,0-1 0 0 0,0 1 0 0 0,-1 0 1 0 0,1-1-1 0 0,0 1 0 0 0,-1-1 0 0 0,1 1 0 0 0,-1-1 0 0 0,10-6 11497 0 0,-5 12-7871 0 0,0 3-66 0 0,10 8-2341 0 0,-14-14-809 0 0,0-2-174 0 0,5 0-33 0 0,-5 0 160 0 0,1 0-156 0 0,0 0 0 0 0,-1 0 0 0 0,1-1 0 0 0,0 1 0 0 0,0 0 0 0 0,-1-1 0 0 0,1 1-1 0 0,0-1 1 0 0,-1 1 0 0 0,1-1 0 0 0,-1 0 0 0 0,1 0 0 0 0,-1 0 0 0 0,1 0 0 0 0,-1 0 0 0 0,1 0-1 0 0,-1 0 1 0 0,1-2 0 0 0,0 1 36 0 0,0 0 0 0 0,0-1 0 0 0,-1 0-1 0 0,1 1 1 0 0,-1-1 0 0 0,0 0 0 0 0,0 0-1 0 0,0 1 1 0 0,1-7 0 0 0,-1 2 51 0 0,0 0 0 0 0,0-1 0 0 0,-1 1 0 0 0,0-1-1 0 0,0 1 1 0 0,-1-1 0 0 0,-2-10 0 0 0,-10-29 284 0 0,10 29-325 0 0,2 15-62 0 0,1-1 0 0 0,-1 0 0 0 0,0 1-1 0 0,0-1 1 0 0,-1-3 0 0 0,-21-47 66 0 0,18 43-19 0 0,-3 1-63 0 0,5 7 11 0 0,1 2-6 0 0,1 0-1 0 0,-1-1 0 0 0,0 1 1 0 0,1 1-1 0 0,-1-1 1 0 0,0 0-1 0 0,0 0 1 0 0,0 1-1 0 0,0-1 0 0 0,1 1 1 0 0,-1-1-1 0 0,-3 1 1 0 0,-26-1-161 0 0,26 1 143 0 0,-3 0 11 0 0,1 0 1 0 0,-1 1-1 0 0,1-1 0 0 0,-1 2 0 0 0,1-1 1 0 0,-15 6-1 0 0,-55 24 223 0 0,68-26-214 0 0,0 0 0 0 0,1 1 0 0 0,-1 0 0 0 0,1 0-1 0 0,0 0 1 0 0,-9 11 0 0 0,-61 56 131 0 0,38-34 15 0 0,17-19-78 0 0,17-15-40 0 0,0 0 1 0 0,0 1-1 0 0,-8 9 1 0 0,-5 9 42 0 0,12-15-41 0 0,-1 0-1 0 0,2 1 1 0 0,-8 12-1 0 0,4-3-30 0 0,6-12 12 0 0,0-1 0 0 0,1 1-1 0 0,0 0 1 0 0,0 0 0 0 0,-2 10 0 0 0,-12 54-11 0 0,11-47 0 0 0,4-21 0 0 0,1 1 0 0 0,0 0 0 0 0,0 0 0 0 0,1-1 0 0 0,-1 1 0 0 0,0 5 0 0 0,1 17-1 0 0,-1-13 33 0 0,2 25 1 0 0,0-19-6 0 0,-1-16-22 0 0,0 1 1 0 0,0 0-1 0 0,0 0 0 0 0,1 0 1 0 0,0-1-1 0 0,1 7 0 0 0,21 62 100 0 0,-18-52-65 0 0,0-1 1 0 0,2 0-1 0 0,11 23 1 0 0,-8-22 1 0 0,-5-9-27 0 0,1 1 1 0 0,7 11-1 0 0,-7-14 4 0 0,0 0 1 0 0,4 11-1 0 0,-6-12-20 0 0,0 0 0 0 0,0 0 0 0 0,1 0 0 0 0,6 7 0 0 0,8 8 1 0 0,-12-13 3 0 0,1-1-1 0 0,0-1 0 0 0,0 1 0 0 0,11 7 0 0 0,7 7 54 0 0,-21-18-49 0 0,0 0 0 0 0,0 0 0 0 0,1-1 0 0 0,0 0 1 0 0,0 0-1 0 0,0 0 0 0 0,9 3 0 0 0,-3-2 35 0 0,1 0-1 0 0,0-1 1 0 0,0-1-1 0 0,0 0 1 0 0,0-1-1 0 0,24 1 1 0 0,-32-3-29 0 0,4 0 23 0 0,0 1-1 0 0,0-2 1 0 0,0 1 0 0 0,0-1 0 0 0,-1-1-1 0 0,1 1 1 0 0,0-1 0 0 0,-1-1 0 0 0,1 0 0 0 0,11-6-1 0 0,-11 5-10 0 0,5-4 125 0 0,1 0 0 0 0,16-13 0 0 0,-21 19-57 0 0,-10 2-89 0 0,0 0 0 0 0,0 0 0 0 0,1 0-1 0 0,-1 0 1 0 0,0 0 0 0 0,0 0 0 0 0,1 0-1 0 0,-1 0 1 0 0,0 0 0 0 0,0 0 0 0 0,1 0-1 0 0,-1 0 1 0 0,0 0 0 0 0,0 0 0 0 0,1 0-1 0 0,-1 0 1 0 0,0 0 0 0 0,0 0 0 0 0,1 0-1 0 0,-1 0 1 0 0,0 0 0 0 0,0-1 0 0 0,1 1-1 0 0,-1 0 1 0 0,0 0 0 0 0,0 0 0 0 0,0 0-1 0 0,0-1 1 0 0,1 1 0 0 0,-1 0 0 0 0,0 0-1 0 0,0 0 1 0 0,0-1 0 0 0,0 1-1 0 0,0 0 1 0 0,1 0 0 0 0,-1 0 0 0 0,0-1-1 0 0,0 1 1 0 0,0 0 0 0 0,0 0 0 0 0,0-1-1 0 0,0 1 1 0 0,0 0 0 0 0,0 0 0 0 0,0-1-1 0 0,4-1 82 0 0,-4 2-82 0 0,0 0 0 0 0,1 0 0 0 0,-1 0 0 0 0,0 0-1 0 0,1 0 1 0 0,-1-1 0 0 0,0 1 0 0 0,0 0 0 0 0,1 0-1 0 0,-1 0 1 0 0,0 0 0 0 0,1 0 0 0 0,-1-1 0 0 0,0 1-1 0 0,0 0 1 0 0,1 0 0 0 0,-1 0 0 0 0,0-1 0 0 0,0 1-1 0 0,1 0 1 0 0,-1 0 0 0 0,0-1 0 0 0,0-1 17 0 0,0 0-42 0 0,12-7 261 0 0,-5 5-228 0 0,-5 3 561 0 0,3-7-8067 0 0,-1 1 5671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3:40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132 104 6912 0 0,'0'0'9417'0'0,"-5"-12"-8829"0"0,-1 9-300 0 0,4 2 1074 0 0,-1-5 4430 0 0,2 10-5746 0 0,0 0 0 0 0,1-1 1 0 0,-2 1-1 0 0,1-1 0 0 0,-2 5 0 0 0,-3 11 153 0 0,-7 67 557 0 0,11-71-639 0 0,0 0 0 0 0,1 23 0 0 0,1-21 40 0 0,-3 27-1 0 0,1-29-150 0 0,1 26 0 0 0,1-27-56 0 0,-2 25 0 0 0,-8 59 64 0 0,7-73 51 0 0,-11 35 0 0 0,1 3-65 0 0,11-56 14 0 0,-7 20 81 0 0,-15 30 0 0 0,24-55 39 0 0,0-4-26 0 0,3-5-26 0 0,-1 0 1 0 0,-1-1 0 0 0,1 1 0 0 0,-1 0 0 0 0,-1-1 0 0 0,1-10 0 0 0,-1 9-48 0 0,0 1 0 0 0,1-1-1 0 0,0 0 1 0 0,0 1 0 0 0,3-9 0 0 0,9-28-20 0 0,-9 29-22 0 0,10-25-1 0 0,12-22-131 0 0,-24 57 139 0 0,0 0 0 0 0,0 0 0 0 0,1-9 0 0 0,-2 10 0 0 0,0 0 0 0 0,0 1 0 0 0,1-1 0 0 0,-1 0 0 0 0,1 1 0 0 0,4-8 0 0 0,32-58-44 0 0,-2 3-40 0 0,-10 23 68 0 0,-19 31 24 0 0,1-1 0 0 0,0 1 0 0 0,17-20 0 0 0,2 1-64 0 0,-21 23 17 0 0,1 0 0 0 0,1 1 0 0 0,-1 0 0 0 0,17-13 0 0 0,-9 9-6 0 0,-10 7 35 0 0,1 1-1 0 0,-1 0 0 0 0,1 0 1 0 0,0 1-1 0 0,0-1 0 0 0,7-2 1 0 0,8-5-136 0 0,-17 8 124 0 0,0 1-1 0 0,0 0 0 0 0,-1 0 1 0 0,1 0-1 0 0,0 1 0 0 0,1 0 1 0 0,-1-1-1 0 0,5 1 0 0 0,60-10-51 0 0,-63 9 45 0 0,-5 1 27 0 0,1 1 0 0 0,0-1 0 0 0,-1 1 0 0 0,1-1 0 0 0,0 1 0 0 0,0 0 0 0 0,-1-1 0 0 0,1 1-1 0 0,0 0 1 0 0,0 0 0 0 0,3 1 0 0 0,1-2 2 0 0,-4 1 0 0 0,-1-1 0 0 0,1 1 0 0 0,0 0 0 0 0,0 0 0 0 0,-1 0 0 0 0,1 0 0 0 0,0 0 0 0 0,-1 1 0 0 0,1-1 0 0 0,0 0 0 0 0,2 2 0 0 0,-1-2 0 0 0,-2 0 0 0 0,0 0 0 0 0,0 0 0 0 0,1 0 0 0 0,-1 1 0 0 0,0-1 0 0 0,0 1 0 0 0,0-1 0 0 0,0 0 0 0 0,0 1 0 0 0,0 0 0 0 0,0-1 0 0 0,0 1 0 0 0,0 0 0 0 0,1 1 0 0 0,8 4 0 0 0,-7-4 0 0 0,0 0 0 0 0,1 0 0 0 0,-1 0 0 0 0,0 1 0 0 0,0-1 0 0 0,0 1 0 0 0,0 0 0 0 0,-1-1 0 0 0,1 1 0 0 0,-1 0 0 0 0,0 1 0 0 0,3 4 0 0 0,8 13 0 0 0,-5-7 4 0 0,0 0 0 0 0,10 27 0 0 0,-16-28 58 0 0,1 3-12 0 0,-1 1 0 0 0,-1-1 1 0 0,-1 1-1 0 0,0-1 1 0 0,-3 18-1 0 0,1-11 64 0 0,0 36 0 0 0,2-52-122 0 0,-4 108 140 0 0,3-113-132 0 0,1 0 0 0 0,0-1 0 0 0,0 1 0 0 0,0 0 0 0 0,0 0 0 0 0,1 0 0 0 0,-1-1 0 0 0,0 1 0 0 0,1 0 0 0 0,1 3 0 0 0,-1 2 0 0 0,-1 80 320 0 0,-4-49-256 0 0,4-35-55 0 0,-1 1 0 0 0,1-1 1 0 0,0 0-1 0 0,-1 1 0 0 0,1-1 0 0 0,-3 5 0 0 0,3 0-9 0 0,4 2 165 0 0,-3-6-109 0 0,0-1 0 0 0,0 1 0 0 0,0-1 0 0 0,-1 1-1 0 0,1-1 1 0 0,-1 7 0 0 0,2 1-266 0 0,4 9 8 0 0,-6-18 215 0 0,0 0 0 0 0,1 0-1 0 0,-1-1 1 0 0,1 1 0 0 0,0 0 0 0 0,-1-1 0 0 0,1 1-1 0 0,0 0 1 0 0,0-1 0 0 0,1 2 0 0 0,4 7 281 0 0,-5-8-266 0 0,0 1-34 0 0,0-1 0 0 0,0 0 0 0 0,0 0 0 0 0,0 0 0 0 0,1 0-1 0 0,-1 0 1 0 0,0-1 0 0 0,1 1 0 0 0,0 0 0 0 0,-1-1 0 0 0,1 1 0 0 0,0-1 0 0 0,0 1 0 0 0,3 1 0 0 0,9 4 93 0 0,-11-6-71 0 0,-1 0 0 0 0,0 0 0 0 0,0 0 0 0 0,1 0 0 0 0,-1 0 0 0 0,0 1 0 0 0,2 1 0 0 0,-3-2 53 0 0,12 2 59 0 0,0-3-65 0 0,-10 0-32 0 0,0 0-1 0 0,1 0 0 0 0,-1 0 0 0 0,0 1 0 0 0,0-1 0 0 0,0 1 0 0 0,1 0 0 0 0,-1 0 1 0 0,0 0-1 0 0,3 2 0 0 0,-3-3 167 0 0,0 1-92 0 0,-1 1-92 0 0,12-1-60 0 0,-8 0 32 0 0,1 2-8 0 0,-5-3-142 0 0,0 0-1 0 0,1 0 0 0 0,-1 0 0 0 0,0 0 0 0 0,0 0 1 0 0,0 0-1 0 0,0 0 0 0 0,0-1 0 0 0,0 1 0 0 0,0-1 1 0 0,0 0-1 0 0,0 1 0 0 0,3-3 0 0 0,0-3-1690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3:59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706 108 16296 0 0,'0'0'1818'0'0,"0"-15"-307"0"0,-1 9-1228 0 0,-1 1 1 0 0,1-1 0 0 0,-1 1-1 0 0,0-1 1 0 0,0 1 0 0 0,0 0-1 0 0,-1 0 1 0 0,-6-10 0 0 0,6 12-124 0 0,0 0 1 0 0,0 0 0 0 0,0 0-1 0 0,-1 0 1 0 0,1 1 0 0 0,-1 0-1 0 0,1-1 1 0 0,-1 1 0 0 0,0 0 0 0 0,0 1-1 0 0,0-1 1 0 0,0 1 0 0 0,-5-2-1 0 0,0 2 64 0 0,0 1 0 0 0,-1-1-1 0 0,1 1 1 0 0,0 1 0 0 0,-1 0-1 0 0,1 0 1 0 0,-18 5 0 0 0,18-4-203 0 0,-3 1 22 0 0,0 1 0 0 0,0 0 0 0 0,0 1-1 0 0,0 0 1 0 0,1 1 0 0 0,0 0 0 0 0,-14 10 0 0 0,-6 8 86 0 0,-29 28-1 0 0,4-2-99 0 0,-50 50-4 0 0,85-79-83 0 0,-1 3-170 0 0,2 1 0 0 0,-19 29 0 0 0,16-22-2471 0 0,0-1-3294 0 0,6-14-1537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3:41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 10680 0 0,'0'0'2412'0'0,"11"-5"-667"0"0,21-17-698 0 0,-31 21-779 0 0,3 0-40 0 0,-3 1-209 0 0,-1 0 1 0 0,1 0-1 0 0,-1 0 1 0 0,1 0 0 0 0,-1 0-1 0 0,1-1 1 0 0,-1 1-1 0 0,1 0 1 0 0,-1 0-1 0 0,1 0 1 0 0,-1 0 0 0 0,1 0-1 0 0,-1-1 1 0 0,1 1-1 0 0,-1 0 1 0 0,0 0-1 0 0,1-1 1 0 0,0 0-1 0 0,-1 1 68 0 0,1-1 0 0 0,0 0 0 0 0,-1 0 0 0 0,1 0 0 0 0,0 1 0 0 0,0-1 0 0 0,-1 0 0 0 0,1 1 0 0 0,0-1 0 0 0,0 1 0 0 0,0-1 0 0 0,0 1 0 0 0,2-2 2162 0 0,0 3-2053 0 0,-1-1-139 0 0,0 0 0 0 0,0 0-1 0 0,0 0 1 0 0,0 0 0 0 0,0 0-1 0 0,0 0 1 0 0,0-1 0 0 0,0 1-1 0 0,-1-1 1 0 0,1 1 0 0 0,4-3-1 0 0,-3 1 29 0 0,-2 2-89 0 0,15 2 199 0 0,-16-3-192 0 0,1 1-1 0 0,-1 0 1 0 0,0 0 0 0 0,0 0-1 0 0,1 0 1 0 0,-1 0-1 0 0,0 0 1 0 0,0 0 0 0 0,1 0-1 0 0,-1 0 1 0 0,0 0-1 0 0,0 0 1 0 0,1 0-1 0 0,-1 1 1 0 0,0-1 0 0 0,0 0-1 0 0,1 0 1 0 0,-1 0-1 0 0,0 0 1 0 0,0 0-1 0 0,1 0 1 0 0,-1 1 0 0 0,0-1-1 0 0,0 0 1 0 0,0 0-1 0 0,0 0 1 0 0,1 0-1 0 0,-1 1 1 0 0,0-1 0 0 0,1 1 1 0 0,-1 0 0 0 0,1-1 0 0 0,-1 1 0 0 0,1-1 0 0 0,0 1 1 0 0,-1 0-1 0 0,1-1 0 0 0,0 1 0 0 0,-1-1 0 0 0,1 0 1 0 0,0 1-1 0 0,0-1 0 0 0,-1 1 0 0 0,3-1 0 0 0,-3 1 0 0 0,1-1 0 0 0,0 1 0 0 0,-1-1 0 0 0,1 0 0 0 0,-1 1 0 0 0,1-1 0 0 0,-1 1 0 0 0,1 0 0 0 0,-1-1 0 0 0,1 1 0 0 0,-1-1 0 0 0,1 1 0 0 0,-1 0 0 0 0,0-1 0 0 0,0 1 0 0 0,1 1 0 0 0,1 1 8 0 0,2 5 30 0 0,0 1-1 0 0,0 0 1 0 0,0-1-1 0 0,-1 1 1 0 0,0 1-1 0 0,-1-1 1 0 0,2 12 0 0 0,3 13 15 0 0,-4-17-35 0 0,-1 1 0 0 0,0 0 1 0 0,-2 1-1 0 0,-1 23 0 0 0,0-1-3 0 0,1-31-14 0 0,4 105-2575 0 0,0-92-4464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14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 3224 0 0,'0'0'8304'0'0,"-6"3"-7643"0"0,-4 1-229 0 0,8-3 523 0 0,-2-1-45 0 0,-34 14 2723 0 0,36-14-3041 0 0,2 0-517 0 0,-1 0-1 0 0,1 0 0 0 0,-1 0 0 0 0,1 0 0 0 0,-1 0 1 0 0,0 0-1 0 0,1 0 0 0 0,-1 0 0 0 0,1 0 1 0 0,-1 1-1 0 0,1-1 0 0 0,-1 0 0 0 0,0 0 0 0 0,1 0 1 0 0,-1 1-1 0 0,1-1 0 0 0,-1 0 0 0 0,1 1 0 0 0,0-1 1 0 0,-1 0-1 0 0,1 1 0 0 0,-1-1 0 0 0,-2 4 4721 0 0,25 1-4736 0 0,-18-3-35 0 0,0-1 0 0 0,0 0 0 0 0,-1 0 0 0 0,1 0-1 0 0,6 0 1 0 0,35-1 56 0 0,-13 1-84 0 0,58-6 0 0 0,46-10 630 0 0,-86 12-693 0 0,48-6-158 0 0,-64 5 277 0 0,0 1 0 0 0,43 2 1 0 0,-63 1-144 0 0,-24 12 347 0 0,-29 3-256 0 0,30-12 0 0 0,0 0 0 0 0,-1 0 0 0 0,1-1 0 0 0,-1 0 0 0 0,-13 1 0 0 0,-7 1 0 0 0,-25 2-179 0 0,4-1-63 0 0,31-2 407 0 0,-35 0 0 0 0,37-3-255 0 0,0 1 0 0 0,-28 5 0 0 0,38-5 147 0 0,-1 0 0 0 0,1 0 0 0 0,-17-2 0 0 0,-9 2 44 0 0,4 0-65 0 0,22-2-29 0 0,-1 2 0 0 0,1-1 0 0 0,-12 3 0 0 0,-120 21-7 0 0,88-13 0 0 0,47-11-16 0 0,4 0-61 0 0,16 4-268 0 0,-2-3 409 0 0,1 0 0 0 0,-1-2 0 0 0,0 0 0 0 0,1 0 0 0 0,-1-1 0 0 0,16-5 1 0 0,23-2-76 0 0,82-13-171 0 0,-127 20 134 0 0,24-2 20 0 0,0 1 0 0 0,38 2 1 0 0,-68 1 244 0 0,6 4-15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15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1 209 14768 0 0,'0'0'678'0'0,"1"-8"225"0"0,15-63-533 0 0,-11 52-207 0 0,3-26-1 0 0,-5 25 131 0 0,-2 12-121 0 0,3-6 461 0 0,-8-4 3680 0 0,4 18-4239 0 0,0 0 1 0 0,0 0-1 0 0,0 0 0 0 0,-1 0 0 0 0,1-1 0 0 0,0 1 0 0 0,0 0 0 0 0,0 0 1 0 0,0 0-1 0 0,0 0 0 0 0,0 0 0 0 0,0 0 0 0 0,0-1 0 0 0,0 1 0 0 0,0 0 0 0 0,0 0 1 0 0,0 0-1 0 0,0 0 0 0 0,0 0 0 0 0,0 0 0 0 0,0-1 0 0 0,0 1 0 0 0,0 0 1 0 0,0 0-1 0 0,0 0 0 0 0,0 0 0 0 0,0 0 0 0 0,0-1 0 0 0,0 1 0 0 0,0 0 0 0 0,0 0 1 0 0,0 0-1 0 0,0 0 0 0 0,1 0 0 0 0,-1 0 0 0 0,0 0 0 0 0,0-1 0 0 0,0 1 1 0 0,0 0-1 0 0,0 0 0 0 0,0 0 0 0 0,0 0 0 0 0,0 0 0 0 0,1 0 0 0 0,-1 0 1 0 0,0 0-1 0 0,0 0 0 0 0,0 0 0 0 0,0 0 0 0 0,0 0 0 0 0,1 0 0 0 0,7 5 558 0 0,8 12-932 0 0,-10-9 378 0 0,-2 1 0 0 0,1 0 0 0 0,-2 0 0 0 0,6 18 1 0 0,13 63-65 0 0,-8-22 40 0 0,3 11-44 0 0,-6-29 23 0 0,10 87 0 0 0,-4-19-35 0 0,8 43 2 0 0,-11-58 0 0 0,-11-86-70 0 0,1 0 0 0 0,0 0 0 0 0,7 18 0 0 0,-2-21-1053 0 0,4-4-5298 0 0,0-6-1890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16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624 1 5064 0 0,'3'0'148'0'0,"-2"0"-107"0"0,-1 0 0 0 0,1 0 0 0 0,0 0 0 0 0,11 8 14306 0 0,-12-6-14290 0 0,0-1-1 0 0,0 0 1 0 0,1 1-1 0 0,-1-1 1 0 0,0 1-1 0 0,1-1 1 0 0,-1 0-1 0 0,2 3 0 0 0,-1 0-56 0 0,0-1 0 0 0,0 1 0 0 0,0 0 0 0 0,-1 0 0 0 0,0-1 0 0 0,0 1 0 0 0,0 0 0 0 0,0-1 0 0 0,-1 1 0 0 0,1 0 0 0 0,-1-1 0 0 0,-2 7 0 0 0,-1 11 0 0 0,0 27 185 0 0,4-35-90 0 0,-1-1-1 0 0,0 0 1 0 0,-1 0-1 0 0,0 0 1 0 0,-1 0 0 0 0,-5 13-1 0 0,0-5 110 0 0,-30 63 465 0 0,31-70-606 0 0,0 0-1 0 0,-1-1 0 0 0,-1 0 1 0 0,-10 12-1 0 0,-101 87 860 0 0,113-106-806 0 0,0 0 1 0 0,-1 0-1 0 0,0-1 1 0 0,-14 5 0 0 0,-5 3 128 0 0,18-8-165 0 0,0-1 1 0 0,0 0-1 0 0,0 0 1 0 0,0-1-1 0 0,-1 0 0 0 0,1 0 1 0 0,-1-1-1 0 0,1 0 1 0 0,-1-1-1 0 0,-18-2 1 0 0,18 0 24 0 0,1 0 0 0 0,0-1-1 0 0,0 0 1 0 0,0-1 0 0 0,0 0 0 0 0,1 0 0 0 0,-1-1-1 0 0,-12-10 1 0 0,8 7 45 0 0,4 1-123 0 0,0 0 0 0 0,0 0-1 0 0,1-1 1 0 0,0 0 0 0 0,1-1-1 0 0,0 1 1 0 0,0-1 0 0 0,1-1-1 0 0,0 1 1 0 0,0-1 0 0 0,-3-11-1 0 0,7 17-20 0 0,1 0 0 0 0,0-1 0 0 0,0 1 0 0 0,0-1 0 0 0,1 1 0 0 0,-1 0 0 0 0,1-1 1 0 0,0 1-1 0 0,1-1 0 0 0,-1 1 0 0 0,1-1 0 0 0,0 1 0 0 0,0-1 0 0 0,0 1 0 0 0,0 0 0 0 0,1 0 0 0 0,0-1 0 0 0,0 1 0 0 0,0 0 0 0 0,0 1 0 0 0,1-1 0 0 0,3-4 0 0 0,-3 3-7 0 0,1 1 1 0 0,0 0-1 0 0,0-1 0 0 0,0 1 0 0 0,1 1 0 0 0,-1-1 1 0 0,1 1-1 0 0,0-1 0 0 0,0 2 0 0 0,0-1 0 0 0,1 0 1 0 0,-1 1-1 0 0,0 0 0 0 0,1 0 0 0 0,0 1 0 0 0,9-2 1 0 0,-6 2-5 0 0,1 1 0 0 0,-1 0 1 0 0,1 1-1 0 0,-1 0 1 0 0,0 0-1 0 0,1 1 0 0 0,-1 1 1 0 0,0-1-1 0 0,13 6 1 0 0,-9-1 2 0 0,0 0-1 0 0,0 1 1 0 0,-1 0 0 0 0,0 0 0 0 0,16 15 0 0 0,193 191-270 0 0,-190-177 313 0 0,-1 0 0 0 0,-2 2 0 0 0,25 45-1 0 0,-25-37-22 0 0,1-1-18 0 0,-2 0 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38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60 13416 0 0,'0'0'1216'0'0,"-9"-14"874"0"0,2 6-304 0 0,6 7-1732 0 0,0 1-1 0 0,0-1 1 0 0,0 0-1 0 0,1 0 1 0 0,-1 0-1 0 0,0 0 1 0 0,1 0-1 0 0,-1 0 1 0 0,0 0-1 0 0,1 0 1 0 0,0 0-1 0 0,-1 0 1 0 0,1 0-1 0 0,-1 0 1 0 0,1-1-1 0 0,0 1 1 0 0,0-2-1 0 0,0 2 170 0 0,-5-16 6090 0 0,5 19-6057 0 0,1 17-115 0 0,0-14-110 0 0,-1 0-1 0 0,1 0 0 0 0,-1 0 0 0 0,-1 0 1 0 0,0 10-1 0 0,0-10 5 0 0,0 0 1 0 0,1 0-1 0 0,0 0 1 0 0,0 7-1 0 0,0 14 47 0 0,-11 92 85 0 0,6-46-97 0 0,1 3 10 0 0,-3 30-39 0 0,3-74 249 0 0,0 39 0 0 0,3-11 46 0 0,2 45 5 0 0,0-76-311 0 0,-1-12-3 0 0,4 27-1 0 0,9 56 71 0 0,-4-29-47 0 0,-7-42 6 0 0,-3-24-47 0 0,1 0 0 0 0,0 1 0 0 0,1-1 0 0 0,-1 0 0 0 0,1 0 0 0 0,0 0 0 0 0,0 1 0 0 0,2 4 0 0 0,-2-8 22 0 0,0 4-1 0 0,-6 4 13 0 0,4-8-410 0 0,-7-5-8291 0 0,0-3 88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39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163 289 6912 0 0,'-8'5'198'0'0,"1"0"0"0"0,-1-1 0 0 0,-15 6 0 0 0,20-9-246 0 0,-17 7 3525 0 0,0-1-1 0 0,-35 6 1 0 0,45-10-2859 0 0,7-1 736 0 0,-2-2 3331 0 0,16-15-4149 0 0,5 8-295 0 0,-5 2-179 0 0,-3-1-16 0 0,1 0-1 0 0,0 1 1 0 0,0 1-1 0 0,0-1 1 0 0,1 1 0 0 0,0 1-1 0 0,10-3 1 0 0,72-11 219 0 0,-70 14-166 0 0,66-9 33 0 0,86-16-40 0 0,71-25-94 0 0,-112 25 98 0 0,13 1 125 0 0,-80 17-150 0 0,47-9 11 0 0,-22-4 82 0 0,-33 1-146 0 0,-19 13 231 0 0,39-17 0 0 0,-76 26-189 0 0,4-3 167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0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596 62 17015 0 0,'0'0'2396'0'0,"-5"-7"-1182"0"0,-5-3-423 0 0,9 9-705 0 0,0-1 0 0 0,-1 1-1 0 0,1-1 1 0 0,-1 1 0 0 0,0-1 0 0 0,1 1-1 0 0,-5-2 1 0 0,-4-2 198 0 0,-1 1 0 0 0,1 0 1 0 0,-1 1-1 0 0,0 0 0 0 0,-1 0 0 0 0,-16-1 0 0 0,9 2-165 0 0,14 1-76 0 0,-1 0 0 0 0,0 0-1 0 0,0 1 1 0 0,0 0-1 0 0,1 0 1 0 0,-1 0 0 0 0,-10 3-1 0 0,3-1 46 0 0,1 2 1 0 0,0-1-1 0 0,0 2 0 0 0,0 0 0 0 0,0 0 0 0 0,-20 13 1 0 0,20-10 28 0 0,3-2 83 0 0,1-1 1 0 0,-16 15-1 0 0,4-1-99 0 0,1 1 0 0 0,1 1 0 0 0,1 0 0 0 0,0 1 0 0 0,2 1 0 0 0,-14 28 0 0 0,-26 69 360 0 0,47-99-428 0 0,1 0-1 0 0,1 1 1 0 0,-4 23-1 0 0,5-22-26 0 0,0 7-6 0 0,1 0 0 0 0,2 0 0 0 0,0 0 0 0 0,2 0 0 0 0,2 0 0 0 0,0 0 0 0 0,2 0 0 0 0,1-1 0 0 0,17 53 0 0 0,-15-59 0 0 0,21 64 0 0 0,-22-74 0 0 0,-1 0 0 0 0,2 0 0 0 0,0-1 0 0 0,12 18 0 0 0,0-5 4 0 0,-2-2 86 0 0,1 0 1 0 0,0-2-1 0 0,2 0 1 0 0,23 19-1 0 0,-22-23-93 0 0,-14-11 50 0 0,1 0 1 0 0,0 0-1 0 0,0-1 0 0 0,0 0 0 0 0,10 4 0 0 0,5 1-57 0 0,-7-3-39 0 0,-1 0 0 0 0,20 4-1 0 0,-29-10-418 0 0,0 0 0 0 0,-1 0-1 0 0,1 0 1 0 0,0-1 0 0 0,0 0-1 0 0,0 0 1 0 0,0 0 0 0 0,0-1 0 0 0,-1 0-1 0 0,8-2 1 0 0,7-3-7846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1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0 176 9216 0 0,'0'0'1301'0'0,"4"-13"7992"0"0,9-12-7180 0 0,-12 24-1750 0 0,4 11 109 0 0,-4-9-426 0 0,0 1 0 0 0,0 0 1 0 0,0 0-1 0 0,0-1 1 0 0,0 1-1 0 0,0 0 1 0 0,-1 0-1 0 0,1 0 1 0 0,-1 3-1 0 0,2 17 328 0 0,-1 22-1 0 0,-1-25-199 0 0,1 0-1 0 0,3 21 1 0 0,4 38 201 0 0,-4-34-227 0 0,-2-10 14 0 0,-2 38 1 0 0,-1-22 13 0 0,-4 10-252 0 0,5-57 136 0 0,5-16-201 0 0,9-29 384 0 0,15-71 1 0 0,7-21 47 0 0,-14 50-291 0 0,-13 51 0 0 0,-6 22 0 0 0,0 1 0 0 0,0-1 0 0 0,7-11 0 0 0,7-16 0 0 0,14-44 0 0 0,-28 74 0 0 0,9-14 33 0 0,-1 3-454 0 0,-11 19 405 0 0,0-1-1 0 0,0 1 0 0 0,0 0 1 0 0,0-1-1 0 0,0 1 0 0 0,0 0 1 0 0,0-1-1 0 0,1 1 1 0 0,-1 0-1 0 0,0-1 0 0 0,0 1 1 0 0,0 0-1 0 0,0 0 1 0 0,0-1-1 0 0,1 1 0 0 0,-1 0 1 0 0,0 0-1 0 0,0-1 0 0 0,0 1 1 0 0,1 0-1 0 0,-1 0 1 0 0,0 0-1 0 0,0-1 0 0 0,1 1 1 0 0,-1 0-1 0 0,0 0 1 0 0,1 0-1 0 0,17-3-29 0 0,-11 5 52 0 0,-3 0-9 0 0,-1-1 3 0 0,1 1 0 0 0,-1 0 0 0 0,1-1 0 0 0,-1 1 0 0 0,0 0 0 0 0,0 1 0 0 0,0-1 0 0 0,0 1 0 0 0,0-1 0 0 0,-1 1 0 0 0,1 0 0 0 0,3 5 0 0 0,2 4 0 0 0,13 27 0 0 0,-8-15 0 0 0,-4-5-1 0 0,0 1-1 0 0,10 37 1 0 0,8 20 59 0 0,29 59 84 0 0,15 27 121 0 0,-50-98-87 0 0,-20-55-1504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2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9 3224 0 0,'-7'-6'15596'0'0,"6"4"-13696"0"0,-1 2-3351 0 0,14 4 1678 0 0,-1 1-1 0 0,0 0 1 0 0,1 0 0 0 0,-2 1 0 0 0,1 1 0 0 0,-1 0-1 0 0,0 0 1 0 0,0 1 0 0 0,11 13 0 0 0,31 47 375 0 0,-41-54-555 0 0,-1 0 1 0 0,14 25-1 0 0,8 13 15 0 0,87 123-48 0 0,-65-88 107 0 0,0 2 64 0 0,-34-58 63 0 0,-2 1 0 0 0,-1 1 0 0 0,22 63 0 0 0,-35-87-192 0 0,5 14 148 0 0,-2 1 0 0 0,-1-1-1 0 0,5 33 1 0 0,-11-43-106 0 0,0 0-1 0 0,0 1 1 0 0,-1-1-1 0 0,-1 0 1 0 0,-7 26 0 0 0,5-20 65 0 0,0-5-16 0 0,-1 0 0 0 0,-1 0 0 0 0,0-1 0 0 0,0 1 0 0 0,-11 13 0 0 0,-9 22 110 0 0,18-32-153 0 0,-1 0 0 0 0,-18 27 0 0 0,19-33-50 0 0,1 2 0 0 0,-8 14 0 0 0,-7 15 121 0 0,19-38-153 0 0,2-2-12 0 0,0-1 0 0 0,0 0 0 0 0,1 0 0 0 0,-1 1 0 0 0,0-1 0 0 0,1 0 0 0 0,-1 1 0 0 0,1-1 0 0 0,-1 1 0 0 0,1 1 0 0 0,0-3-9 0 0,0 1-1 0 0,0-1 1 0 0,0 0-1 0 0,0 1 1 0 0,0-1-1 0 0,0 0 1 0 0,0 0-1 0 0,0 1 1 0 0,-1-1-1 0 0,1 0 1 0 0,0 1-1 0 0,0-1 1 0 0,0 0-1 0 0,0 1 1 0 0,0-1-1 0 0,-1 0 1 0 0,1 0-1 0 0,0 1 1 0 0,0-1-1 0 0,0 0 1 0 0,-1 0-1 0 0,1 0 1 0 0,0 1-1 0 0,0-1 1 0 0,-1 0-1 0 0,1 0 1 0 0,-1 0-1 0 0,0 1-1 0 0,0 0-1 0 0,0-1 1 0 0,0 1-1 0 0,1 0 1 0 0,-1 0-1 0 0,0 0 1 0 0,0-1-1 0 0,0 1 1 0 0,0 0-1 0 0,1 0 1 0 0,-1 0-1 0 0,0 0 1 0 0,0 2 0 0 0,0-2-99 0 0,3 0-836 0 0,4 1 786 0 0,-2-2-3750 0 0,7 0-4211 0 0</inkml:trace>
  <inkml:trace contextRef="#ctx0" brushRef="#br0" timeOffset="1">1713 633 10136 0 0,'0'0'12261'0'0,"2"0"-12091"0"0,91-5 1270 0 0,109-19 0 0 0,-96 9-790 0 0,153 1-609 0 0,-171 9-150 0 0,-82 5-311 0 0,0-1 1 0 0,0 1-1 0 0,0-1 1 0 0,0 0-1 0 0,0-1 1 0 0,-1 1-1 0 0,7-4 1 0 0,5 1-7814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2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2 126 21191 0 0,'0'0'113'0'0,"0"1"0"0"0,0-1-1 0 0,-1 1 1 0 0,1-1-1 0 0,0 1 1 0 0,0 0 0 0 0,0-1-1 0 0,0 1 1 0 0,0-1-1 0 0,0 1 1 0 0,0 0 0 0 0,0-1-1 0 0,0 1 1 0 0,0 0-1 0 0,0-1 1 0 0,0 1 0 0 0,0-1-1 0 0,0 1 1 0 0,0 0-1 0 0,1-1 1 0 0,-1 1 0 0 0,0-1-1 0 0,0 1 1 0 0,1-1 0 0 0,-1 1-1 0 0,15 7 1428 0 0,-13-7-1558 0 0,0 0 66 0 0,1 0 1 0 0,0-1 0 0 0,0 1 0 0 0,0 0 0 0 0,-1-1 0 0 0,1 0 0 0 0,0 0-1 0 0,0 0 1 0 0,0 0 0 0 0,0 0 0 0 0,0 0 0 0 0,0-1 0 0 0,0 1 0 0 0,-1-1-1 0 0,1 0 1 0 0,3-1 0 0 0,7-2 7 0 0,35-11-56 0 0,36-9 0 0 0,9-2 64 0 0,-22 9-69 0 0,26-5-419 0 0,6 3-855 0 0,-36 6-1106 0 0,-36 5 1022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00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11576 0 0,'0'0'1046'0'0,"0"-8"558"0"0,0 4-975 0 0,0 1 0 0 0,0 0 1 0 0,1-1-1 0 0,-1 1 0 0 0,1-1 0 0 0,1-5 0 0 0,-1 8-549 0 0,-1 1 0 0 0,0-1-1 0 0,0 1 1 0 0,1-1 0 0 0,-1 0 0 0 0,0 0-1 0 0,0 1 1 0 0,0-1 0 0 0,0 0 0 0 0,0 1-1 0 0,0-1 1 0 0,0 0 0 0 0,0 0 0 0 0,0 1-1 0 0,0-1 1 0 0,0 0 0 0 0,0 0 0 0 0,0 0 157 0 0,-1 1 0 0 0,1 0 0 0 0,0-1 0 0 0,0 1-1 0 0,0-1 1 0 0,0 1 0 0 0,0 0 0 0 0,0-1 0 0 0,0 1 0 0 0,0-1 0 0 0,0 1 0 0 0,0-1 0 0 0,0 1 0 0 0,0 0 0 0 0,0-1 0 0 0,1 1 0 0 0,-1-1 0 0 0,0 1 0 0 0,0 0 0 0 0,0-1 0 0 0,1 1 0 0 0,-1 0 0 0 0,1-2 1555 0 0,6 7-976 0 0,-2-2-747 0 0,0 1 0 0 0,0 0-1 0 0,-1 1 1 0 0,1-1 0 0 0,-1 1-1 0 0,0 0 1 0 0,-1 0-1 0 0,1 0 1 0 0,-1 0 0 0 0,5 12-1 0 0,21 48 57 0 0,-4 2 1 0 0,27 104-1 0 0,4 65-114 0 0,-24-92 189 0 0,11 45 5 0 0,-25-112-347 0 0,18 62-1163 0 0,-19-101 104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3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575 231 8288 0 0,'-20'10'444'0'0,"-26"18"0"0"0,42-25-119 0 0,-1 0 0 0 0,0-1 0 0 0,0 0 1 0 0,-1 0-1 0 0,-7 2 0 0 0,-19 9 2734 0 0,16-6-2271 0 0,0-1 0 0 0,-1 0 0 0 0,0-1 0 0 0,0-1 0 0 0,-1 0 0 0 0,-20 1 0 0 0,28-4-615 0 0,1 0 1 0 0,0-1-1 0 0,0 0 1 0 0,0 0-1 0 0,0-1 0 0 0,-1-1 1 0 0,1 1-1 0 0,0-1 1 0 0,0-1-1 0 0,1 0 0 0 0,-1 0 1 0 0,1-1-1 0 0,-1 0 1 0 0,1 0-1 0 0,0-1 0 0 0,1 0 1 0 0,-1 0-1 0 0,-12-12 1 0 0,11 7-92 0 0,0-1 0 0 0,1 0 0 0 0,0-1 0 0 0,0 1 0 0 0,2-2 0 0 0,-1 1 0 0 0,-7-23 0 0 0,13 31-70 0 0,-1-1 1 0 0,1 0 0 0 0,1 0 0 0 0,-1 0-1 0 0,1 0 1 0 0,-1 0 0 0 0,2 0 0 0 0,-1 0 0 0 0,0 0-1 0 0,1 0 1 0 0,0 0 0 0 0,0 1 0 0 0,0-1-1 0 0,1 0 1 0 0,0 0 0 0 0,0 1 0 0 0,4-8-1 0 0,-3 7-38 0 0,0 0-1 0 0,0-1 0 0 0,1 2 0 0 0,0-1 0 0 0,0 0 0 0 0,0 1 0 0 0,1-1 0 0 0,0 1 0 0 0,-1 1 1 0 0,1-1-1 0 0,0 1 0 0 0,1-1 0 0 0,10-4 0 0 0,-13 8 21 0 0,-1-1 1 0 0,1 0-1 0 0,0 1 0 0 0,0-1 1 0 0,0 1-1 0 0,0 0 0 0 0,0 0 1 0 0,0 0-1 0 0,0 0 0 0 0,-1 0 1 0 0,1 1-1 0 0,0-1 0 0 0,0 1 1 0 0,0 0-1 0 0,0 0 0 0 0,-1 0 1 0 0,1 0-1 0 0,4 3 0 0 0,2 2-19 0 0,0 1 0 0 0,0 0-1 0 0,12 12 1 0 0,-17-14 23 0 0,6 5-9 0 0,-1 0 0 0 0,-1 0 1 0 0,1 1-1 0 0,6 14 0 0 0,25 51-68 0 0,-25-47 68 0 0,0 1 1 0 0,-2 1-1 0 0,11 37 0 0 0,-18-48 5 0 0,-1 0-1 0 0,-1 1 1 0 0,-1 0 0 0 0,1 34-1 0 0,-3-29 18 0 0,0-17 13 0 0,-1 0 0 0 0,0 0 0 0 0,0 0 0 0 0,-1 0 0 0 0,0 1 0 0 0,0-1 0 0 0,-4 9 0 0 0,0-6 70 0 0,0 0 0 0 0,-1-1 0 0 0,0 0-1 0 0,-1 0 1 0 0,0-1 0 0 0,0 0 0 0 0,-1 0 0 0 0,-18 16 0 0 0,18-20-52 0 0,0 1 0 0 0,0-1-1 0 0,-1 0 1 0 0,1-1 0 0 0,-2 0 0 0 0,1 0 0 0 0,0-1 0 0 0,-1 0 0 0 0,0-1 0 0 0,0 0 0 0 0,-14 2 0 0 0,12-3-2 0 0,0 0 46 0 0,0 0 0 0 0,0-1 0 0 0,0 0 0 0 0,0-1 1 0 0,0 0-1 0 0,0-1 0 0 0,-15-3 0 0 0,22 3-63 0 0,-1 0 1 0 0,1-1-1 0 0,-1 0 0 0 0,1-1 0 0 0,0 1 0 0 0,0-1 1 0 0,0 0-1 0 0,0 0 0 0 0,0 0 0 0 0,1-1 0 0 0,0 0 1 0 0,-1 0-1 0 0,1 0 0 0 0,1 0 0 0 0,-1-1 0 0 0,1 1 1 0 0,-1-1-1 0 0,1 0 0 0 0,-2-5 0 0 0,4 6-33 0 0,-1-1 0 0 0,1 1 0 0 0,1 0 0 0 0,-1 0 1 0 0,1-1-1 0 0,-1 1 0 0 0,1-1 0 0 0,1 1 0 0 0,-1 0 0 0 0,0-1 0 0 0,1 1 0 0 0,0 0 0 0 0,0 0 0 0 0,1-1 0 0 0,-1 1 0 0 0,1 0 0 0 0,-1 0 0 0 0,1 0 0 0 0,1 1 0 0 0,-1-1 0 0 0,4-5 1 0 0,-3 7-4 0 0,1 0 1 0 0,-1 0-1 0 0,0 0 1 0 0,0 1-1 0 0,1-1 1 0 0,-1 1-1 0 0,1 0 1 0 0,-1 0 0 0 0,1 0-1 0 0,-1 0 1 0 0,1 1-1 0 0,0-1 1 0 0,-1 1-1 0 0,5 0 1 0 0,-4 2 0 0 0,1 0 0 0 0,-1 0-1 0 0,1 0 1 0 0,-1 0 0 0 0,0 1 0 0 0,0 0 0 0 0,0-1 0 0 0,0 2-1 0 0,-1-1 1 0 0,1 0 0 0 0,3 5 0 0 0,7 6-26 0 0,13 8 29 0 0,-14-9 9 0 0,2-1-1 0 0,-1 0 1 0 0,2-1 0 0 0,0-1 0 0 0,24 12-1 0 0,-14-10 1 0 0,-3-2 0 0 0,33 10 0 0 0,-9-7 0 0 0,0-3 0 0 0,56 6 0 0 0,-90-16 0 0 0,1 0 0 0 0,-1 0 0 0 0,17-4 0 0 0,-26 3-562 0 0,0 0-1 0 0,0 0 1 0 0,-1 0 0 0 0,1-1-1 0 0,3-1 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4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579 273 4144 0 0,'1'3'7830'0'0,"10"22"-583"0"0,-8-21-6869 0 0,-1 1 0 0 0,1 0 0 0 0,-1 1 0 0 0,0-1 0 0 0,-1 0 0 0 0,2 7 0 0 0,-1-4-204 0 0,-1-1 1 0 0,2 1-1 0 0,5 14 0 0 0,3 13 247 0 0,6 38-167 0 0,-14-58-161 0 0,-1-1 0 0 0,-1 1 0 0 0,0 18 0 0 0,1 6 151 0 0,0 1 128 0 0,-3 49 0 0 0,-4 12-5 0 0,-7 53 447 0 0,8-97-385 0 0,2-46-414 0 0,0 0 1 0 0,0 0 0 0 0,-1 0 0 0 0,0-1-1 0 0,-8 18 1 0 0,11-28-18 0 0,-1 1-1 0 0,1 0 1 0 0,0-1-1 0 0,0 1 1 0 0,0 0-1 0 0,-1-1 1 0 0,1 1-1 0 0,0-1 1 0 0,-1 1-1 0 0,1-1 1 0 0,0 1-1 0 0,-1 0 1 0 0,1-1-1 0 0,-1 1 1 0 0,1-1-1 0 0,-1 0 0 0 0,1 1 1 0 0,-1-1-1 0 0,1 1 1 0 0,-1-1-1 0 0,1 0 1 0 0,-1 1-1 0 0,0-1 1 0 0,1 0-1 0 0,-2 1 1 0 0,1 1-341 0 0,-9-6-1211 0 0,2-5-42 0 0,0-5-70 0 0</inkml:trace>
  <inkml:trace contextRef="#ctx0" brushRef="#br0" timeOffset="1">0 265 3224 0 0,'2'0'14629'0'0,"2"0"-13401"0"0,1-1 0 0 0,-1 1 1 0 0,1-1-1 0 0,8-2 0 0 0,35-18-234 0 0,-36 15-1012 0 0,27-9-1 0 0,208-39 259 0 0,-171 45-201 0 0,1 3 0 0 0,0 4-1 0 0,82 7 1 0 0,47 2 404 0 0,-100-13-3281 0 0,-93 6 1390 0 0</inkml:trace>
  <inkml:trace contextRef="#ctx0" brushRef="#br0" timeOffset="2">2203 87 16959 0 0,'-5'-1'307'0'0,"-1"1"0"0"0,0-1 0 0 0,1-1-1 0 0,-1 1 1 0 0,1-1 0 0 0,-1 0 0 0 0,1 0-1 0 0,0 0 1 0 0,0-1 0 0 0,0 0 0 0 0,0 0-1 0 0,0 0 1 0 0,-4-4 0 0 0,9 7-208 0 0,-33-17 1627 0 0,27 15-1495 0 0,0-1 1 0 0,0 0-1 0 0,-10-7 1 0 0,12 8-189 0 0,0-1 1 0 0,0 1 0 0 0,0 0 0 0 0,-1 0-1 0 0,1 0 1 0 0,-1 1 0 0 0,1-1 0 0 0,-1 1-1 0 0,0 0 1 0 0,0 0 0 0 0,1 1 0 0 0,-10 0-1 0 0,5 0 2 0 0,0 0-1 0 0,0 1 0 0 0,0 1 1 0 0,1 0-1 0 0,-17 5 0 0 0,19-4-38 0 0,0 0-1 0 0,-1 0 1 0 0,1 0 0 0 0,1 1-1 0 0,-1 0 1 0 0,1 0-1 0 0,-1 1 1 0 0,1-1-1 0 0,1 1 1 0 0,-9 10-1 0 0,0 4 0 0 0,-21 37-1 0 0,27-43 1 0 0,-6 15 90 0 0,0-1-1 0 0,2 2 1 0 0,-12 43 0 0 0,-13 95 773 0 0,18-79-719 0 0,4-4-56 0 0,-4 96 0 0 0,15-147-64 0 0,0 46 102 0 0,3 0 1 0 0,16 129-1 0 0,6-67-131 0 0,-20-133-3 0 0,0 0 1 0 0,5 16-1 0 0,-4-18-44 0 0,-1 0-1 0 0,0 0 0 0 0,-1 1 1 0 0,1-1-1 0 0,-1 7 1 0 0,-1-11-252 0 0,9-7-2773 0 0,0-6 984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62 6448 0 0,'0'0'15831'0'0,"0"3"-15777"0"0,-2 20 3 0 0,0 0 1 0 0,-9 32-1 0 0,5-25 77 0 0,-51 203 322 0 0,37-153-390 0 0,9-27 128 0 0,11-53-106 0 0,-4 13-92 0 0,4-12 74 0 0,-1-1 0 0 0,1 1 0 0 0,0-1 0 0 0,0 1 0 0 0,0-1 0 0 0,-1 1 0 0 0,1-1 0 0 0,0 1 0 0 0,0-1-1 0 0,-1 1 1 0 0,1-1 0 0 0,-1 0 0 0 0,1 1 0 0 0,0-1 0 0 0,-1 0 0 0 0,1 1 0 0 0,-1-1 0 0 0,1 0 0 0 0,0 0 0 0 0,-1 1-1 0 0,1-1 1 0 0,-2 0 0 0 0,1-1-54 0 0,0 0 0 0 0,0 0 0 0 0,1-1 0 0 0,-1 1 0 0 0,0 0 0 0 0,0-1 0 0 0,1 1 0 0 0,-1-1 0 0 0,1 1 0 0 0,-1-1 0 0 0,1 1 0 0 0,-1-2 0 0 0,0-6-16 0 0,0 0 0 0 0,1 1 0 0 0,0-1 0 0 0,0 0 0 0 0,3-13 0 0 0,12-44 0 0 0,-1 3 0 0 0,-4 18-36 0 0,25-72 0 0 0,-26 94 5 0 0,17-33-1 0 0,-5 14 31 0 0,-17 35-5 0 0,-1 1 1 0 0,1 0-1 0 0,0 0 0 0 0,1 0 0 0 0,0 1 0 0 0,-1-1 1 0 0,2 1-1 0 0,-1 1 0 0 0,1-1 0 0 0,9-6 0 0 0,-11 8-1 0 0,0 0-1 0 0,1 1 1 0 0,-1-1-1 0 0,1 1 1 0 0,4-2-1 0 0,-7 3 6 0 0,0 0 0 0 0,1 1 0 0 0,-1 0 0 0 0,0-1-1 0 0,1 1 1 0 0,-1 0 0 0 0,0 0 0 0 0,0 0 0 0 0,1 1 0 0 0,-1-1 0 0 0,0 0 0 0 0,1 1 0 0 0,3 1 0 0 0,-2 0-1 0 0,0 0 1 0 0,0 1 0 0 0,1-1-1 0 0,-2 1 1 0 0,1 0 0 0 0,0 0-1 0 0,0 1 1 0 0,-1-1 0 0 0,0 1-1 0 0,0-1 1 0 0,0 1 0 0 0,0 0-1 0 0,-1 0 1 0 0,1 1 0 0 0,-1-1-1 0 0,0 0 1 0 0,0 1 0 0 0,1 4-1 0 0,3 12 25 0 0,-1-1-1 0 0,5 36 0 0 0,-9-52-22 0 0,7 57 180 0 0,1 88 0 0 0,-10-85 3 0 0,3 71 350 0 0,10-64-244 0 0,-12-65-385 0 0,1 0-1 0 0,0 0 1 0 0,1 0-1 0 0,-1 0 1 0 0,1 0-1 0 0,0-1 0 0 0,1 1 1 0 0,-1 0-1 0 0,1-1 1 0 0,0 0-1 0 0,0 0 1 0 0,6 7-1 0 0,0-7-5992 0 0,-1-4-2071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5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80 13824 0 0,'-5'0'7919'0'0,"7"0"-7743"0"0,41-5 328 0 0,-27 4-352 0 0,-12 0-95 0 0,0 1 1 0 0,0 0-1 0 0,1 0 0 0 0,-1 0 0 0 0,0 0 0 0 0,7 2 0 0 0,-3-1 42 0 0,0 0 0 0 0,1 0 1 0 0,-1-1-1 0 0,0 0 0 0 0,1-1 0 0 0,-1 0 0 0 0,0 0 0 0 0,14-4 0 0 0,13-2 241 0 0,37-2 143 0 0,88-17-10 0 0,-124 17-255 0 0,60-4 0 0 0,-62 11-205 0 0,14-1-814 0 0,-46 3 521 0 0,1 0 0 0 0,0-1 0 0 0,-1 2 0 0 0,1-1 0 0 0,0 0 0 0 0,-1 1 0 0 0,1-1 0 0 0,4 2 0 0 0,-5-1-242 0 0,9 2-7423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6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146 108 4608 0 0,'-9'5'252'0'0,"-1"-1"-1"0"0,0 0 1 0 0,-18 3-1 0 0,1-4 4503 0 0,20-3-3104 0 0,-16-1 3571 0 0,22 0-5084 0 0,-1 1 0 0 0,1 0 0 0 0,0-1 0 0 0,0 1 0 0 0,0 0 0 0 0,0-1 0 0 0,0 1 0 0 0,0-1 0 0 0,0 0 0 0 0,0 1 0 0 0,1-1 1 0 0,-1 0-1 0 0,0 0 0 0 0,0 1 0 0 0,1-1 0 0 0,-1 0 0 0 0,-1-1 0 0 0,0-2-22 0 0,1 3-75 0 0,1 0-1 0 0,-1 1 1 0 0,1-1 0 0 0,-1 0-1 0 0,1 0 1 0 0,-1 0-1 0 0,1 1 1 0 0,0-1-1 0 0,-1 0 1 0 0,1 0-1 0 0,0 0 1 0 0,0 1-1 0 0,0-1 1 0 0,-1 0-1 0 0,1 0 1 0 0,0 0-1 0 0,0 0 1 0 0,0 0 0 0 0,0 0-1 0 0,1 1 1 0 0,-1-1-1 0 0,0 0 1 0 0,0 0-1 0 0,0 0 1 0 0,1 0-1 0 0,-1 1 1 0 0,0-1-1 0 0,1 0 1 0 0,0-1-1 0 0,1-2-23 0 0,0 0 0 0 0,1-1-1 0 0,-1 1 1 0 0,1 1 0 0 0,0-1-1 0 0,0 0 1 0 0,0 1 0 0 0,1-1-1 0 0,-1 1 1 0 0,1 0 0 0 0,4-3-1 0 0,3-1 48 0 0,0 1 0 0 0,24-11-1 0 0,-28 15-43 0 0,1 0-1 0 0,0 0 1 0 0,0 0-1 0 0,0 1 1 0 0,0 0-1 0 0,0 1 1 0 0,0 0-1 0 0,1 0 1 0 0,-1 0-1 0 0,0 1 1 0 0,0 1-1 0 0,0-1 1 0 0,0 1-1 0 0,14 6 1 0 0,-18-7-18 0 0,-1 1 0 0 0,0 0 0 0 0,1 0 0 0 0,-1 0 0 0 0,0 0 0 0 0,0 1 0 0 0,0-1 0 0 0,-1 1 0 0 0,1-1 0 0 0,3 6 0 0 0,20 32 3 0 0,-22-32 2 0 0,-1-2 26 0 0,0-1 1 0 0,-1 1-1 0 0,0 0 0 0 0,0 0 1 0 0,0-1-1 0 0,-1 1 1 0 0,0 0-1 0 0,0 1 0 0 0,-1-1 1 0 0,1 0-1 0 0,-1 0 0 0 0,-1 0 1 0 0,1 0-1 0 0,-1 0 1 0 0,0 0-1 0 0,0 0 0 0 0,-1 0 1 0 0,0 0-1 0 0,0 0 0 0 0,0-1 1 0 0,-1 1-1 0 0,0-1 1 0 0,0 1-1 0 0,0-1 0 0 0,-1 0 1 0 0,1 0-1 0 0,-1-1 0 0 0,0 1 1 0 0,-1-1-1 0 0,1 0 1 0 0,-9 6-1 0 0,0-2 290 0 0,-1-1 0 0 0,0 0-1 0 0,0-1 1 0 0,0-1 0 0 0,-20 5 0 0 0,9-2 126 0 0,15-6-256 0 0,0 0 1 0 0,0-1 0 0 0,-1 0 0 0 0,1 0 0 0 0,0-1-1 0 0,0-1 1 0 0,-11-1 0 0 0,-23-1 391 0 0,44 3-508 0 0,13 0-736 0 0,-5 1 642 0 0,0 0-1 0 0,0 0 1 0 0,0 1-1 0 0,0 1 1 0 0,0-1-1 0 0,0 1 1 0 0,-1 0-1 0 0,1 1 1 0 0,-1 0-1 0 0,11 7 1 0 0,-8-5 20 0 0,-1 0 0 0 0,1-1 0 0 0,0 0-1 0 0,0-1 1 0 0,17 5 0 0 0,12 3-2 0 0,-32-9 0 0 0,-1 0 0 0 0,2-1 0 0 0,-1 0 0 0 0,0 0 0 0 0,0-1 0 0 0,12 1 0 0 0,26-5-93 0 0,-29 1 58 0 0,-12 2 34 0 0,-4 0 1 0 0,1 0-1 0 0,0 0 0 0 0,0 0 0 0 0,0-1 0 0 0,0 1 1 0 0,0 0-1 0 0,-1 0 0 0 0,1-1 0 0 0,0 1 1 0 0,0 0-1 0 0,-1-1 0 0 0,1 1 0 0 0,0 0 0 0 0,0-1 1 0 0,0-1-1 0 0,0 2-70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7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451 161 3680 0 0,'-8'-8'243'0'0,"0"-1"-1"0"0,-8-9 1 0 0,-9-11 3649 0 0,7 10-448 0 0,13 13-2888 0 0,-1-1 1 0 0,-1 1 0 0 0,1 0-1 0 0,-1 0 1 0 0,0 1-1 0 0,-1 0 1 0 0,1 0-1 0 0,-9-3 1 0 0,0-1 427 0 0,12 7-494 0 0,1 0-1 0 0,-1 0 1 0 0,0 0 0 0 0,1 1 0 0 0,-1-1-1 0 0,0 1 1 0 0,0 0 0 0 0,-7-1 0 0 0,23 21-396 0 0,23 28-4 0 0,-20-27 45 0 0,23 39 0 0 0,116 258 505 0 0,-132-258-406 0 0,15 65-1 0 0,-27-86-108 0 0,-5-16-49 0 0,-1 0-1 0 0,-1 1 0 0 0,0 23 1 0 0,1 12 30 0 0,-2-49-96 0 0,6 62 454 0 0,-1 132 1 0 0,-8-182-350 0 0,0 0-1 0 0,-2 0 1 0 0,-1-1 0 0 0,0 1-1 0 0,-2-1 1 0 0,0 1 0 0 0,-1-2-1 0 0,-1 1 1 0 0,-1-1 0 0 0,-21 33-1 0 0,12-26 8 0 0,-1 0 0 0 0,-1-2 0 0 0,-41 39 0 0 0,-54 31 219 0 0,89-76-265 0 0,-1 0-1 0 0,-46 21 1 0 0,71-38-81 0 0,-61 26 43 0 0,55-24-96 0 0,-1-1 1 0 0,0 0-1 0 0,0 0 0 0 0,1-1 1 0 0,-15 1-1 0 0,8-4-1674 0 0,3-6-4208 0 0,-1-7-2442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8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0 394 18743 0 0,'0'0'1882'0'0,"6"5"-1681"0"0,-3-4-208 0 0,-2-1 43 0 0,0 1 0 0 0,0-1 0 0 0,0 1 0 0 0,0-1 0 0 0,0 1 0 0 0,0-1 0 0 0,0 1 0 0 0,0 0 0 0 0,0-1 0 0 0,0 1 0 0 0,-1 0 0 0 0,2 1 0 0 0,-1-1 139 0 0,1 0-104 0 0,1-1 0 0 0,-1 1 0 0 0,0 0 0 0 0,1 0 0 0 0,-1-1 0 0 0,0 2 1 0 0,0-1-1 0 0,0 0 0 0 0,0 0 0 0 0,3 3 0 0 0,13 6 154 0 0,-9-8-130 0 0,0 0 0 0 0,0 0 0 0 0,0-1 0 0 0,0 0 0 0 0,1 0 0 0 0,14-2 0 0 0,19 2 194 0 0,114 6 779 0 0,-56-4-528 0 0,9-4-166 0 0,-36-1-236 0 0,19-1-2367 0 0,-95 2 533 0 0,-6-6-411 0 0</inkml:trace>
  <inkml:trace contextRef="#ctx0" brushRef="#br0" timeOffset="1">295 0 8288 0 0,'-28'22'682'0'0,"-19"12"3680"0"0,46-33-3957 0 0,-1 0 0 0 0,1 1 1 0 0,-1-1-1 0 0,1 1 1 0 0,-1-1-1 0 0,1 1 0 0 0,-1-1 1 0 0,1 1-1 0 0,0-1 1 0 0,0 1-1 0 0,0 0 1 0 0,0 0-1 0 0,-1 3 0 0 0,1-1-139 0 0,0-1 0 0 0,0 1 1 0 0,1 0-1 0 0,-1 0 0 0 0,1 0 0 0 0,0 6 0 0 0,2 3-138 0 0,0 0 0 0 0,0 0 0 0 0,5 14 0 0 0,30 126 872 0 0,6 26-384 0 0,-34-150-587 0 0,4 12 21 0 0,1-1-1 0 0,25 52 0 0 0,-27-69-184 0 0,-5-9-280 0 0,0 0-1 0 0,18 24 1 0 0,-6-17-380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8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784 248 20095 0 0,'-26'19'1464'0'0,"28"-18"-1479"0"0,-1-1 0 0 0,0 0-1 0 0,0 1 1 0 0,0-1 0 0 0,1 0-1 0 0,-1 0 1 0 0,0 0 0 0 0,0 0-1 0 0,1 0 1 0 0,-1 0 0 0 0,0 0-1 0 0,0 0 1 0 0,1-1 0 0 0,-1 1-1 0 0,2-1 1 0 0,19-7-61 0 0,-20 6 110 0 0,0 0-1 0 0,0 1 1 0 0,0-1 0 0 0,0 0 0 0 0,0 0-1 0 0,0 0 1 0 0,0 0 0 0 0,-1-1 0 0 0,1 1-1 0 0,-1 0 1 0 0,0-1 0 0 0,0 1-1 0 0,0-1 1 0 0,0 1 0 0 0,0-1 0 0 0,0 0-1 0 0,-1 1 1 0 0,1-1 0 0 0,-1 0 0 0 0,0 1-1 0 0,0-1 1 0 0,0 0 0 0 0,0 0-1 0 0,0 1 1 0 0,0-1 0 0 0,-1 0 0 0 0,1 1-1 0 0,-3-6 1 0 0,0-1 39 0 0,0 1 1 0 0,0 0-1 0 0,-1 0 0 0 0,0 0 0 0 0,-1 0 1 0 0,1 0-1 0 0,-11-11 0 0 0,6 9 7 0 0,1 1 0 0 0,-2 0 0 0 0,1 0 0 0 0,-1 1 0 0 0,0 1 0 0 0,-1-1 0 0 0,0 2 0 0 0,0-1 0 0 0,0 1 0 0 0,-1 1 0 0 0,0 0 0 0 0,0 1 0 0 0,0 0 0 0 0,0 1 0 0 0,-1 1 0 0 0,0-1 0 0 0,1 2 0 0 0,-1 0 0 0 0,0 0 0 0 0,0 2 0 0 0,-13 1 0 0 0,5 1-23 0 0,-1 2 0 0 0,2 1 0 0 0,-1 0 0 0 0,0 2 0 0 0,1 0 0 0 0,-19 11 0 0 0,10-2 99 0 0,1 1 0 0 0,0 1 0 0 0,-29 28 0 0 0,41-32-82 0 0,0 2 1 0 0,2-1-1 0 0,0 2 1 0 0,1 0-1 0 0,0 0 1 0 0,-10 22-1 0 0,-1 9-55 0 0,-23 68-1 0 0,39-95-2 0 0,1 1 0 0 0,1 0-1 0 0,1 0 1 0 0,2 0 0 0 0,0 1 0 0 0,1-1-1 0 0,1 1 1 0 0,2 0 0 0 0,0 0 0 0 0,1-1-1 0 0,2 1 1 0 0,0-1 0 0 0,2 0-1 0 0,16 44 1 0 0,-13-48 7 0 0,1-1 0 0 0,22 31-1 0 0,-27-42-18 0 0,4 4 10 0 0,0-1-1 0 0,1 0 0 0 0,0-1 1 0 0,0 0-1 0 0,1-1 0 0 0,0 0 1 0 0,0 0-1 0 0,14 5 0 0 0,-11-6-30 0 0,2 0 1 0 0,-1-1-1 0 0,0-1 0 0 0,1 0 0 0 0,0-1 0 0 0,0-1 1 0 0,1 0-1 0 0,-1-1 0 0 0,1-1 0 0 0,-1-1 1 0 0,1 0-1 0 0,-1-1 0 0 0,1-1 0 0 0,-1 0 0 0 0,0-1 1 0 0,24-8-1 0 0,-18 3-900 0 0,-1 0-1 0 0,34-18 1 0 0,-21 5-122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4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31 17479 0 0,'-5'0'267'0'0,"1"0"59"0"0,-1 0 0 0 0,0 0 0 0 0,0-1 0 0 0,-6-1-1 0 0,4 2-230 0 0,5 0 390 0 0,2-1-309 0 0,0 1-1 0 0,-1 0 0 0 0,1 0 1 0 0,0-1-1 0 0,-1 1 0 0 0,1 0 1 0 0,-1-1-1 0 0,1 1 0 0 0,-1 0 1 0 0,1 0-1 0 0,-1 0 0 0 0,1 0 1 0 0,-1 0-1 0 0,1-1 0 0 0,-1 1 1 0 0,1 0-1 0 0,-1 0 0 0 0,-2 7-161 0 0,1 0 0 0 0,1-1 0 0 0,-1 1 0 0 0,1 0 0 0 0,0 0 1 0 0,1 0-1 0 0,0 0 0 0 0,1 9 0 0 0,-1-5-51 0 0,0 24-13 0 0,0 24 18 0 0,-2 17 45 0 0,-4 41 28 0 0,-4 18 209 0 0,7-93-112 0 0,3-31-28 0 0,-1 1-1 0 0,0 0 1 0 0,-1 0-1 0 0,-4 13 1 0 0,3-6 91 0 0,3-17 240 0 0,3-14-353 0 0,8-25-32 0 0,19-74-273 0 0,-22 75 45 0 0,15-38 1 0 0,-2 4 19 0 0,-3 10 116 0 0,51-114 0 0 0,-65 166 20 0 0,0 0 0 0 0,0 1 0 0 0,1-1 0 0 0,0 1 0 0 0,1 0 0 0 0,-1 0-1 0 0,2 0 1 0 0,-1 1 0 0 0,0 0 0 0 0,12-8 0 0 0,-17 13 21 0 0,0 1 0 0 0,0-1-1 0 0,1 1 1 0 0,-1-1 0 0 0,0 1 0 0 0,0 0-1 0 0,0-1 1 0 0,0 1 0 0 0,1 0 0 0 0,-1 0 0 0 0,0 0-1 0 0,0 0 1 0 0,1 0 0 0 0,-1 0 0 0 0,0 0 0 0 0,0 1-1 0 0,0-1 1 0 0,1 0 0 0 0,-1 1 0 0 0,0-1 0 0 0,0 1-1 0 0,0-1 1 0 0,0 1 0 0 0,0 0 0 0 0,0-1 0 0 0,0 1-1 0 0,0 0 1 0 0,0 0 0 0 0,0-1 0 0 0,0 1 0 0 0,1 2-1 0 0,3 3 38 0 0,0 0 1 0 0,0 1-1 0 0,6 12 0 0 0,-7-13-35 0 0,7 14 14 0 0,-1 1 0 0 0,-1 0 0 0 0,-1 0-1 0 0,6 23 1 0 0,-4-3 55 0 0,6 55 0 0 0,7 55 316 0 0,-20-133-281 0 0,13 29 1 0 0,-5-14 135 0 0,-8-23-131 0 0,1 0 0 0 0,0 0 0 0 0,0 0 1 0 0,1-1-1 0 0,1 1 0 0 0,0-1 1 0 0,0 0-1 0 0,14 15 0 0 0,-16-20-229 0 0,1 0-1 0 0,0 1 1 0 0,0-2-1 0 0,0 1 1 0 0,0 0-1 0 0,1-1 1 0 0,-1 0-1 0 0,1 0 1 0 0,0-1-1 0 0,0 0 1 0 0,0 0-1 0 0,0 0 1 0 0,0 0-1 0 0,0-1 1 0 0,1 0-1 0 0,8 0 1 0 0,15-3-938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50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98 17999 0 0,'-84'3'1952'0'0,"67"0"-311"0"0,16-3-480 0 0,9-3-564 0 0,22-6-433 0 0,0 1 1 0 0,0 1-1 0 0,56-5 0 0 0,219-7 224 0 0,-231 16-445 0 0,77 2-23 0 0,-85 1 211 0 0,-45 0-84 0 0,32-4 0 0 0,-45 3-327 0 0,0-1 1 0 0,0 0 0 0 0,0 0 0 0 0,0-1 0 0 0,0 0 0 0 0,12-7 0 0 0,-7 2-5236 0 0,0 1-1803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04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611 171 9216 0 0,'-1'-1'706'0'0,"-8"-12"1070"0"0,-2 0 0 0 0,-11-12 0 0 0,21 23-1464 0 0,-9-8 187 0 0,0 1 1 0 0,0 0-1 0 0,-1 1 0 0 0,0 0 0 0 0,-1 0 1 0 0,1 1-1 0 0,-2 1 0 0 0,-18-8 0 0 0,30 13-484 0 0,-23-9 792 0 0,-35-10 0 0 0,52 18-618 0 0,-1 1 0 0 0,0-1 0 0 0,0 1 0 0 0,0 1 0 0 0,0-1 0 0 0,0 1 0 0 0,0 1 0 0 0,-1-1 0 0 0,-7 3 0 0 0,0 1-74 0 0,0 1 0 0 0,1 0-1 0 0,0 1 1 0 0,-26 14 0 0 0,32-14-97 0 0,1-1 0 0 0,0 1 0 0 0,0 0 0 0 0,0 1 0 0 0,1 0 0 0 0,0 0-1 0 0,0 1 1 0 0,1 0 0 0 0,-7 9 0 0 0,3 0-1 0 0,1-4-9 0 0,1 0 0 0 0,1 0 0 0 0,0 1-1 0 0,1 0 1 0 0,-7 23 0 0 0,4-6-13 0 0,3-13-7 0 0,1 1 0 0 0,1-1 0 0 0,-2 27 0 0 0,5-29 11 0 0,1 0-1 0 0,0-1 1 0 0,1 1 0 0 0,5 27-1 0 0,-5-38-4 0 0,0-1-1 0 0,1 0 1 0 0,-1 1 0 0 0,1-1-1 0 0,0 0 1 0 0,0 0-1 0 0,0 0 1 0 0,0 0-1 0 0,1 0 1 0 0,0-1-1 0 0,-1 1 1 0 0,1-1-1 0 0,1 0 1 0 0,-1 1-1 0 0,0-1 1 0 0,1-1-1 0 0,0 1 1 0 0,-1 0-1 0 0,1-1 1 0 0,0 0-1 0 0,5 2 1 0 0,-2-1-15 0 0,0-1 0 0 0,1 0 0 0 0,-1 0 1 0 0,0 0-1 0 0,1-1 0 0 0,-1 0 0 0 0,0-1 1 0 0,1 0-1 0 0,-1 0 0 0 0,1 0 0 0 0,-1-1 1 0 0,0 0-1 0 0,1-1 0 0 0,-1 1 1 0 0,0-2-1 0 0,0 1 0 0 0,8-4 0 0 0,-3 0-38 0 0,0-1 0 0 0,-1-1-1 0 0,0 1 1 0 0,0-2 0 0 0,-1 0-1 0 0,0 0 1 0 0,-1 0 0 0 0,1-1-1 0 0,10-17 1 0 0,1-5 183 0 0,-1 0 0 0 0,16-38 0 0 0,-22 43-33 0 0,-2-1-1 0 0,-1 0 1 0 0,-2 0 0 0 0,12-55-1 0 0,-20 75-66 0 0,2-14 758 0 0,-2 58-1013 0 0,9 46 1 0 0,0-6-179 0 0,-2-19 42 0 0,18 69 0 0 0,2 3 117 0 0,-23-96 190 0 0,21 100-168 0 0,15 59 58 0 0,-9-29 76 0 0,4 2 94 0 0,-34-146 8 0 0,0 1-1 0 0,0-1 1 0 0,-2 1-1 0 0,-1-1 1 0 0,0 1-1 0 0,-2 0 0 0 0,0-1 1 0 0,-1 0-1 0 0,-1 0 1 0 0,0 0-1 0 0,-10 20 1 0 0,10-29 108 0 0,0-1 0 0 0,-1 0 1 0 0,0 0-1 0 0,-1 0 0 0 0,0-1 1 0 0,0 0-1 0 0,0 0 0 0 0,-1 0 1 0 0,0-1-1 0 0,-1-1 0 0 0,0 1 1 0 0,0-1-1 0 0,0-1 0 0 0,-1 0 1 0 0,1 0-1 0 0,-1-1 0 0 0,0 0 1 0 0,-1-1-1 0 0,-16 4 0 0 0,15-7 45 0 0,1 0 0 0 0,0 0 0 0 0,0-1-1 0 0,0-1 1 0 0,-1 0 0 0 0,1 0 0 0 0,1-1 0 0 0,-1 0-1 0 0,-16-8 1 0 0,15 6-43 0 0,1-1-1 0 0,0 0 0 0 0,0-1 1 0 0,-19-15-1 0 0,24 17-69 0 0,1-1 0 0 0,-1 1 0 0 0,1-1-1 0 0,0 0 1 0 0,0 0 0 0 0,1-1 0 0 0,-1 1 0 0 0,1-1 0 0 0,-3-9-1 0 0,2 1-8 0 0,0 0 0 0 0,1 0 0 0 0,1 0 0 0 0,0-1 0 0 0,1 0 0 0 0,1 1 0 0 0,0-1 0 0 0,1 0 0 0 0,1 0 0 0 0,0 0 0 0 0,1 1 0 0 0,1-1 0 0 0,1 1 0 0 0,0-1 0 0 0,10-23 0 0 0,1 5-144 0 0,2 1-1 0 0,1 1 1 0 0,1 1-1 0 0,2 0 1 0 0,42-46-1 0 0,-35 48-54 0 0,2 0 0 0 0,46-32 1 0 0,-58 47 86 0 0,111-76-674 0 0,-90 64 462 0 0,22-13-460 0 0,31-21-3166 0 0,-58 33-3904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51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0 12440 0 0,'0'3'88'0'0,"0"0"0"0"0,0 0 0 0 0,0 0 0 0 0,-1 0 0 0 0,1 0 1 0 0,-1 0-1 0 0,0 0 0 0 0,0 0 0 0 0,0-1 0 0 0,0 1 1 0 0,-1 0-1 0 0,1-1 0 0 0,-1 1 0 0 0,-3 4 0 0 0,2-2-32 0 0,0 1 0 0 0,0-1-1 0 0,1 1 1 0 0,0-1-1 0 0,-3 11 1 0 0,0 0 1289 0 0,4-11-844 0 0,0-1-1 0 0,0 0 1 0 0,1 1 0 0 0,-1-1 0 0 0,1 1-1 0 0,0-1 1 0 0,2 9 0 0 0,-1 8 1041 0 0,3 116-109 0 0,-4-128-1386 0 0,0 1 0 0 0,-2 14 0 0 0,1-14-3 0 0,0 0 0 0 0,2 14 0 0 0,1 13 74 0 0,-1 1-1 0 0,-4 37 0 0 0,4-40-117 0 0,0-28 0 0 0,0-1 0 0 0,-1 1 0 0 0,0-1 0 0 0,-1 12 0 0 0,0-12 8 0 0,0 0 0 0 0,0 1 0 0 0,0-1 0 0 0,1 0 0 0 0,0 1 0 0 0,0-1 0 0 0,1 1 0 0 0,0-1 0 0 0,2 10 0 0 0,1 12-394 0 0,-4-25 150 0 0,0 0 0 0 0,1 0 0 0 0,-1 0-1 0 0,0 0 1 0 0,1 0 0 0 0,0 0-1 0 0,0 0 1 0 0,0 0 0 0 0,0 0-1 0 0,3 5 1 0 0,4 1-883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4:52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1075 47 10592 0 0,'17'-10'636'0'0,"-3"1"1637"0"0,1 0 0 0 0,22-10 2106 0 0,-40 27-4118 0 0,-2 4-189 0 0,0 0 1 0 0,-1 0-1 0 0,-1-1 0 0 0,-11 16 0 0 0,-16 18 136 0 0,-58 58 0 0 0,54-67 192 0 0,-73 52 0 0 0,27-34 79 0 0,58-38-358 0 0,7-5 2 0 0,1-1-1 0 0,-1-1 0 0 0,0 0 0 0 0,-1-2 1 0 0,0 0-1 0 0,0-2 0 0 0,-1 0 1 0 0,0-1-1 0 0,1-1 0 0 0,-1-1 0 0 0,0-1 1 0 0,0 0-1 0 0,-27-4 0 0 0,13-1-83 0 0,0-1 0 0 0,-64-19-1 0 0,83 19-30 0 0,1-1-1 0 0,-1 0 1 0 0,1-1-1 0 0,0-1 1 0 0,1-1 0 0 0,0 0-1 0 0,0 0 1 0 0,-17-16-1 0 0,20 12-7 0 0,0 0 0 0 0,1-1 0 0 0,0 0 0 0 0,1 0 0 0 0,0-1 0 0 0,-10-28 0 0 0,14 32-6 0 0,1 0 0 0 0,0-1 0 0 0,1 0 0 0 0,1 0 0 0 0,-2-12 0 0 0,4 18 4 0 0,-1 1-1 0 0,1-1 1 0 0,1 0-1 0 0,-1 1 0 0 0,1-1 1 0 0,-1 0-1 0 0,2 1 1 0 0,-1-1-1 0 0,1 1 1 0 0,-1 0-1 0 0,2-1 0 0 0,-1 1 1 0 0,4-6-1 0 0,-5 9 3 0 0,0 1 0 0 0,0-1-1 0 0,0 1 1 0 0,1 0-1 0 0,-1-1 1 0 0,0 1 0 0 0,1 0-1 0 0,-1 0 1 0 0,1 0 0 0 0,-1 0-1 0 0,1 0 1 0 0,-1 0-1 0 0,1 1 1 0 0,0-1 0 0 0,-1 0-1 0 0,5 0 1 0 0,-3 1-1 0 0,0-1 0 0 0,0 1-1 0 0,0 0 1 0 0,1 0 0 0 0,-1 1 0 0 0,0-1 0 0 0,0 1 0 0 0,6 1-1 0 0,3 3 7 0 0,-1 0-1 0 0,0 0 0 0 0,20 13 1 0 0,-28-16 0 0 0,17 13 49 0 0,-1 0 1 0 0,-1 2-1 0 0,0 0 1 0 0,-1 1 0 0 0,16 22-1 0 0,-18-22-67 0 0,12 14 22 0 0,205 228 86 0 0,-203-233 16 0 0,2 0-1 0 0,46 30 0 0 0,71 34 295 0 0,-118-74-658 0 0,0-2 0 0 0,1-2-1 0 0,1 0 1 0 0,44 11 0 0 0,-24-12-8408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09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1 16184 0 0,'0'0'5129'0'0,"0"2"-4915"0"0,-5 37 436 0 0,0-4-244 0 0,2-7-174 0 0,-2 36-88 0 0,1 50 19 0 0,4-99-143 0 0,2 25 0 0 0,0 0-7 0 0,-2-19-13 0 0,0 13 0 0 0,-5 45 0 0 0,-8 69 12 0 0,4-70 55 0 0,-13 75 2 0 0,10-75-9 0 0,12-56-3657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10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0 281 18799 0 0,'0'0'3350'0'0,"1"-8"-3084"0"0,-1 5-242 0 0,1 1 0 0 0,0 0 0 0 0,0-1-1 0 0,0 1 1 0 0,0 0 0 0 0,0 0 0 0 0,1 0-1 0 0,-1-1 1 0 0,1 2 0 0 0,-1-1 0 0 0,1 0-1 0 0,2-2 1 0 0,27-21 225 0 0,-21 19-201 0 0,1-3-35 0 0,4-3 2 0 0,1 1-1 0 0,0 1 1 0 0,31-15 0 0 0,-31 18-8 0 0,39-16 423 0 0,103-29-1 0 0,-81 32-360 0 0,-32 7-49 0 0,1 3-1 0 0,75-9 1 0 0,-98 18-162 0 0,-1 2-1 0 0,1 0 0 0 0,-1 1 1 0 0,0 1-1 0 0,29 7 0 0 0,-43-7-425 0 0,1 1 0 0 0,0-1 0 0 0,-1 1 0 0 0,0 1 0 0 0,0 0 0 0 0,12 9 0 0 0,-7-7-6487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11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513 51 16727 0 0,'0'0'763'0'0,"-9"-1"260"0"0,6-1-960 0 0,0 1 1 0 0,-1-1 0 0 0,1 1-1 0 0,0-1 1 0 0,0 0 0 0 0,-4-4-1 0 0,5 5 15 0 0,1-1 0 0 0,-1 1-1 0 0,0 0 1 0 0,0 0-1 0 0,1 0 1 0 0,-1 0 0 0 0,0 0-1 0 0,-3-1 1 0 0,-13-5 259 0 0,14 5-265 0 0,0 0-1 0 0,1 1 0 0 0,-1 0 0 0 0,0-1 1 0 0,-6 0-1 0 0,-4 0 72 0 0,10 1-122 0 0,1 0 1 0 0,0 1-1 0 0,0-1 1 0 0,0 1-1 0 0,-1-1 0 0 0,1 1 1 0 0,0 0-1 0 0,-1 1 1 0 0,1-1-1 0 0,0 0 0 0 0,0 1 1 0 0,0 0-1 0 0,-1 0 1 0 0,1 0-1 0 0,-5 2 0 0 0,-7 7 52 0 0,0 1 0 0 0,0 0 0 0 0,1 1 0 0 0,1 0 0 0 0,0 1-1 0 0,0 1 1 0 0,-11 16 0 0 0,-3 7 266 0 0,2 2-1 0 0,2 1 1 0 0,2 1 0 0 0,-19 48-1 0 0,21-36-13 0 0,3 1 0 0 0,-19 108 0 0 0,30-134-265 0 0,1 1 0 0 0,2 0 0 0 0,0 0 0 0 0,6 54 0 0 0,6-21-33 0 0,20 63-1 0 0,-27-117-26 0 0,0 0 0 0 0,1-1 0 0 0,-1 0 0 0 0,7 10 0 0 0,2 3 0 0 0,-5-10-112 0 0,-1 0-1 0 0,1-1 1 0 0,1 0 0 0 0,0 0-1 0 0,0 0 1 0 0,1-1-1 0 0,0-1 1 0 0,0 1 0 0 0,19 10-1 0 0,-27-18 56 0 0,0 0 0 0 0,0 0-1 0 0,0 1 1 0 0,1-1 0 0 0,-1 0-1 0 0,0 0 1 0 0,0 0 0 0 0,0 0-1 0 0,1 0 1 0 0,-1 0 0 0 0,0 0-1 0 0,0-1 1 0 0,0 1-1 0 0,1 0 1 0 0,0-1 0 0 0,7-3-3165 0 0,-6 3 231 0 0,6-4-4002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11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16959 0 0,'0'0'1859'0'0,"2"1"-1800"0"0,-1 0-55 0 0,0 0 1 0 0,0 0-1 0 0,-1 0 1 0 0,1 0-1 0 0,0 0 1 0 0,0 0-1 0 0,-1 0 1 0 0,1 0-1 0 0,0 0 1 0 0,-1 0-1 0 0,1 1 0 0 0,-1-1 1 0 0,0 0-1 0 0,1 0 1 0 0,-1 1-1 0 0,0-1 1 0 0,0 0-1 0 0,1 3 1 0 0,-1-2 1 0 0,0 1 1 0 0,0-1-1 0 0,1 1 0 0 0,0-1 1 0 0,-1 0-1 0 0,1 1 0 0 0,2 3 1 0 0,0 0 19 0 0,-1 1 0 0 0,1 0 1 0 0,-1 0-1 0 0,0 0 0 0 0,-1 0 1 0 0,1 1-1 0 0,-1 6 0 0 0,0 56 439 0 0,-1-43-202 0 0,0-18-163 0 0,0 3 43 0 0,0 0 0 0 0,-1 0 0 0 0,-2 12 0 0 0,2-22-133 0 0,1 0-1 0 0,0-1 0 0 0,0 1 1 0 0,0 0-1 0 0,0 0 0 0 0,1 0 1 0 0,-1 0-1 0 0,1 2 0 0 0,2 11 1739 0 0,-11-33-1245 0 0,7 6-403 0 0,0 0-1 0 0,2-24 1 0 0,0 11-79 0 0,-1 13 7 0 0,0 1 0 0 0,1-1 1 0 0,0 1-1 0 0,1 0 0 0 0,5-18 0 0 0,-1 4-28 0 0,-5 22 0 0 0,-1-1 0 0 0,1 1 0 0 0,0-1 0 0 0,0 1 0 0 0,3-7 0 0 0,1 1-10 0 0,-3 3-14 0 0,1 1 0 0 0,-1 0 0 0 0,1-1 0 0 0,1 1 0 0 0,-1 1 0 0 0,1-1 0 0 0,0 0 0 0 0,0 1 0 0 0,0 0 0 0 0,6-5 0 0 0,-2 4-19 0 0,-6 4 31 0 0,-1 0 0 0 0,1 0 0 0 0,-1 0 0 0 0,0 0 0 0 0,1 0 0 0 0,-1 0 0 0 0,1 1 1 0 0,0-1-1 0 0,-1 1 0 0 0,1-1 0 0 0,0 1 0 0 0,1-1 0 0 0,6 0-56 0 0,-8 1 64 0 0,-1 0-1 0 0,1 0 1 0 0,-1 0 0 0 0,0 0-1 0 0,1 0 1 0 0,-1 0 0 0 0,0 0-1 0 0,1 0 1 0 0,-1 0 0 0 0,1 1 0 0 0,-1-1-1 0 0,0 0 1 0 0,1 0 0 0 0,-1 0-1 0 0,0 0 1 0 0,1 0 0 0 0,-1 1-1 0 0,0-1 1 0 0,1 0 0 0 0,-1 0 0 0 0,0 1-1 0 0,0-1 1 0 0,1 0 0 0 0,-1 1-1 0 0,9 5 25 0 0,-1 0 0 0 0,0 1 0 0 0,0 0 0 0 0,-1 0 0 0 0,0 0 0 0 0,0 1 0 0 0,-1 0 0 0 0,0 1 0 0 0,0 0 0 0 0,-1-1 0 0 0,5 12 0 0 0,2 7 86 0 0,-2-5 186 0 0,-2 0 0 0 0,12 41 0 0 0,-19-55-330 0 0,7 29 50 0 0,1 0-1 0 0,16 43 1 0 0,-16-65-3769 0 0,-8-14 2367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12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 16208 0 0,'0'0'2521'0'0,"11"-4"-1464"0"0,-5 2-888 0 0,0 1-1 0 0,0-1 1 0 0,0 1-1 0 0,0 0 1 0 0,0 1-1 0 0,0-1 1 0 0,7 2-1 0 0,-9-1-127 0 0,72-6 922 0 0,-43 3-612 0 0,-19 1-159 0 0,0 0 0 0 0,16-6 0 0 0,0 0 4 0 0,15-2-53 0 0,49-10 124 0 0,-26 7-496 0 0,-44 7 65 0 0,0 2-1 0 0,0 0 0 0 0,25 1 0 0 0,5 3-2728 0 0,-45 0 1458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12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64 195 8752 0 0,'0'0'673'0'0,"-2"0"-437"0"0,0 0 53 0 0,-1 0 0 0 0,1-1 0 0 0,0 1 0 0 0,0-1 1 0 0,-1 0-1 0 0,1 1 0 0 0,0-1 0 0 0,0 0 0 0 0,0-1 0 0 0,0 1 0 0 0,0 0 0 0 0,0 0 1 0 0,0-1-1 0 0,0 1 0 0 0,0-1 0 0 0,1 0 0 0 0,-1 0 0 0 0,0 1 0 0 0,1-1 0 0 0,-2-3 0 0 0,1 1 391 0 0,-1 1 0 0 0,1-1-1 0 0,0 0 1 0 0,1-1 0 0 0,-3-6-1 0 0,1-10-1590 0 0,2 2 1073 0 0,1 10-111 0 0,-1 0 1 0 0,2 0-1 0 0,1-16 0 0 0,-2 23-50 0 0,1 0 0 0 0,-1 0-1 0 0,1 0 1 0 0,-1 0 0 0 0,1 0 0 0 0,0 0-1 0 0,0 0 1 0 0,0 0 0 0 0,0 1-1 0 0,0-1 1 0 0,0 0 0 0 0,1 1 0 0 0,-1-1-1 0 0,1 1 1 0 0,-1-1 0 0 0,1 1-1 0 0,-1 0 1 0 0,1 0 0 0 0,0-1 0 0 0,-1 1-1 0 0,4-1 1 0 0,0 0 40 0 0,0 1 0 0 0,0-1 0 0 0,0 1-1 0 0,0 1 1 0 0,1-1 0 0 0,-1 1 0 0 0,0-1 0 0 0,0 2-1 0 0,0-1 1 0 0,0 0 0 0 0,1 1 0 0 0,-1 0 0 0 0,0 0 0 0 0,0 1-1 0 0,0-1 1 0 0,-1 1 0 0 0,7 3 0 0 0,-5-2-43 0 0,-1 0 0 0 0,0 0 0 0 0,0 1 0 0 0,0-1 0 0 0,-1 1 1 0 0,1 0-1 0 0,-1 0 0 0 0,0 1 0 0 0,0-1 0 0 0,0 1 0 0 0,-1 0 0 0 0,0 0 0 0 0,0 0 1 0 0,4 10-1 0 0,-3-4-131 0 0,24 68-539 0 0,-24-66 665 0 0,-1 0 1 0 0,-1 0-1 0 0,0 1 1 0 0,0 17-1 0 0,-3-23 223 0 0,0 1-1 0 0,0-1 0 0 0,-1 1 1 0 0,-1-1-1 0 0,1 0 0 0 0,-2 0 1 0 0,1 0-1 0 0,-1 0 0 0 0,0 0 1 0 0,0-1-1 0 0,-11 14 0 0 0,15-22-176 0 0,0 1-1 0 0,0 0 0 0 0,0 0 1 0 0,0 0-1 0 0,0 0 0 0 0,0 0 1 0 0,0 0-1 0 0,0 0 0 0 0,0 0 1 0 0,0 0-1 0 0,0-1 0 0 0,0 1 1 0 0,-1 0-1 0 0,1 0 0 0 0,0 0 1 0 0,0 0-1 0 0,0 0 0 0 0,0 0 0 0 0,0 0 1 0 0,0 0-1 0 0,0 0 0 0 0,0 0 1 0 0,0 0-1 0 0,-1 0 0 0 0,1 0 1 0 0,0 0-1 0 0,0 0 0 0 0,0 0 1 0 0,0 0-1 0 0,0 0 0 0 0,0 0 1 0 0,0 0-1 0 0,-1 0 0 0 0,1 0 1 0 0,0 0-1 0 0,0 0 0 0 0,0 0 1 0 0,0 0-1 0 0,0 0 0 0 0,0 0 1 0 0,0 0-1 0 0,0 0 0 0 0,-1 0 1 0 0,1 0-1 0 0,0 0 0 0 0,0 0 1 0 0,0 0-1 0 0,0 0 0 0 0,0 0 0 0 0,0 0 1 0 0,0 1-1 0 0,0-1 0 0 0,0 0 1 0 0,0 0-1 0 0,0 0 0 0 0,-1 0 1 0 0,0-4 464 0 0,0 3-509 0 0,1 1-1 0 0,-1-1 0 0 0,1 0 0 0 0,-1 0 1 0 0,1 0-1 0 0,0 1 0 0 0,-1-1 1 0 0,1 0-1 0 0,0 0 0 0 0,0 0 1 0 0,-1 0-1 0 0,1 0 0 0 0,0 0 1 0 0,0 0-1 0 0,0 1 0 0 0,0-1 0 0 0,0 0 1 0 0,0 0-1 0 0,1 0 0 0 0,-1 0 1 0 0,0 0-1 0 0,0 0 0 0 0,0 0 1 0 0,1 1-1 0 0,-1-1 0 0 0,1 0 1 0 0,-1 0-1 0 0,0 0 0 0 0,1 1 1 0 0,0-1-1 0 0,-1 0 0 0 0,1 0 0 0 0,-1 1 1 0 0,1-1-1 0 0,0 0 0 0 0,-1 1 1 0 0,1-1-1 0 0,1 0 0 0 0,0 0-12 0 0,0 0 16 0 0,0 0 0 0 0,0 0 0 0 0,1 0 0 0 0,-1 0 0 0 0,0 1-1 0 0,1-1 1 0 0,-1 1 0 0 0,1-1 0 0 0,-1 1 0 0 0,1 0 0 0 0,-1 0 0 0 0,1 0-1 0 0,-1 0 1 0 0,0 0 0 0 0,1 1 0 0 0,-1-1 0 0 0,1 1 0 0 0,3 1 0 0 0,6 2 17 0 0,-1 1 1 0 0,14 8 0 0 0,-24-13-17 0 0,6 4 39 0 0,-1 0 1 0 0,0 0-1 0 0,7 8 1 0 0,-7-7 0 0 0,1 0 1 0 0,11 8-1 0 0,-9-8-38 0 0,1 0 0 0 0,-1 0 0 0 0,19 5 0 0 0,-22-9 0 0 0,0 0 0 0 0,0 0 0 0 0,0 0 0 0 0,-1-1 0 0 0,1 0 0 0 0,0 0 0 0 0,0 0 0 0 0,9-2 0 0 0,-9 0-101 0 0,-1 0 0 0 0,1 0 0 0 0,0 0 0 0 0,-1-1 0 0 0,0 0 0 0 0,1 0 0 0 0,-1 0 0 0 0,-1-1 0 0 0,1 0 0 0 0,0 0 0 0 0,-1 0-1 0 0,0 0 1 0 0,0-1 0 0 0,0 1 0 0 0,0-1 0 0 0,-1 0 0 0 0,0 0 0 0 0,0-1 0 0 0,3-6 0 0 0,9-19-2788 0 0,-10 15 1231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13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17935 0 0,'0'0'2039'0'0,"1"1"-1984"0"0,3 2-53 0 0,-1-1 0 0 0,1 0-1 0 0,-1 1 1 0 0,1-1 0 0 0,0-1 0 0 0,6 3 0 0 0,-4-1-3 0 0,0-1 1 0 0,0 1-1 0 0,9 6 0 0 0,29 31 1 0 0,-26-25 39 0 0,0 1-1 0 0,-2 1 0 0 0,0 0 1 0 0,18 26-1 0 0,47 82 186 0 0,-80-125-224 0 0,42 76 283 0 0,-3 1 0 0 0,53 144-1 0 0,-70-144-36 0 0,-12-37-92 0 0,7 50 182 0 0,-14-63-265 0 0,0 11 161 0 0,-2 1 0 0 0,-4 63 0 0 0,2-98-205 0 0,-4 24 277 0 0,0 1 1 0 0,-2-1-1 0 0,-15 42 1 0 0,17-58-189 0 0,-2 6 82 0 0,-1 0 1 0 0,-14 24-1 0 0,3-7 15 0 0,4-8 79 0 0,-2-1 0 0 0,-1-1 0 0 0,-23 27 0 0 0,35-47-1874 0 0,5-10-1384 0 0,0 0 2906 0 0,0-9-1836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14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16 10592 0 0,'0'0'818'0'0,"-10"0"8746"0"0,1 0-8625 0 0,7 0 23 0 0,4-1-887 0 0,14-4 27 0 0,-12 3-115 0 0,-1 0-1 0 0,1 1 1 0 0,0 0 0 0 0,0 0 0 0 0,-1 0 0 0 0,1 0 0 0 0,0 1 0 0 0,0-1 0 0 0,7 1 0 0 0,242 43 899 0 0,-236-41-730 0 0,33 1-1 0 0,-4 0 25 0 0,-30-3-172 0 0,0 0 0 0 0,25-3 1 0 0,-14 1-13 0 0,67-12-18 0 0,-70 11-1248 0 0,43-11 1 0 0,-60 12 264 0 0,-5 1-557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05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0 21967 0 0,'-22'3'1995'0'0,"18"-2"-1644"0"0,0 2-301 0 0,3-2 9 0 0,0-1-64 0 0,-1 1-1 0 0,1-1 1 0 0,0 1 0 0 0,0-1-1 0 0,0 1 1 0 0,0-1-1 0 0,0 1 1 0 0,0 0 0 0 0,0-1-1 0 0,0 1 1 0 0,0 0 0 0 0,0 0-1 0 0,0 0 1 0 0,0 0 0 0 0,1 0-1 0 0,-1 0 1 0 0,0 0 0 0 0,0 0-1 0 0,1 0 1 0 0,-1 0 0 0 0,0 2-1 0 0,-11 27-404 0 0,11-28 366 0 0,-18 59-197 0 0,2 0-1 0 0,-14 110 1 0 0,23-115 536 0 0,1-5 119 0 0,0 59 1 0 0,7-107-404 0 0,-1 25 111 0 0,2-1 0 0 0,0 1 0 0 0,12 53 0 0 0,-5-48-142 0 0,-4-14 71 0 0,1 0 0 0 0,13 33-1 0 0,-16-47-150 0 0,1 1 0 0 0,0-1-1 0 0,0 0 1 0 0,1 1 0 0 0,-1-2-1 0 0,1 1 1 0 0,1 0 0 0 0,-1-1-1 0 0,0 1 1 0 0,1-1 0 0 0,0-1-1 0 0,0 1 1 0 0,6 3 0 0 0,-9-6-99 0 0,0 0-1 0 0,0 0 1 0 0,0 0 0 0 0,0 0 0 0 0,1-1 0 0 0,-1 1 0 0 0,0-1 0 0 0,0 1 0 0 0,1-1 0 0 0,-1 0 0 0 0,0 0 0 0 0,1 0 0 0 0,2 0 0 0 0,18-7-5206 0 0,-1-1-1192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14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9672 0 0,'18'11'6326'0'0,"-14"-11"-2715"0"0,4-2-2441 0 0,-2 0-416 0 0,28 0 113 0 0,-1 1 1 0 0,53 6 0 0 0,-20 0-95 0 0,-9 0-182 0 0,0 3 1 0 0,72 21 0 0 0,-30-7-245 0 0,-70-17-705 0 0,44 4 0 0 0,-40-9-118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0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435 131 3224 0 0,'0'0'13738'0'0,"-1"1"-13245"0"0,-2 5-267 0 0,-1 0 0 0 0,1 0 0 0 0,-1-1 0 0 0,0 1 0 0 0,0-1 0 0 0,-1 0-1 0 0,0-1 1 0 0,0 1 0 0 0,0-1 0 0 0,0 0 0 0 0,-1 0 0 0 0,-10 6-1 0 0,-4-1 238 0 0,12-5-134 0 0,-1 0-1 0 0,-15 5 0 0 0,10-5 117 0 0,2 0-135 0 0,-1-1 0 0 0,0 0 1 0 0,0-1-1 0 0,0 0 0 0 0,0-1 0 0 0,-24-1 0 0 0,19-3-142 0 0,1 0 0 0 0,-1-2 0 0 0,1 0 0 0 0,-1-1 0 0 0,-21-11 0 0 0,35 15-160 0 0,1 0-1 0 0,0 0 1 0 0,-1-1 0 0 0,1 1-1 0 0,0-1 1 0 0,0 0-1 0 0,1 0 1 0 0,-1 0-1 0 0,0 0 1 0 0,1 0 0 0 0,0-1-1 0 0,0 1 1 0 0,0-1-1 0 0,0 1 1 0 0,1-1-1 0 0,-1 0 1 0 0,1 0 0 0 0,-2-7-1 0 0,3 8-13 0 0,0 0-1 0 0,0 0 1 0 0,0 0-1 0 0,0 0 1 0 0,1 0-1 0 0,-1 0 0 0 0,1 1 1 0 0,0-1-1 0 0,0 0 1 0 0,0 0-1 0 0,2-4 1 0 0,0 2-13 0 0,-1 0-1 0 0,1 0 1 0 0,0 0 0 0 0,1 1 0 0 0,4-6 0 0 0,2 2-21 0 0,0 0-1 0 0,1 1 1 0 0,0 1 0 0 0,0 0-1 0 0,1 1 1 0 0,-1 0 0 0 0,17-5-1 0 0,-16 6-12 0 0,0 1 1 0 0,1 1-1 0 0,0 0 0 0 0,-1 1 0 0 0,1 0 0 0 0,19 1 1 0 0,-15 0-31 0 0,-4 1 44 0 0,1 1-1 0 0,-1 0 1 0 0,0 1 0 0 0,0 0-1 0 0,0 1 1 0 0,0 0-1 0 0,0 1 1 0 0,-1 1-1 0 0,0 0 1 0 0,0 1 0 0 0,-1 0-1 0 0,1 0 1 0 0,16 16-1 0 0,-22-17 32 0 0,0 0 0 0 0,-1 0-1 0 0,0 0 1 0 0,0 1 0 0 0,0 0-1 0 0,-1 0 1 0 0,0 0 0 0 0,0 1-1 0 0,-1-1 1 0 0,0 1 0 0 0,4 13-1 0 0,-4-5 1 0 0,-1-1-1 0 0,0 1 0 0 0,0 0 1 0 0,-2 0-1 0 0,-1 19 0 0 0,0-24 58 0 0,-1 1 1 0 0,-1-1-1 0 0,0 1 0 0 0,0-1 0 0 0,-9 19 0 0 0,-30 52 117 0 0,39-76-160 0 0,-5 7 31 0 0,-1-1-1 0 0,0-1 1 0 0,-1 0-1 0 0,0 0 1 0 0,-20 16 0 0 0,13-11 52 0 0,5-7-16 0 0,-1 0-1 0 0,1 0 1 0 0,-29 14-1 0 0,10-7 22 0 0,23-12 24 0 0,-1 0 0 0 0,1-1 0 0 0,-15 3 0 0 0,6-1 178 0 0,15-4-267 0 0,-1-1 0 0 0,1 1-1 0 0,0-1 1 0 0,-1 0 0 0 0,1 0 0 0 0,-1 0-1 0 0,1 0 1 0 0,0 0 0 0 0,-1 0 0 0 0,1-1-1 0 0,0 1 1 0 0,-1-1 0 0 0,1 0-1 0 0,0 0 1 0 0,0 0 0 0 0,-1 0 0 0 0,1 0-1 0 0,0 0 1 0 0,-3-2 0 0 0,5 2 36 0 0,0 0-56 0 0,-1 0 0 0 0,1 0 0 0 0,0 1 0 0 0,0-1 0 0 0,-1 0 0 0 0,1 0 0 0 0,0 1 0 0 0,-1-1 0 0 0,1 0 0 0 0,-1 0 0 0 0,1 1 0 0 0,-1-1 0 0 0,1 0 0 0 0,-2 0 0 0 0,2 0-9 0 0,-1 1 0 0 0,1-1-1 0 0,-1 1 1 0 0,1 0 0 0 0,-1-1 0 0 0,1 1-1 0 0,0-1 1 0 0,-1 0 0 0 0,1 1 0 0 0,0-1 0 0 0,-1 1-1 0 0,1-1 1 0 0,0 1 0 0 0,0-1 0 0 0,-1 0-1 0 0,1 1 1 0 0,0-1 0 0 0,0 1 0 0 0,0-1-1 0 0,0 0 1 0 0,0 1 0 0 0,0-1 0 0 0,0 0 0 0 0,0 1-1 0 0,0-1 1 0 0,0 0 0 0 0,0 1 0 0 0,1-1-1 0 0,-1 0 1 0 0,10-15 2 0 0,-7 12-16 0 0,0 0 0 0 0,-1 0 1 0 0,0 0-1 0 0,3-7 1 0 0,-4 8 9 0 0,0 1 1 0 0,1 0-1 0 0,-1-1 1 0 0,0 1 0 0 0,1 0-1 0 0,0 0 1 0 0,0 0 0 0 0,-1 0-1 0 0,1 0 1 0 0,0 1-1 0 0,1-1 1 0 0,-1 1 0 0 0,0-1-1 0 0,0 1 1 0 0,1-1-1 0 0,-1 1 1 0 0,0 0 0 0 0,1 0-1 0 0,-1 1 1 0 0,1-1 0 0 0,0 0-1 0 0,-1 1 1 0 0,5-1-1 0 0,3 0 2 0 0,0 0-1 0 0,0 1 1 0 0,0 0-1 0 0,0 1 1 0 0,11 1 0 0 0,-13 0-21 0 0,1-1 1 0 0,0 1 0 0 0,-1 1-1 0 0,1 0 1 0 0,-1 0 0 0 0,0 0-1 0 0,0 1 1 0 0,0 0 0 0 0,-1 1-1 0 0,11 7 1 0 0,-10-6 22 0 0,0 0 0 0 0,13 5 0 0 0,13 10 0 0 0,49 38-53 0 0,-75-51 42 0 0,-3-2 11 0 0,4-4 0 0 0,0 0-3 0 0,-6-1-5 0 0,0 0 1 0 0,0-1-1 0 0,0 0 0 0 0,0 1 0 0 0,0-1 0 0 0,0 0 0 0 0,1-1 1 0 0,2 1-1 0 0,0-1-255 0 0,0 0-1 0 0,0-1 1 0 0,0 1 0 0 0,-1-1-1 0 0,1 0 1 0 0,0-1 0 0 0,-1 1 0 0 0,1-1-1 0 0,-1 0 1 0 0,0-1 0 0 0,0 1 0 0 0,9-9-1 0 0,16-15-1538 0 0,-1 3-20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1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17479 0 0,'0'0'5440'0'0,"1"2"-5386"0"0,3 13-73 0 0,0 1 0 0 0,-1 0-1 0 0,0 0 1 0 0,-2 0 0 0 0,1 0 0 0 0,-2 20 0 0 0,-9 158 507 0 0,-5-67 213 0 0,0 9 150 0 0,13-118-683 0 0,0 0-1 0 0,-9 34 1 0 0,7-34-73 0 0,-2 7-29 0 0,3-20-511 0 0,-1 5 1142 0 0,3 6-6229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2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90 6448 0 0,'-5'-7'669'0'0,"-15"-14"475"0"0,-4 2 5311 0 0,8 1 2540 0 0,18 17-8689 0 0,7-2-265 0 0,0 1-1 0 0,0 0 1 0 0,0 1 0 0 0,0 0 0 0 0,11 0 0 0 0,49 4 280 0 0,-42 0-218 0 0,23 2-14 0 0,-8-5-94 0 0,-6 1 166 0 0,62-7 1 0 0,1-2 66 0 0,-4 1-278 0 0,-79 5 28 0 0,1 2 0 0 0,30 1 0 0 0,-29 1-92 0 0,0-2 1 0 0,24-2 0 0 0,-32 1-14 0 0,4-1-1541 0 0,0 2-3513 0 0,0 4-2508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2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387 87 10136 0 0,'-1'-5'918'0'0,"-2"0"901"0"0,0-1 0 0 0,1 0-1 0 0,-4-11 1 0 0,0 3 1934 0 0,1 4-4260 0 0,4 8 557 0 0,0 0 0 0 0,0 1 0 0 0,-1-1-1 0 0,1 0 1 0 0,0 1 0 0 0,-1 0-1 0 0,1-1 1 0 0,-1 1 0 0 0,0 0 0 0 0,1 0-1 0 0,-1 0 1 0 0,0 0 0 0 0,0 0 0 0 0,0 0-1 0 0,0 0 1 0 0,1 1 0 0 0,-1-1 0 0 0,0 1-1 0 0,0 0 1 0 0,0-1 0 0 0,0 1-1 0 0,-1 0 1 0 0,1 0 0 0 0,0 0 0 0 0,0 0-1 0 0,0 0 1 0 0,0 1 0 0 0,0-1 0 0 0,-3 2-1 0 0,-2 0 118 0 0,1 0-1 0 0,0 1 1 0 0,0 0-1 0 0,0 0 1 0 0,0 1-1 0 0,0-1 1 0 0,-9 9-1 0 0,0 1-175 0 0,2 1-1 0 0,0 1 0 0 0,1 0 0 0 0,0 1 1 0 0,1 0-1 0 0,1 0 0 0 0,1 1 1 0 0,0 1-1 0 0,1-1 0 0 0,-8 28 1 0 0,2 1 23 0 0,-38 143 36 0 0,31-71-33 0 0,-9 173 0 0 0,29-193-17 0 0,15 143 0 0 0,0-131-44 0 0,34 134 0 0 0,-43-224 55 0 0,2 0 0 0 0,1 0 0 0 0,0-1 1 0 0,22 36-1 0 0,-21-41-1 0 0,0 0 1 0 0,1-1 0 0 0,1 0 0 0 0,0-1-1 0 0,1 0 1 0 0,24 19 0 0 0,-32-28-135 0 0,0-1 1 0 0,0 0 0 0 0,0 1-1 0 0,0-1 1 0 0,0 0-1 0 0,0-1 1 0 0,0 1-1 0 0,1-1 1 0 0,-1 0 0 0 0,1 0-1 0 0,6 1 1 0 0,7-4-743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3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16639 0 0,'0'0'2930'0'0,"1"2"-2605"0"0,0-2-322 0 0,5 8-4 0 0,0 1-1 0 0,-1-1 0 0 0,0 1 1 0 0,0 0-1 0 0,5 16 0 0 0,-5-11 2 0 0,-1 1 0 0 0,0 0 0 0 0,-1 0 0 0 0,2 25 0 0 0,0 64 24 0 0,-5-97 50 0 0,1 0 0 0 0,0 0 0 0 0,2 8 0 0 0,2 20 294 0 0,-5-31-321 0 0,0-1 601 0 0,-1-4 331 0 0,-3-14-165 0 0,1 7-795 0 0,1 0-1 0 0,0 0 0 0 0,0-1 0 0 0,1 1 0 0 0,0 0 1 0 0,0-1-1 0 0,1 1 0 0 0,1-15 0 0 0,0-1-27 0 0,0 10 20 0 0,1-1 1 0 0,0 1-1 0 0,1 0 1 0 0,5-17-1 0 0,3-14 1 0 0,-6 31-24 0 0,-1 0-1 0 0,2 1 0 0 0,0-1 1 0 0,1 1-1 0 0,11-17 0 0 0,-7 12 9 0 0,-2 3-9 0 0,1 1 1 0 0,1 0-1 0 0,0 1 0 0 0,13-12 0 0 0,-18 20 13 0 0,-3 3 1 0 0,1 0-1 0 0,-1 0 0 0 0,1 0 1 0 0,0 1-1 0 0,0 0 1 0 0,4-2-1 0 0,-7 3 0 0 0,-1 0 0 0 0,1 0 0 0 0,0 0 0 0 0,-1 0-1 0 0,1 0 1 0 0,0 0 0 0 0,-1 0 0 0 0,1 1 0 0 0,0-1 0 0 0,0 0 0 0 0,-1 0 0 0 0,1 0 0 0 0,-1 1 0 0 0,1-1 0 0 0,1 1-1 0 0,7 2-13 0 0,-8-3 9 0 0,0 1-1 0 0,0-1 1 0 0,0 1-1 0 0,1-1 1 0 0,-1 1 0 0 0,0-1-1 0 0,0 1 1 0 0,0 0-1 0 0,0-1 1 0 0,0 1-1 0 0,1 2 1 0 0,2 0-9 0 0,0 0 12 0 0,-1 0-1 0 0,1 1 0 0 0,-1-1 0 0 0,1 1 1 0 0,-1 0-1 0 0,0-1 0 0 0,-1 1 1 0 0,1 1-1 0 0,2 5 0 0 0,2 5-9 0 0,6 23 0 0 0,4 10 3 0 0,-12-35 29 0 0,0 1-1 0 0,0 0 0 0 0,-1 0 1 0 0,1 16-1 0 0,5 58 146 0 0,-6-43-115 0 0,-2-21-68 0 0,0 0-286 0 0,2 0-1 0 0,8 37 0 0 0,-5-46-899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4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38 10592 0 0,'-8'8'13735'0'0,"9"-7"-13681"0"0,0-1-54 0 0,0 1 1 0 0,1 0 0 0 0,-1 0-1 0 0,0-1 1 0 0,1 1 0 0 0,-1 0-1 0 0,1-1 1 0 0,-1 1 0 0 0,1-1-1 0 0,-1 0 1 0 0,1 0 0 0 0,-1 0-1 0 0,3 1 1 0 0,20-2-34 0 0,-19 1 14 0 0,102-7 555 0 0,-20 2-315 0 0,9-3 3 0 0,62-7 63 0 0,-34 3-110 0 0,-123 12-176 0 0,155-4 326 0 0,-111 3-256 0 0,-29 1-71 0 0,0 0 1 0 0,20 2-1 0 0,-27 0-4 0 0,18 0-168 0 0,-15-2-1994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5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8752 0 0,'0'0'10245'0'0,"2"1"-10063"0"0,-1 1-141 0 0,1 0-1 0 0,0 1 1 0 0,-1-1-1 0 0,0 1 0 0 0,1-1 1 0 0,-1 1-1 0 0,0-1 1 0 0,0 1-1 0 0,-1 0 0 0 0,1 0 1 0 0,0-1-1 0 0,-1 1 1 0 0,0 0-1 0 0,0 0 0 0 0,0 3 1 0 0,0 9 98 0 0,-5 25 0 0 0,3-23-76 0 0,-12 72 323 0 0,-3 14 452 0 0,14-92-660 0 0,1 1 0 0 0,0-1-1 0 0,1 1 1 0 0,0 14-1 0 0,2-25-165 0 0,-1-1 1 0 0,0 1-1 0 0,1 0 0 0 0,-1-1 0 0 0,1 1 0 0 0,-1-1 0 0 0,1 1 0 0 0,-1 0 0 0 0,1-1 0 0 0,-1 1 1 0 0,1-1-1 0 0,-1 0 0 0 0,1 1 0 0 0,-1-1 0 0 0,1 1 0 0 0,0-1 0 0 0,-1 0 0 0 0,1 0 1 0 0,0 1-1 0 0,0-1 0 0 0,-1 0 0 0 0,1 0 0 0 0,0 0 0 0 0,-1 0 0 0 0,1 0 0 0 0,1 0 0 0 0,20 1 144 0 0,-19-2-118 0 0,1 0-1 0 0,-1 0 1 0 0,0 0 0 0 0,1-1-1 0 0,-1 0 1 0 0,0 1 0 0 0,5-5-1 0 0,10-4 183 0 0,7-3 203 0 0,-17 9-332 0 0,0 0 1 0 0,0 0-1 0 0,14-4 0 0 0,0 2-33 0 0,-13 3-98 0 0,1 0 0 0 0,0 0 0 0 0,0 2 1 0 0,14-2-1 0 0,61-4 181 0 0,-21 2-130 0 0,-62 6 32 0 0,1 2-66 0 0,-2-2-153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6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10136 0 0,'0'0'464'0'0,"-1"1"-10"0"0,-15 16-294 0 0,6-8 9191 0 0,7-1-9185 0 0,3-4-164 0 0,0-1 0 0 0,0 1 0 0 0,1 0 0 0 0,-1 0 0 0 0,1-1-1 0 0,0 1 1 0 0,2 7 0 0 0,4 14-5 0 0,-1 7-22 0 0,-4-24 16 0 0,-1 1-1 0 0,1-1 0 0 0,-1 10 0 0 0,0-2 31 0 0,5 28 0 0 0,-1-12 28 0 0,-2-6 162 0 0,-1 0 1 0 0,-1 0-1 0 0,-5 45 0 0 0,-1-18 53 0 0,5-49-386 0 0,0-1 0 0 0,0 1-1 0 0,0 0 1 0 0,1-1 0 0 0,-1 1 0 0 0,1-1-1 0 0,0 1 1 0 0,0-1 0 0 0,0 0-1 0 0,2 5 1 0 0,0-6-922 0 0,3 1-47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6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0 4608 0 0,'-8'0'14037'0'0,"28"9"-13887"0"0,-9-5-162 0 0,-1 0 0 0 0,0 1 0 0 0,0 1 0 0 0,0 0 0 0 0,-1 0 0 0 0,0 1 0 0 0,0 0 0 0 0,-1 1 0 0 0,11 10 0 0 0,-8-4 27 0 0,0 0-1 0 0,-1 1 1 0 0,0 0-1 0 0,-1 0 1 0 0,8 20-1 0 0,27 58 126 0 0,25 59-19 0 0,-50-104-34 0 0,29 81 322 0 0,-13-26-85 0 0,-18-56-223 0 0,-1 1 0 0 0,10 62 0 0 0,-16-51-72 0 0,-3-1 1 0 0,-3 1-1 0 0,-6 111 0 0 0,-4-117 28 0 0,-19 83 0 0 0,16-104-7 0 0,-1 0 0 0 0,-1-1 1 0 0,-29 53-1 0 0,21-54 431 0 0,-2 1-1 0 0,-2-2 1 0 0,-49 50-1 0 0,67-74-454 0 0,-8 10 130 0 0,7-8-33 0 0,-1 0-1 0 0,0-1 0 0 0,0 1 1 0 0,-10 6-1 0 0,8-8 304 0 0,8-4-442 0 0,1-1 0 0 0,0 0-1 0 0,0 0 1 0 0,-1 0 0 0 0,1 1-1 0 0,0-1 1 0 0,0 0 0 0 0,-1 0-1 0 0,1 0 1 0 0,0 0 0 0 0,0 0 0 0 0,-1 0-1 0 0,1 1 1 0 0,0-1 0 0 0,-1 0-1 0 0,1 0 1 0 0,0 0 0 0 0,-1 0 0 0 0,1 0-1 0 0,0 0 1 0 0,0 0 0 0 0,-1 0-1 0 0,1 0 1 0 0,0-1 0 0 0,-1 1-1 0 0,1 0 1 0 0,0 0 0 0 0,0 0 0 0 0,-1 0-1 0 0,1-1-25 0 0,1 0 1 0 0,-1-1-1 0 0,1 2 0 0 0,0-1 0 0 0,0 0 0 0 0,-1 0 0 0 0,1 0 1 0 0,0 0-1 0 0,0 0 0 0 0,1-1 0 0 0,2-1-110 0 0,5-16-734 0 0,0-1-4946 0 0,4 4-1005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05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3 21743 0 0,'0'0'496'0'0,"-1"1"67"0"0,-1 2-508 0 0,0-1 0 0 0,0 1 0 0 0,0 0 0 0 0,1-1-1 0 0,-1 1 1 0 0,1 0 0 0 0,-1 0 0 0 0,1 0 0 0 0,0 0 0 0 0,0 0 0 0 0,0 5 0 0 0,-3 41-983 0 0,2-20 825 0 0,-38 258 1248 0 0,39-279-1047 0 0,-1 4 173 0 0,-1 0 1 0 0,-4 13-1 0 0,6-23 337 0 0,1-5-603 0 0,0 1 0 0 0,0-1 0 0 0,0 1 0 0 0,0 0 0 0 0,1-1 0 0 0,-1 1 0 0 0,1 0 0 0 0,-1-1 0 0 0,1 1 0 0 0,0 0 1 0 0,1-2-1 0 0,2-6-2 0 0,47-111 775 0 0,-10 30-572 0 0,-25 52-206 0 0,38-63 0 0 0,-48 91 42 0 0,1 1 1 0 0,0 1-1 0 0,0-1 0 0 0,1 1 0 0 0,14-12 1 0 0,-13 17-33 0 0,-7 4-10 0 0,0 0 0 0 0,1 1 0 0 0,-1-1 0 0 0,0 0 0 0 0,1 1 0 0 0,-1-1 0 0 0,0 1 0 0 0,0 0 0 0 0,0-1 0 0 0,0 1 0 0 0,1 0 0 0 0,-1 0 0 0 0,0 1 0 0 0,-1-1 0 0 0,1 0 0 0 0,0 1 0 0 0,0-1 0 0 0,0 1 0 0 0,2 3 0 0 0,2 2 0 0 0,0 0 0 0 0,0 0 0 0 0,7 14 0 0 0,8 19 3 0 0,-3 1 1 0 0,15 45-1 0 0,-10-24 83 0 0,-11-26-19 0 0,-8-21-3 0 0,11 23 0 0 0,-1-9-7 0 0,28 53 261 0 0,-36-73-368 0 0,1 0-1 0 0,-1 0 0 0 0,2 0 1 0 0,-1-1-1 0 0,1 0 1 0 0,12 9-1 0 0,-14-13-134 0 0,-1 0 0 0 0,1 0 0 0 0,-1-1 0 0 0,1 0-1 0 0,0 0 1 0 0,9 3 0 0 0,-7-3-92 0 0,-7-2-27 0 0,1-1 0 0 0,0 1 0 0 0,-1 0 0 0 0,1-1 0 0 0,0 1 0 0 0,-1-1-1 0 0,1 0 1 0 0,0 0 0 0 0,-1 1 0 0 0,1-1 0 0 0,3 0 0 0 0,3-5-1618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27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0 555 14280 0 0,'0'0'2861'0'0,"1"-10"1480"0"0,3 6-4258 0 0,0 1 0 0 0,0 0 0 0 0,0 0 0 0 0,0 0 0 0 0,0 0 0 0 0,9-3 0 0 0,3-3 3 0 0,-7 4-51 0 0,1 0 0 0 0,-1 1 0 0 0,1 0 0 0 0,0 1 0 0 0,0 0 0 0 0,19-3 0 0 0,65-3 144 0 0,-87 8-153 0 0,24 1 150 0 0,36 3-1 0 0,-24 0 42 0 0,189 25 713 0 0,-219-26-924 0 0,12 1-123 0 0,0-2 0 0 0,0-1-1 0 0,1-1 1 0 0,34-6 0 0 0,-39 6-276 0 0,-18 1 91 0 0,0 1 1 0 0,1-1-1 0 0,-1-1 1 0 0,0 1-1 0 0,0 0 1 0 0,0-1-1 0 0,0 0 1 0 0,0 1-1 0 0,0-1 1 0 0,0-1-1 0 0,0 1 1 0 0,0 0-1 0 0,0-1 1 0 0,-1 1-1 0 0,4-3 0 0 0,2-4-6469 0 0</inkml:trace>
  <inkml:trace contextRef="#ctx0" brushRef="#br0" timeOffset="1">470 0 9672 0 0,'0'0'1372'0'0,"-4"7"5795"0"0,7 30-3798 0 0,12 20-3039 0 0,-2-4-285 0 0,-4-8 4 0 0,3 10 67 0 0,6 63 1 0 0,17 164 508 0 0,-22-188-2173 0 0,-1 0-3512 0 0,-6-39-1914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30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346 422 2760 0 0,'0'0'125'0'0,"13"-2"3570"0"0,-4 1 6198 0 0,1-2-8113 0 0,-10 3-1715 0 0,1 0 0 0 0,-1 0-1 0 0,1 0 1 0 0,-1 0 0 0 0,1 0 0 0 0,-1 0-1 0 0,1 0 1 0 0,0 0 0 0 0,-1 0 0 0 0,0 0-1 0 0,1-1 1 0 0,-1 1 0 0 0,1 0-1 0 0,-1 0 1 0 0,1-1 0 0 0,-1 1 0 0 0,1 0-1 0 0,-1 0 1 0 0,0-1 0 0 0,1 1 0 0 0,-1-1-1 0 0,1 1 1 0 0,-1 0 0 0 0,1-2-1 0 0,17-5 104 0 0,11-1-121 0 0,-24 7-43 0 0,-1 0 0 0 0,0 0 0 0 0,0 0 1 0 0,0 0-1 0 0,0-1 0 0 0,0 1 0 0 0,4-3 0 0 0,-2 0-4 0 0,1 1 0 0 0,0 1 0 0 0,13-5 0 0 0,9-4 0 0 0,-14 4 3 0 0,-6 3 4 0 0,0 0 0 0 0,-1 0 0 0 0,1-1-1 0 0,-1-1 1 0 0,0 1 0 0 0,-1-1 0 0 0,0 0 0 0 0,12-12-1 0 0,-12 9 10 0 0,6-7 195 0 0,22-34 0 0 0,-31 44-189 0 0,-1 1 1 0 0,-1 0-1 0 0,1-1 1 0 0,-1 0-1 0 0,0 1 1 0 0,0-1-1 0 0,-1 0 1 0 0,0 0 0 0 0,0 0-1 0 0,0 0 1 0 0,-1 0-1 0 0,0 0 1 0 0,0-1-1 0 0,0 1 1 0 0,-1 0-1 0 0,0 0 1 0 0,0 0-1 0 0,-1 0 1 0 0,-2-6-1 0 0,1 5 1 0 0,-1 0 0 0 0,1 1-1 0 0,-1 0 1 0 0,-1 0 0 0 0,1 0-1 0 0,-1 0 1 0 0,-11-9 0 0 0,12 12 1 0 0,-1-1 0 0 0,0 1 0 0 0,0 0 1 0 0,0 0-1 0 0,0 0 0 0 0,0 1 0 0 0,-1 0 1 0 0,1 0-1 0 0,-1 0 0 0 0,1 1 0 0 0,-1-1 1 0 0,0 1-1 0 0,-7 0 0 0 0,-7 1 98 0 0,0 0 1 0 0,-29 4-1 0 0,28 0-39 0 0,0 1 0 0 0,1 1 0 0 0,0 1 0 0 0,-36 18-1 0 0,55-24-78 0 0,-19 8 65 0 0,1 2 1 0 0,0 0 0 0 0,1 1 0 0 0,0 0 0 0 0,1 2-1 0 0,1 0 1 0 0,-23 26 0 0 0,19-16 33 0 0,0 1-1 0 0,2 2 1 0 0,1-1 0 0 0,-20 45 0 0 0,22-39-55 0 0,2 1 1 0 0,2 0 0 0 0,1 1 0 0 0,1 0 0 0 0,2 0 0 0 0,1 0-1 0 0,-1 43 1 0 0,7-38 64 0 0,1 0 0 0 0,2-1 0 0 0,2 1 0 0 0,1-1 0 0 0,2 0 0 0 0,2-1-1 0 0,1 0 1 0 0,23 51 0 0 0,-28-74-106 0 0,1-1 0 0 0,0 0 0 0 0,1-1 0 0 0,1 1 0 0 0,0-1 0 0 0,0-1 0 0 0,1 0 0 0 0,0 0-1 0 0,1-1 1 0 0,0 0 0 0 0,1-1 0 0 0,0-1 0 0 0,1 1 0 0 0,-1-2 0 0 0,1 0 0 0 0,1 0 0 0 0,-1-2 0 0 0,1 1-1 0 0,0-2 1 0 0,1 0 0 0 0,15 3 0 0 0,2-3 32 0 0,-1-2 0 0 0,1-1-1 0 0,-1-1 1 0 0,1-2 0 0 0,-1-1-1 0 0,43-10 1 0 0,-45 8-629 0 0,-1-2 0 0 0,29-11 1 0 0,-22 4-1033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31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12896 0 0,'0'0'2586'0'0,"3"1"-1254"0"0,-1 0-561 0 0,0 0-608 0 0,0-1 1 0 0,-1 1-1 0 0,1 0 0 0 0,-1 0 1 0 0,1 0-1 0 0,-1 0 0 0 0,1 0 1 0 0,-1 1-1 0 0,0-1 0 0 0,0 0 0 0 0,1 0 1 0 0,-1 1-1 0 0,1 1 0 0 0,0-1-162 0 0,1 1 0 0 0,-1-1-1 0 0,1 1 1 0 0,-1 0-1 0 0,0 0 1 0 0,0 0-1 0 0,-1 0 1 0 0,1 0-1 0 0,0 0 1 0 0,-1 0 0 0 0,0 0-1 0 0,0 1 1 0 0,0-1-1 0 0,0 1 1 0 0,0-1-1 0 0,-1 0 1 0 0,1 1-1 0 0,-1 3 1 0 0,0 14 40 0 0,1-4-41 0 0,-2-1-1 0 0,0 1 1 0 0,-3 17 0 0 0,-7 46-121 0 0,3-11 729 0 0,7-64-661 0 0,-2 9 1659 0 0,4-12-925 0 0,4-9-735 0 0,9-19 66 0 0,-4 10-13 0 0,9-23 0 0 0,-7 13 1 0 0,1 0 0 0 0,17-24 0 0 0,15-27 0 0 0,-36 60 27 0 0,0 0 0 0 0,1 1 0 0 0,1 1 0 0 0,1-1 1 0 0,0 2-1 0 0,28-27 0 0 0,-22 22 41 0 0,-15 16-62 0 0,0-1 0 0 0,1 0 0 0 0,-1 0 0 0 0,1 1 0 0 0,0 0 0 0 0,0 0 1 0 0,0 0-1 0 0,0 0 0 0 0,1 1 0 0 0,-1 0 0 0 0,5-2 0 0 0,3 1 37 0 0,-7-2-22 0 0,-4 5-17 0 0,-1-1 1 0 0,1 1-1 0 0,-1 0 1 0 0,1-1-1 0 0,0 1 1 0 0,-1 0-1 0 0,1 0 1 0 0,-1 0-1 0 0,1 0 0 0 0,0 0 1 0 0,-1 0-1 0 0,1 0 1 0 0,0 0-1 0 0,-1 0 1 0 0,1 0-1 0 0,-1 0 1 0 0,1 0-1 0 0,0 0 0 0 0,-1 0 1 0 0,1 1-1 0 0,-1-1 1 0 0,1 0-1 0 0,0 1 1 0 0,3 3-4 0 0,-1-1 0 0 0,0 1 1 0 0,0 0-1 0 0,-1 1 1 0 0,1-1-1 0 0,-1 0 0 0 0,0 1 1 0 0,2 5-1 0 0,10 41-1 0 0,-3-5-2 0 0,20 66 98 0 0,-15-46 121 0 0,3 11 270 0 0,-7-39-143 0 0,-7-21-270 0 0,0 0 0 0 0,13 24 0 0 0,4 11-64 0 0,-17-43-559 0 0,-1 1 0 0 0,0 0 0 0 0,0 1 0 0 0,4 18 0 0 0,-7-16-442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32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 14280 0 0,'0'0'8199'0'0,"11"0"-7587"0"0,22-6-236 0 0,-1 0-220 0 0,22 1-22 0 0,93-4 116 0 0,165 24 196 0 0,-101-5-202 0 0,-41-5-1112 0 0,-131-3-1720 0 0,-18-1-1692 0 0,3 0-3017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3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79 379 7832 0 0,'-3'1'281'0'0,"0"1"1"0"0,-1-1 0 0 0,1 0 0 0 0,0 0-1 0 0,-1 0 1 0 0,1 0 0 0 0,0-1-1 0 0,-1 1 1 0 0,1-1 0 0 0,-1 0-1 0 0,1 0 1 0 0,-6-1 0 0 0,-4 1 6661 0 0,8-6-5373 0 0,3 5-1397 0 0,1-1-1 0 0,0 1 0 0 0,0-1 1 0 0,0 0-1 0 0,0 0 0 0 0,0 0 1 0 0,0 0-1 0 0,1 1 0 0 0,-1-1 1 0 0,1 0-1 0 0,-1 0 0 0 0,1 0 1 0 0,0 0-1 0 0,-1 0 0 0 0,1-3 1 0 0,4-33 219 0 0,-3 31-172 0 0,2-8 101 0 0,6-22 0 0 0,1 3-5 0 0,-3 13-162 0 0,0 0-1 0 0,2 0 1 0 0,15-28-1 0 0,-23 48-151 0 0,3-6-2 0 0,0 0-1 0 0,1 0 1 0 0,0 0-1 0 0,1 1 0 0 0,-1 0 1 0 0,1 0-1 0 0,0 1 1 0 0,0-1-1 0 0,1 1 1 0 0,0 0-1 0 0,0 1 0 0 0,0 0 1 0 0,13-6-1 0 0,-10 6-1 0 0,0 0 15 0 0,-1 1 0 0 0,1 0 1 0 0,11-2-1 0 0,-18 5-13 0 0,0-1 0 0 0,1 1 1 0 0,-1 0-1 0 0,0 0 0 0 0,1 1 0 0 0,-1-1 0 0 0,1 0 0 0 0,-1 1 1 0 0,0 0-1 0 0,0 0 0 0 0,1 0 0 0 0,-1 0 0 0 0,4 3 1 0 0,3 3-49 0 0,-1 0 1 0 0,0 0-1 0 0,0 2 1 0 0,-1-1-1 0 0,0 1 1 0 0,0 0-1 0 0,-1 0 1 0 0,0 1-1 0 0,9 19 1 0 0,-6-9 37 0 0,-2 0 0 0 0,0 1 0 0 0,-2 0 0 0 0,0 0 0 0 0,5 41 1 0 0,-5-4-7 0 0,-3 58 0 0 0,-8-46-13 0 0,1-35 5 0 0,3-26 28 0 0,-1 1 1 0 0,0-1-1 0 0,-1 0 1 0 0,0 0-1 0 0,-1 0 0 0 0,-7 15 1 0 0,-2 6 39 0 0,9-21 4 0 0,-1-1 1 0 0,1 1 0 0 0,-1 0 0 0 0,0-1 0 0 0,-1 0 0 0 0,0 0 0 0 0,-1-1-1 0 0,1 0 1 0 0,-13 11 0 0 0,13-14 33 0 0,0 0 0 0 0,0 0 0 0 0,0 0 0 0 0,-1-1-1 0 0,1 1 1 0 0,-1-2 0 0 0,0 1 0 0 0,0-1 0 0 0,0 0 0 0 0,0 0 0 0 0,0-1-1 0 0,0 0 1 0 0,-12 0 0 0 0,5 0 16 0 0,6-1-30 0 0,-1 0 0 0 0,-13-2 0 0 0,19 2-55 0 0,1-1 1 0 0,0 0 0 0 0,-1 1 0 0 0,1-1 0 0 0,-1 0 0 0 0,1 0 0 0 0,0 0 0 0 0,0-1 0 0 0,0 1 0 0 0,-1 0-1 0 0,1-1 1 0 0,1 1 0 0 0,-4-4 0 0 0,2 1 11 0 0,-1 0-1 0 0,1 0 1 0 0,-1-1-1 0 0,1 0 0 0 0,1 1 1 0 0,-3-7-1 0 0,4 9-22 0 0,0 1 0 0 0,1-1 0 0 0,-1 0-1 0 0,1 0 1 0 0,-1 1 0 0 0,1-1 0 0 0,0 0-1 0 0,-1 0 1 0 0,1 0 0 0 0,0 0 0 0 0,0 0-1 0 0,1 1 1 0 0,-1-1 0 0 0,0 0 0 0 0,1 0-1 0 0,-1 0 1 0 0,1 1 0 0 0,-1-1 0 0 0,1 0-1 0 0,1-2 1 0 0,1-1-15 0 0,1 1 0 0 0,-1 0-1 0 0,1 0 1 0 0,0 0 0 0 0,0 0 0 0 0,0 1-1 0 0,0 0 1 0 0,0-1 0 0 0,1 1 0 0 0,0 1 0 0 0,0-1-1 0 0,-1 1 1 0 0,1 0 0 0 0,0 0 0 0 0,1 0-1 0 0,-1 1 1 0 0,0 0 0 0 0,0 0 0 0 0,1 0-1 0 0,-1 1 1 0 0,11 0 0 0 0,-2 1 0 0 0,-1 0 1 0 0,1 1-1 0 0,0 1 1 0 0,0 0-1 0 0,-1 1 0 0 0,0 1 1 0 0,15 6-1 0 0,87 36 13 0 0,-102-41-2 0 0,0-1 0 0 0,1-1 0 0 0,-1-1 1 0 0,1 0-1 0 0,0 0 0 0 0,28 0 0 0 0,-12 0-33 0 0,-20-2 75 0 0,-1-1 1 0 0,16 0 0 0 0,0-2 116 0 0,0-2 1 0 0,30-8 0 0 0,-44 9-114 0 0,0 0 0 0 0,0-2 0 0 0,-1 1 1 0 0,1-1-1 0 0,-1-1 0 0 0,0 0 0 0 0,12-10 0 0 0,-13 9-73 0 0,-1 0 0 0 0,0-1 0 0 0,0 0 0 0 0,-1-1 0 0 0,0 0 0 0 0,0 0 0 0 0,6-12-1 0 0,-10 14-1487 0 0,0 1-1 0 0,0-1 0 0 0,-1 0 0 0 0,2-9 0 0 0,-2-6-6855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33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89 10136 0 0,'0'0'777'0'0,"2"0"-168"0"0,13-1 2508 0 0,-1-1 0 0 0,23-5 0 0 0,0-1-2251 0 0,87-14 201 0 0,47-7-647 0 0,-161 27-413 0 0,60-7-155 0 0,134 0 0 0 0,-118 15-339 0 0,-56-2 92 0 0,-26-3 141 0 0,-1 0 0 0 0,1 0 0 0 0,0-1 0 0 0,0 0 0 0 0,-1 1 0 0 0,1-1 0 0 0,0-1 0 0 0,-1 1 0 0 0,5-1 0 0 0,-6 0-1518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34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 11976 0 0,'-1'7'1082'0'0,"-5"3"-714"0"0,0-1-1 0 0,-1 0 1 0 0,0 0-1 0 0,-9 8 1 0 0,15-15-88 0 0,0 0 0 0 0,0 0 1 0 0,0 0-1 0 0,0 0 0 0 0,0 0 1 0 0,0 0-1 0 0,1 0 0 0 0,-1 1 1 0 0,1-1-1 0 0,0 0 0 0 0,-1 0 1 0 0,1 1-1 0 0,0-1 0 0 0,0 0 1 0 0,1 0-1 0 0,-1 0 0 0 0,1 4 1 0 0,0 19 700 0 0,-5 24-880 0 0,3 61 0 0 0,2-55-91 0 0,1 11 8 0 0,3-1 0 0 0,19 89 0 0 0,-15-106-483 0 0,2-1 1 0 0,25 68-1 0 0,-23-80-6634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36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838 1 920 0 0,'0'2'11197'0'0,"0"2"-10336"0"0,-1 0 0 0 0,1 1 1 0 0,-1-1-1 0 0,0 0 0 0 0,-1 5 0 0 0,-10 17 808 0 0,4-16-1922 0 0,1-1 0 0 0,-18 16 0 0 0,6-6 786 0 0,7-8-467 0 0,-1 0 0 0 0,-1-1 0 0 0,0-1 0 0 0,0 0 0 0 0,-1-1 0 0 0,-19 8 0 0 0,1 0 122 0 0,-120 49 549 0 0,82-37-326 0 0,-68 15 538 0 0,123-39-800 0 0,-13 4 378 0 0,-53 7 0 0 0,74-15-430 0 0,-1 0 0 0 0,1-1 1 0 0,0 0-1 0 0,-16-3 1 0 0,21 3-72 0 0,-1 0 1 0 0,0 0 0 0 0,0 0-1 0 0,0-1 1 0 0,0 1 0 0 0,1-1-1 0 0,-1 0 1 0 0,1 0-1 0 0,-1 0 1 0 0,1-1 0 0 0,-5-4-1 0 0,6 4-25 0 0,0 0-1 0 0,0 0 1 0 0,0-1-1 0 0,0 1 1 0 0,1-1-1 0 0,-1 1 1 0 0,1-1-1 0 0,0 0 1 0 0,0 0 0 0 0,0 1-1 0 0,1-1 1 0 0,0 0-1 0 0,-1 0 1 0 0,1 0-1 0 0,0 0 1 0 0,1 0-1 0 0,-1 1 1 0 0,1-1-1 0 0,0 0 1 0 0,0 0-1 0 0,0 1 1 0 0,2-6-1 0 0,27-81 0 0 0,-25 78 0 0 0,0 1 0 0 0,1 0 0 0 0,0 0 0 0 0,1 0 0 0 0,0 1 0 0 0,1 0 0 0 0,10-11 0 0 0,-8 13 0 0 0,-9 8 0 0 0,0 0 0 0 0,0 0 0 0 0,0 0 0 0 0,-1-1 0 0 0,1 1 0 0 0,0 0 0 0 0,0 0 0 0 0,0 0 0 0 0,0 0 0 0 0,0 1 0 0 0,-1-1 0 0 0,3 0 0 0 0,0 2 14 0 0,1-1 0 0 0,0 1 0 0 0,-1 0 0 0 0,1 0 0 0 0,-1 0 0 0 0,0 0 0 0 0,1 1 0 0 0,-1-1 0 0 0,0 1 0 0 0,-1 0 0 0 0,4 4 0 0 0,3 5 129 0 0,13 23-1 0 0,1 0-51 0 0,26 36-265 0 0,-23-33 179 0 0,30 35 0 0 0,47 38 223 0 0,-82-91-202 0 0,1 0-1 0 0,1-2 1 0 0,0-1-1 0 0,1-1 1 0 0,1-1-1 0 0,1-1 1 0 0,32 12-1 0 0,-14-8-93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40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94 14368 0 0,'0'0'1305'0'0,"4"-4"-1050"0"0,-1-2 67 0 0,-1 0 1 0 0,0 0-1 0 0,0 0 1 0 0,0 0 0 0 0,1-11-1 0 0,3 3 511 0 0,-5 14-780 0 0,-1-1-1 0 0,1 0 0 0 0,-1 0 0 0 0,1 1 0 0 0,0-1 0 0 0,-1 0 0 0 0,0 0 1 0 0,1 0-1 0 0,-1 0 0 0 0,0 0 0 0 0,1 0 0 0 0,-1 1 0 0 0,0-1 0 0 0,0 0 0 0 0,0 0 1 0 0,0 0-1 0 0,0 0 0 0 0,0 0 0 0 0,0 0 0 0 0,0 0 0 0 0,0 0 0 0 0,0 0 1 0 0,0 0-1 0 0,-1 0 0 0 0,1 0 0 0 0,0 0 0 0 0,-1 0 0 0 0,1 1 0 0 0,-2-4 3435 0 0,-2 26-3390 0 0,1 0 0 0 0,1 0 0 0 0,2 44-1 0 0,0-30-55 0 0,4 57 108 0 0,-2-49 122 0 0,-4 64 1 0 0,0-81-151 0 0,2-16-78 0 0,-1 0 0 0 0,0-1 0 0 0,-1 1 0 0 0,-4 14 0 0 0,-16 52 407 0 0,22-57-628 0 0,-12-20-2494 0 0,7 0-3025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41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11 253 18287 0 0,'0'0'836'0'0,"-4"-4"272"0"0,3 1-1084 0 0,0 1-1 0 0,0-1 0 0 0,0 0 0 0 0,0 1 0 0 0,1-1 1 0 0,-1 0-1 0 0,1 1 0 0 0,-1-1 0 0 0,1 0 0 0 0,0 0 1 0 0,0 0-1 0 0,1 1 0 0 0,-1-1 0 0 0,0 0 0 0 0,2-3 1 0 0,1-5 355 0 0,1 0 1 0 0,7-15 0 0 0,-3 9-229 0 0,-5 12-180 0 0,-1 0 1 0 0,1 0 0 0 0,1 1 0 0 0,-1 0 0 0 0,1-1 0 0 0,6-5-1 0 0,5-6-19 0 0,-10 10 60 0 0,1 1 0 0 0,-1 0 0 0 0,1 0 0 0 0,0 0 0 0 0,1 1 0 0 0,-1 0 0 0 0,10-4 0 0 0,5-2 71 0 0,25-6-1 0 0,-39 14-69 0 0,6-1 97 0 0,-1 0 1 0 0,1 2 0 0 0,0-1 0 0 0,0 2-1 0 0,0 0 1 0 0,0 0 0 0 0,21 4 0 0 0,0-1 151 0 0,13 4-113 0 0,-37-5-129 0 0,0 0 0 0 0,0-1 0 0 0,0 0 0 0 0,0 0 0 0 0,11-2 0 0 0,44-4 76 0 0,5-1-748 0 0,-24-1-5528 0 0,-20 2-950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06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17479 0 0,'0'0'1750'0'0,"2"1"-1624"0"0,24 13-357 0 0,25 18-1 0 0,-47-29 251 0 0,8 6 154 0 0,0 0 0 0 0,0 1 0 0 0,-1 1 0 0 0,12 14-1 0 0,36 52 1017 0 0,-34-43-626 0 0,-2 1-326 0 0,-2 2 0 0 0,-1-1-1 0 0,30 79 1 0 0,0 52 516 0 0,-43-136-602 0 0,4 15 151 0 0,-2 2 0 0 0,-3 0 1 0 0,-2 0-1 0 0,-1 0 0 0 0,-5 53 0 0 0,-1-74-70 0 0,-1 0-1 0 0,0 0 1 0 0,-11 31-1 0 0,-32 77 409 0 0,40-116-598 0 0,-9 16 91 0 0,-1 0-1 0 0,-37 55 1 0 0,47-81-331 0 0,0 0 1 0 0,0 0 0 0 0,-1-1-1 0 0,0 0 1 0 0,-1 0 0 0 0,1 0-1 0 0,-17 9 1 0 0,12-11-1606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42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10 17535 0 0,'0'0'1588'0'0,"-11"-5"312"0"0,7 3-1825 0 0,-1 2 1 0 0,1-1-1 0 0,-1 0 0 0 0,0 1 0 0 0,1 0 0 0 0,-1 0 0 0 0,1 0 0 0 0,-1 1 0 0 0,1-1 0 0 0,-1 1 1 0 0,1 0-1 0 0,-1 0 0 0 0,1 1 0 0 0,0 0 0 0 0,-1-1 0 0 0,1 1 0 0 0,-7 5 0 0 0,-11 11-42 0 0,2 1 0 0 0,0 1 0 0 0,1 0-1 0 0,1 2 1 0 0,1 0 0 0 0,1 0-1 0 0,1 2 1 0 0,-17 34 0 0 0,19-30 136 0 0,-84 193 1298 0 0,82-180-1135 0 0,1 2-1 0 0,3-1 0 0 0,-10 66 0 0 0,20-104-294 0 0,-2 17 58 0 0,1 0 0 0 0,1 0 0 0 0,0-1 0 0 0,4 30 0 0 0,2-21-240 0 0,12 43 1 0 0,-14-61 24 0 0,1 0 0 0 0,1-1 0 0 0,0 1 1 0 0,0-1-1 0 0,1 0 0 0 0,13 17 0 0 0,-12-19-346 0 0,-3-2 524 0 0,0-1-1 0 0,1 0 1 0 0,6 6-1 0 0,4-3-2257 0 0,-14-8 1734 0 0,0 1 0 0 0,0-1 0 0 0,0 0 0 0 0,0 0 0 0 0,1 0 0 0 0,-1 0 0 0 0,0 0 0 0 0,0 0 0 0 0,0 0 0 0 0,0 0 0 0 0,0-1 0 0 0,2 0 0 0 0,7-3-6647 0 0</inkml:trace>
  <inkml:trace contextRef="#ctx0" brushRef="#br0" timeOffset="1">697 371 7368 0 0,'0'0'10853'0'0,"1"2"-10669"0"0,16 29-24 0 0,-14-15 15 0 0,0 0 1 0 0,0 0-1 0 0,-2 1 1 0 0,0-1 0 0 0,0 0-1 0 0,-2 1 1 0 0,0-1-1 0 0,-6 25 1 0 0,-7 26 797 0 0,-2 3 23 0 0,8-39-640 0 0,6-25-279 0 0,0 0 0 0 0,1 0 0 0 0,-1 0 0 0 0,0 10 0 0 0,2-14 587 0 0,1-13-444 0 0,1 1-164 0 0,1 0 0 0 0,1 0 1 0 0,-1 1-1 0 0,11-18 0 0 0,-2 3-5 0 0,10-27-81 0 0,-8 19-54 0 0,33-59 0 0 0,-44 87 72 0 0,-1 1 0 0 0,1-1 1 0 0,1 1-1 0 0,-1 0 0 0 0,0 0 1 0 0,6-3-1 0 0,3-4 2 0 0,-11 10 7 0 0,0-1 0 0 0,1 0 0 0 0,-1 1 0 0 0,0-1 0 0 0,0 1 0 0 0,0-1 0 0 0,1 1 0 0 0,-1-1 0 0 0,0 1 0 0 0,1 0 1 0 0,-1 0-1 0 0,0 0 0 0 0,1 0 0 0 0,-1 0 0 0 0,0 0 0 0 0,1 0 0 0 0,-1 0 0 0 0,0 0 0 0 0,0 1 0 0 0,1-1 0 0 0,-1 0 0 0 0,0 1 0 0 0,0-1 1 0 0,1 1-1 0 0,-1 0 0 0 0,0-1 0 0 0,2 2 0 0 0,1 1 28 0 0,0 0 0 0 0,0 0-1 0 0,0 0 1 0 0,-1 0 0 0 0,1 1 0 0 0,2 3 0 0 0,21 22 123 0 0,-19-21-95 0 0,15 17 0 0 0,-22-23-53 0 0,16 20-39 0 0,-2 0-1 0 0,22 42 1 0 0,-31-50 124 0 0,1 0 1 0 0,1 0-1 0 0,0 0 1 0 0,19 23 0 0 0,-19-26-76 0 0,-7-9-15 0 0,1 1 1 0 0,0-1 0 0 0,0 1-1 0 0,0-1 1 0 0,0 0 0 0 0,0 0-1 0 0,1 0 1 0 0,-1 0 0 0 0,0 0 0 0 0,5 2-1 0 0,-5-3-325 0 0,-1-1 0 0 0,1 1 0 0 0,0-1 0 0 0,0 0 0 0 0,-1 1 0 0 0,1-1 0 0 0,0 0 0 0 0,0 0 0 0 0,-1-1 0 0 0,1 1 0 0 0,2 0 0 0 0,-1-1-3226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42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16128 0 0,'0'0'2703'0'0,"2"2"-1619"0"0,23 16-258 0 0,-1 1-1 0 0,38 40 0 0 0,-47-44-926 0 0,-1 1-1 0 0,0 1 1 0 0,-1 0-1 0 0,-1 1 1 0 0,0 0-1 0 0,-2 1 1 0 0,0 0-1 0 0,14 41 1 0 0,-10-19 7 0 0,7 27 189 0 0,2 54 517 0 0,-20-100-459 0 0,-1 0 0 0 0,-1 1 0 0 0,-4 34 0 0 0,-3 8 212 0 0,-14 84 666 0 0,-7-50-476 0 0,10-43-216 0 0,8-29-170 0 0,-1 0 0 0 0,-1 0 0 0 0,-1-1 0 0 0,-1-1 0 0 0,-28 40 0 0 0,37-60-538 0 0,-1 1-1 0 0,0-1 0 0 0,0 0 1 0 0,0 0-1 0 0,-1-1 0 0 0,1 1 1 0 0,-13 6-1 0 0,8-4-897 0 0</inkml:trace>
  <inkml:trace contextRef="#ctx0" brushRef="#br0" timeOffset="1">1114 744 3224 0 0,'-2'0'240'0'0,"-7"2"-659"0"0,8-2 1417 0 0,0 0 0 0 0,0 1 0 0 0,-1-1 0 0 0,1 0 1 0 0,-12-3 15411 0 0,28-7-15825 0 0,-8 8-580 0 0,0 0 0 0 0,0 0 0 0 0,0 1 0 0 0,0 0 0 0 0,0 0 1 0 0,0 1-1 0 0,12 0 0 0 0,-13 0 16 0 0,32 2 511 0 0,50 8 1 0 0,-26-2-556 0 0,-3 3 23 0 0,-45-8-18 0 0,0 0 0 0 0,-1-1 0 0 0,1-1 0 0 0,0 0 1 0 0,0-1-1 0 0,18-1 0 0 0,-7-2-199 0 0,-17 2 27 0 0,0 0-1 0 0,-1 0 1 0 0,17-5-1 0 0,-13 3-329 0 0,-9 2-1076 0 0,1-1-473 0 0,8-9-91 0 0,-9 8-15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43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16903 0 0,'-8'6'1802'0'0,"4"-1"-1772"0"0,3-4 33 0 0,1-1-1 0 0,0 1 0 0 0,-1 0 0 0 0,1-1 0 0 0,0 1 1 0 0,-1-1-1 0 0,1 0 0 0 0,0 1 0 0 0,-1-1 0 0 0,1 1 0 0 0,-1-1 1 0 0,1 0-1 0 0,-1 1 0 0 0,1-1 0 0 0,-1 0 0 0 0,1 1 0 0 0,-1-1 1 0 0,1 0-1 0 0,-1 0 0 0 0,0 0 0 0 0,1 1 0 0 0,-2-1 1 0 0,1 1 530 0 0,3 2-478 0 0,-1-1-1 0 0,1 1 0 0 0,0-1 0 0 0,-1 1 0 0 0,1-1 0 0 0,0 0 1 0 0,0 0-1 0 0,1 0 0 0 0,-1 0 0 0 0,0 0 0 0 0,1 0 0 0 0,-1 0 1 0 0,1-1-1 0 0,-1 1 0 0 0,1-1 0 0 0,0 0 0 0 0,0 0 1 0 0,4 1-1 0 0,6 1 795 0 0,1 0 1 0 0,25 1-1 0 0,-20-2-527 0 0,99 2 968 0 0,-106-4-1240 0 0,146-5 569 0 0,11-1-1331 0 0,-160 5 45 0 0,0 0 0 0 0,0 0 0 0 0,0-1 0 0 0,-1 0 1 0 0,1 0-1 0 0,9-5 0 0 0,-2-1-816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52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241 4 15288 0 0,'-21'-4'3945'0'0,"19"4"-3887"0"0,1 0-57 0 0,0 0 0 0 0,1 0-1 0 0,-1 0 1 0 0,0 0-1 0 0,1 0 1 0 0,-1 0 0 0 0,0 1-1 0 0,1-1 1 0 0,-1 0-1 0 0,0 0 1 0 0,1 0 0 0 0,-1 1-1 0 0,0-1 1 0 0,1 0-1 0 0,-1 1 1 0 0,1-1 0 0 0,-1 0-1 0 0,0 1 1 0 0,0 0-1 0 0,0 5-10 0 0,1-5 7 0 0,-1 2-7 0 0,1-1 1 0 0,0 1-1 0 0,0 0 0 0 0,0 0 0 0 0,0-1 0 0 0,1 4 1 0 0,-1-4 3 0 0,1 1 0 0 0,-1-1 0 0 0,0 0 0 0 0,0 0 1 0 0,0 0-1 0 0,0 1 0 0 0,0-1 0 0 0,-1 0 0 0 0,0 3 0 0 0,0 0 4 0 0,-1 0-1 0 0,1-1 1 0 0,1 1-1 0 0,-1 0 1 0 0,1 9-1 0 0,0-8 4 0 0,0 0 0 0 0,-1 0-1 0 0,0 0 1 0 0,-1 6-1 0 0,-3 4 0 0 0,2-11 0 0 0,2 0 0 0 0,-1 1 0 0 0,0 0 0 0 0,0 7 0 0 0,2 5 14 0 0,0-12-2 0 0,0 0 0 0 0,0 0 0 0 0,-1-1 0 0 0,-1 8 0 0 0,-5 13 11 0 0,2-6 77 0 0,-4 28 1 0 0,5-22 29 0 0,0 0 0 0 0,-2 0 1 0 0,-10 31-1 0 0,13-49-73 0 0,1-1 0 0 0,1 1 0 0 0,-1 0 0 0 0,0 14 0 0 0,2-11 18 0 0,-1-1 0 0 0,-4 15-1 0 0,-1-2-8 0 0,-12 58 44 0 0,12-53-44 0 0,-11 37 0 0 0,10-42-54 0 0,2 9 26 0 0,5-26-22 0 0,-1 0 1 0 0,0 0 0 0 0,-2 11-1 0 0,0-11 4 0 0,2 0-1 0 0,-1 0 0 0 0,1 1 0 0 0,-1-1 0 0 0,2 0 0 0 0,-1 1 1 0 0,1 8-1 0 0,0-13-16 0 0,0-1 0 0 0,-1 1 0 0 0,1-1 1 0 0,0 1-1 0 0,-1-1 0 0 0,1 0 0 0 0,-1 1 0 0 0,1-1 1 0 0,-1 1-1 0 0,1-1 0 0 0,-1 0 0 0 0,0 0 0 0 0,0 1 1 0 0,-1 1-1 0 0,0-2 2 0 0,1 0 0 0 0,0 1 1 0 0,0-1-1 0 0,0 1 0 0 0,0 0 1 0 0,1-1-1 0 0,-1 1 0 0 0,0 0 1 0 0,1-1-1 0 0,-2 4 0 0 0,2 5 54 0 0,1-6 7 0 0,-1-3-64 0 0,0 0 1 0 0,0-1 0 0 0,0 1 0 0 0,0-1 0 0 0,0 1 0 0 0,0 0 0 0 0,-1-1 0 0 0,1 1 0 0 0,0-1 0 0 0,0 1-1 0 0,0-1 1 0 0,0 1 0 0 0,-1-1 0 0 0,1 1 0 0 0,0-1 0 0 0,-1 1 0 0 0,1-1 0 0 0,0 1 0 0 0,-1-1 0 0 0,1 1-1 0 0,-1-1 1 0 0,-1 2 51 0 0,-4 1-32 0 0,5-3 566 0 0,19-11-210 0 0,52-12 52 0 0,7 2-118 0 0,-45 13-266 0 0,-20 4-37 0 0,-1 2 0 0 0,13-3-1 0 0,18 0 223 0 0,-15 2 98 0 0,28-1-1 0 0,-28 3-317 0 0,20 2 32 0 0,-20-1 66 0 0,-2 0 98 0 0,-20 0-6073 0 0,-10-8 1907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52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71 1376 0 0,'16'-6'56'0'0,"-13"2"-16"0"0,-8 2-8 0 0,4 2 177 0 0,1-1 1 0 0,0 1-1 0 0,-1-1 0 0 0,1 1 1 0 0,0 0-1 0 0,-1-1 0 0 0,1 1 1 0 0,0-1-1 0 0,0 1 0 0 0,-1-1 1 0 0,1 1-1 0 0,0-1 1 0 0,0 1-1 0 0,0-1 0 0 0,0 1 1 0 0,0-1-1 0 0,0 1 0 0 0,0-1 1 0 0,0 0-1 0 0,0 1 0 0 0,0-1 1 0 0,0 0-1 0 0,-2-9 4914 0 0,2 10-5081 0 0,-1-2 617 0 0,0 0 1 0 0,0 0-1 0 0,0 0 0 0 0,0 0 0 0 0,1 0 1 0 0,-1 0-1 0 0,0 0 0 0 0,1 0 1 0 0,-1-4-1 0 0,-1 6 298 0 0,-4-2-273 0 0,6 2-646 0 0,0-1-1 0 0,0 1 1 0 0,0-1-1 0 0,-1 1 1 0 0,1-1-1 0 0,0 1 1 0 0,0 0 0 0 0,0-1-1 0 0,-1 1 1 0 0,1-1-1 0 0,0 1 1 0 0,0-1-1 0 0,-1 1 1 0 0,1 0 0 0 0,0-1-1 0 0,-1 1 1 0 0,1 0-1 0 0,0-1 1 0 0,-1 1-1 0 0,1 0 1 0 0,0 0 0 0 0,-1-1-1 0 0,1 1 1 0 0,-1 0-1 0 0,1 0 1 0 0,-1-1-1 0 0,1 1 1 0 0,-1 0 0 0 0,1 0-1 0 0,-1 0 1 0 0,1 0-1 0 0,-1 0 1 0 0,1 0-1 0 0,0 0 1 0 0,-1 0 0 0 0,1 0-1 0 0,-1 0 1 0 0,-1 0 1671 0 0,24 12-469 0 0,-21-11-1240 0 0,0 0 0 0 0,0 0 0 0 0,0 0 0 0 0,-1 0 0 0 0,1 0 0 0 0,0 0 0 0 0,-1 1 0 0 0,1-1 0 0 0,-1 0 0 0 0,1 0 0 0 0,-1 1 0 0 0,0-1 0 0 0,1 0 0 0 0,-1 0 0 0 0,0 3 0 0 0,0-2 0 0 0,1-1 0 0 0,-1 1 0 0 0,0 0 0 0 0,1 0 0 0 0,0 0 0 0 0,-1 0 0 0 0,3 3 0 0 0,3 7 35 0 0,-1 0 0 0 0,1 1 0 0 0,-2-1-1 0 0,0 1 1 0 0,-1 0 0 0 0,0 1 0 0 0,0-1-1 0 0,-2 0 1 0 0,0 1 0 0 0,0-1 0 0 0,-3 24 0 0 0,2-31 15 0 0,0 1 1 0 0,1-1-1 0 0,2 13 1 0 0,-2-14-17 0 0,0 1 0 0 0,-1 0 0 0 0,1 0 1 0 0,-1 8-1 0 0,-4 69 186 0 0,-4 33 297 0 0,6-81-358 0 0,3-28-126 0 0,-1 1 1 0 0,0-1-1 0 0,-1 0 1 0 0,0 0 0 0 0,-3 11-1 0 0,2-13-19 0 0,0 0 0 0 0,1 1-1 0 0,-1-1 1 0 0,1 0 0 0 0,0 1-1 0 0,0-1 1 0 0,1 1 0 0 0,0-1 0 0 0,0 1-1 0 0,0-1 1 0 0,0 0 0 0 0,1 1-1 0 0,1 5 1 0 0,-1-6-13 0 0,0 0 0 0 0,-1-1 0 0 0,0 1-1 0 0,0 0 1 0 0,0 0 0 0 0,0 0 0 0 0,-1 0 0 0 0,-2 9-1 0 0,1-7-58 0 0,1 1 0 0 0,-1 14-1 0 0,2 32-802 0 0,1-42-472 0 0,6-4-385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53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0 9672 0 0,'0'0'12603'0'0,"1"2"-12545"0"0,2 1-48 0 0,-1 1 1 0 0,0-1-1 0 0,0 1 1 0 0,0-1-1 0 0,-1 1 1 0 0,1 0-1 0 0,-1-1 1 0 0,0 1-1 0 0,0 0 1 0 0,0 0 0 0 0,-1 0-1 0 0,1 0 1 0 0,-1 4-1 0 0,0 11 40 0 0,-4 30-1 0 0,0-15 31 0 0,-1 32 62 0 0,-2 62 104 0 0,-10 68 808 0 0,4-80-648 0 0,12-86-323 0 0,-3 15 38 0 0,0-13-65 0 0,3-15-50 0 0,-7 24 0 0 0,7-38-8 0 0,0 1 0 0 0,0 0 0 0 0,0-1 0 0 0,-1 0 0 0 0,1 1 0 0 0,-1-1 0 0 0,0 0 0 0 0,0 1 0 0 0,0-1 0 0 0,0 0 0 0 0,-1-1 0 0 0,-2 4 0 0 0,3-5-106 0 0,2 0-178 0 0,-1-1 108 0 0,0 1 0 0 0,1-1 0 0 0,-1 0 0 0 0,0 1 0 0 0,0-1 1 0 0,1 0-1 0 0,-1 1 0 0 0,0-1 0 0 0,0 0 0 0 0,1 0 0 0 0,-1 0 0 0 0,0 0 0 0 0,0 0 1 0 0,1 0-1 0 0,-1 0 0 0 0,0 0 0 0 0,-1 0 0 0 0,-4 0-4502 0 0,-4 4-2413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54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0 407 19895 0 0,'0'0'1803'0'0,"0"-6"-1446"0"0,1 1-285 0 0,1 0-1 0 0,-1 0 0 0 0,1 0 0 0 0,0 0 1 0 0,0 0-1 0 0,1 0 0 0 0,-1 0 0 0 0,1 1 1 0 0,0 0-1 0 0,0-1 0 0 0,4-3 1 0 0,6-11 88 0 0,-8 13-164 0 0,-2 0-15 0 0,0 1 1 0 0,0-1-1 0 0,1 1 0 0 0,0 0 0 0 0,0 0 1 0 0,0 1-1 0 0,1-1 0 0 0,0 1 0 0 0,-1 0 0 0 0,1 0 1 0 0,8-4-1 0 0,-12 8 16 0 0,1-1 0 0 0,-1 0-1 0 0,1 0 1 0 0,-1 1-1 0 0,1-1 0 0 0,-1 1 1 0 0,1-1-1 0 0,-1 1 0 0 0,1 0 1 0 0,0-1-1 0 0,-1 1 1 0 0,1 0-1 0 0,0 0 0 0 0,-1 0 1 0 0,1 0-1 0 0,0 0 1 0 0,2 1-1 0 0,31 7 119 0 0,-5-4 83 0 0,-12-3 5 0 0,15 2 193 0 0,1-2 1 0 0,64-6-1 0 0,-34 1-136 0 0,145-22 155 0 0,-72 6 314 0 0,-80 12-485 0 0,-27 3-408 0 0,50-2-1 0 0,-33 6 145 0 0,-26-1 20 0 0,0 2 1 0 0,29 3-1 0 0,-33 1-393 0 0,-16-3 170 0 0,-1 1-98 0 0,0 2-65 0 0,1 0 0 0 0,0 0 0 0 0,0 0 1 0 0,2 7-1 0 0,3 13-6510 0 0,-5-10-13 0 0</inkml:trace>
  <inkml:trace contextRef="#ctx0" brushRef="#br0" timeOffset="1">2173 0 21743 0 0,'0'0'2176'0'0,"-9"1"-1968"0"0,4 3-208 0 0,-1 1 0 0 0,1-1 0 0 0,1 1 0 0 0,-1 0 0 0 0,1 0 0 0 0,-7 9 0 0 0,-20 37 0 0 0,15-18 23 0 0,-15 42 1 0 0,-6 12 83 0 0,23-56 49 0 0,0 1 0 0 0,-10 37 1 0 0,-6 31 63 0 0,-27 109 441 0 0,42-128-590 0 0,3 1 0 0 0,0 110-1 0 0,12-188-70 0 0,-2 49 110 0 0,2 0 1 0 0,10 75 0 0 0,-6-110-111 0 0,0-1 0 0 0,0 0 0 0 0,2 0 0 0 0,0 0 0 0 0,1-1 0 0 0,1 1 0 0 0,0-2 0 0 0,1 1 0 0 0,1-1 0 0 0,12 14 0 0 0,-17-24-42 0 0,-1 0-1 0 0,1-1 0 0 0,0 1 0 0 0,1-1 1 0 0,-1 0-1 0 0,1 0 0 0 0,0-1 1 0 0,0 0-1 0 0,12 5 0 0 0,-15-7-54 0 0,0 0-1 0 0,0 0 0 0 0,0 0 1 0 0,0-1-1 0 0,0 1 0 0 0,0-1 1 0 0,0 0-1 0 0,0 0 0 0 0,1 0 1 0 0,-1 0-1 0 0,0-1 0 0 0,0 1 1 0 0,0-1-1 0 0,0 0 0 0 0,0 1 1 0 0,0-2-1 0 0,0 1 1 0 0,-1 0-1 0 0,1 0 0 0 0,0-1 1 0 0,-1 0-1 0 0,1 1 0 0 0,3-4 1 0 0,8-8-1170 0 0,3-1-48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55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422 59 10136 0 0,'0'0'918'0'0,"0"6"662"0"0,1-2 1494 0 0,5 20-2252 0 0,-1-1 0 0 0,-1 1 0 0 0,-2 0 1 0 0,0 0-1 0 0,-1 0 0 0 0,-5 43 0 0 0,1-22-824 0 0,2-23 7 0 0,-1 1 0 0 0,-6 27-1 0 0,1-24 90 0 0,4-16 191 0 0,0 0-1 0 0,0 1 1 0 0,1-1-1 0 0,0 15 0 0 0,2-27-225 0 0,0 0 0 0 0,1 0 0 0 0,-1-1-1 0 0,1 1 1 0 0,0 0 0 0 0,0 0 0 0 0,2-4 0 0 0,3-7 88 0 0,75-240 355 0 0,-68 215-502 0 0,-10 27 0 0 0,0 0 0 0 0,1 0 0 0 0,1 0 0 0 0,-1 1 0 0 0,2 0 0 0 0,-1 0 0 0 0,15-18 0 0 0,-6 10 0 0 0,-10 14 0 0 0,-1-1 0 0 0,1 1 0 0 0,0 0 0 0 0,6-5 0 0 0,-7 7 1 0 0,6-5 28 0 0,1 0 0 0 0,20-9 0 0 0,-27 15-24 0 0,-1-1-1 0 0,1 1 1 0 0,0 0-1 0 0,0 1 1 0 0,-1-1-1 0 0,1 1 0 0 0,0-1 1 0 0,0 1-1 0 0,0 0 1 0 0,0 0-1 0 0,0 0 1 0 0,-1 0-1 0 0,1 0 0 0 0,0 1 1 0 0,0-1-1 0 0,0 1 1 0 0,3 1-1 0 0,21 9-37 0 0,-22-10 22 0 0,0 0 0 0 0,0 1 0 0 0,-1 0-1 0 0,1 0 1 0 0,0 0 0 0 0,-1 1 0 0 0,1-1-1 0 0,-1 1 1 0 0,0 0 0 0 0,0 1 0 0 0,7 6-1 0 0,-2 2 12 0 0,-1 0 0 0 0,0 0 0 0 0,0 0 0 0 0,-1 1 0 0 0,9 25 0 0 0,-6-2 61 0 0,-3 1 0 0 0,4 38 0 0 0,1 7 26 0 0,-8-59-43 0 0,-1 0 1 0 0,-1 1 0 0 0,-2 43 0 0 0,-1-52-3539 0 0,-7 28-1 0 0,3-24-4060 0 0</inkml:trace>
  <inkml:trace contextRef="#ctx0" brushRef="#br0" timeOffset="1">1 999 19783 0 0,'0'0'1788'0'0,"1"0"-1468"0"0,6-1-180 0 0,-1 0-1 0 0,0-1 0 0 0,0 0 1 0 0,0 0-1 0 0,9-5 1 0 0,4-1 147 0 0,9-3-277 0 0,0 1-1 0 0,1 1 1 0 0,0 2 0 0 0,58-8-1 0 0,-43 15 72 0 0,1 2-1 0 0,61 10 1 0 0,28 2 165 0 0,-57-6 220 0 0,-54-4-251 0 0,1-2 1 0 0,42 0-1 0 0,161-17 281 0 0,-208 14-884 0 0,45-7-12 0 0,-56 6-1548 0 0,0 0 0 0 0,0 0-1 0 0,8-4 1 0 0,-3-1-5198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55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1840 0 0,'0'0'21359'0'0,"2"2"-21299"0"0,1 3-67 0 0,-1-1 0 0 0,0 1 0 0 0,1 0-1 0 0,-2 0 1 0 0,1 0 0 0 0,0 0 0 0 0,-1 1-1 0 0,0-1 1 0 0,0 0 0 0 0,-1 7 0 0 0,1 8-63 0 0,-4 29 1 0 0,0-22 51 0 0,-8 47 452 0 0,7-51-181 0 0,0 1 0 0 0,0 29-1 0 0,4-43-62 0 0,0-7 52 0 0,1-2-188 0 0,2 1-48 0 0,-1 0 0 0 0,1-1 0 0 0,0 1 1 0 0,-1 0-1 0 0,1-1 0 0 0,0 0 1 0 0,0 0-1 0 0,0 1 0 0 0,0-2 0 0 0,0 1 1 0 0,4 0-1 0 0,-3 0-7 0 0,-2 0 1 0 0,0-1 0 0 0,0 0 0 0 0,0 0 0 0 0,0 0 0 0 0,0 0 0 0 0,-1 0 0 0 0,1-1 0 0 0,0 1 0 0 0,2-1 0 0 0,12-2 0 0 0,10 2 49 0 0,-1-2 1 0 0,34-7-1 0 0,14-3 227 0 0,-43 10-68 0 0,0 1 0 0 0,1 2 0 0 0,44 4 0 0 0,-65-3-94 0 0,12 3 794 0 0,-14-3-3586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5:56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10592 0 0,'0'0'9835'0'0,"2"1"-9287"0"0,0 1-400 0 0,0 0 0 0 0,0 0-1 0 0,0 1 1 0 0,-1-1 0 0 0,1 1-1 0 0,-1-1 1 0 0,1 1 0 0 0,-1-1-1 0 0,0 1 1 0 0,0 0 0 0 0,0-1-1 0 0,0 1 1 0 0,-1 0 0 0 0,1 0-1 0 0,-1 0 1 0 0,1 3 0 0 0,-1 9 25 0 0,0-1 1 0 0,-2 17-1 0 0,-1 5 172 0 0,2 30 291 0 0,3 79 635 0 0,9 18-666 0 0,-8-62-227 0 0,-1-16-317 0 0,-1-43-177 0 0,-1-31 50 0 0,0 1-1 0 0,1 0 0 0 0,3 17 0 0 0,0-10-1822 0 0,-3-2-7077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07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643 2 20671 0 0,'0'0'2230'0'0,"-1"0"-2530"0"0,-6 0 218 0 0,6-1 160 0 0,-1 1 0 0 0,0 0 0 0 0,1 0 0 0 0,-1 0 0 0 0,0 0 0 0 0,1 0-1 0 0,-1 0 1 0 0,0 1 0 0 0,1-1 0 0 0,-1 0 0 0 0,1 1 0 0 0,-1-1 0 0 0,1 1-1 0 0,-3 1 1 0 0,3-1 273 0 0,-17 7 290 0 0,12-3-534 0 0,-1 0-1 0 0,1 1 1 0 0,-7 8 0 0 0,-7 6 174 0 0,-34 39 475 0 0,-33 19-756 0 0,-35 30 239 0 0,-54 21 657 0 0,149-107-732 0 0,18-14-42 0 0,-20 13 0 0 0,-1 2 74 0 0,29-22 96 0 0,1 0-1009 0 0,1-1 721 0 0,-1 0-1 0 0,0 0 1 0 0,0 0-1 0 0,0 0 1 0 0,0 0-1 0 0,0 0 1 0 0,0 0-1 0 0,0 0 1 0 0,0 0-1 0 0,0 0 1 0 0,0 0-1 0 0,0 1 1 0 0,0-1-1 0 0,0 0 1 0 0,0 0-1 0 0,-1 0 1 0 0,1 0-1 0 0,0 0 1 0 0,0 0-1 0 0,0 0 1 0 0,0 0-1 0 0,0 0 1 0 0,0 0-1 0 0,0 0 1 0 0,0 0-1 0 0,0 1 1 0 0,0-1-1 0 0,0 0 1 0 0,0 0-1 0 0,0 0 1 0 0,0 0-1 0 0,0 0 1 0 0,0 0-1 0 0,-1 0 1 0 0,1 0-1 0 0,0 0 1 0 0,0 0-1 0 0,0 0 1 0 0,0 0-1 0 0,0 0 1 0 0,0 0-1 0 0,0 0 1 0 0,0 0-1 0 0,0 0 1 0 0,0 0-1 0 0,0 0 1 0 0,-1 0-1 0 0,1 0 1 0 0,0 0-1 0 0,0 0 1 0 0,0 0-1 0 0,0 0 1 0 0,0 0-1 0 0,0 0 1 0 0,0 0-1 0 0,0 0 1 0 0,0 0-1 0 0,6 3 160 0 0,23 4-116 0 0,-21-4-43 0 0,0-1-1 0 0,1-1 0 0 0,-1 1 1 0 0,14 0-1 0 0,10-1 55 0 0,41 8-1 0 0,-3 0-16 0 0,115 13 286 0 0,-15-2-306 0 0,206 9 430 0 0,-284-23-204 0 0,62 3 508 0 0,-156-11-1008 0 0,-12-7-3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00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 16128 0 0,'-4'0'744'0'0,"2"0"1790"0"0,10-6-2025 0 0,-6 4-461 0 0,-1 1-48 0 0,0 0-1 0 0,0 0 1 0 0,0 1 0 0 0,0-1 0 0 0,0 0-1 0 0,0 1 1 0 0,1-1 0 0 0,-1 1 0 0 0,0-1 0 0 0,0 1-1 0 0,0 0 1 0 0,0-1 0 0 0,1 1 0 0 0,1 0-1 0 0,0-2 1 0 0,2 0 0 0 0,13 3 0 0 0,-11 1 30 0 0,1 0 0 0 0,-1 0 0 0 0,1 1 0 0 0,-1 0-1 0 0,0 0 1 0 0,0 0 0 0 0,11 8 0 0 0,10 5 35 0 0,-19-11-61 0 0,-1 0 1 0 0,0 0-1 0 0,0 1 0 0 0,0 0 0 0 0,-1 0 0 0 0,0 0 0 0 0,0 1 0 0 0,0 0 0 0 0,-1 1 0 0 0,0 0 1 0 0,-1-1-1 0 0,5 11 0 0 0,11 14 40 0 0,-14-21-6 0 0,0-1 0 0 0,7 16 0 0 0,0 11 124 0 0,-2 1 0 0 0,-2 0 0 0 0,9 61 0 0 0,-14-71-111 0 0,0 13 93 0 0,1 63-1 0 0,-4-42-45 0 0,1 128 77 0 0,-1-9-46 0 0,7 119 47 0 0,-15-135-176 0 0,-7-21 207 0 0,12-132-170 0 0,0 0-1 0 0,-6 16 1 0 0,-1 9 46 0 0,4-14 161 0 0,-1-1 0 0 0,-1 0 0 0 0,-1 0 0 0 0,0-1 0 0 0,-2 0 0 0 0,-1 0 0 0 0,-1-1 0 0 0,0-1 0 0 0,-24 32 0 0 0,25-33-119 0 0,8-15-114 0 0,0 0 0 0 0,1 0 0 0 0,-1 1 0 0 0,0-1 0 0 0,0-1 0 0 0,-1 1 0 0 0,1 0 1 0 0,0 0-1 0 0,-1-1 0 0 0,0 1 0 0 0,0-1 0 0 0,0 0 0 0 0,-5 3 0 0 0,5-2-144 0 0,2-2-550 0 0,1-14-14420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03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13 138 14888 0 0,'0'0'680'0'0,"-1"0"-11"0"0,-3 0-429 0 0,-2 0-75 0 0,4 0 550 0 0,2-9 2125 0 0,0 6-2698 0 0,1 0 0 0 0,-1 0 1 0 0,1 1-1 0 0,0-1 0 0 0,0 0 0 0 0,0 0 1 0 0,0 1-1 0 0,0-1 0 0 0,0 0 0 0 0,1 1 1 0 0,-1-1-1 0 0,1 1 0 0 0,0 0 1 0 0,-1-1-1 0 0,1 1 0 0 0,0 0 0 0 0,0 0 1 0 0,1 0-1 0 0,-1 1 0 0 0,5-4 1 0 0,-2 2 8 0 0,1 0 1 0 0,0 0 0 0 0,0 0 0 0 0,0 0 0 0 0,0 1 0 0 0,1 0 0 0 0,-1 1-1 0 0,9-2 1 0 0,32-6 299 0 0,-34 6-338 0 0,0 0 0 0 0,-1 1 0 0 0,17 0 0 0 0,94-6 278 0 0,65 1-86 0 0,-82 2-73 0 0,-10 1-248 0 0,83-3-47 0 0,-118 6 63 0 0,-17 0 0 0 0,62 6 0 0 0,-77-8-160 0 0,-27 3 72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03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5 11976 0 0,'-3'2'86'0'0,"0"0"0"0"0,-1 0 1 0 0,0-1-1 0 0,1 1 1 0 0,-1-1-1 0 0,0 0 0 0 0,1 0 1 0 0,-1-1-1 0 0,0 1 1 0 0,0-1-1 0 0,0 0 0 0 0,0 0 1 0 0,1 0-1 0 0,-7-1 1 0 0,-15-1 6 0 0,21 2 321 0 0,1 0 0 0 0,-1 0 0 0 0,1 0 0 0 0,-1 0 0 0 0,1-1 0 0 0,-1 1 0 0 0,1-1 0 0 0,0 0 0 0 0,-1 0 0 0 0,1 0 0 0 0,0-1 0 0 0,0 1 0 0 0,0-1 0 0 0,-4-2 0 0 0,6 4-96 0 0,1 0-290 0 0,0-1 0 0 0,0 1 0 0 0,0 0 0 0 0,0 0 1 0 0,0 0-1 0 0,0 0 0 0 0,0 0 0 0 0,0 0 0 0 0,-1 0 1 0 0,1 0-1 0 0,0 0 0 0 0,0 0 0 0 0,0 0 0 0 0,0 0 1 0 0,0 0-1 0 0,0 0 0 0 0,0 0 0 0 0,0 0 0 0 0,0 0 1 0 0,0 0-1 0 0,-1 0 0 0 0,1 0 0 0 0,0 0 0 0 0,0 0 0 0 0,0 0 1 0 0,0 0-1 0 0,0 0 0 0 0,0 0 0 0 0,0 0 0 0 0,0 1 1 0 0,0-1-1 0 0,0 0 0 0 0,0 0 0 0 0,0 0 0 0 0,-1 0 1 0 0,1 0-1 0 0,0 0 0 0 0,0 0 0 0 0,0 0 0 0 0,0 0 1 0 0,0 0-1 0 0,0 0 0 0 0,0 0 0 0 0,0 0 0 0 0,0 1 0 0 0,0-1 1 0 0,0 0-1 0 0,0 0 0 0 0,72 70 1185 0 0,-68-65-1125 0 0,0 1 1 0 0,0-1-1 0 0,0 1 0 0 0,2 7 0 0 0,9 13 211 0 0,1-4-216 0 0,-2 1 0 0 0,-1 1 0 0 0,-1 0 0 0 0,-1 0-1 0 0,13 46 1 0 0,22 133 296 0 0,-36-115-316 0 0,-2-8 13 0 0,5-9-1087 0 0,-9-36-173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05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456 439 6912 0 0,'-3'0'13699'0'0,"-8"-3"-13028"0"0,-14-9-725 0 0,19 10 23 0 0,0-1 0 0 0,1 0-1 0 0,-8-4 1 0 0,-15-12 246 0 0,21 15-88 0 0,-1-1 0 0 0,1 0 0 0 0,0-1 0 0 0,-7-7 0 0 0,-52-56 1009 0 0,58 60-991 0 0,0 1 0 0 0,1-1 0 0 0,1-1 0 0 0,0 1 1 0 0,0-1-1 0 0,0-1 0 0 0,-6-19 0 0 0,9 22-118 0 0,1 1 0 0 0,0-1 0 0 0,1 0 0 0 0,0 0-1 0 0,0 1 1 0 0,1-1 0 0 0,0 0 0 0 0,0 0 0 0 0,1 0 0 0 0,0 0 0 0 0,0 0-1 0 0,3-9 1 0 0,-1 6 22 0 0,-3 9-48 0 0,0 0 1 0 0,0 0-1 0 0,1 0 0 0 0,0 0 1 0 0,-1 0-1 0 0,1 0 1 0 0,0 0-1 0 0,0 0 0 0 0,-1 0 1 0 0,2 1-1 0 0,-1-1 1 0 0,2-2-1 0 0,3-2-35 0 0,-3 2 21 0 0,1 1 0 0 0,-1 0-1 0 0,0 0 1 0 0,1 0 0 0 0,0 0 0 0 0,0 0 0 0 0,0 1 0 0 0,0 0-1 0 0,0 0 1 0 0,0 0 0 0 0,5-1 0 0 0,0 1 1 0 0,-7 2 0 0 0,0-1 0 0 0,0 1-1 0 0,0 0 1 0 0,1 0 0 0 0,-1-1 0 0 0,0 1 0 0 0,0 1-1 0 0,0-1 1 0 0,0 0 0 0 0,0 0 0 0 0,0 1-1 0 0,4 1 1 0 0,0 1-52 0 0,0 0 0 0 0,0 1 0 0 0,0 0 0 0 0,0 0 0 0 0,-1 1 0 0 0,0 0 0 0 0,0-1 0 0 0,0 2 0 0 0,-1-1 0 0 0,1 0 0 0 0,-1 1 0 0 0,3 6 0 0 0,3 5-67 0 0,-2 1-1 0 0,0 0 0 0 0,-1 0 1 0 0,10 37-1 0 0,8 79-210 0 0,-23-111 316 0 0,-1 0 0 0 0,-3 40 0 0 0,1-8 16 0 0,0-39 10 0 0,0 0 0 0 0,0 0 0 0 0,-4 16 0 0 0,3-24 0 0 0,-1 1 0 0 0,1-1 0 0 0,-1 0 0 0 0,-1 0 0 0 0,1 0 0 0 0,-1-1 0 0 0,-7 10 0 0 0,-1 0 125 0 0,-1-1 0 0 0,-1 0 0 0 0,-22 19 0 0 0,28-28-64 0 0,0-1 1 0 0,0 0-1 0 0,-1-1 0 0 0,0 0 0 0 0,0 0 0 0 0,0-1 1 0 0,-1 0-1 0 0,1-1 0 0 0,-11 3 0 0 0,2-2 148 0 0,-1 0 0 0 0,1-2 0 0 0,-1 0 0 0 0,-22-1 0 0 0,36-1-135 0 0,-1 0 0 0 0,0 0 0 0 0,0-1-1 0 0,1 0 1 0 0,-1 0 0 0 0,1-1-1 0 0,-1 1 1 0 0,1-1 0 0 0,-1-1 0 0 0,1 1-1 0 0,0-1 1 0 0,0 0 0 0 0,0 0-1 0 0,0 0 1 0 0,1 0 0 0 0,-1-1-1 0 0,-6-7 1 0 0,10 9-68 0 0,0 1 1 0 0,-1-1-1 0 0,1 0 0 0 0,0 0 0 0 0,0 0 1 0 0,0 0-1 0 0,0 0 0 0 0,0-1 0 0 0,1 1 0 0 0,-1 0 1 0 0,1 0-1 0 0,-1 0 0 0 0,1-1 0 0 0,0 1 1 0 0,0 0-1 0 0,0 0 0 0 0,0-1 0 0 0,0 1 1 0 0,0 0-1 0 0,1 0 0 0 0,-1-1 0 0 0,1 1 0 0 0,0 0 1 0 0,-1 0-1 0 0,1 0 0 0 0,0 0 0 0 0,0 0 1 0 0,1 0-1 0 0,-1 0 0 0 0,0 0 0 0 0,1 0 1 0 0,-1 0-1 0 0,1 1 0 0 0,-1-1 0 0 0,3-1 0 0 0,0-1-4 0 0,1 0 0 0 0,0 0 0 0 0,0 0-1 0 0,0 1 1 0 0,1 0 0 0 0,-1 0 0 0 0,1 0 0 0 0,0 1-1 0 0,0 0 1 0 0,0 0 0 0 0,11-2 0 0 0,5 1-172 0 0,0 2 1 0 0,0 0-1 0 0,1 1 1 0 0,28 5-1 0 0,-36-3 153 0 0,-1 1 0 0 0,1 1-1 0 0,-1 0 1 0 0,0 0 0 0 0,0 2 0 0 0,-1 0-1 0 0,19 11 1 0 0,-22-11-10 0 0,19 12 3 0 0,-1 1 0 0 0,28 25-1 0 0,-45-36 75 0 0,-9-7-37 0 0,-1 0-1 0 0,1 0 1 0 0,0 1 0 0 0,-1-1-1 0 0,0 0 1 0 0,1 1-1 0 0,1 2 1 0 0,-3-4-10 0 0,0 0 1 0 0,1 0-1 0 0,-1 1 0 0 0,0-1 1 0 0,0 0-1 0 0,0 0 0 0 0,0 0 1 0 0,0 0-1 0 0,0 0 0 0 0,0 0 1 0 0,1 1-1 0 0,-1-1 0 0 0,0 0 1 0 0,0 0-1 0 0,0 0 0 0 0,0 0 1 0 0,1 0-1 0 0,-1 0 0 0 0,0 0 1 0 0,0 0-1 0 0,0 0 0 0 0,0 0 1 0 0,1 0-1 0 0,-1 0 0 0 0,0 0 1 0 0,0 0-1 0 0,0 0 0 0 0,0 0 1 0 0,1 0-1 0 0,-1 0 0 0 0,0 0 1 0 0,0 0-1 0 0,0 0 0 0 0,0 0 1 0 0,1 0-1 0 0,5 0 96 0 0,-5 1-111 0 0,0-1 1 0 0,0 0-1 0 0,0 1 1 0 0,0-1 0 0 0,0 0-1 0 0,0 0 1 0 0,0 1-1 0 0,1-1 1 0 0,-1 0 0 0 0,0 0-1 0 0,0 0 1 0 0,0 0-1 0 0,0-1 1 0 0,0 1 0 0 0,0 0-1 0 0,0 0 1 0 0,0-1-1 0 0,0 1 1 0 0,0 0 0 0 0,0-1-1 0 0,0 1 1 0 0,2-2 0 0 0,22-18-2263 0 0,-12 10 370 0 0,0-1 418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06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368 158 18079 0 0,'0'0'414'0'0,"-8"16"1140"0"0,8 9-1442 0 0,0-23-16 0 0,1 8 80 0 0,3 0-181 0 0,10 10-348 0 0,-2-12 432 0 0,-6-9-59 0 0,-5 0-7 0 0,3 0 8 0 0,-1 0 1 0 0,1 0 0 0 0,-1 0-1 0 0,1-1 1 0 0,-1 1-1 0 0,1-1 1 0 0,-1 0 0 0 0,0 0-1 0 0,0 0 1 0 0,0 0 0 0 0,0 0-1 0 0,-1-1 1 0 0,1 1 0 0 0,0-1-1 0 0,-1 0 1 0 0,0 0-1 0 0,0 0 1 0 0,0 0 0 0 0,2-4-1 0 0,-1 1 90 0 0,0 0 0 0 0,0-1-1 0 0,0 1 1 0 0,-1-1-1 0 0,-1 1 1 0 0,1-1 0 0 0,-1 0-1 0 0,0 0 1 0 0,0-9-1 0 0,-1 12-40 0 0,0 0-1 0 0,-1 0 1 0 0,0 0-1 0 0,0 0 0 0 0,0 0 1 0 0,0 0-1 0 0,0 1 0 0 0,-1-1 1 0 0,0 0-1 0 0,1 1 1 0 0,-2-1-1 0 0,1 1 0 0 0,0 0 1 0 0,-1-1-1 0 0,1 1 1 0 0,-1 0-1 0 0,-5-4 0 0 0,-2-1 157 0 0,0 1 1 0 0,0-1-1 0 0,-1 2 0 0 0,-14-7 0 0 0,18 10-226 0 0,0 1 0 0 0,0 0 0 0 0,0 0 0 0 0,-11-1 0 0 0,10 2 0 0 0,-8 0 57 0 0,0 0 0 0 0,0 2 0 0 0,0 0 0 0 0,0 0 0 0 0,-22 6 0 0 0,30-5-33 0 0,1 1 0 0 0,-1-1 1 0 0,1 2-1 0 0,-8 3 0 0 0,-5 3 41 0 0,13-7-42 0 0,0 1 0 0 0,1 1 0 0 0,-1-1-1 0 0,1 1 1 0 0,0 0 0 0 0,0 1 0 0 0,1-1 0 0 0,-1 1-1 0 0,1 0 1 0 0,0 1 0 0 0,1-1 0 0 0,-5 9-1 0 0,-1 5 23 0 0,0-1 0 0 0,2 1-1 0 0,-8 25 1 0 0,11-28-2 0 0,1 0 1 0 0,1 0 0 0 0,0 1-1 0 0,1-1 1 0 0,1 0-1 0 0,2 35 1 0 0,2-25 137 0 0,2 0 0 0 0,0-1 0 0 0,16 45 0 0 0,-8-39-211 0 0,31 60-1 0 0,-36-82 72 0 0,-1 0-1 0 0,1-1 1 0 0,0 0 0 0 0,1 0 0 0 0,0-1-1 0 0,13 9 1 0 0,-13-10-27 0 0,0-1-1 0 0,1 0 1 0 0,0 0-1 0 0,0-1 1 0 0,0-1 0 0 0,14 5-1 0 0,2-2-67 0 0,36 6 0 0 0,-51-11-186 0 0,0-1 1 0 0,0 0-1 0 0,0-1 0 0 0,0-1 1 0 0,-1 1-1 0 0,1-2 1 0 0,0 0-1 0 0,0 0 1 0 0,14-5-1 0 0,-11 0-590 0 0,0-1 1 0 0,-1 0-1 0 0,0 0 0 0 0,0-2 0 0 0,-1 1 1 0 0,22-23-1 0 0,-2-7-912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07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119 153 2304 0 0,'-24'-8'19691'0'0,"22"10"-19688"0"0,1-1-1 0 0,0 0 0 0 0,0 0 1 0 0,-1 0-1 0 0,1 1 0 0 0,0-1 1 0 0,0 1-1 0 0,0-1 0 0 0,1 1 1 0 0,-1-1-1 0 0,0 1 0 0 0,0-1 0 0 0,1 1 1 0 0,-1 2-1 0 0,-6 30 31 0 0,4-14-25 0 0,-7 31 120 0 0,-3 61 0 0 0,11-94 54 0 0,-7 24 0 0 0,0 8-20 0 0,2-16-39 0 0,5-26-89 0 0,0 1-1 0 0,1-1 1 0 0,-1 10 0 0 0,2-14 20 0 0,0 0-1 0 0,-1-1 0 0 0,1 1 1 0 0,-1 0-1 0 0,-2 4 0 0 0,-1 15 355 0 0,2-30 140 0 0,1-13-80 0 0,3-5-197 0 0,-2 19-226 0 0,0 0 0 0 0,1 0 0 0 0,-1 1 1 0 0,2-1-1 0 0,0-6 0 0 0,1 4-13 0 0,-1-1 0 0 0,2-14 0 0 0,0-7 150 0 0,7-10-66 0 0,1 0 0 0 0,2 0-1 0 0,36-72 1 0 0,-37 84-128 0 0,6-8 24 0 0,-5 15 31 0 0,-5 5-95 0 0,2 1 0 0 0,16-19 0 0 0,-17 24 16 0 0,-1 1 1 0 0,1 0-1 0 0,1 1 1 0 0,14-9-1 0 0,-19 13 17 0 0,0 1 0 0 0,0 0 0 0 0,0 0 0 0 0,1 1 0 0 0,-1-1-1 0 0,0 2 1 0 0,1-1 0 0 0,0 1 0 0 0,-1 0 0 0 0,10-1 0 0 0,12 3-35 0 0,-20 5 38 0 0,-5-1 2 0 0,-1-1-1 0 0,1 1 0 0 0,-1 0 1 0 0,0 0-1 0 0,0 0 0 0 0,-1 1 1 0 0,1-1-1 0 0,-1 0 0 0 0,0 1 1 0 0,-1-1-1 0 0,1 11 0 0 0,0 16 15 0 0,0-20 0 0 0,-1 1 0 0 0,0 0 0 0 0,-4 22 0 0 0,1-6 20 0 0,0 0-1 0 0,3 54 1 0 0,1-34 39 0 0,-1-26-38 0 0,0 21 193 0 0,1 0-1 0 0,9 56 0 0 0,-6-88-166 0 0,0 0 0 0 0,0 0-1 0 0,1 0 1 0 0,1-1 0 0 0,0 1 0 0 0,0-2 0 0 0,11 14 0 0 0,-14-19-24 0 0,1-1 1 0 0,0 0 0 0 0,0 0 0 0 0,0 0 0 0 0,0-1 0 0 0,1 1 0 0 0,-1-1 0 0 0,1 0 0 0 0,0 0 0 0 0,0-1 0 0 0,0 1 0 0 0,0-1-1 0 0,0 0 1 0 0,1-1 0 0 0,-1 1 0 0 0,10 0 0 0 0,-7 0-194 0 0,1-2 0 0 0,-1 1 0 0 0,1-1 0 0 0,-1 0 1 0 0,1-1-1 0 0,-1 0 0 0 0,0 0 0 0 0,1-1 0 0 0,-1 0 0 0 0,12-5 0 0 0,11-4-8800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10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8752 0 0,'0'0'10417'0'0,"0"0"-10364"0"0,0 0 1 0 0,0-1-1 0 0,0 1 0 0 0,0 0 1 0 0,0-1-1 0 0,0 1 0 0 0,0 0 1 0 0,0 0-1 0 0,0-1 1 0 0,0 1-1 0 0,0 0 0 0 0,0-1 1 0 0,0 1-1 0 0,0 0 1 0 0,0 0-1 0 0,0-1 0 0 0,0 1 1 0 0,1 0-1 0 0,-1-1 0 0 0,0 1 1 0 0,0 0-1 0 0,0 0 1 0 0,0-1-1 0 0,1 1 0 0 0,28-15 763 0 0,-21 12-573 0 0,1 0 0 0 0,0 1 0 0 0,0 1 0 0 0,0-1 0 0 0,14 1 0 0 0,102-4 1107 0 0,-67 5-1033 0 0,114 5-50 0 0,-41 3-203 0 0,-82-4-32 0 0,73-3 0 0 0,-56-2-20 0 0,-50 1-113 0 0,0-1 0 0 0,29-5 0 0 0,-12-4-7161 0 0,-20 4-176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10.6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18167 0 0,'-1'0'131'0'0,"0"0"-1"0"0,1 1 0 0 0,-1-1 1 0 0,0 0-1 0 0,0 0 1 0 0,1 1-1 0 0,-1-1 0 0 0,0 1 1 0 0,1-1-1 0 0,-1 1 0 0 0,0-1 1 0 0,1 1-1 0 0,-1-1 0 0 0,1 1 1 0 0,-1-1-1 0 0,0 2 0 0 0,5 1-117 0 0,-1 0 0 0 0,1 0 1 0 0,0-1-1 0 0,0 1 0 0 0,5 1 0 0 0,-4-2 27 0 0,0 1 1 0 0,-1-1-1 0 0,0 1 0 0 0,1 0 1 0 0,-1 0-1 0 0,5 6 1 0 0,1 1 151 0 0,0 1-1 0 0,-1 0 1 0 0,-1 0 0 0 0,0 1 0 0 0,0 0 0 0 0,9 21-1 0 0,-6-3-5 0 0,-1-1 0 0 0,8 43 0 0 0,4 60-8 0 0,-21-130-176 0 0,20 190 92 0 0,-15-140-210 0 0,7 43-794 0 0,-5-48-256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12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19 148 18343 0 0,'0'0'77'0'0,"-1"1"1"0"0,1-1-1 0 0,0 0 0 0 0,-1 1 0 0 0,1-1 0 0 0,0 0 0 0 0,-1 1 0 0 0,1-1 0 0 0,0 0 0 0 0,-1 0 0 0 0,1 1 0 0 0,-1-1 0 0 0,1 0 0 0 0,-1 0 0 0 0,1 0 0 0 0,-1 0 0 0 0,0 1 0 0 0,1-1-61 0 0,0 0 0 0 0,-1 0 0 0 0,1 0 0 0 0,-1 0 0 0 0,1 0 0 0 0,-1-1 0 0 0,1 1 0 0 0,0 0 0 0 0,-1 0 0 0 0,1 0 0 0 0,-1 0 0 0 0,1 0 0 0 0,0-1 0 0 0,-1 1 0 0 0,1 0 0 0 0,0 0 0 0 0,-1-1 0 0 0,1 1 0 0 0,0 0 0 0 0,-1 0 0 0 0,1-1 0 0 0,0 1 1 0 0,0 0-1 0 0,-1-1 0 0 0,1 1 0 0 0,0 0 0 0 0,0-1 0 0 0,-1 1 0 0 0,1-1 0 0 0,0 1 0 0 0,0 0 0 0 0,0-1 0 0 0,0 1 0 0 0,0-1 0 0 0,0 1 0 0 0,0-1 0 0 0,0 1 0 0 0,0 0 0 0 0,0-1 0 0 0,0 1 0 0 0,0-1 0 0 0,0 1 0 0 0,0 0 0 0 0,0-1 0 0 0,7-21-3 0 0,-4 16 74 0 0,0-7-53 0 0,-3 11-31 0 0,1 0-1 0 0,-1 0 0 0 0,0 0 1 0 0,1 1-1 0 0,0-1 0 0 0,-1 0 1 0 0,1 0-1 0 0,0 1 0 0 0,0-1 0 0 0,0 0 1 0 0,0 1-1 0 0,2-3 0 0 0,2-1-2 0 0,0 0 0 0 0,0 0 0 0 0,0 1 0 0 0,1 0 0 0 0,0 0 0 0 0,0 0 0 0 0,0 1 0 0 0,0 0 0 0 0,0 0 0 0 0,13-4 0 0 0,3 1 9 0 0,56-12 94 0 0,-68 17-90 0 0,0 0 0 0 0,-1 0 1 0 0,1 1-1 0 0,0 0 0 0 0,0 1 0 0 0,11 2 0 0 0,-19-2-8 0 0,57 14 55 0 0,-53-13-62 0 0,0 0-1 0 0,0 0 1 0 0,0 1-1 0 0,-1 0 0 0 0,1 0 1 0 0,-1 1-1 0 0,7 5 0 0 0,-8-5-3 0 0,5 3-40 0 0,0 2-1 0 0,8 9 1 0 0,-14-14 35 0 0,0 0-1 0 0,-1 1 1 0 0,1-1 0 0 0,-1 0-1 0 0,0 1 1 0 0,0 0-1 0 0,0-1 1 0 0,0 7-1 0 0,0-6 13 0 0,-1 0 0 0 0,0 0 0 0 0,0 0 0 0 0,0 0 0 0 0,-1 1 0 0 0,1-1 1 0 0,-2 0-1 0 0,1 0 0 0 0,0 1 0 0 0,-1-1 0 0 0,0 0 0 0 0,0 0 0 0 0,-1 0 0 0 0,1 0 0 0 0,-1 0 0 0 0,-3 7 0 0 0,-6 8 96 0 0,6-12-35 0 0,1 0 0 0 0,-1 0-1 0 0,0 0 1 0 0,-1 0 0 0 0,0-1 0 0 0,-7 7 0 0 0,-33 24 553 0 0,-13 11 342 0 0,56-46-798 0 0,-1 0 1 0 0,0-1-1 0 0,0 1 0 0 0,0-1 0 0 0,0 0 0 0 0,0 0 0 0 0,0 0 0 0 0,-6 1 0 0 0,8-2 395 0 0,-4 2-286 0 0,16-5-291 0 0,1 0 0 0 0,0 1-1 0 0,0 1 1 0 0,-1 0 0 0 0,1 0 0 0 0,0 1 0 0 0,0 0 0 0 0,-1 1 0 0 0,1 0 0 0 0,15 6 0 0 0,1 3-81 0 0,-17-7 47 0 0,0-1 0 0 0,-1 1 0 0 0,1 1 0 0 0,-1 0 1 0 0,0 0-1 0 0,-1 1 0 0 0,1 0 0 0 0,11 11 0 0 0,-15-12 23 0 0,8 10-142 0 0,16 21 0 0 0,-26-30 130 0 0,1-1 1 0 0,-1 1-1 0 0,0 0 1 0 0,0 0-1 0 0,-1 1 1 0 0,0-1-1 0 0,3 12 1 0 0,-5-14 51 0 0,0 0 0 0 0,0 0 0 0 0,0 0 1 0 0,0 0-1 0 0,-1 0 0 0 0,1 0 0 0 0,-1 0 0 0 0,0 0 1 0 0,0 0-1 0 0,-1 0 0 0 0,1 0 0 0 0,-1-1 1 0 0,0 1-1 0 0,-4 6 0 0 0,-2 2 166 0 0,0-1-1 0 0,-1-1 1 0 0,-11 10 0 0 0,10-11-136 0 0,0 0 0 0 0,-1-1 1 0 0,0-1-1 0 0,-1 0 0 0 0,-23 11 1 0 0,-4 2 211 0 0,7-5-106 0 0,0-1-1 0 0,-46 13 0 0 0,3-2-31 0 0,27-5-22 0 0,46-20-288 0 0,-6-3-2459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13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1102 0 10136 0 0,'-1'1'777'0'0,"-11"7"537"0"0,0 0 0 0 0,-18 17 0 0 0,11-6 2094 0 0,-29 38 0 0 0,-27 28-3388 0 0,-127 154 792 0 0,152-184-56 0 0,-88 76 0 0 0,112-111-576 0 0,-2-1-1 0 0,0-1 1 0 0,-32 14 0 0 0,53-28-155 0 0,-2 0 9 0 0,0 1-1 0 0,0-1 1 0 0,-1-1-1 0 0,1 0 1 0 0,-1 0-1 0 0,0-1 1 0 0,0 0-1 0 0,-20 0 1 0 0,25-2-27 0 0,-1 0 0 0 0,1 0 1 0 0,-1-1-1 0 0,1 0 0 0 0,0 0 1 0 0,0-1-1 0 0,-1 1 1 0 0,1-1-1 0 0,0 0 0 0 0,0 0 1 0 0,1-1-1 0 0,-1 1 0 0 0,0-1 1 0 0,1 0-1 0 0,0-1 0 0 0,-1 1 1 0 0,1-1-1 0 0,-4-5 1 0 0,-1-1-63 0 0,1 0 0 0 0,1-1 0 0 0,0 0 0 0 0,0-1 0 0 0,1 1 0 0 0,-9-25 1 0 0,-16-58-412 0 0,25 77 406 0 0,-7-28-1 0 0,9 26 42 0 0,-10-23-1 0 0,5 14-73 0 0,1 0 0 0 0,-9-53-1 0 0,17 80 119 0 0,0-1-6 0 0,-1 1 1 0 0,1-1-1 0 0,0 1 0 0 0,0-1 1 0 0,0 1-1 0 0,0-1 0 0 0,0 1 1 0 0,0-1-1 0 0,0 1 1 0 0,1-1-1 0 0,-1 1 0 0 0,1-1 1 0 0,-1 1-1 0 0,1 0 0 0 0,-1-1 1 0 0,1 1-1 0 0,0-1 0 0 0,-1 1 1 0 0,1 0-1 0 0,0 0 1 0 0,1-2-1 0 0,-1 2-13 0 0,0 1 0 0 0,0-1 0 0 0,-1 1 1 0 0,1-1-1 0 0,0 1 0 0 0,0-1 0 0 0,0 1 0 0 0,0-1 0 0 0,0 1 1 0 0,-1 0-1 0 0,1-1 0 0 0,0 1 0 0 0,0 0 0 0 0,0 0 0 0 0,0 0 1 0 0,0-1-1 0 0,0 1 0 0 0,0 0 0 0 0,0 0 0 0 0,0 1 0 0 0,1-1 1 0 0,21 5 12 0 0,-22-5-17 0 0,13 5-2 0 0,-1 0 0 0 0,-1 0 0 0 0,1 1 0 0 0,17 12 0 0 0,45 37 0 0 0,-25-18 0 0 0,-35-27 0 0 0,0 1 0 0 0,0 1 0 0 0,-1 1 0 0 0,-1 0 0 0 0,0 0 0 0 0,15 21 0 0 0,23 32 0 0 0,26 37 0 0 0,-45-53 6 0 0,25 37 23 0 0,55 114 0 0 0,-16 17 110 0 0,-54-137-1988 0 0,-23-51 774 0 0,-5-12-12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11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1 17047 0 0,'0'0'5482'0'0,"0"0"-5437"0"0,-1-1 0 0 0,1 1 1 0 0,-1 0-1 0 0,1 0 0 0 0,-1 0 1 0 0,0 0-1 0 0,1 0 0 0 0,-1 0 1 0 0,1 0-1 0 0,-1 0 0 0 0,1 1 1 0 0,-1-1-1 0 0,1 0 0 0 0,-1 0 1 0 0,1 0-1 0 0,-1 1 0 0 0,1-1 1 0 0,-2 1-1 0 0,-7 21-334 0 0,-2 5 75 0 0,4-14 216 0 0,2-7 14 0 0,1 1 0 0 0,1 0 1 0 0,-1 0-1 0 0,-3 11 0 0 0,5-12 39 0 0,0 1 0 0 0,-1-1 0 0 0,0 1 0 0 0,0-1 0 0 0,0 0 0 0 0,-1 0-1 0 0,0 0 1 0 0,0-1 0 0 0,-7 7 0 0 0,3 0 98 0 0,0 0-1 0 0,-8 16 0 0 0,-10 16 303 0 0,9-20-209 0 0,2-2 203 0 0,-30 33 0 0 0,44-54-385 0 0,0 0-10 0 0,-2 5-60 0 0,2-5-83 0 0,33-8-354 0 0,12 3 519 0 0,-5 0-11 0 0,57 2 1 0 0,-75 3-93 0 0,1 1 0 0 0,-1 1 0 0 0,-1 1-1 0 0,1 0 1 0 0,27 11 0 0 0,-29-8-14 0 0,1 2-1 0 0,-1 0 1 0 0,-1 1-1 0 0,0 1 1 0 0,0 1-1 0 0,-1 0 1 0 0,-1 1-1 0 0,28 28 1 0 0,-31-26 55 0 0,-1 1 1 0 0,0 0-1 0 0,-1 0 1 0 0,0 1-1 0 0,-2 0 1 0 0,0 1 0 0 0,0 0-1 0 0,8 32 1 0 0,-16-45 30 0 0,0 0 0 0 0,0 0 0 0 0,-1 0 0 0 0,1-1 0 0 0,-1 1 0 0 0,0 0 0 0 0,-1 0 0 0 0,1 0 0 0 0,-1 0 0 0 0,-2 7 0 0 0,2-10 9 0 0,0 1 1 0 0,0 0-1 0 0,0 0 1 0 0,0-1-1 0 0,0 1 1 0 0,-1-1-1 0 0,1 1 1 0 0,-1-1-1 0 0,0 1 1 0 0,0-1-1 0 0,0 0 1 0 0,0 0-1 0 0,0 0 1 0 0,0 0-1 0 0,0 0 1 0 0,-1-1-1 0 0,1 1 1 0 0,-4 1-1 0 0,-84 30 1557 0 0,76-29-1433 0 0,-1 0-1 0 0,1-2 1 0 0,-1 0-1 0 0,-22 1 1 0 0,10-2 10 0 0,17 0-82 0 0,-1-1-1 0 0,0 0 1 0 0,-14-2-1 0 0,-15-2-86 0 0,30 4-80 0 0,0-1-1 0 0,0 0 1 0 0,-16-5 0 0 0,-4 1-252 0 0,25 5 209 0 0,0-1-1 0 0,0 1 1 0 0,0-1 0 0 0,0-1-1 0 0,-6-1 1 0 0,2-1-239 0 0,6 3-178 0 0,1 0-1 0 0,0 0 1 0 0,0 0 0 0 0,-1 0-1 0 0,1 0 1 0 0,0-1-1 0 0,0 1 1 0 0,0-1-1 0 0,-3-3 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48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20239 0 0,'0'0'2035'0'0,"-1"2"-1864"0"0,-2 7-142 0 0,2-7 272 0 0,0 0-234 0 0,0 0-52 0 0,0 0 0 0 0,0 0 0 0 0,1 0 0 0 0,-1 0 0 0 0,0 0 0 0 0,1 0 0 0 0,0 0 0 0 0,-1 0 0 0 0,1 0 0 0 0,0 3 0 0 0,-2 9 304 0 0,-6 11 327 0 0,1 0-1 0 0,1 1 1 0 0,1-1 0 0 0,-2 36-1 0 0,6-46-760 0 0,-5 56 209 0 0,4-47-16 0 0,0 0 0 0 0,3 30 0 0 0,-2 23 8 0 0,-2-19 54 0 0,6 66 0 0 0,-1-19-129 0 0,0-10-12 0 0,-3-16 172 0 0,0-52 121 0 0,2 0 1 0 0,4 41-1 0 0,-4-46-304 0 0,-1-20-59 0 0,0 4-1600 0 0,-4-28-781 0 0,3 4 1026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48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1 138 18887 0 0,'0'0'5004'0'0,"8"-2"-4840"0"0,7-7-46 0 0,-12 7-87 0 0,1 0 0 0 0,-1 0-1 0 0,1 0 1 0 0,6-2 0 0 0,35-16 369 0 0,-32 14-265 0 0,-10 4-98 0 0,1 0 1 0 0,-1 1 0 0 0,1 0 0 0 0,0-1-1 0 0,-1 1 1 0 0,6 0 0 0 0,-1-1 26 0 0,-1 1-1 0 0,0-1 1 0 0,10-3 0 0 0,14-4 140 0 0,9 3 59 0 0,219-27 376 0 0,-181 24-513 0 0,32-1-97 0 0,28 8 21 0 0,-114 4-26 0 0,1 0 0 0 0,0 1 0 0 0,35 10 1 0 0,-37-11 74 0 0,-21-2-84 0 0,1 0 1 0 0,-1 0-1 0 0,0 0 0 0 0,0 0 1 0 0,0 0-1 0 0,0 1 0 0 0,0-1 1 0 0,1 1-1 0 0,-1-1 0 0 0,0 1 1 0 0,0 0-1 0 0,2 1 0 0 0,-3-1 57 0 0,0-1 0 0 0,5 3-28 0 0,-5-3-109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49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582 22 2304 0 0,'-6'0'200'0'0,"-7"-5"1"0"0,0 0 3985 0 0,-12-4 7344 0 0,19 8-11192 0 0,-1 0 0 0 0,1 1 0 0 0,0-1 0 0 0,0 1 0 0 0,-1 0 0 0 0,1 1 0 0 0,0-1-1 0 0,0 1 1 0 0,-1 1 0 0 0,1-1 0 0 0,0 1 0 0 0,0 0 0 0 0,-6 3 0 0 0,-6 3-168 0 0,1 1 0 0 0,-31 22 0 0 0,36-22-83 0 0,1 1 1 0 0,-16 17-1 0 0,7-7 44 0 0,-66 79 341 0 0,62-69-368 0 0,-33 52 229 0 0,40-55-159 0 0,4-5-13 0 0,0-1-1 0 0,2 2 1 0 0,1 0 0 0 0,0 0 0 0 0,2 0 0 0 0,1 1-1 0 0,0 1 1 0 0,2-1 0 0 0,-4 49 0 0 0,8-43-77 0 0,1 1 0 0 0,1-1 1 0 0,1 0-1 0 0,10 43 0 0 0,-6-44-84 0 0,1-1 0 0 0,2 0 0 0 0,1 0 0 0 0,16 30 0 0 0,65 102 0 0 0,-26-51-456 0 0,-48-90 118 0 0,-16-18-372 0 0,9 3-7834 0 0,3-3 1153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50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29 15664 0 0,'0'0'718'0'0,"-2"0"-19"0"0,-4 0-290 0 0,18-24 3852 0 0,-12 24-4285 0 0,0 0 0 0 0,0 0 0 0 0,0-1 0 0 0,0 1 0 0 0,0 0 0 0 0,0 0 0 0 0,1 0 0 0 0,-1-1 0 0 0,0 1 0 0 0,0 0 0 0 0,0 0-1 0 0,0 0 1 0 0,0-1 0 0 0,0 1 0 0 0,1 0 0 0 0,-1 0 0 0 0,0 0 0 0 0,0 0 0 0 0,0 0 0 0 0,0 0 0 0 0,1-1 0 0 0,-1 1 0 0 0,0 0 0 0 0,0 0 0 0 0,0 0-1 0 0,1 0 1 0 0,-1 0 0 0 0,0 0 0 0 0,0 0 0 0 0,0 0 0 0 0,1 0 0 0 0,-1 0 0 0 0,0 0 0 0 0,0 0 0 0 0,0 0 0 0 0,1 0 0 0 0,-1 0 0 0 0,0 0-1 0 0,0 0 1 0 0,0 0 0 0 0,1 0 0 0 0,-1 0 0 0 0,0 0 0 0 0,0 1 0 0 0,6 10-192 0 0,-1 19 443 0 0,-3 0 242 0 0,-2 1 0 0 0,-5 52 0 0 0,-1 13 1004 0 0,6-88-1337 0 0,-1 0 0 0 0,0 0-1 0 0,-3 11 1 0 0,-2 13-7 0 0,5-8-49 0 0,1-22 336 0 0,1-4-338 0 0,11-30-6 0 0,-8 24-73 0 0,0-1-1 0 0,-1 0 1 0 0,2-9-1 0 0,2-13 47 0 0,2-1 0 0 0,11-29 0 0 0,-14 47-3 0 0,0 0 1 0 0,1 1 0 0 0,0 0 0 0 0,1 1 0 0 0,0 0 0 0 0,16-18 0 0 0,-13 18-35 0 0,-8 8-27 0 0,0 1 0 0 0,0-1 0 0 0,0 1 0 0 0,0 0 0 0 0,1 0 0 0 0,-1 0 0 0 0,1 1 0 0 0,8-5 0 0 0,5 1 19 0 0,-12 7 0 0 0,-1-1 0 0 0,20-4 0 0 0,-18 2 0 0 0,0 1 0 0 0,0 0 0 0 0,1 0 0 0 0,-1 1 0 0 0,0 0 0 0 0,0 0 0 0 0,1 0 0 0 0,-1 1 0 0 0,0-1 0 0 0,0 2 0 0 0,9 1 0 0 0,-3 0 0 0 0,-11-3 0 0 0,1 0 0 0 0,0 0 0 0 0,0 0 0 0 0,-1 1 0 0 0,1-1 0 0 0,0 1 0 0 0,-1-1 0 0 0,1 1 0 0 0,0 0 0 0 0,-1-1 0 0 0,1 1 0 0 0,-1 0 0 0 0,3 2 0 0 0,14 13-2 0 0,-12-11 50 0 0,-1-1-1 0 0,-1 1 1 0 0,1-1 0 0 0,6 10-1 0 0,-5-2 63 0 0,0 0 0 0 0,0 1 0 0 0,-1 0-1 0 0,-1 0 1 0 0,0 1 0 0 0,3 22 0 0 0,-6-34-115 0 0,4 24 5 0 0,2 8 0 0 0,1 1 0 0 0,16 42 0 0 0,-24-76 1 0 0,5 11-185 0 0,0 0-1 0 0,0 0 1 0 0,2 0-1 0 0,-1 0 0 0 0,14 16 1 0 0,-19-27 24 0 0,0 0 1 0 0,-1 0-1 0 0,1 0 1 0 0,0 0 0 0 0,0-1-1 0 0,0 1 1 0 0,0 0 0 0 0,0 0-1 0 0,0-1 1 0 0,0 1 0 0 0,0-1-1 0 0,0 1 1 0 0,0-1-1 0 0,0 1 1 0 0,1-1 0 0 0,1 1-1 0 0,9-1-1424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50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2304 0 0,'3'0'16310'0'0,"2"0"-16083"0"0,1 0 0 0 0,-1 1 1 0 0,0-1-1 0 0,1 1 0 0 0,-1 0 0 0 0,0 0 0 0 0,0 1 1 0 0,0 0-1 0 0,0 0 0 0 0,0 0 0 0 0,0 0 0 0 0,0 1 1 0 0,-1 0-1 0 0,8 5 0 0 0,13 13-81 0 0,-1 2 0 0 0,0 1 0 0 0,36 48 0 0 0,-32-37 45 0 0,-19-22 7 0 0,16 26 1 0 0,-2-1 74 0 0,25 34 477 0 0,45 89 0 0 0,-71-114-536 0 0,-1 1 1 0 0,-2 0-1 0 0,15 64 1 0 0,-29-92-117 0 0,0 0-23 0 0,0 1 0 0 0,-1 0 1 0 0,-1 0-1 0 0,0 0 1 0 0,-2 27-1 0 0,-3-27 38 0 0,0 0 0 0 0,-1 1 0 0 0,-2-1 0 0 0,0 0 0 0 0,-1-1 0 0 0,-1 0 0 0 0,-1 0 0 0 0,-1 0 0 0 0,-14 23-1 0 0,-8 6 231 0 0,-2-2 0 0 0,-2-1 0 0 0,-81 81 0 0 0,85-94-318 0 0,20-20-113 0 0,-27 22 1 0 0,22-25-367 0 0,10-7-3855 0 0</inkml:trace>
  <inkml:trace contextRef="#ctx0" brushRef="#br0" timeOffset="1">1344 749 3224 0 0,'-12'0'19117'0'0,"23"0"-15961"0"0,13 0-6295 0 0,-13 0 4884 0 0,99 8-467 0 0,-6 0-309 0 0,231-4 104 0 0,-325-5-1173 0 0,-1 1 0 0 0,1-1-1 0 0,16-5 1 0 0,-23 6-253 0 0,-3-1 154 0 0,1 1 0 0 0,0 0 0 0 0,0 0 0 0 0,-1-1 1 0 0,1 1-1 0 0,0-1 0 0 0,-1 1 0 0 0,1 0 0 0 0,0-1 1 0 0,-1 1-1 0 0,1-1 0 0 0,-1 1 0 0 0,1-1 1 0 0,-1 0-1 0 0,1 1 0 0 0,-1-1 0 0 0,1 0 0 0 0,-1 1 1 0 0,1-1-1 0 0,-1-1 0 0 0,4-6-1368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51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20239 0 0,'0'0'2416'0'0,"2"0"-2320"0"0,8 2-93 0 0,0 0-1 0 0,-1-1 1 0 0,1-1-1 0 0,0 0 1 0 0,16-1 0 0 0,4 0 71 0 0,90 0 1095 0 0,229 6 1763 0 0,-181-4-1981 0 0,-90-1-866 0 0,-52-1-1224 0 0,33-4-1 0 0,-17-2-8095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57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326 69 920 0 0,'0'0'18015'0'0,"1"2"-17701"0"0,4 3-96 0 0,-3-4 382 0 0,-4 1-532 0 0,-15 17 78 0 0,13-13-35 0 0,-2 0-1 0 0,1 0 1 0 0,0 0-1 0 0,-8 4 1 0 0,9-7 46 0 0,-1 0-1 0 0,1 0 1 0 0,-1-1 0 0 0,0 0-1 0 0,0 0 1 0 0,1 0 0 0 0,-2-1-1 0 0,1 1 1 0 0,0-1 0 0 0,0-1-1 0 0,0 1 1 0 0,0-1 0 0 0,-7 0-1 0 0,-4-1 190 0 0,1-1-1 0 0,0 0 1 0 0,-16-6-1 0 0,31 8-341 0 0,-3-1 28 0 0,0 1 1 0 0,0-1-1 0 0,0 0 1 0 0,0 0-1 0 0,0-1 1 0 0,0 1 0 0 0,0-1-1 0 0,1 1 1 0 0,-1-1-1 0 0,1 0 1 0 0,-1 0-1 0 0,1 0 1 0 0,-1 0-1 0 0,1 0 1 0 0,0-1 0 0 0,0 1-1 0 0,0-1 1 0 0,-2-3-1 0 0,4 4-22 0 0,-1 1 0 0 0,0 0 0 0 0,0-1-1 0 0,1 1 1 0 0,-1 0 0 0 0,0 0 0 0 0,0 0-1 0 0,0 0 1 0 0,-1 0 0 0 0,1 0 0 0 0,-2-2 0 0 0,1 2-6 0 0,-5-6 2 0 0,9 2-7 0 0,-2 5-2 0 0,1-1 0 0 0,-1 1 0 0 0,0-1 0 0 0,1 1 0 0 0,-1-1 1 0 0,0 1-1 0 0,0-1 0 0 0,1 1 0 0 0,-1-1 0 0 0,0 1 0 0 0,0-1 0 0 0,0 1 0 0 0,0-1 1 0 0,0 1-1 0 0,0-1 0 0 0,0 1 0 0 0,0-1 0 0 0,0 1 0 0 0,0-1 0 0 0,0 0 0 0 0,0 1 1 0 0,0-1-1 0 0,0 1 0 0 0,-1-2 0 0 0,-3-2-23 0 0,3 1-8 0 0,6-2-12 0 0,10-7-20 0 0,-10 9 55 0 0,-1 0-1 0 0,1 0 1 0 0,-1 1 0 0 0,1-1 0 0 0,0 1 0 0 0,0 0-1 0 0,0 0 1 0 0,0 1 0 0 0,0 0 0 0 0,0 0-1 0 0,6-1 1 0 0,20-4-82 0 0,-22 4 47 0 0,0 0 0 0 0,1 1 0 0 0,-1 0 0 0 0,0 0 0 0 0,1 1 0 0 0,-1 0 0 0 0,1 1 0 0 0,-1 0 0 0 0,0 1 0 0 0,0 0 0 0 0,0 0 0 0 0,11 5 0 0 0,-12-4-11 0 0,0 0 0 0 0,-1 0 0 0 0,0 1 0 0 0,0 0 0 0 0,0 0-1 0 0,0 1 1 0 0,0 0 0 0 0,-1 0 0 0 0,0 1 0 0 0,0 0 0 0 0,0 0 0 0 0,-1 0 0 0 0,0 1-1 0 0,5 8 1 0 0,-6-7 16 0 0,-1 0 0 0 0,5 16 0 0 0,-1-1-13 0 0,-3-12 41 0 0,-1 0 0 0 0,0 1 0 0 0,-1 0 0 0 0,-1-1 0 0 0,0 1 1 0 0,0 20-1 0 0,-2-13-4 0 0,-1 0-1 0 0,0 0 1 0 0,-8 25 0 0 0,4-23 69 0 0,-1 0 0 0 0,-1-1 0 0 0,-1 0-1 0 0,0 0 1 0 0,-2 0 0 0 0,0-2-1 0 0,-2 1 1 0 0,0-2 0 0 0,-27 30 0 0 0,29-37 71 0 0,1-1 0 0 0,-1 0 0 0 0,-16 9 0 0 0,-17 13 266 0 0,33-23-280 0 0,-1-1 0 0 0,0-1 0 0 0,0 0 0 0 0,0 0 0 0 0,-17 4 0 0 0,-2 2 118 0 0,28-11-185 0 0,-1 0 0 0 0,0 0 0 0 0,1 0 1 0 0,-1-1-1 0 0,0 1 0 0 0,1-1 0 0 0,-1 0 0 0 0,0 0 0 0 0,-3-1 0 0 0,-5 1 81 0 0,9 0 5 0 0,0-2-5 0 0,0 1-98 0 0,2 1-19 0 0,1 0 1 0 0,-1 0-1 0 0,0-1 1 0 0,0 1 0 0 0,1 0-1 0 0,-1 0 1 0 0,0-1-1 0 0,0 1 1 0 0,1 0-1 0 0,-1-1 1 0 0,1 1 0 0 0,-1-1-1 0 0,0 1 1 0 0,1-1-1 0 0,-1 1 1 0 0,1-1-1 0 0,-1 1 1 0 0,1-1 0 0 0,-1 0-1 0 0,1 1 1 0 0,-1-1-1 0 0,1 0 1 0 0,0 1-1 0 0,-1-1 1 0 0,1 0-1 0 0,0 0 1 0 0,0 1 0 0 0,0-1-1 0 0,-1 0 1 0 0,1 0-1 0 0,0 1 1 0 0,0-1-1 0 0,0 0 1 0 0,0 0 0 0 0,0 0-1 0 0,3-21 76 0 0,-3 20-82 0 0,0-1 0 0 0,0 0 0 0 0,0 1 0 0 0,1-1 0 0 0,-1 0-1 0 0,1 1 1 0 0,0-1 0 0 0,-1 1 0 0 0,1-1 0 0 0,0 1 0 0 0,1-1 0 0 0,-1 1-1 0 0,0 0 1 0 0,3-3 0 0 0,4-3 0 0 0,-6 7-1 0 0,-1 0 0 0 0,0 0 0 0 0,1 0 0 0 0,-1-1 0 0 0,0 1 0 0 0,0 0 0 0 0,0-1 0 0 0,0 1 0 0 0,0-1 0 0 0,0 1 0 0 0,0-1 0 0 0,0 1 0 0 0,0-1 0 0 0,0-2 1 0 0,-1 3-3 0 0,0 0 1 0 0,0 1-1 0 0,0-1 1 0 0,0 1-1 0 0,1-1 1 0 0,-1 0-1 0 0,0 1 1 0 0,0-1-1 0 0,1 1 1 0 0,-1-1-1 0 0,0 1 1 0 0,1-1 0 0 0,-1 1-1 0 0,0-1 1 0 0,1 1-1 0 0,-1-1 1 0 0,1 1-1 0 0,-1-1 1 0 0,0 1-1 0 0,1 0 1 0 0,-1-1-1 0 0,1 1 1 0 0,0 0 0 0 0,-1 0-1 0 0,1-1 1 0 0,-1 1-1 0 0,1 0 1 0 0,0 0-1 0 0,26-15 1 0 0,-25 12 2 0 0,-1 2-1 0 0,0 0 0 0 0,0 0 0 0 0,-1 1 0 0 0,1-1 0 0 0,0 1 0 0 0,0-1 0 0 0,0 0 0 0 0,0 1 0 0 0,0 0 0 0 0,0-1 0 0 0,0 1 0 0 0,0 0 0 0 0,0-1 0 0 0,0 1 0 0 0,0 0 0 0 0,0 0 0 0 0,2 0 0 0 0,5 1-155 0 0,-4 0 124 0 0,-3-1 19 0 0,2 0 12 0 0,-1 0 0 0 0,1 1 0 0 0,-1-1 1 0 0,1 1-1 0 0,-1-1 0 0 0,1 1 0 0 0,-1 0 0 0 0,0 0 1 0 0,1 0-1 0 0,-1 0 0 0 0,0 0 0 0 0,0 0 0 0 0,4 4 1 0 0,17 19-252 0 0,1-1 1 0 0,27 21 0 0 0,-49-42 250 0 0,1-1-1 0 0,-1 1 1 0 0,1-1 0 0 0,-1 0-1 0 0,1 0 1 0 0,4 1-1 0 0,-3 0 41 0 0,1-1 0 0 0,-1 0 0 0 0,0 1-1 0 0,6 4 1 0 0,-7-5-29 0 0,0 1 0 0 0,0-1 0 0 0,0 0 0 0 0,0 0 0 0 0,1 0 0 0 0,-1 0 0 0 0,0 0-1 0 0,5 0 1 0 0,38 0 34 0 0,-41-1-25 0 0,-5 0-14 0 0,1 0 0 0 0,0 0-1 0 0,-1 0 1 0 0,1 0 0 0 0,-1 0 0 0 0,1 0-1 0 0,0 0 1 0 0,-1 0 0 0 0,1 0 0 0 0,-1-1-1 0 0,1 1 1 0 0,-1 0 0 0 0,1 0 0 0 0,0-1-1 0 0,-1 1 1 0 0,1-1 0 0 0,16-8 50 0 0,-16 8-97 0 0,0 1-1 0 0,-1 0 0 0 0,1-1 1 0 0,-1 1-1 0 0,1 0 0 0 0,-1-1 0 0 0,1 1 1 0 0,-1-1-1 0 0,1 1 0 0 0,-1-1 1 0 0,1 1-1 0 0,-1-1 0 0 0,0 1 1 0 0,1-1-1 0 0,-1 1 0 0 0,0-1 1 0 0,0 1-1 0 0,1-1 0 0 0,-1 0 1 0 0,0 1-1 0 0,0-1 0 0 0,0 1 1 0 0,1-1-1 0 0,-1 0 0 0 0,0 1 1 0 0,0-2-1 0 0,3-11-3134 0 0,2 6-4669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58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0 761 9672 0 0,'12'3'6760'0'0,"-2"1"-3831"0"0,-8-3-2912 0 0,1 0 0 0 0,0 0-1 0 0,0 0 1 0 0,-1-1 0 0 0,1 1-1 0 0,0-1 1 0 0,0 1 0 0 0,0-1-1 0 0,0 0 1 0 0,0 0 0 0 0,0-1-1 0 0,4 0 1 0 0,-1 0 37 0 0,-4 2-33 0 0,-1-1 0 0 0,1-1 0 0 0,0 1 0 0 0,-1 0 0 0 0,1 0 0 0 0,-1-1 0 0 0,1 1 0 0 0,0 0 0 0 0,-1-1 0 0 0,1 0 1 0 0,-1 1-1 0 0,0-1 0 0 0,1 0 0 0 0,-1 0 0 0 0,0 0 0 0 0,1 0 0 0 0,-1 0 0 0 0,0 0 0 0 0,0 0 0 0 0,0 0 0 0 0,2-2 0 0 0,-2 1 5 0 0,0 0 0 0 0,0 0 0 0 0,1 0 0 0 0,-1 0 0 0 0,1 1 0 0 0,-1-1 0 0 0,1 0 0 0 0,-1 1 0 0 0,1 0 0 0 0,0-1 0 0 0,3-1 0 0 0,-2 1-2 0 0,0 0 0 0 0,-1 0 0 0 0,1 0 0 0 0,-1 0 0 0 0,0 0 0 0 0,1-1 0 0 0,2-3 0 0 0,5-8 139 0 0,22-24 0 0 0,-19 25-22 0 0,15-23 0 0 0,-5 5 47 0 0,-17 24-128 0 0,0 0 1 0 0,0-1-1 0 0,-1 0 0 0 0,6-13 1 0 0,-4 8 87 0 0,16-23 0 0 0,4-7 65 0 0,-19 24-117 0 0,0 0-1 0 0,-1-1 1 0 0,0 0 0 0 0,-2 0-1 0 0,-1 0 1 0 0,0-1 0 0 0,0-23-1 0 0,-1 7 36 0 0,0 11 175 0 0,-2-28 1 0 0,-1 46-264 0 0,-1 1 0 0 0,0-1 1 0 0,0 1-1 0 0,-1-1 0 0 0,0 1 0 0 0,0 0 0 0 0,-1-1 0 0 0,-3-7 0 0 0,1 6-39 0 0,4 6 0 0 0,0 0 0 0 0,-1 0 0 0 0,0 0 0 0 0,1 0 0 0 0,-1 0 0 0 0,0 0 0 0 0,0 1 0 0 0,-1-1 0 0 0,1 0 0 0 0,-1 1 0 0 0,1 0 0 0 0,-1 0 0 0 0,0 0 0 0 0,-4-3 0 0 0,0 2-1 0 0,6 2 0 0 0,-1-1 0 0 0,0 1 1 0 0,-1 1-1 0 0,1-1 0 0 0,0 0 0 0 0,0 0 0 0 0,0 1 0 0 0,0-1 1 0 0,-1 1-1 0 0,1 0 0 0 0,0-1 0 0 0,0 1 0 0 0,-1 0 0 0 0,1 1 0 0 0,-3-1 1 0 0,-3 4 6 0 0,5 2-34 0 0,-7 30-398 0 0,6-20 401 0 0,3-13 22 0 0,1-1-1 0 0,-1 1 0 0 0,0 0 1 0 0,0-1-1 0 0,0 1 0 0 0,0-1 1 0 0,-2 4-1 0 0,-2 1 32 0 0,1 1 0 0 0,0 0 0 0 0,1-1 0 0 0,0 1 0 0 0,0 1 0 0 0,-1 9 0 0 0,0-7-8 0 0,-8 22-1 0 0,-4 9-188 0 0,12-31 144 0 0,0 0 0 0 0,-8 16 0 0 0,7-17 66 0 0,0 1 0 0 0,0 0 0 0 0,-2 13 0 0 0,-1 14 2 0 0,6-25-39 0 0,-1 0 1 0 0,0-1 0 0 0,-7 21-1 0 0,8-29-8 0 0,0 1 0 0 0,1-1 0 0 0,0 0 0 0 0,0 1 0 0 0,0-1 0 0 0,1 1 0 0 0,0-1 0 0 0,0 6 0 0 0,-2 19 0 0 0,0-19 0 0 0,0 0 0 0 0,1 0 0 0 0,1 0 0 0 0,-1 1 0 0 0,3 13 0 0 0,-2-17 0 0 0,1 0 0 0 0,-2 0 0 0 0,1 0 0 0 0,-3 14 0 0 0,2-14 0 0 0,0-1 0 0 0,0 1 0 0 0,1 0 0 0 0,-1 0 0 0 0,2 0 0 0 0,0 9 0 0 0,0-8 0 0 0,0 1 0 0 0,-1-1 0 0 0,-1 1 0 0 0,1 0 0 0 0,-1-1 0 0 0,-3 11 0 0 0,2-6 0 0 0,-2 24 0 0 0,5-27-15 0 0,-2-1 0 0 0,1 1 1 0 0,-1-1-1 0 0,-1 1 0 0 0,-2 9 0 0 0,3-15-9 0 0,0 1 1 0 0,1-1-1 0 0,0 1 0 0 0,0-1 1 0 0,0 0-1 0 0,0 1 1 0 0,1-1-1 0 0,1 7 0 0 0,1 21-60 0 0,-2-12 49 0 0,4 22 1 0 0,-3-32 79 0 0,-2-7-23 0 0,0 0 0 0 0,0-1 1 0 0,0 1-1 0 0,-1 0 1 0 0,1-1-1 0 0,-1 4 0 0 0,0-4-2 0 0,1 0-1 0 0,-1 1 0 0 0,1-1 0 0 0,0 0 1 0 0,0 0-1 0 0,0 1 0 0 0,0-1 0 0 0,0 0 1 0 0,1 4-1 0 0,2 1 3 0 0,-2-6-22 0 0,-1 1 0 0 0,1-1 0 0 0,-1 0 0 0 0,1 0 0 0 0,-1 0 0 0 0,1 1 0 0 0,-1-1 0 0 0,0 0 0 0 0,0 0 0 0 0,1 1 0 0 0,-1-1 0 0 0,0 0 0 0 0,0 1-1 0 0,0-1 1 0 0,-1 0 0 0 0,1 1 0 0 0,0 0 0 0 0,-4 6 5 0 0,3-6-1 0 0,0 1 0 0 0,1-1 0 0 0,-1 0 0 0 0,0 0 0 0 0,1 0 0 0 0,-1 1 0 0 0,1-1 0 0 0,0 0 0 0 0,0 0 0 0 0,0 1 1 0 0,0 3-1 0 0,0 6 6 0 0,-4-4-10 0 0,-3-2-12 0 0,6-5-53 0 0,-10-6-79 0 0,11 4 155 0 0,-1 0 0 0 0,1 0 1 0 0,0 0-1 0 0,0 1 0 0 0,0-1 0 0 0,0 0 1 0 0,0 0-1 0 0,0 0 0 0 0,0 1 0 0 0,1-1 1 0 0,-1 0-1 0 0,0 0 0 0 0,0 0 0 0 0,1 1 1 0 0,0-2-1 0 0,2-19 71 0 0,-2 16-67 0 0,-1-1 0 0 0,1 1-1 0 0,1 0 1 0 0,-1-1-1 0 0,1 1 1 0 0,0 0-1 0 0,0 0 1 0 0,0 0-1 0 0,4-5 1 0 0,-5 8-13 0 0,5-6 2 0 0,0 0 1 0 0,-1-1-1 0 0,0 0 1 0 0,7-17-1 0 0,-6 12 8 0 0,0 1 0 0 0,0 0 0 0 0,11-14-1 0 0,-3 3-5 0 0,50-66-73 0 0,-36 54 30 0 0,-24 31 30 0 0,0 0 0 0 0,1 0 0 0 0,-1 1-1 0 0,1 0 1 0 0,0 0 0 0 0,0 0 0 0 0,0 1 0 0 0,7-4-1 0 0,18-12-7 0 0,-28 17 15 0 0,-1 1 0 0 0,-1 0 0 0 0,1 1 0 0 0,0-1 0 0 0,0 0 0 0 0,0 1 0 0 0,0-1 0 0 0,0 1 0 0 0,0-1 0 0 0,0 1 0 0 0,0 0 0 0 0,0-1 0 0 0,0 1 0 0 0,0 0 0 0 0,0 0 0 0 0,0-1 0 0 0,0 1 0 0 0,0 0 0 0 0,0 0 0 0 0,0 0 0 0 0,0 0 0 0 0,0 0 0 0 0,0 1 0 0 0,0-1 0 0 0,0 0 0 0 0,0 0 0 0 0,2 2 0 0 0,-1-2 0 0 0,0 0 0 0 0,-1 0 0 0 0,0 1 0 0 0,0-1 0 0 0,0 1 0 0 0,0-1 0 0 0,0 0 0 0 0,0 1 0 0 0,0 0 0 0 0,0-1 0 0 0,-1 1 0 0 0,1 0 0 0 0,0-1 0 0 0,0 1 0 0 0,0 0 0 0 0,-1 0 0 0 0,1 0 0 0 0,0-1 0 0 0,-1 1 0 0 0,1 0 0 0 0,-1 0 0 0 0,1 0 0 0 0,-1 0 0 0 0,1 0 0 0 0,-1 2 0 0 0,2 1-17 0 0,0 1-1 0 0,-1-1 1 0 0,0 1 0 0 0,0 0-1 0 0,0-1 1 0 0,-1 1-1 0 0,1 0 1 0 0,-1 0-1 0 0,0-1 1 0 0,-1 1 0 0 0,1 0-1 0 0,-1 0 1 0 0,0-1-1 0 0,0 1 1 0 0,0-1-1 0 0,-1 1 1 0 0,-2 5 0 0 0,-4 8-61 0 0,-1-1 1 0 0,-20 30 0 0 0,21-37 163 0 0,-1 1 1 0 0,0-2-1 0 0,-1 1 1 0 0,0-2-1 0 0,0 1 1 0 0,-17 10-1 0 0,-4 3 6 0 0,1-5 28 0 0,24-14-66 0 0,0 0 1 0 0,1 0-1 0 0,-1 1 1 0 0,-6 4-1 0 0,7-3-5 0 0,0 0 1032 0 0,12-3-713 0 0,-14-7-224 0 0,7 4-146 0 0,-1 1 0 0 0,1-1 0 0 0,0 1 0 0 0,0-1 0 0 0,-1 1 0 0 0,1-1 0 0 0,0 0 0 0 0,0 1 0 0 0,0-1 0 0 0,0 0 0 0 0,0 1 0 0 0,0-1 0 0 0,0 0 0 0 0,0 1 0 0 0,0-1 0 0 0,0 1 0 0 0,0-1 0 0 0,0 0 0 0 0,0 1 0 0 0,0-1 0 0 0,1 0 0 0 0,-1 1 0 0 0,0-1 0 0 0,0 1 0 0 0,1-1 0 0 0,-1 1 0 0 0,0-1 0 0 0,1 1 0 0 0,-1-1 0 0 0,1 1 0 0 0,0-1 0 0 0,0 0-9 0 0,0-2-58 0 0,-1 2 68 0 0,1 0 0 0 0,-1 0 1 0 0,1 1-1 0 0,0-1 0 0 0,-1 0 1 0 0,1 0-1 0 0,0 0 0 0 0,0 0 1 0 0,-1 1-1 0 0,1-1 1 0 0,0 0-1 0 0,0 1 0 0 0,0-1 1 0 0,0 1-1 0 0,0-1 0 0 0,0 1 1 0 0,0 0-1 0 0,0-1 1 0 0,0 1-1 0 0,0 0 0 0 0,0-1 1 0 0,0 1-1 0 0,0 0 0 0 0,2 0 1 0 0,0 0-2 0 0,-3 0 2 0 0,1-1 0 0 0,0 1 0 0 0,-1 0 0 0 0,1 0 0 0 0,-1 0 0 0 0,1 0 0 0 0,0-1 0 0 0,-1 1 0 0 0,1 0 0 0 0,-1 0 0 0 0,1 0 0 0 0,0 0 0 0 0,-1 0 0 0 0,1 0 0 0 0,0 1 0 0 0,-1-1 0 0 0,1 0 0 0 0,-1 0 0 0 0,1 0 0 0 0,0 1 0 0 0,-1-1 0 0 0,1 0 0 0 0,-1 1 0 0 0,1-1 0 0 0,0 1 0 0 0,1 0 0 0 0,5 4-97 0 0,1 0 0 0 0,-1 0 1 0 0,0 1-1 0 0,-1 0 0 0 0,1 0 0 0 0,8 11 0 0 0,11 11-185 0 0,-13-16 282 0 0,-4-3 0 0 0,0 0 0 0 0,18 12 0 0 0,-24-19 0 0 0,0 0 0 0 0,0-1 0 0 0,1 1 0 0 0,-1-1 0 0 0,0 1 0 0 0,1-1 0 0 0,-1 0 0 0 0,1 0 0 0 0,-1-1 0 0 0,1 1 0 0 0,-1-1 0 0 0,1 1 0 0 0,-1-1 0 0 0,6-1 0 0 0,-2 1 65 0 0,1-1 1 0 0,0 0-1 0 0,-1-1 0 0 0,1 0 0 0 0,-1 0 1 0 0,1 0-1 0 0,-1-1 0 0 0,0-1 1 0 0,0 1-1 0 0,0-1 0 0 0,0 0 0 0 0,-1 0 1 0 0,0-1-1 0 0,0 0 0 0 0,0 0 0 0 0,6-7 1 0 0,-4 2 2 0 0,-1 0 0 0 0,0-1 0 0 0,0 0 0 0 0,-1 0 1 0 0,4-13-1 0 0,-3 10-199 0 0,0 0 1 0 0,11-16-1 0 0,-16 26-88 0 0,1-1 0 0 0,0 0 0 0 0,2-9 1 0 0,-3 9-227 0 0,0 1 0 0 0,0-1 0 0 0,0 1 0 0 0,5-7 0 0 0,5-1-1598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6:59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83 16208 0 0,'0'0'1469'0'0,"1"-8"-1179"0"0,1-2 95 0 0,-1 0 0 0 0,0 0 0 0 0,-1 0 0 0 0,0-11 0 0 0,0 9-174 0 0,0 10 1229 0 0,0 4-1376 0 0,-5 79 256 0 0,6-46-44 0 0,0-15-114 0 0,-2 23 0 0 0,-13 97 278 0 0,9-75-107 0 0,-3 18 346 0 0,-1-17-399 0 0,7-42-146 0 0,-1 0 1 0 0,-13 44 0 0 0,14-61-114 0 0,0 0-1 0 0,1 0 0 0 0,-1 10 1 0 0,2-10-22 0 0,-1-1 1 0 0,0 1 0 0 0,-4 11-1 0 0,4-14-111 0 0,-3 14-2141 0 0,8-27-4797 0 0,-3-4 426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00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83 230 10592 0 0,'-2'0'818'0'0,"-5"0"-353"0"0,-1-2-1 0 0,1 1 1 0 0,0-1 0 0 0,-1 0-1 0 0,-8-4 1 0 0,1 1 1951 0 0,15 4-2325 0 0,-1 1-1 0 0,0 0 1 0 0,1 0 0 0 0,-1 0-1 0 0,0-1 1 0 0,1 1 0 0 0,-1 0-1 0 0,0 0 1 0 0,1-1-1 0 0,-1 1 1 0 0,1-1 0 0 0,-1 1-1 0 0,1 0 1 0 0,-1-1-1 0 0,1 1 1 0 0,-1-1 0 0 0,1 1-1 0 0,-1-1 1 0 0,1 1 0 0 0,0-1-1 0 0,-1 0 1 0 0,1 1-1 0 0,0-1 1 0 0,-1 0 0 0 0,1 0-1 0 0,0 0 62 0 0,0 0 0 0 0,0 1-1 0 0,1-1 1 0 0,-1 0 0 0 0,0 0-1 0 0,0 1 1 0 0,1-1 0 0 0,-1 0 0 0 0,0 0-1 0 0,1 1 1 0 0,-1-1 0 0 0,1 0-1 0 0,-1 1 1 0 0,1-1 0 0 0,-1 1-1 0 0,1-1 1 0 0,0 0 0 0 0,2-2 39 0 0,1 1 0 0 0,-1-1 1 0 0,0 1-1 0 0,1 0 0 0 0,-1 0 1 0 0,1 1-1 0 0,3-2 0 0 0,419-84 1556 0 0,-340 77-1532 0 0,61-12 519 0 0,-42 7-582 0 0,-1 2-284 0 0,-2-2 304 0 0,-55 9-156 0 0,-38 5-28 0 0,-8 1-54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11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40 19551 0 0,'-8'0'276'0'0,"-1"-1"283"0"0,-7-2 3122 0 0,7 1-3607 0 0,7 1 112 0 0,4 1 38 0 0,118 7 1718 0 0,-36-10-1095 0 0,83-12 0 0 0,-54 2-630 0 0,-29 6-70 0 0,-78 6-138 0 0,0 0 0 0 0,0 1 1 0 0,1 1-1 0 0,-1-1 0 0 0,0 1 0 0 0,11 2 0 0 0,-7-2-130 0 0,-8-1-499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01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580 69 6912 0 0,'-1'-1'6481'0'0,"-12"-10"-851"0"0,1-3-3383 0 0,7 8-1987 0 0,0 1 0 0 0,0 0 0 0 0,-7-6 0 0 0,10 9-242 0 0,-1 0 0 0 0,1 1 1 0 0,-1-1-1 0 0,0 1 0 0 0,1-1 0 0 0,-1 1 1 0 0,0 0-1 0 0,0 0 0 0 0,-5-1 0 0 0,6 2-14 0 0,0 0-1 0 0,-1 0 1 0 0,1 0-1 0 0,0 0 0 0 0,0 1 1 0 0,0-1-1 0 0,0 1 0 0 0,-1 0 1 0 0,1-1-1 0 0,0 1 0 0 0,0 0 1 0 0,0 0-1 0 0,-3 3 0 0 0,2-2 8 0 0,-17 10 49 0 0,1 1 1 0 0,-28 23-1 0 0,25-15-10 0 0,1 0 0 0 0,1 1-1 0 0,1 1 1 0 0,0 0 0 0 0,2 2 0 0 0,-18 34-1 0 0,21-34-30 0 0,-75 154 770 0 0,68-131-441 0 0,-26 90 0 0 0,8 38-93 0 0,34-139-205 0 0,2 0 0 0 0,2 68 1 0 0,30 144-41 0 0,9-90-10 0 0,-26-114 0 0 0,11 25 0 0 0,2 7 0 0 0,-21-64 0 0 0,0 0 0 0 0,1 0 0 0 0,1-1 0 0 0,0 1 0 0 0,1-2 0 0 0,0 1 0 0 0,0-1 0 0 0,2 0 0 0 0,-1 0 0 0 0,1-1 0 0 0,1 0 0 0 0,0-1 0 0 0,12 10 0 0 0,-17-15-22 0 0,0-1-1 0 0,0 0 1 0 0,0 0-1 0 0,0 0 1 0 0,1 0-1 0 0,6 2 0 0 0,-9-5-137 0 0,-1 1 0 0 0,1 0 0 0 0,-1-1 0 0 0,0 1 0 0 0,1-1 0 0 0,-1 0 0 0 0,1 0 0 0 0,-1 0-1 0 0,1 0 1 0 0,-1 0 0 0 0,0-1 0 0 0,1 1 0 0 0,-1-1 0 0 0,1 1 0 0 0,-1-1 0 0 0,0 0 0 0 0,1 0-1 0 0,1-1 1 0 0,7-5-1304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02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687 98 17535 0 0,'0'0'2832'0'0,"2"1"-2565"0"0,0 1-266 0 0,-1 0-1 0 0,1 0 1 0 0,-1 0-1 0 0,1 0 1 0 0,-1 1 0 0 0,0-1-1 0 0,0 0 1 0 0,0 1-1 0 0,0-1 1 0 0,0 0 0 0 0,-1 1-1 0 0,1-1 1 0 0,-1 1-1 0 0,1 4 1 0 0,0 44-93 0 0,-2-32 76 0 0,0 5 15 0 0,-8 42 0 0 0,2-17 19 0 0,-11 65 1038 0 0,17-108-474 0 0,3-9-321 0 0,4-19-250 0 0,0 2 63 0 0,29-90 102 0 0,14-30-256 0 0,-39 112 139 0 0,-5 12 73 0 0,1 0 0 0 0,12-21 0 0 0,-16 34-90 0 0,0-3 71 0 0,1 1-1 0 0,1-1 1 0 0,-1 1 0 0 0,1 0 0 0 0,0 0-1 0 0,0 1 1 0 0,0-1 0 0 0,1 1 0 0 0,8-7-1 0 0,-10 9-105 0 0,-2 1-5 0 0,1 0 1 0 0,0-1 0 0 0,0 1-1 0 0,0 0 1 0 0,0 0-1 0 0,0 0 1 0 0,0 0 0 0 0,0 0-1 0 0,0 0 1 0 0,0 1 0 0 0,0-1-1 0 0,1 1 1 0 0,-1-1-1 0 0,0 1 1 0 0,0 0 0 0 0,1 0-1 0 0,-1 0 1 0 0,0 0 0 0 0,0 0-1 0 0,0 0 1 0 0,1 1-1 0 0,-1-1 1 0 0,0 1 0 0 0,3 1-1 0 0,8 1-2 0 0,-4 2 0 0 0,0 6-48 0 0,0 1 0 0 0,-1 0 0 0 0,0 0-1 0 0,0 1 1 0 0,-2 0 0 0 0,7 16 0 0 0,-8-19 41 0 0,-3-4 16 0 0,1 1-1 0 0,-2-1 1 0 0,1 1-1 0 0,1 7 0 0 0,2 13 14 0 0,0-3 18 0 0,0 1 0 0 0,1 30 0 0 0,-4-35-12 0 0,0 50 180 0 0,-2-44-30 0 0,4 30 0 0 0,1-17-129 0 0,6 36-3382 0 0,-10-63-4470 0 0</inkml:trace>
  <inkml:trace contextRef="#ctx0" brushRef="#br0" timeOffset="1">0 929 15176 0 0,'0'0'4739'0'0,"1"1"-4659"0"0,4 3-40 0 0,0 1-1 0 0,1-1 1 0 0,-1 0-1 0 0,1 0 0 0 0,-1-1 0 0 0,1 1 0 0 0,0-1 1 0 0,0 0-1 0 0,1-1 0 0 0,11 4 0 0 0,12-1 518 0 0,55 2-1 0 0,-38-4-114 0 0,110 4 8 0 0,-97-5-209 0 0,300-3 1379 0 0,-216-10-1266 0 0,185-10 30 0 0,-253 16-275 0 0,29-1-90 0 0,-19 6-48 0 0,-85 0-118 0 0,4 3-1897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03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235 223 17423 0 0,'-2'0'396'0'0,"-10"1"202"0"0,10 0-538 0 0,0-1-1 0 0,0 1 1 0 0,1-1 0 0 0,-1 0-1 0 0,0 0 1 0 0,0 0-1 0 0,0 0 1 0 0,0 0 0 0 0,0 0-1 0 0,0-1 1 0 0,1 1 0 0 0,-1-1-1 0 0,0 1 1 0 0,-3-2-1 0 0,1 0-62 0 0,-1-1 96 0 0,-1 1 1 0 0,1-1-1 0 0,0-1 0 0 0,1 1 1 0 0,-1 0-1 0 0,0-1 1 0 0,1 0-1 0 0,0 0 1 0 0,-5-7-1 0 0,-1-2 459 0 0,-2-3-48 0 0,-18-31 1 0 0,28 43-475 0 0,0 1 0 0 0,0-1 0 0 0,0 0 1 0 0,1 0-1 0 0,0 0 0 0 0,-1 0 0 0 0,1 0 0 0 0,1-1 0 0 0,-1 1 0 0 0,1 0 1 0 0,0 0-1 0 0,-1-1 0 0 0,2 1 0 0 0,0-6 0 0 0,0 8-31 0 0,-1 0-1 0 0,1 0 1 0 0,0 0-1 0 0,0 0 0 0 0,1 0 1 0 0,-1 0-1 0 0,0 0 1 0 0,1 0-1 0 0,-1 1 1 0 0,1-1-1 0 0,-1 0 1 0 0,1 1-1 0 0,0 0 0 0 0,0-1 1 0 0,0 1-1 0 0,0 0 1 0 0,0 0-1 0 0,0 0 1 0 0,0 0-1 0 0,0 0 0 0 0,0 0 1 0 0,0 1-1 0 0,0-1 1 0 0,1 1-1 0 0,-1 0 1 0 0,0-1-1 0 0,0 1 1 0 0,1 0-1 0 0,-1 0 0 0 0,0 0 1 0 0,0 1-1 0 0,1-1 1 0 0,-1 1-1 0 0,0-1 1 0 0,0 1-1 0 0,0 0 0 0 0,0-1 1 0 0,1 1-1 0 0,-1 0 1 0 0,-1 0-1 0 0,1 1 1 0 0,0-1-1 0 0,0 0 0 0 0,0 1 1 0 0,1 1-1 0 0,5 5-67 0 0,-2 0 0 0 0,1 0-1 0 0,-1 1 1 0 0,-1 0 0 0 0,0 0-1 0 0,0 0 1 0 0,0 0 0 0 0,-1 1-1 0 0,-1 0 1 0 0,0 0 0 0 0,3 12-1 0 0,5 18-170 0 0,-8-29 165 0 0,0 0 0 0 0,0 0 0 0 0,-1 0-1 0 0,0 14 1 0 0,-5 193-605 0 0,0-195 745 0 0,-1 1-1 0 0,-1-1 0 0 0,-1 0 1 0 0,-1 0-1 0 0,-12 25 0 0 0,-2 9 406 0 0,17-46-273 0 0,0 0 0 0 0,-1 0 0 0 0,0-1 0 0 0,-1 1 0 0 0,0-1 0 0 0,0-1 0 0 0,-1 1 1 0 0,-1-1-1 0 0,1 0 0 0 0,-2-1 0 0 0,1 0 0 0 0,-18 13 0 0 0,18-15 78 0 0,5-3-116 0 0,0-1 0 0 0,-1 0 0 0 0,1 1-1 0 0,0-1 1 0 0,-1-1 0 0 0,-7 4 0 0 0,10-5-127 0 0,0 0 1 0 0,0 0-1 0 0,0 1 1 0 0,0-1 0 0 0,0 0-1 0 0,0-1 1 0 0,0 1-1 0 0,0 0 1 0 0,0 0 0 0 0,0 0-1 0 0,0-1 1 0 0,0 1-1 0 0,0 0 1 0 0,0-1 0 0 0,0 1-1 0 0,0-1 1 0 0,0 1-1 0 0,0-1 1 0 0,1 1 0 0 0,-1-1-1 0 0,0 0 1 0 0,0 0-1 0 0,1 1 1 0 0,-1-1-1 0 0,0 0 1 0 0,1 0 0 0 0,-1 0-1 0 0,1 1 1 0 0,-1-1-1 0 0,1 0 1 0 0,-1 0 0 0 0,0-2-1 0 0,0 0 8 0 0,0-1-1 0 0,0 1 0 0 0,0-1 1 0 0,0 1-1 0 0,1-1 0 0 0,0 0 1 0 0,-1 1-1 0 0,1-1 0 0 0,0 0 1 0 0,2-5-1 0 0,7-38-87 0 0,-9 46 35 0 0,4-13-20 0 0,0 0-1 0 0,1 0 1 0 0,0 0-1 0 0,1 1 1 0 0,0 0-1 0 0,1 0 1 0 0,13-17-1 0 0,-17 27 30 0 0,0 1-1 0 0,-1-1 1 0 0,1 1-1 0 0,0 0 1 0 0,0 0 0 0 0,0 0-1 0 0,7-2 1 0 0,2-3-258 0 0,-10 7 242 0 0,-1-1 1 0 0,0 1 0 0 0,0 0-1 0 0,1 0 1 0 0,-1 0-1 0 0,0 0 1 0 0,0 0-1 0 0,1 0 1 0 0,-1 0-1 0 0,0 0 1 0 0,0 0-1 0 0,1 0 1 0 0,-1 1 0 0 0,0-1-1 0 0,0 0 1 0 0,2 2-1 0 0,7 1-80 0 0,-7-3 89 0 0,0 1-1 0 0,-1 0 1 0 0,1 0-1 0 0,0 0 1 0 0,-1 1 0 0 0,1-1-1 0 0,-1 0 1 0 0,0 1-1 0 0,1 0 1 0 0,-1-1-1 0 0,0 1 1 0 0,0 0 0 0 0,0 0-1 0 0,2 3 1 0 0,4 5-32 0 0,12 21 0 0 0,-7-10 7 0 0,-2-5 30 0 0,46 62 2 0 0,-49-68 2 0 0,1 0 0 0 0,1-1 0 0 0,0 0 0 0 0,0 0 0 0 0,14 7 1 0 0,-19-13 2 0 0,1 0 1 0 0,0-1 0 0 0,0 0 0 0 0,0 0 0 0 0,0 0 0 0 0,12 1 0 0 0,-16-3-43 0 0,0 0-1 0 0,0 0 1 0 0,-1 0-1 0 0,1 0 1 0 0,0 0 0 0 0,0-1-1 0 0,0 1 1 0 0,-1 0 0 0 0,1-1-1 0 0,0 1 1 0 0,0-1 0 0 0,-1 0-1 0 0,1 0 1 0 0,0 0 0 0 0,-1 0-1 0 0,1 0 1 0 0,2-2-1 0 0,11-14-6842 0 0,-6 3-593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04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0 585 2304 0 0,'0'0'16646'0'0,"3"-1"-16325"0"0,5-1-149 0 0,0-1-1 0 0,0-1 0 0 0,-1 1 0 0 0,1-1 0 0 0,-1 0 0 0 0,12-9 0 0 0,40-38 559 0 0,-44 35-491 0 0,25-35 0 0 0,-3 4-69 0 0,-25 31-135 0 0,0 0 0 0 0,16-32-1 0 0,8-11 6 0 0,-22 37-34 0 0,-1-1 0 0 0,-1-1 0 0 0,10-25 0 0 0,-19 40 64 0 0,0 1 0 0 0,0-1 0 0 0,-1 0 0 0 0,0 0 0 0 0,0-11 0 0 0,-2 15 54 0 0,1-1-1 0 0,-1 1 1 0 0,0-1-1 0 0,-1 1 1 0 0,0 0-1 0 0,0-1 1 0 0,0 1-1 0 0,0 0 0 0 0,-4-10 1 0 0,4 14 85 0 0,-1 1-1 0 0,-3 0-120 0 0,3 0-68 0 0,-1 0 0 0 0,1 0 1 0 0,-1 0-1 0 0,1 0 0 0 0,0 0 0 0 0,-1 1 1 0 0,1-1-1 0 0,0 1 0 0 0,-1-1 0 0 0,1 1 1 0 0,0 0-1 0 0,0 0 0 0 0,-1 0 0 0 0,1 0 1 0 0,0 0-1 0 0,-3 3 0 0 0,-9 9 33 0 0,8-8-62 0 0,0 0-1 0 0,0 0 1 0 0,1 1 0 0 0,0 0 0 0 0,-6 9 0 0 0,-7 13-66 0 0,-16 36 0 0 0,25-39 22 0 0,0-1 0 0 0,2 2-1 0 0,-8 48 1 0 0,7 7-11 0 0,-4 23 14 0 0,12-97 36 0 0,-5 84 3 0 0,1 46 83 0 0,4-80-73 0 0,1-43-4 0 0,-1 0 0 0 0,0-1 0 0 0,-1 1 0 0 0,-1 0 0 0 0,-5 24 1 0 0,6-31-44 0 0,12-39 181 0 0,-8 26-96 0 0,24-62 282 0 0,15-36-148 0 0,-34 86-161 0 0,-4 10-10 0 0,0 0 0 0 0,0 0 0 0 0,6-8 0 0 0,-1 2 9 0 0,-7 11-16 0 0,0 0 1 0 0,-1 0-1 0 0,1 0 0 0 0,0 1 0 0 0,0-1 1 0 0,0 0-1 0 0,1 1 0 0 0,-1 0 1 0 0,1 0-1 0 0,-1 0 0 0 0,1 0 0 0 0,0 0 1 0 0,3-2-1 0 0,-4 4-57 0 0,-1 0-3 0 0,0 0 64 0 0,-1 0 0 0 0,0 1 1 0 0,1-1-1 0 0,-1 0 0 0 0,1 0 0 0 0,-1 1 0 0 0,1-1 0 0 0,-1 0 0 0 0,0 0 0 0 0,1 1 0 0 0,-1-1 0 0 0,0 0 0 0 0,1 1 0 0 0,-1-1 1 0 0,0 1-1 0 0,0-1 0 0 0,1 0 0 0 0,-1 1 0 0 0,0-1 0 0 0,0 1 0 0 0,0-1 0 0 0,1 1 0 0 0,-1-1 0 0 0,0 0 0 0 0,0 1 1 0 0,0-1-1 0 0,0 1 0 0 0,0-1 0 0 0,0 1 0 0 0,0-1 0 0 0,0 1 0 0 0,0-1 0 0 0,0 1 0 0 0,0-1 0 0 0,-1 1 0 0 0,1 0 1 0 0,0 0-8 0 0,0 9-7 0 0,0 1 1 0 0,-3 15 0 0 0,2-22 12 0 0,0 0 1 0 0,-1 0 0 0 0,1 0-1 0 0,0 0 1 0 0,-1 0 0 0 0,0 0-1 0 0,0-1 1 0 0,0 1 0 0 0,-4 3-1 0 0,0 0 26 0 0,0 1 1 0 0,-12 9-1 0 0,18-17 6 0 0,0 0-1 0 0,0 0 1 0 0,0 0 0 0 0,0 0-1 0 0,0 0 1 0 0,0 0 0 0 0,0 0-1 0 0,0 1 1 0 0,-1-1 0 0 0,1 0-1 0 0,0 0 1 0 0,0 0 0 0 0,0 0 0 0 0,0 0-1 0 0,0 1 1 0 0,0-1 0 0 0,0 0-1 0 0,0 0 1 0 0,0 0 0 0 0,0 0-1 0 0,0 0 1 0 0,0 1 0 0 0,0-1-1 0 0,0 0 1 0 0,0 0 0 0 0,0 0-1 0 0,0 0 1 0 0,0 0 0 0 0,0 1-1 0 0,0-1 1 0 0,0 0 0 0 0,1 0 0 0 0,-1 0-1 0 0,0 0 1 0 0,0 0 0 0 0,0 1-1 0 0,0-1 1 0 0,0 0 0 0 0,0 0-1 0 0,0 0 1 0 0,0 0 0 0 0,1 0-1 0 0,-1 0 1 0 0,11 6 315 0 0,18 4-588 0 0,-22-8 354 0 0,84 34-270 0 0,-2 1 550 0 0,-81-35-412 0 0,-1 0 1 0 0,1 0-1 0 0,0-1 0 0 0,0 0 1 0 0,0-1-1 0 0,0 1 0 0 0,0-2 0 0 0,0 1 1 0 0,0-1-1 0 0,0 0 0 0 0,0-1 1 0 0,0 0-1 0 0,0 0 0 0 0,-1 0 0 0 0,1-1 1 0 0,-1 0-1 0 0,0-1 0 0 0,0 0 0 0 0,0 0 1 0 0,0 0-1 0 0,0-1 0 0 0,6-6 1 0 0,9-11-952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07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21 2304 0 0,'-9'-3'200'0'0,"2"0"500"0"0,6 2-135 0 0,0 1 0 0 0,0 0 0 0 0,0-1 0 0 0,0 1 0 0 0,-1-1 0 0 0,1 1-1 0 0,0-1 1 0 0,0 0 0 0 0,1 1 0 0 0,-5-5 5280 0 0,-4 0-1768 0 0,37 43 529 0 0,46 63-4772 0 0,-30-25 238 0 0,56 132 0 0 0,-97-200-71 0 0,68 170 251 0 0,-15 5 71 0 0,-12 58-115 0 0,-37-179-89 0 0,-4 120 0 0 0,-10-124-49 0 0,-1 0 1 0 0,-4 0 0 0 0,-23 71-1 0 0,-57 121 357 0 0,56-172 211 0 0,-51 82 0 0 0,27-70-391 0 0,51-77-221 0 0,0 0 0 0 0,-1 0 0 0 0,-1-1 0 0 0,0-1 0 0 0,0 1 0 0 0,-17 10 0 0 0,20-16 22 0 0,4-3-68 0 0,3-3-141 0 0,-2-9-3346 0 0,-2-5-4856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72 14744 0 0,'-9'7'8143'0'0,"20"-14"-8047"0"0,2 3-59 0 0,0 0 1 0 0,0 0-1 0 0,0 1 0 0 0,0 1 0 0 0,24-1 0 0 0,73 4 361 0 0,-38 2-236 0 0,72-3 375 0 0,-60 1-196 0 0,-23 1-172 0 0,80 6 49 0 0,-36-15-74 0 0,-91 6-143 0 0,-11 1-31 0 0,0 0 0 0 0,0 0 0 0 0,0 0 0 0 0,0-1 0 0 0,0 1 0 0 0,-1-1 1 0 0,1 1-1 0 0,0-1 0 0 0,0 0 0 0 0,0 0 0 0 0,0-1 0 0 0,4-1 0 0 0,-6 0-320 0 0,-1 1 0 0 0,1 0-1 0 0,0 0 1 0 0,-1-1 0 0 0,1 1-1 0 0,-1 0 1 0 0,0-1 0 0 0,1 1 0 0 0,-1 0-1 0 0,-1-4 1 0 0,-2-5-1399 0 0,2 3-61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08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0 16208 0 0,'-5'3'242'0'0,"1"-1"1"0"0,-1 1 0 0 0,0-1 0 0 0,0-1 0 0 0,0 1 0 0 0,-6 1-1 0 0,-14 4 2804 0 0,24-7-2842 0 0,1 1 0 0 0,-1-1 0 0 0,0 0 0 0 0,1 1 0 0 0,-1-1 0 0 0,1 0 0 0 0,-1 1 0 0 0,1-1 0 0 0,-1 1 0 0 0,1-1 0 0 0,-1 1 1 0 0,1-1-1 0 0,-1 1 0 0 0,1 0 0 0 0,0-1 0 0 0,-1 2 0 0 0,0 7-44 0 0,0-1-1 0 0,1 1 1 0 0,0 0-1 0 0,1 0 1 0 0,0 0 0 0 0,0-1-1 0 0,1 1 1 0 0,4 13 0 0 0,2 15 348 0 0,21 115 458 0 0,3 23-165 0 0,-15-74-540 0 0,7 59-177 0 0,-20-125-831 0 0,13 46 0 0 0,-9-49-119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21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1467 10136 0 0,'-3'1'132'0'0,"1"0"0"0"0,0 0 0 0 0,0-1 0 0 0,-1 1 0 0 0,1 1 0 0 0,0-1 0 0 0,-2 1 0 0 0,1 1-92 0 0,1-3 21 0 0,1 1 0 0 0,-1-1 1 0 0,1 1-1 0 0,0-1 0 0 0,-1 0 1 0 0,1 1-1 0 0,-1-1 0 0 0,1 0 1 0 0,-1 0-1 0 0,-2 0 0 0 0,3 0 21 0 0,0 0 758 0 0,-15 1 7083 0 0,18 1-7850 0 0,1 0 0 0 0,-1 0 0 0 0,1-1 0 0 0,0 1 0 0 0,0-1 0 0 0,-1 1 0 0 0,1-1 0 0 0,0 0 0 0 0,0 0 0 0 0,0-1 0 0 0,1 1 0 0 0,-1-1-1 0 0,0 1 1 0 0,0-1 0 0 0,0 0 0 0 0,0 0 0 0 0,0 0 0 0 0,4-2 0 0 0,5 1-60 0 0,0-2 0 0 0,-1 1 0 0 0,20-9 0 0 0,-2-1 98 0 0,-1-3 1 0 0,43-27-1 0 0,12-20 207 0 0,-25 15-233 0 0,73-58 588 0 0,-112 87-378 0 0,21-27 0 0 0,-12 14-130 0 0,73-99 229 0 0,-96 123-385 0 0,13-22 38 0 0,-1-1 0 0 0,16-38 0 0 0,-14 27 65 0 0,11-25 115 0 0,36-120-1 0 0,-55 140-114 0 0,-1 1 0 0 0,-2-2 0 0 0,-2 1 0 0 0,0-66 0 0 0,-11 38-38 0 0,4 62-126 0 0,0 4 37 0 0,-1-1 0 0 0,0 1-1 0 0,0 0 1 0 0,0 0 0 0 0,-1-1 0 0 0,-1 2 0 0 0,1-1 0 0 0,-1 0 0 0 0,-1 1 0 0 0,1-1 0 0 0,-1 1 0 0 0,0 1 0 0 0,-1-1 0 0 0,0 1 0 0 0,0 0 0 0 0,0 0 0 0 0,-1 0 0 0 0,-12-7 0 0 0,15 10-35 0 0,0 1 0 0 0,-1-1 0 0 0,1 1 0 0 0,-1 0 0 0 0,0 0 0 0 0,1 1 0 0 0,-1-1 0 0 0,0 1 0 0 0,-9-1 0 0 0,11 2 47 0 0,0 1-1 0 0,0-1 0 0 0,0 0 0 0 0,0 1 0 0 0,0-1 1 0 0,1 1-1 0 0,-1 0 0 0 0,0 0 0 0 0,0 0 0 0 0,1 0 0 0 0,-1 1 1 0 0,0-1-1 0 0,1 1 0 0 0,0-1 0 0 0,-1 1 0 0 0,1 0 0 0 0,0 0 1 0 0,0 0-1 0 0,0 0 0 0 0,0 1 0 0 0,-2 2 0 0 0,-2 4-8 0 0,0 0 0 0 0,2 0 0 0 0,-1 0 0 0 0,1 1 0 0 0,-4 13 0 0 0,-12 55-121 0 0,12-41 138 0 0,-1 10 66 0 0,-5 69 0 0 0,7-42 3 0 0,1 28-74 0 0,3-82 34 0 0,1 0-1 0 0,2 0 0 0 0,1 30 1 0 0,0-26 4 0 0,-1 0 1 0 0,-5 45 0 0 0,-1-3 10 0 0,-1 42 58 0 0,0 2 212 0 0,3-67-210 0 0,2 54 1 0 0,4 24-110 0 0,-1-114-3 0 0,0 20 111 0 0,8 37 1 0 0,8 44-35 0 0,-17-84-74 0 0,-1-20-1 0 0,1 1-1 0 0,0 0 1 0 0,0-1-1 0 0,1 1 1 0 0,-1-1 0 0 0,1 1-1 0 0,0-1 1 0 0,0 0-1 0 0,0 1 1 0 0,3 4-1 0 0,-4-9-25 0 0,0 0 1 0 0,0 0-1 0 0,0 1 0 0 0,0-1 0 0 0,0 0 1 0 0,0 1-1 0 0,1-1 0 0 0,-1 0 1 0 0,0 0-1 0 0,0 1 0 0 0,0-1 0 0 0,0 0 1 0 0,1 0-1 0 0,-1 0 0 0 0,0 1 0 0 0,0-1 1 0 0,1 0-1 0 0,-1 0 0 0 0,0 0 0 0 0,0 0 1 0 0,1 1-1 0 0,-1-1 0 0 0,0 0 0 0 0,1 0 1 0 0,-1 0-1 0 0,0 0 0 0 0,0 0 0 0 0,1 0 1 0 0,-1 0-1 0 0,0 0 0 0 0,1 0 0 0 0,-1 0 1 0 0,0 0-1 0 0,1 0 0 0 0,-1 0 1 0 0,0 0-1 0 0,0 0 0 0 0,1 0 0 0 0,-1 0 1 0 0,0 0-1 0 0,1-1 0 0 0,-1 1 0 0 0,0 0 1 0 0,0 0-1 0 0,1 0 0 0 0,-1 0 0 0 0,0-1 1 0 0,0 1-1 0 0,1 0 0 0 0,-1 0 0 0 0,0 0 1 0 0,0-1-1 0 0,0 1 0 0 0,0 0 0 0 0,1 0 1 0 0,-1-1-1 0 0,0 1 0 0 0,0-1 0 0 0,10-14-6936 0 0,-7-1-735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22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210 271 22663 0 0,'0'0'1716'0'0,"1"-2"-1165"0"0,11-27-358 0 0,37-76-309 0 0,-44 96 99 0 0,2-7-87 0 0,2 2 1 0 0,0-1-1 0 0,0 1 1 0 0,2 1-1 0 0,12-15 1 0 0,-8 12-27 0 0,-6 10 92 0 0,-8 5 42 0 0,1 0 0 0 0,0 1 0 0 0,0-1 0 0 0,0 1 0 0 0,0 0 0 0 0,0-1 0 0 0,0 1 0 0 0,0 0 0 0 0,-1 0 1 0 0,1 0-1 0 0,0 0 0 0 0,0 1 0 0 0,0-1 0 0 0,0 1 0 0 0,0-1 0 0 0,0 1 0 0 0,0-1 0 0 0,-1 1 0 0 0,1 0 1 0 0,0 0-1 0 0,-1 0 0 0 0,1 0 0 0 0,2 3 0 0 0,1-1 9 0 0,-1 1 0 0 0,0 0 0 0 0,0 0 1 0 0,-1 1-1 0 0,1-1 0 0 0,4 9 0 0 0,-4-5-28 0 0,-1-1 1 0 0,0 1-1 0 0,0 0 0 0 0,0 0 0 0 0,-1 0 0 0 0,-1 1 0 0 0,2 11 0 0 0,0 62-138 0 0,-3-65 145 0 0,-1-1 44 0 0,-1 1 0 0 0,0-1-1 0 0,-1 0 1 0 0,-6 17 0 0 0,6-23 45 0 0,-1 0 0 0 0,0 0 0 0 0,-1-1 0 0 0,0 1 0 0 0,0-1 1 0 0,-1 0-1 0 0,-1 0 0 0 0,1-1 0 0 0,-1 0 0 0 0,-11 10 0 0 0,-7 3 252 0 0,0 0 1 0 0,-32 18-1 0 0,38-26-152 0 0,0-2 0 0 0,-1 0 1 0 0,-27 9-1 0 0,34-15 12 0 0,-1-1-1 0 0,-1 0 1 0 0,1-1 0 0 0,0 0 0 0 0,-1-1 0 0 0,-16 0-1 0 0,28-3-173 0 0,0 1 0 0 0,0 0 0 0 0,0-1 0 0 0,0 0 0 0 0,0 1-1 0 0,0-1 1 0 0,0-1 0 0 0,0 1 0 0 0,1 0 0 0 0,-5-3-1 0 0,5 3-16 0 0,1 0-1 0 0,-1 0 0 0 0,1 0 0 0 0,0 0 0 0 0,0 0 0 0 0,-1 0 0 0 0,1-1 0 0 0,0 1 1 0 0,0 0-1 0 0,0-1 0 0 0,0 1 0 0 0,0-1 0 0 0,1 1 0 0 0,-1-1 0 0 0,0 1 0 0 0,1-1 1 0 0,-1 0-1 0 0,1 1 0 0 0,-1-1 0 0 0,1-2 0 0 0,0-3-29 0 0,1 0 0 0 0,0 1 0 0 0,0-1 0 0 0,0 1-1 0 0,1-1 1 0 0,0 1 0 0 0,0 0 0 0 0,1 0 0 0 0,0 0 0 0 0,0 0 0 0 0,0 0 0 0 0,1 0-1 0 0,-1 1 1 0 0,10-10 0 0 0,-5 6-78 0 0,1 1 0 0 0,0 1-1 0 0,0-1 1 0 0,0 1 0 0 0,1 1 0 0 0,0 0-1 0 0,18-8 1 0 0,-21 12 81 0 0,0 0-1 0 0,1 1 1 0 0,-1 0-1 0 0,0 0 1 0 0,0 1-1 0 0,1 0 1 0 0,-1 0-1 0 0,0 0 1 0 0,10 3 0 0 0,-15-3 23 0 0,3 1-2 0 0,-1 0 0 0 0,0 0 0 0 0,0 0 0 0 0,0 1 0 0 0,0-1 0 0 0,0 1 0 0 0,0 0 0 0 0,0 0 0 0 0,0 0 0 0 0,4 4 0 0 0,3 3 25 0 0,17 19 0 0 0,-28-27-19 0 0,9 9 10 0 0,-1 0 0 0 0,-1 1 0 0 0,1 0 0 0 0,-2 0 0 0 0,10 21-1 0 0,18 65 302 0 0,-31-90-281 0 0,0 0-1 0 0,1 0 1 0 0,-1-1-1 0 0,1 1 1 0 0,1-1 0 0 0,-1 0-1 0 0,1 0 1 0 0,0 0-1 0 0,0-1 1 0 0,1 0 0 0 0,0 0-1 0 0,0 0 1 0 0,0 0-1 0 0,0-1 1 0 0,1 0-1 0 0,0-1 1 0 0,-1 1 0 0 0,15 4-1 0 0,-15-7-94 0 0,0 0 0 0 0,-1-1 0 0 0,1 1 0 0 0,-1-1 0 0 0,1 0 0 0 0,0 0 0 0 0,-1-1 0 0 0,1 0 0 0 0,9-2 0 0 0,-5-1-953 0 0,-1 1-1 0 0,0-2 0 0 0,0 1 1 0 0,12-9-1 0 0,-3 1-7157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23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451 416 17967 0 0,'0'0'1803'0'0,"0"2"-1654"0"0,1 3-8 0 0,0 0 0 0 0,1 0 0 0 0,0 0 0 0 0,-1 0 0 0 0,5 7 0 0 0,-6-11-139 0 0,1-1-1 0 0,-1 1 1 0 0,0-1 0 0 0,0 1 0 0 0,0 0 0 0 0,0-1-1 0 0,1 1 1 0 0,-1-1 0 0 0,0 1 0 0 0,1-1 0 0 0,-1 1 0 0 0,0-1-1 0 0,1 1 1 0 0,-1-1 0 0 0,1 0 0 0 0,-1 1 0 0 0,0-1-1 0 0,1 0 1 0 0,-1 1 0 0 0,1-1 0 0 0,-1 0 0 0 0,1 1 0 0 0,-1-1-1 0 0,1 0 1 0 0,0 0 0 0 0,-1 0 0 0 0,1 1 0 0 0,0-1 0 0 0,1 0 9 0 0,5 5-10 0 0,-5-4 8 0 0,0 1 0 0 0,1-1 0 0 0,-1 1 0 0 0,1-1 0 0 0,-1 0 0 0 0,1 0 0 0 0,-1 0 0 0 0,1 0 0 0 0,0 0 0 0 0,-1 0 1 0 0,1-1-1 0 0,0 1 0 0 0,5-1 0 0 0,10 2 27 0 0,-16-1-31 0 0,1 0 0 0 0,-1-1 0 0 0,1 0-1 0 0,0 1 1 0 0,-1-1 0 0 0,1 0 0 0 0,4-1-1 0 0,-3 0 49 0 0,-1 1-1 0 0,1-1 0 0 0,0-1 1 0 0,-1 1-1 0 0,1 0 0 0 0,-1-1 1 0 0,1 0-1 0 0,-1 0 0 0 0,0 0 1 0 0,0 0-1 0 0,0 0 1 0 0,0-1-1 0 0,0 1 0 0 0,0-1 1 0 0,-1 0-1 0 0,1 0 0 0 0,-1 0 1 0 0,3-5-1 0 0,0 3 39 0 0,1-3 85 0 0,0-1 1 0 0,0 1-1 0 0,0-1 0 0 0,-1 0 0 0 0,-1-1 1 0 0,1 1-1 0 0,-1-1 0 0 0,2-11 0 0 0,2-5 227 0 0,-6 19-330 0 0,0 1 0 0 0,0-1 0 0 0,0 0-1 0 0,-1 0 1 0 0,0-10 0 0 0,-1 7 4 0 0,1 3-21 0 0,-1 1 1 0 0,0-1-1 0 0,-1 0 0 0 0,1 1 1 0 0,-1-1-1 0 0,-1 0 0 0 0,1 1 1 0 0,-4-9-1 0 0,-7-20 126 0 0,10 28-165 0 0,0 1 1 0 0,0-1 0 0 0,0 1 0 0 0,-1-1-1 0 0,-5-7 1 0 0,2 5-35 0 0,-1 0 0 0 0,1 1 0 0 0,-1 0 0 0 0,-1 0 0 0 0,0 1 0 0 0,0 0 1 0 0,0 0-1 0 0,-1 1 0 0 0,0 0 0 0 0,0 1 0 0 0,0 0 0 0 0,-1 0 0 0 0,0 1 0 0 0,0 0 0 0 0,0 1 0 0 0,0 0 0 0 0,0 1 0 0 0,-1 0 0 0 0,1 0 0 0 0,-1 1 0 0 0,0 1 0 0 0,1-1 0 0 0,-1 2 0 0 0,-13 1 0 0 0,-1 3 19 0 0,0 1 0 0 0,0 1 0 0 0,0 1 0 0 0,1 1 0 0 0,-44 23 0 0 0,56-25 9 0 0,0 1 0 0 0,1 0 0 0 0,0 1-1 0 0,1 0 1 0 0,0 0 0 0 0,0 1 0 0 0,1 0 0 0 0,0 1-1 0 0,1 0 1 0 0,0 1 0 0 0,1-1 0 0 0,-8 17 0 0 0,-5 16 56 0 0,2 1 0 0 0,-14 53 1 0 0,25-68 16 0 0,0 0 0 0 0,2 1 0 0 0,2-1 1 0 0,0 1-1 0 0,2 0 0 0 0,5 52 0 0 0,5 29 133 0 0,18 134 230 0 0,-23-223-355 0 0,2-1 0 0 0,0 0 0 0 0,1 0 0 0 0,1 0 0 0 0,22 38 0 0 0,-26-52-42 0 0,1-2 0 0 0,0 1 0 0 0,0-1 0 0 0,0 1 0 0 0,1-1 0 0 0,0-1-1 0 0,0 1 1 0 0,0-1 0 0 0,1 0 0 0 0,0-1 0 0 0,0 1 0 0 0,0-1 0 0 0,0-1 0 0 0,1 1 0 0 0,0-1 0 0 0,-1-1 0 0 0,1 1-1 0 0,0-1 1 0 0,0-1 0 0 0,17 2 0 0 0,-4-4-113 0 0,1 0-1 0 0,0-2 1 0 0,0 0 0 0 0,-1-2-1 0 0,0 0 1 0 0,32-13-1 0 0,-31 9-781 0 0,0-2 0 0 0,0 0 0 0 0,22-17 0 0 0,-11 7-5228 0 0,4 1-1813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16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1022 1840 0 0,'0'0'83'0'0,"4"-15"10"0"0,-1-8 2306 0 0,-2-33 10956 0 0,-1 30-10338 0 0,-1 21-2873 0 0,1 0-1 0 0,-1 0 0 0 0,0 0 0 0 0,0 0 0 0 0,0 0 1 0 0,-1 0-1 0 0,1 0 0 0 0,-1 0 0 0 0,-1 1 1 0 0,1-1-1 0 0,-1 1 0 0 0,1 0 0 0 0,-7-8 0 0 0,7 10-103 0 0,0 0-1 0 0,1 0 1 0 0,-1 1-1 0 0,0-1 0 0 0,0 0 1 0 0,0 1-1 0 0,0 0 0 0 0,0-1 1 0 0,0 1-1 0 0,0 0 0 0 0,0 0 1 0 0,-1 0-1 0 0,1 1 0 0 0,0-1 1 0 0,0 0-1 0 0,-1 1 1 0 0,1 0-1 0 0,-1-1 0 0 0,1 1 1 0 0,0 0-1 0 0,-1 0 0 0 0,1 0 1 0 0,-1 1-1 0 0,1-1 0 0 0,0 0 1 0 0,-1 1-1 0 0,1 0 1 0 0,0 0-1 0 0,-1-1 0 0 0,-3 4 1 0 0,-4 2 30 0 0,-1 1 0 0 0,2 0 0 0 0,-1 1 0 0 0,1 0 0 0 0,0 0 0 0 0,1 1 0 0 0,-1 1 0 0 0,-8 13 0 0 0,-6 12-1 0 0,-19 41 1 0 0,23-41-23 0 0,-31 67 113 0 0,42-83-138 0 0,1 0-1 0 0,1 1 1 0 0,-5 31-1 0 0,10-25-153 0 0,1-26 129 0 0,0 1-1 0 0,0 0 1 0 0,0 0-1 0 0,0-1 1 0 0,0 1 0 0 0,1 0-1 0 0,-1-1 1 0 0,0 1-1 0 0,1 0 1 0 0,-1-1-1 0 0,0 1 1 0 0,1 0 0 0 0,-1-1-1 0 0,1 1 1 0 0,-1 0-1 0 0,1-1 1 0 0,-1 1-1 0 0,2 0 1 0 0,-1 0-6 0 0,-1-1 5 0 0,1 1 0 0 0,-1-1 0 0 0,1 0 0 0 0,-1 0 0 0 0,0 1 0 0 0,1-1 0 0 0,-1 0 0 0 0,1 0 0 0 0,-1 1 0 0 0,1-1 0 0 0,-1 0 0 0 0,1 0 0 0 0,-1 0 0 0 0,1 0 0 0 0,-1 0 0 0 0,1 0 0 0 0,-1 0 0 0 0,1 0 0 0 0,0 0 0 0 0,-1 0 0 0 0,1 0 0 0 0,-1 0 0 0 0,1 0 0 0 0,-1 0 0 0 0,1-1 0 0 0,0 1-10 0 0,5-1 0 0 0,-1 0 0 0 0,0-1-1 0 0,-1 1 1 0 0,1-1-1 0 0,0 0 1 0 0,0 0 0 0 0,-1-1-1 0 0,1 0 1 0 0,-1 1 0 0 0,0-1-1 0 0,0-1 1 0 0,0 1 0 0 0,6-7-1 0 0,2-4 23 0 0,0 0 0 0 0,13-23 0 0 0,-24 36-8 0 0,34-60 189 0 0,-22 37 20 0 0,25-35 0 0 0,-21 29 497 0 0,-16 29-66 0 0,0 2-616 0 0,0 0 1 0 0,1 0-1 0 0,-1 0 0 0 0,0 0 0 0 0,-1 0 0 0 0,1 0 0 0 0,0 0 1 0 0,0 1-1 0 0,0-1 0 0 0,-1 0 0 0 0,1 1 0 0 0,-1-1 0 0 0,1 0 1 0 0,0 3-1 0 0,18 86-1 0 0,-15-62-24 0 0,17 52 0 0 0,-17-69 1 0 0,1 6 0 0 0,14 26 0 0 0,-16-37 0 0 0,1-1 0 0 0,-1 1 0 0 0,1-1 0 0 0,0 0 0 0 0,1 0 0 0 0,-1 0 0 0 0,11 7 0 0 0,-3-2-28 0 0,0-2-1 0 0,1 0 1 0 0,1-1 0 0 0,-1 0-1 0 0,1 0 1 0 0,0-2 0 0 0,1 0-1 0 0,-1-1 1 0 0,1 0 0 0 0,0-1-1 0 0,0 0 1 0 0,0-2-1 0 0,0 1 1 0 0,0-2 0 0 0,1 0-1 0 0,-1-1 1 0 0,0-1 0 0 0,0 0-1 0 0,0-1 1 0 0,0 0 0 0 0,22-9-1 0 0,-26 7-70 0 0,1-1-1 0 0,-1 0 1 0 0,0-1 0 0 0,0 0-1 0 0,-1-1 1 0 0,11-10 0 0 0,-4 2-209 0 0,-1-1 1 0 0,21-29 0 0 0,-11 9 54 0 0,-1 0 0 0 0,-3-2-1 0 0,-1 0 1 0 0,-1-1 0 0 0,-3-1 0 0 0,-1-1 0 0 0,-2 0-1 0 0,-2-1 1 0 0,8-52 0 0 0,-16 67 246 0 0,4-29 5 0 0,2-81 0 0 0,-10 108 5 0 0,1-36 44 0 0,-12-90 1 0 0,4 109 55 0 0,0-11 239 0 0,-3 1 1 0 0,-22-70-1 0 0,28 111-76 0 0,2 9-54 0 0,0 1-1 0 0,0 0 1 0 0,-5-10-1 0 0,6 15 425 0 0,-4 15-445 0 0,-1 27-204 0 0,1 0 0 0 0,1 0 0 0 0,4 46 0 0 0,-2 10-100 0 0,6 157 217 0 0,-3-220 30 0 0,16 189 710 0 0,-8-126-765 0 0,9 26 129 0 0,-9-72-99 0 0,5 14 27 0 0,36 105-1 0 0,-36-127-98 0 0,-10-33-38 0 0,0 0-1 0 0,1 0 1 0 0,0 0-1 0 0,1-1 1 0 0,0 0-1 0 0,0 0 0 0 0,1 0 1 0 0,0-1-1 0 0,1 0 1 0 0,0 0-1 0 0,0-1 1 0 0,1 0-1 0 0,-1-1 1 0 0,1 1-1 0 0,1-2 1 0 0,-1 1-1 0 0,1-2 1 0 0,0 1-1 0 0,1-1 1 0 0,-1 0-1 0 0,0-1 1 0 0,1-1-1 0 0,0 0 0 0 0,0 0 1 0 0,0-1-1 0 0,15 0 1 0 0,-15-1-130 0 0,0-2 0 0 0,-1 0 0 0 0,1 0 0 0 0,-1 0 0 0 0,0-2 0 0 0,15-5 0 0 0,-18 5-426 0 0,-1 1-1 0 0,1-1 1 0 0,0 0 0 0 0,-1-1-1 0 0,10-8 1 0 0,7-13-7712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14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15320 0 0,'0'0'1385'0'0,"2"-1"-1052"0"0,2-1 189 0 0,0-1 0 0 0,-1 0 1 0 0,0 0-1 0 0,6-6 0 0 0,3-4 508 0 0,-10 11-222 0 0,-2 2-754 0 0,0 0 0 0 0,0 0 0 0 0,1 0 0 0 0,-1-1 0 0 0,0 1 0 0 0,0 0 0 0 0,0 0 0 0 0,1 0 0 0 0,-1-1 0 0 0,0 1 0 0 0,0 0 0 0 0,0 0 0 0 0,1 0 0 0 0,-1 0 0 0 0,0 0 0 0 0,0 0 0 0 0,1 0 0 0 0,-1-1 0 0 0,0 1 0 0 0,0 0 0 0 0,1 0 0 0 0,-1 0-1 0 0,0 0 1 0 0,0 0 0 0 0,1 0 0 0 0,-1 0 0 0 0,0 0 0 0 0,0 0 0 0 0,1 0 0 0 0,-1 1 0 0 0,0-1 0 0 0,0 0 0 0 0,1 0 0 0 0,-1 0 0 0 0,0 0 0 0 0,1 0 0 0 0,8 3 427 0 0,-4 1-477 0 0,0-1 1 0 0,-1 1 0 0 0,1 1 0 0 0,-1-1 0 0 0,0 0 0 0 0,0 1 0 0 0,0 0 0 0 0,-1 0-1 0 0,1 0 1 0 0,-1 0 0 0 0,3 9 0 0 0,2 5 18 0 0,-1 0 0 0 0,4 22-1 0 0,-1-3-10 0 0,-4-16 17 0 0,-2-1 0 0 0,3 30-1 0 0,2 18 46 0 0,-6-55-35 0 0,-1 0 0 0 0,0 1-1 0 0,-1-1 1 0 0,-1 1 0 0 0,-2 22-1 0 0,1-28 34 0 0,1-7 1194 0 0,1-4-1004 0 0,4-14 33 0 0,-3 10-254 0 0,0-1-1 0 0,0 1 1 0 0,0-1-1 0 0,-1 1 0 0 0,0-1 1 0 0,0 1-1 0 0,-1-13 1 0 0,-1 6-34 0 0,1-1 0 0 0,1 0 0 0 0,0 1 0 0 0,0-1 1 0 0,1 0-1 0 0,1 1 0 0 0,0 0 0 0 0,6-14 0 0 0,-1 7-4 0 0,0 0-1 0 0,1 1 1 0 0,1 0 0 0 0,21-27-1 0 0,-23 34-45 0 0,1 1 0 0 0,1 1 0 0 0,-1 0-1 0 0,2 0 1 0 0,0 1 0 0 0,0 0 0 0 0,13-8 0 0 0,-15 12-66 0 0,0 0 1 0 0,0 1-1 0 0,1 0 0 0 0,-1 0 1 0 0,1 1-1 0 0,0 1 1 0 0,0-1-1 0 0,0 1 0 0 0,0 1 1 0 0,15-1-1 0 0,-20 3 79 0 0,-1-1 0 0 0,1 1 0 0 0,-1 0 0 0 0,1 0 0 0 0,-1 0 0 0 0,0 1 0 0 0,1-1 0 0 0,-1 1 0 0 0,0 0 0 0 0,0 1 1 0 0,0-1-1 0 0,-1 0 0 0 0,1 1 0 0 0,0 0 0 0 0,-1 0 0 0 0,0 0 0 0 0,5 6 0 0 0,-1 0 8 0 0,0 0 0 0 0,-1 0 0 0 0,0 1 1 0 0,-1 0-1 0 0,0 0 0 0 0,4 10 0 0 0,-1 0 43 0 0,-1 1 0 0 0,-1-1 0 0 0,4 29 0 0 0,2 28 172 0 0,4 30 358 0 0,-14-98-551 0 0,0 1-1 0 0,1 0 0 0 0,0 0 1 0 0,1-1-1 0 0,0 0 1 0 0,1 0-1 0 0,-1 0 0 0 0,8 9 1 0 0,-9-12-263 0 0,-2-6 75 0 0,-1 1-1 0 0,0 0 1 0 0,1-1-1 0 0,-1 1 1 0 0,1-1 0 0 0,0 1-1 0 0,-1-1 1 0 0,1 1-1 0 0,-1-1 1 0 0,1 1-1 0 0,0-1 1 0 0,-1 0 0 0 0,1 1-1 0 0,0-1 1 0 0,-1 0-1 0 0,2 1 1 0 0,-1-1-1031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24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0 239 18055 0 0,'0'0'1632'0'0,"2"-2"-1297"0"0,16-14 514 0 0,-17 14-322 0 0,6 2 126 0 0,-6 0-608 0 0,0-1 0 0 0,0 1 0 0 0,-1 0 0 0 0,1 0 0 0 0,0 0 0 0 0,0 0 0 0 0,-1 0 0 0 0,1 0 0 0 0,0 0 0 0 0,0 0 0 0 0,0 0 0 0 0,-1 0 0 0 0,1 0 0 0 0,0 1 0 0 0,-1-1 0 0 0,1 0 0 0 0,0 1 0 0 0,1 0 0 0 0,12 13 1043 0 0,-12-10-1090 0 0,0-1 0 0 0,0 0-1 0 0,-1 1 1 0 0,1-1 0 0 0,-1 1 0 0 0,1-1 0 0 0,-1 1 0 0 0,0-1-1 0 0,0 8 1 0 0,2 38 292 0 0,-1-20-9 0 0,-2-25-259 0 0,2 15 134 0 0,-1 0-1 0 0,-3 38 0 0 0,1-32-85 0 0,-2 8-60 0 0,2-26-10 0 0,0 1-1 0 0,0 0 1 0 0,1-1-1 0 0,0 1 1 0 0,2 8 0 0 0,-1 11 118 0 0,-2-23-82 0 0,5 18 127 0 0,-4-18-120 0 0,-2 4-7 0 0,1-6 850 0 0,10-40-669 0 0,-3 10-199 0 0,1 1 1 0 0,18-44-1 0 0,2 14-18 0 0,56-89 0 0 0,-31 77-48 0 0,-16 22 8 0 0,18-16 40 0 0,-47 54-11 0 0,0 1-1 0 0,0 0 0 0 0,1 0 1 0 0,1 1-1 0 0,-1 0 0 0 0,1 0 1 0 0,0 1-1 0 0,1 0 0 0 0,-1 1 1 0 0,12-4-1 0 0,-18 7 0 0 0,0 1-1 0 0,0 0 1 0 0,1 0 0 0 0,-1 1-1 0 0,0-1 1 0 0,1 1-1 0 0,-1-1 1 0 0,1 1 0 0 0,-1 0-1 0 0,0 1 1 0 0,1-1-1 0 0,-1 0 1 0 0,1 1 0 0 0,-1 0-1 0 0,0 0 1 0 0,1 0 0 0 0,-1 0-1 0 0,0 0 1 0 0,0 1-1 0 0,0 0 1 0 0,0-1 0 0 0,0 1-1 0 0,0 0 1 0 0,-1 0-1 0 0,1 1 1 0 0,0-1 0 0 0,-1 0-1 0 0,0 1 1 0 0,0 0-1 0 0,0-1 1 0 0,0 1 0 0 0,0 0-1 0 0,2 4 1 0 0,5 15 9 0 0,0 1 1 0 0,-1 1-1 0 0,9 46 0 0 0,-14-51 30 0 0,1 31 0 0 0,-3-29 78 0 0,4 21 0 0 0,7 43 251 0 0,-4-35-28 0 0,-6-35-202 0 0,0-1 1 0 0,5 17-1 0 0,-6-26-98 0 0,5 16 173 0 0,13 27 0 0 0,-16-42-177 0 0,0 0-1 0 0,0 0 1 0 0,1 0-1 0 0,-1-1 1 0 0,1 0-1 0 0,1 1 1 0 0,-1-2-1 0 0,1 1 1 0 0,5 4-1 0 0,0-2-58 0 0,0 0-1 0 0,1-1 1 0 0,0 0-1 0 0,-1-1 1 0 0,2-1-1 0 0,-1 1 1 0 0,1-2 0 0 0,-1 1-1 0 0,1-2 1 0 0,0 0-1 0 0,0 0 1 0 0,0-1-1 0 0,0 0 1 0 0,0-1-1 0 0,1-1 1 0 0,20-3 0 0 0,23-7-803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47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80 4144 0 0,'0'0'191'0'0,"0"-2"-11"0"0,-7-13-225 0 0,-1-1 1817 0 0,5 6 2746 0 0,-2 0 970 0 0,2 1-2909 0 0,-2-7 1065 0 0,3 14-1669 0 0,2 12-1782 0 0,2 43 43 0 0,3 18-32 0 0,0-23-40 0 0,-3 74-1 0 0,-1-30 57 0 0,3 155 473 0 0,-5-163-513 0 0,-2-23 2 0 0,-5 227 296 0 0,3-244-1990 0 0,-2-65-7233 0 0,6-1 1443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48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18 288 22607 0 0,'0'2'514'0'0,"-2"0"-264"0"0,0 1 1 0 0,0-1-1 0 0,0 0 1 0 0,0 0-1 0 0,0 0 0 0 0,-4 3 1 0 0,30-27-38 0 0,-15 14-199 0 0,0-1 1 0 0,1 1-1 0 0,0 0 1 0 0,22-12-1 0 0,27-5 14 0 0,95-29 0 0 0,-70 28 627 0 0,60-16 513 0 0,-81 27-724 0 0,28-6 132 0 0,285-29-462 0 0,-362 50-480 0 0,1 0 0 0 0,-1 1 0 0 0,22 5 0 0 0,-23-3-1553 0 0,23 7 0 0 0,-22-3 360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49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487 51 12896 0 0,'0'0'1172'0'0,"-2"-1"-967"0"0,-1 0-158 0 0,-1-1 1 0 0,0 0-1 0 0,1 0 1 0 0,0 0-1 0 0,0-1 1 0 0,-6-4-1 0 0,6 4 543 0 0,-1 0-1 0 0,1 0 1 0 0,-1 0 0 0 0,0 0-1 0 0,0 1 1 0 0,-6-3 0 0 0,5 3 3 0 0,-1 1 1 0 0,1-1 0 0 0,-1 1-1 0 0,1 0 1 0 0,-1 0 0 0 0,0 1-1 0 0,0 0 1 0 0,-9 0-1 0 0,9 1-408 0 0,1 0-1 0 0,-1 0 1 0 0,1 1-1 0 0,-1 0 1 0 0,1 0-1 0 0,-1 0 1 0 0,-8 5-1 0 0,6-1-134 0 0,0 0 0 0 0,1 0 0 0 0,-1 0 0 0 0,1 1 0 0 0,0 0 0 0 0,1 1 0 0 0,0-1 0 0 0,0 1 0 0 0,1 0 0 0 0,-5 10 0 0 0,-22 41 24 0 0,4 2 1 0 0,2 1 0 0 0,-33 122-1 0 0,52-156-56 0 0,-37 158 829 0 0,16 2 95 0 0,20-35-695 0 0,8-120-227 0 0,2 0-1 0 0,9 52 0 0 0,-7-65-6 0 0,21 92-125 0 0,-19-91-19 0 0,1 0 0 0 0,0-1-1 0 0,13 23 1 0 0,-8-20-36 0 0,-8-13-126 0 0,1-1 1 0 0,0 1-1 0 0,1-1 0 0 0,0 0 1 0 0,0-1-1 0 0,11 12 0 0 0,-12-16-207 0 0,-1 0-1 0 0,1 0 1 0 0,9 5 0 0 0,-12-8 169 0 0,1 0 0 0 0,-1 0 0 0 0,0 0 0 0 0,1 0 1 0 0,-1-1-1 0 0,0 1 0 0 0,1-1 0 0 0,-1 0 0 0 0,1 0 0 0 0,-1 0 0 0 0,0 0 1 0 0,3 0-1 0 0,9-3-6894 0 0</inkml:trace>
  <inkml:trace contextRef="#ctx0" brushRef="#br0" timeOffset="1">675 484 21967 0 0,'0'0'2664'0'0,"-1"2"-2616"0"0,-3 29-365 0 0,2 0 0 0 0,1 0 0 0 0,5 56 0 0 0,0 4 237 0 0,-11 147 1292 0 0,5-152-616 0 0,3-53-57 0 0,-1-31-218 0 0,1-3-309 0 0,0 0-1 0 0,0 0 0 0 0,0 0 1 0 0,0-1-1 0 0,0 1 1 0 0,0 0-1 0 0,0 0 1 0 0,0-1-1 0 0,0 1 0 0 0,-1 0 1 0 0,1-1-1 0 0,-1 1 1 0 0,2-4-1 0 0,47-149-11 0 0,-23 69 0 0 0,34-66 0 0 0,-51 130 0 0 0,-5 15 22 0 0,0-1 0 0 0,0 1 0 0 0,1 0 1 0 0,0 0-1 0 0,0 0 0 0 0,11-9 0 0 0,-15 14-19 0 0,-1 1-1 0 0,1 0 1 0 0,-1-1 0 0 0,1 1-1 0 0,-1 0 1 0 0,1-1 0 0 0,0 1 0 0 0,-1 0-1 0 0,1 0 1 0 0,-1-1 0 0 0,1 1-1 0 0,0 0 1 0 0,-1 0 0 0 0,1 0 0 0 0,0 0-1 0 0,-1 0 1 0 0,1 0 0 0 0,-1 0-1 0 0,1 0 1 0 0,0 0 0 0 0,-1 0 0 0 0,1 1-1 0 0,0-1 1 0 0,-1 0 0 0 0,2 1-1 0 0,0 0 2 0 0,0 0-1 0 0,0 0 1 0 0,0 1-1 0 0,0-1 0 0 0,0 1 1 0 0,0 0-1 0 0,2 2 0 0 0,2 4-44 0 0,1 1 0 0 0,7 14-1 0 0,24 60 97 0 0,-22-46 32 0 0,28 56-150 0 0,-24-56 124 0 0,47 66-1 0 0,-61-96-209 0 0,0 0 1 0 0,0-1-1 0 0,0 1 0 0 0,1-1 0 0 0,0-1 0 0 0,0 0 0 0 0,0 0 0 0 0,1 0 1 0 0,0-1-1 0 0,12 6 0 0 0,-2-7-1327 0 0,3-2-75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50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20591 0 0,'0'0'12'0'0,"-3"5"159"0"0,1-1 0 0 0,-1 1 0 0 0,1-1-1 0 0,0 1 1 0 0,0 0 0 0 0,1 0 0 0 0,-1 0 0 0 0,1 0-1 0 0,0 0 1 0 0,1 0 0 0 0,-1 0 0 0 0,1 8-1 0 0,1-6-147 0 0,0 0-1 0 0,1 0 1 0 0,0 0-1 0 0,1 0 0 0 0,-1 0 1 0 0,1-1-1 0 0,0 1 0 0 0,1-1 1 0 0,4 7-1 0 0,13 21-333 0 0,51 61 0 0 0,-45-63 221 0 0,-1 0 1 0 0,-2 2-1 0 0,-1 1 0 0 0,-2 1 1 0 0,20 45-1 0 0,-25-45 56 0 0,2 5 707 0 0,22 72 0 0 0,-36-97-531 0 0,12 42 957 0 0,-3 1 1 0 0,11 104-1 0 0,-22-125-844 0 0,-3 0 0 0 0,-1-1 0 0 0,-1 1-1 0 0,-2 0 1 0 0,-2-1 0 0 0,-1 0 0 0 0,-25 66 0 0 0,21-73-496 0 0,0-2 0 0 0,-2 0 0 0 0,-1 0 0 0 0,-1-1 1 0 0,-1-1-1 0 0,-2-1 0 0 0,-25 28 0 0 0,17-32-2936 0 0,14-10 1338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50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40 4144 0 0,'2'0'8112'0'0,"18"0"-1354"0"0,0 1-3799 0 0,39 0-1545 0 0,110-19 301 0 0,-33 2-754 0 0,190 8 129 0 0,-258 9-1044 0 0,-38-1-288 0 0,41 8-1 0 0,-28-1-3088 0 0,-32-4-2529 0 0</inkml:trace>
  <inkml:trace contextRef="#ctx0" brushRef="#br0" timeOffset="1">49 523 23439 0 0,'-47'42'2351'0'0,"45"-41"-2144"0"0,5 0-143 0 0,23 3-45 0 0,-1-2 0 0 0,0-1 0 0 0,28-1 0 0 0,80-12 126 0 0,0 1 132 0 0,-33 8 99 0 0,183 21 0 0 0,-172-4-360 0 0,-73-7-850 0 0,63 2 0 0 0,-72-12-5411 0 0,9-1-2097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57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4144 0 0,'0'0'20117'0'0,"1"2"-20051"0"0,12 38 73 0 0,-13-38-128 0 0,0 0 0 0 0,0 0 0 0 0,0 0 1 0 0,0 0-1 0 0,0 0 0 0 0,0 0 0 0 0,-1 0 0 0 0,0 2 1 0 0,0 14 68 0 0,2-14-67 0 0,-1 0 0 0 0,1 0 0 0 0,-1 0-1 0 0,0 1 1 0 0,0-1 0 0 0,0 0 0 0 0,0 0 0 0 0,-1 0-1 0 0,-1 7 1 0 0,1-5-13 0 0,0 0 0 0 0,1-1 1 0 0,0 1-1 0 0,0 0 0 0 0,1 0 0 0 0,-1 0 0 0 0,3 7 0 0 0,0 14-15 0 0,5 38-150 0 0,-4-34 147 0 0,0 34-1 0 0,-3-48 19 0 0,4 27 0 0 0,-2-27 0 0 0,1 29 0 0 0,-4-13 1 0 0,-3 97 14 0 0,5-107 71 0 0,-2 2 26 0 0,-2-16-91 0 0,2-7 288 0 0,0-17-77 0 0,0-1-1 0 0,-1 1 1 0 0,-1-1-1 0 0,-5-20 1 0 0,-1-34-126 0 0,5 49-125 0 0,0-1 0 0 0,2 1 0 0 0,1-1-1 0 0,3-32 1 0 0,6-13-61 0 0,-6 51 80 0 0,0-1 0 0 0,2 1 0 0 0,-1 0 0 0 0,9-17 0 0 0,-2 3 0 0 0,50-133-696 0 0,-54 142 680 0 0,1 1-1 0 0,0 0 1 0 0,2 0 0 0 0,0 1-1 0 0,1 0 1 0 0,17-22 0 0 0,-16 25-23 0 0,-10 13 30 0 0,0 0 1 0 0,0 0-1 0 0,0 0 1 0 0,1 0-1 0 0,-1 1 1 0 0,1-1-1 0 0,0 1 1 0 0,0-1-1 0 0,-1 1 1 0 0,1 0-1 0 0,1 0 1 0 0,3-2-1 0 0,-1 2 20 0 0,-4 0-16 0 0,0 1 0 0 0,1 0 0 0 0,-1 0-1 0 0,1 0 1 0 0,-1 0 0 0 0,1 0-1 0 0,0 1 1 0 0,-1-1 0 0 0,1 1 0 0 0,-1 0-1 0 0,1 0 1 0 0,0 0 0 0 0,-1 0-1 0 0,1 0 1 0 0,0 0 0 0 0,-1 1-1 0 0,1-1 1 0 0,-1 1 0 0 0,5 1 0 0 0,1 2-22 0 0,-1-1 0 0 0,0 1 1 0 0,0 0-1 0 0,0 1 0 0 0,0-1 1 0 0,-1 1-1 0 0,0 1 0 0 0,0-1 1 0 0,0 1-1 0 0,-1 0 0 0 0,0 0 1 0 0,7 10-1 0 0,12 28 60 0 0,-1 1 0 0 0,-3 1-1 0 0,-1 1 1 0 0,12 50 0 0 0,-15-46 76 0 0,-8-26 53 0 0,6 34 0 0 0,24 108 744 0 0,-12-63-760 0 0,-4-30-134 0 0,-1-4 168 0 0,-13-48-120 0 0,-6-19-59 0 0,-1 1-1 0 0,0-1 1 0 0,1 0 0 0 0,-1 0-1 0 0,1 7 1 0 0,-1-7-184 0 0,0 1 0 0 0,0 0 0 0 0,0 0 0 0 0,1-1 0 0 0,0 1 0 0 0,-1-1-1 0 0,2 1 1 0 0,-1-1 0 0 0,0 0 0 0 0,0 0 0 0 0,5 4 0 0 0,-6-5-916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7:59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 20415 0 0,'0'0'2776'0'0,"13"-4"-816"0"0,6 1-1360 0 0,111-21 280 0 0,-43 10-516 0 0,72-11-112 0 0,-41 7-234 0 0,-4 1-20 0 0,-55 12-42 0 0,0 3-1 0 0,104 10 1 0 0,-141-3 157 0 0,-19-4-546 0 0,1 0-1 0 0,0 0 1 0 0,0 0 0 0 0,8 0 0 0 0,-11-2-152 0 0,0-1 0 0 0,0 1 1 0 0,0-1-1 0 0,0 0 0 0 0,0 0 1 0 0,0 0-1 0 0,1-3 0 0 0,-2-8-1143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00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 7832 0 0,'0'0'602'0'0,"1"-1"-6"0"0,16-53 10763 0 0,-12 27-10510 0 0,-2 7 5561 0 0,6 31-5937 0 0,-1-2-467 0 0,14 54 73 0 0,-10-36 20 0 0,-2 0 0 0 0,-2 1 1 0 0,8 38-1 0 0,-4-16-55 0 0,6 25-44 0 0,25 83 0 0 0,54 150-224 0 0,-54-183-311 0 0,-15-55-938 0 0,-12-31-5248 0 0,-3-7-1749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09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3 649 12528 0 0,'0'0'1133'0'0,"0"2"-936"0"0,0 10-1703 0 0,-3 2 12375 0 0,6-17-8809 0 0,-2 1-2446 0 0,2-6 484 0 0,1-1-1 0 0,-1 0 0 0 0,0 1 1 0 0,-1-1-1 0 0,2-15 0 0 0,-2 13-41 0 0,0 0 0 0 0,0 1 0 0 0,8-19 0 0 0,-5 16 5 0 0,-1 1 0 0 0,6-27 0 0 0,-8 27-35 0 0,1 0-1 0 0,1 0 1 0 0,6-17 0 0 0,50-86 325 0 0,-46 90-329 0 0,1 2 1 0 0,30-36-1 0 0,-27 38-22 0 0,0 0 0 0 0,33-31 0 0 0,-24 27 0 0 0,-18 16 0 0 0,0 0 0 0 0,1 1 0 0 0,0 1 0 0 0,0-1 0 0 0,1 1 0 0 0,21-10 0 0 0,-18 12-37 0 0,-8 6-17 0 0,-3 0-23 0 0,1 0 56 0 0,0 0-1 0 0,0 1 0 0 0,-1-1 1 0 0,1 1-1 0 0,0 0 1 0 0,5 5-1 0 0,-7-6 7 0 0,0 1 1 0 0,-1 0-1 0 0,1 0 0 0 0,-1 0 0 0 0,1 0 1 0 0,1 5-1 0 0,4 5-51 0 0,0 1 15 0 0,0 1-1 0 0,-1 0 0 0 0,0 0 1 0 0,-1 1-1 0 0,3 16 1 0 0,5 13 24 0 0,-4-2-19 0 0,-7-32 40 0 0,0 1 0 0 0,4 12 0 0 0,23 74 6 0 0,-7 4 0 0 0,0-4 0 0 0,-21-89 2 0 0,0 0-1 0 0,0 0 0 0 0,-1-1 1 0 0,0 1-1 0 0,-1 0 0 0 0,1 0 1 0 0,-1-1-1 0 0,-3 11 0 0 0,3-14 47 0 0,0 2-24 0 0,-1 1 36 0 0,2-6 416 0 0,-2 7-573 0 0,-1-8 135 0 0,2-1-35 0 0,1 0 0 0 0,-1 1 0 0 0,1-1 0 0 0,-1 0 0 0 0,1 0 0 0 0,-1 0 0 0 0,1 0 0 0 0,-1 0 0 0 0,1 0 0 0 0,0 0 0 0 0,0 0 0 0 0,-1-1 0 0 0,-2-10-3 0 0,2 9 0 0 0,0 0 0 0 0,1 0 0 0 0,-1-1 0 0 0,1 1 0 0 0,-1 0 0 0 0,1 0 0 0 0,0-6 0 0 0,5-38 1 0 0,-4 30-16 0 0,1 0 0 0 0,1 0-1 0 0,4-17 1 0 0,12-52-30 0 0,-16 64 41 0 0,2 0-1 0 0,0 1 1 0 0,15-38 0 0 0,10-20 37 0 0,-23 57-116 0 0,-6 19 94 0 0,0 0 0 0 0,0 0 1 0 0,0 0-1 0 0,0 0 1 0 0,0 0-1 0 0,1 0 0 0 0,-1 0 1 0 0,1 1-1 0 0,2-4 1 0 0,-2 3 32 0 0,0 0 0 0 0,0-1 0 0 0,0 1 1 0 0,0-1-1 0 0,0 1 0 0 0,1-7 0 0 0,-2 7-37 0 0,0 0 0 0 0,0 0 0 0 0,0 0 0 0 0,1 1 0 0 0,-1-1 0 0 0,1 0 0 0 0,0 0-1 0 0,-1 1 1 0 0,4-4 0 0 0,25-28-7 0 0,-4 5 0 0 0,-20 22-12 0 0,0 0-52 0 0,-5 6 58 0 0,1 0 0 0 0,-1 0 0 0 0,0 0-1 0 0,0 1 1 0 0,1-1 0 0 0,-1 1 0 0 0,1-1 0 0 0,-1 1-1 0 0,1-1 1 0 0,-1 1 0 0 0,1 0 0 0 0,-1-1 0 0 0,1 1-1 0 0,2 0 1 0 0,9-2 7 0 0,-12 2-50 0 0,1-1 0 0 0,-1 0 0 0 0,1 1 0 0 0,0-1 0 0 0,-1 1 0 0 0,1-1 0 0 0,0 1 0 0 0,-1 0-1 0 0,1 0 1 0 0,0 0 0 0 0,-1 0 0 0 0,1 0 0 0 0,0 0 0 0 0,2 1 0 0 0,0 0 17 0 0,0-2-50 0 0,-2 1 69 0 0,-1 0-1 0 0,1 0 1 0 0,-1 0-1 0 0,1 0 1 0 0,-1 0 0 0 0,1 1-1 0 0,-1-1 1 0 0,1 0 0 0 0,-1 1-1 0 0,1-1 1 0 0,-1 1 0 0 0,3 1-1 0 0,1-1 14 0 0,0 0 0 0 0,0 1 0 0 0,0-1 0 0 0,0 1 0 0 0,-1 0 0 0 0,1 1 0 0 0,0-1 0 0 0,-1 1 0 0 0,1 0 0 0 0,4 3 0 0 0,20 25 0 0 0,-21-24 0 0 0,0 0 0 0 0,-1 1 0 0 0,0 0 0 0 0,8 13 0 0 0,0 0 13 0 0,-11-17 25 0 0,0 1 1 0 0,-1 0 0 0 0,0-1 0 0 0,0 1 0 0 0,4 10 0 0 0,-5-11 38 0 0,0 1 1 0 0,1-1 0 0 0,-1 0 0 0 0,4 6 0 0 0,-4-8-47 0 0,0 1 0 0 0,0-1 0 0 0,0 1-1 0 0,-1 0 1 0 0,0 0 0 0 0,1 0 0 0 0,-1 0-1 0 0,1 5 1 0 0,11 55 121 0 0,-12-61-143 0 0,5 40 171 0 0,1 58-1 0 0,-7-73-82 0 0,1-13-71 0 0,-1 0 1 0 0,-2 14-1 0 0,-5 56 262 0 0,7-75-298 0 0,0 0 0 0 0,0 0 0 0 0,0 1 0 0 0,1-1 0 0 0,1 0-1 0 0,-1 0 1 0 0,2 0 0 0 0,-1 0 0 0 0,1 0 0 0 0,0-1 0 0 0,1 1 0 0 0,0-1-1 0 0,1 0 1 0 0,5 9 0 0 0,-6-12 2 0 0,0 0 0 0 0,0-1 0 0 0,1 1 0 0 0,-1-1 0 0 0,1 0 0 0 0,0 0 0 0 0,0 0 1 0 0,1-1-1 0 0,5 3 0 0 0,-3-2 11 0 0,0 0 1 0 0,1-1 0 0 0,-1 0-1 0 0,1 0 1 0 0,14 2 0 0 0,-13-4 54 0 0,0-1 0 0 0,0 0 0 0 0,-1 0-1 0 0,1-1 1 0 0,0 0 0 0 0,16-5 0 0 0,-24 6 165 0 0,5-3-2360 0 0,-4-3-3470 0 0,-2-5-2915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15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59 14744 0 0,'0'0'1334'0'0,"-2"0"-1095"0"0,-3-3 61 0 0,4 3 1117 0 0,1-12 2479 0 0,1 10-3827 0 0,-1 0-1 0 0,1 0 1 0 0,-1 0 0 0 0,1 0-1 0 0,0 0 1 0 0,0 1 0 0 0,0-1-1 0 0,0 0 1 0 0,0 1 0 0 0,1-1-1 0 0,-1 0 1 0 0,0 1 0 0 0,1-1-1 0 0,-1 1 1 0 0,1 0 0 0 0,0 0-1 0 0,-1-1 1 0 0,1 1 0 0 0,0 0-1 0 0,0 0 1 0 0,2 0 0 0 0,0-1-234 0 0,1 0 1 0 0,0 1 0 0 0,-1 0 0 0 0,1 0 0 0 0,0 0 0 0 0,0 0-1 0 0,5 1 1 0 0,-5 0 55 0 0,-1 0-1 0 0,0 0 1 0 0,0 1-1 0 0,1-1 1 0 0,-1 1-1 0 0,0 0 1 0 0,7 3-1 0 0,-10-3 91 0 0,1 0 0 0 0,0 0 0 0 0,0 0 0 0 0,-1 0 0 0 0,1 0 0 0 0,-1 0 0 0 0,1 1 0 0 0,-1-1 0 0 0,1 0 0 0 0,-1 1 0 0 0,0 0 0 0 0,0-1 0 0 0,0 1 0 0 0,0 0 0 0 0,0-1 0 0 0,0 1 0 0 0,1 3 0 0 0,1 4 17 0 0,-1-1 0 0 0,-1 1 0 0 0,0 0 0 0 0,0 0 0 0 0,0 0 0 0 0,-1 0 0 0 0,-1 0 0 0 0,1 0 0 0 0,-4 12 0 0 0,-3 10 93 0 0,-14 38 1 0 0,18-60-53 0 0,-12 35 622 0 0,-3-1-1 0 0,-2-1 0 0 0,-26 43 1 0 0,43-79-516 0 0,0-1 0 0 0,0 1 0 0 0,0 0 0 0 0,1 0 0 0 0,0 0 0 0 0,0 0 1 0 0,0 0-1 0 0,1 0 0 0 0,0 1 0 0 0,0-1 0 0 0,0 1 0 0 0,1 7 0 0 0,0-11-127 0 0,1 0 0 0 0,-1-1 0 0 0,1 1 0 0 0,0 0 0 0 0,0 0 0 0 0,0 0 0 0 0,0 0 0 0 0,0-1 0 0 0,1 1 0 0 0,-1-1 0 0 0,1 1-1 0 0,0-1 1 0 0,0 1 0 0 0,0-1 0 0 0,0 0 0 0 0,0 0 0 0 0,0 0 0 0 0,0 0 0 0 0,1 0 0 0 0,-1-1 0 0 0,1 1 0 0 0,-1-1 0 0 0,1 1 0 0 0,0-1-1 0 0,0 0 1 0 0,-1 0 0 0 0,1 0 0 0 0,3 0 0 0 0,5 1-18 0 0,-1 0 0 0 0,1-1 0 0 0,-1 0 0 0 0,17-1 0 0 0,45-5 0 0 0,-39 1 0 0 0,237-38-381 0 0,-264 41 352 0 0,139-33-1107 0 0,-121 28 564 0 0,26-8-750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11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505 88 14944 0 0,'0'0'2165'0'0,"6"-5"-404"0"0,13-6-1276 0 0,-10 6-475 0 0,-7 6-6 0 0,2 1-12 0 0,11-7-20 0 0,-13 5 1068 0 0,-2-1-995 0 0,1 0 1 0 0,-1 1-1 0 0,1-1 1 0 0,-1 0 0 0 0,1 0-1 0 0,-1 0 1 0 0,0 0-1 0 0,0 0 1 0 0,1 0-1 0 0,-1 1 1 0 0,0-1 0 0 0,0 0-1 0 0,0 0 1 0 0,0 0-1 0 0,0 0 1 0 0,0-1-1 0 0,-1 0 28 0 0,0 0 0 0 0,0 0-1 0 0,0 0 1 0 0,0 1 0 0 0,0-1-1 0 0,0 0 1 0 0,0 1 0 0 0,-1-1-1 0 0,1 1 1 0 0,0-1-1 0 0,-1 1 1 0 0,0 0 0 0 0,1-1-1 0 0,-1 1 1 0 0,0 0 0 0 0,-2-1-1 0 0,-3-1 59 0 0,1 0-1 0 0,0 1 0 0 0,-9-2 0 0 0,0 0 161 0 0,13 3-293 0 0,0 0 0 0 0,-1 0 0 0 0,1 1-1 0 0,0-1 1 0 0,-1 1 0 0 0,1 0 0 0 0,-3 0 0 0 0,-13-1-80 0 0,13 1 164 0 0,0-1 0 0 0,1 1 0 0 0,-1 0 0 0 0,0 1 0 0 0,0-1 0 0 0,1 1 0 0 0,-1 0 0 0 0,0 0 0 0 0,1 0 0 0 0,-1 1 0 0 0,0-1 0 0 0,-4 3 0 0 0,-66 33 268 0 0,62-29-252 0 0,1 0-1 0 0,-1 1 0 0 0,1 1 1 0 0,1 0-1 0 0,-20 22 0 0 0,15-12 31 0 0,4-6 172 0 0,0 1-1 0 0,-10 19 1 0 0,-43 69 171 0 0,56-89-445 0 0,2-3-3 0 0,1 0-1 0 0,0-1 0 0 0,-6 19 1 0 0,-1-3 44 0 0,11-22-58 0 0,0 0 0 0 0,0 0 0 0 0,0 0-1 0 0,0 0 1 0 0,1 0 0 0 0,-1 0 0 0 0,1 1-1 0 0,-1 7 1 0 0,-16 100 63 0 0,18-107-72 0 0,-3 19 0 0 0,1-1 0 0 0,2 0 0 0 0,0 0 0 0 0,4 28 0 0 0,3-8 0 0 0,-5-26 26 0 0,1 1 0 0 0,8 25-1 0 0,48 123 94 0 0,-40-119 352 0 0,37 64-1 0 0,-16-30-344 0 0,-31-58-160 0 0,2-1 1 0 0,1 0-1 0 0,14 21 0 0 0,-19-32 73 0 0,1-1 0 0 0,1 0 0 0 0,0 0 0 0 0,0-1 0 0 0,1 0 0 0 0,0 0 0 0 0,21 12 0 0 0,-12-10 38 0 0,-6-4-73 0 0,0 0-1 0 0,24 8 1 0 0,-18-8-3 0 0,-14-5-14 0 0,0 0-1 0 0,0 0 1 0 0,0 0-1 0 0,0-1 1 0 0,8 1-1 0 0,16 1 24 0 0,0-2-1 0 0,1-1 1 0 0,-1-1 0 0 0,50-9-1 0 0,-9-2-9 0 0,-64 12 0 0 0,9-3 1 0 0,-12 0-3 0 0,-1 2 4 0 0,12 0 8 0 0,-12 1 768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15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1320 17567 0 0,'-3'4'196'0'0,"0"0"-1"0"0,0-1 1 0 0,-1 0-1 0 0,1 0 0 0 0,-1 0 1 0 0,1 0-1 0 0,-1 0 1 0 0,-6 2-1 0 0,4-2-71 0 0,5-2-213 0 0,14-4 23 0 0,-5 2 210 0 0,0 0 0 0 0,0-1 0 0 0,0 0 0 0 0,0 0 0 0 0,0-1 0 0 0,14-6 0 0 0,3-6 73 0 0,-1-1 0 0 0,-1-2-1 0 0,0 0 1 0 0,-2-1 0 0 0,0-1-1 0 0,-1-1 1 0 0,20-27 0 0 0,-7 2-207 0 0,-2-1 0 0 0,-2-1 0 0 0,-2-2 0 0 0,32-83 0 0 0,-39 79 57 0 0,-3-1 0 0 0,-2 0-1 0 0,9-74 1 0 0,-16 73-2 0 0,-3 0-1 0 0,-3-1 1 0 0,-5-73 0 0 0,1 99-28 0 0,1 13 0 0 0,0 1-1 0 0,-7-31 0 0 0,2 20-24 0 0,5 20-5 0 0,0 0-1 0 0,-1 0 1 0 0,0 0-1 0 0,0 0 1 0 0,-1 1-1 0 0,0-1 1 0 0,-7-11-1 0 0,7 12-6 0 0,3 6 0 0 0,-1 0 0 0 0,1 0 0 0 0,-1 0 0 0 0,1 0 0 0 0,-1 0 0 0 0,1 0 0 0 0,-1 0 0 0 0,1 0 0 0 0,-1 0 0 0 0,0 0 0 0 0,0 0 0 0 0,1 0 0 0 0,-1 0 0 0 0,0 1 0 0 0,-1-2 0 0 0,2 2 0 0 0,-1 0 0 0 0,1 0 0 0 0,0-1 0 0 0,0 1 0 0 0,-1 0 0 0 0,1 0 0 0 0,0 0 0 0 0,-1 0 0 0 0,1 0 0 0 0,0 0 0 0 0,0-1 0 0 0,-1 1 0 0 0,1 0 0 0 0,0 0 0 0 0,-1 0 0 0 0,1 0 0 0 0,0 0 0 0 0,-1 0 0 0 0,1 0 0 0 0,0 0 0 0 0,-1 0 0 0 0,1 0 0 0 0,0 1 0 0 0,-1-1 0 0 0,1 0 0 0 0,0 0 0 0 0,0 0 0 0 0,-1 0 0 0 0,1 0 0 0 0,0 0 0 0 0,-1 1 0 0 0,1-1 0 0 0,0 0 0 0 0,0 0 0 0 0,-1 1 0 0 0,1-1 0 0 0,0 0 0 0 0,0 0 0 0 0,0 1 0 0 0,-1-1 0 0 0,1 0 0 0 0,0 1 0 0 0,-6 11 0 0 0,6-11 0 0 0,-12 41 0 0 0,-13 76 0 0 0,14-55 11 0 0,-14 55 158 0 0,-46 289 1427 0 0,68-358-1323 0 0,2 0-1 0 0,2 0 1 0 0,2 1-1 0 0,2-1 0 0 0,21 88 1 0 0,-20-113-253 0 0,2 0 0 0 0,0-1 1 0 0,1 1-1 0 0,1-2 0 0 0,19 31 0 0 0,-21-42-105 0 0,1-1 0 0 0,17 18-1 0 0,-16-19-94 0 0,-1-1-75 0 0,0 0 1 0 0,1-2-1 0 0,-1 1 0 0 0,2-1 0 0 0,-1 0 0 0 0,14 5 0 0 0,-20-10 138 0 0,1 0 0 0 0,0 0 0 0 0,0 0 0 0 0,-1 0 0 0 0,1-1-1 0 0,0 1 1 0 0,0-1 0 0 0,0-1 0 0 0,0 1 0 0 0,0-1 0 0 0,-1 1 0 0 0,1-1-1 0 0,0-1 1 0 0,0 1 0 0 0,-1-1 0 0 0,1 0 0 0 0,-1 0 0 0 0,0 0 0 0 0,1 0-1 0 0,-1-1 1 0 0,0 0 0 0 0,0 1 0 0 0,-1-2 0 0 0,1 1 0 0 0,-1 0 0 0 0,1-1 0 0 0,4-6-1 0 0,-2 1-105 0 0,1 0 0 0 0,-2-1 0 0 0,0 0 0 0 0,0 0 0 0 0,0 0 0 0 0,-1 0 0 0 0,2-12 0 0 0,4-18-383 0 0,-6 18 343 0 0,2 0 0 0 0,14-34-1 0 0,-18 52 329 0 0,0-1 0 0 0,0 1 0 0 0,-1 0 0 0 0,1-1 0 0 0,-1 1 0 0 0,0-1 0 0 0,0 0 0 0 0,-1 1 0 0 0,1-1 0 0 0,-1 0 0 0 0,0 1-1 0 0,-1-1 1 0 0,1 1 0 0 0,-1-1 0 0 0,-1-5 0 0 0,-5-5 2724 0 0,5 14-2135 0 0,2 4-485 0 0,-1 0-1 0 0,1 0 1 0 0,-1-1 0 0 0,0 1 0 0 0,0 0 0 0 0,0 0 0 0 0,-3 4 0 0 0,-3 9 221 0 0,-12 84-169 0 0,16-80-304 0 0,1 0 0 0 0,1 0 0 0 0,3 34 0 0 0,-2-47 1 0 0,1 1-1 0 0,0 0 0 0 0,1 0 1 0 0,0-1-1 0 0,0 1 0 0 0,5 11 0 0 0,-6-17 68 0 0,0 0-1 0 0,1 0 1 0 0,-1 0 0 0 0,0 0-1 0 0,1-1 1 0 0,-1 1-1 0 0,1 0 1 0 0,-1-1-1 0 0,1 1 1 0 0,0-1-1 0 0,0 0 1 0 0,0 1-1 0 0,0-1 1 0 0,0 0-1 0 0,0 0 1 0 0,0 0-1 0 0,0 0 1 0 0,0-1 0 0 0,0 1-1 0 0,0-1 1 0 0,1 1-1 0 0,-1-1 1 0 0,0 0-1 0 0,0 0 1 0 0,1 1-1 0 0,-1-2 1 0 0,4 1-1 0 0,2-2-20 0 0,-1 1 0 0 0,0-1 0 0 0,0 0-1 0 0,0 0 1 0 0,-1-1 0 0 0,1 0 0 0 0,0 0-1 0 0,10-8 1 0 0,3-4-125 0 0,22-20 0 0 0,-31 25 47 0 0,-1-1 0 0 0,0 0 0 0 0,-1 0 0 0 0,0-1 0 0 0,-1 0-1 0 0,0-1 1 0 0,11-24 0 0 0,-11 17 31 0 0,0-1-1 0 0,-2 0 1 0 0,0 0-1 0 0,4-34 1 0 0,-9 43 210 0 0,0-1 1 0 0,-1 1-1 0 0,0-1 1 0 0,-1 1-1 0 0,0-1 1 0 0,-1 1 0 0 0,0-1-1 0 0,-1 1 1 0 0,-1 0-1 0 0,0 0 1 0 0,-11-21-1 0 0,11 27 97 0 0,0 1-1 0 0,0 0 1 0 0,-1 0-1 0 0,1 0 1 0 0,-1 0-1 0 0,-1 0 1 0 0,1 1-1 0 0,-9-5 1 0 0,-8-8 835 0 0,103 32-2218 0 0,-21-14 862 0 0,-1-2-1 0 0,0-3 0 0 0,67-12 1 0 0,-17-4 87 0 0,-78 14 273 0 0,55-21-1 0 0,-7 2 29 0 0,-75 24-103 0 0,0-1-1 0 0,-1 0 0 0 0,1 1 1 0 0,-1-1-1 0 0,5-3 0 0 0,-6 3 165 0 0,0 1-1 0 0,0-1 1 0 0,1 1 0 0 0,-1-1-1 0 0,1 1 1 0 0,0 0 0 0 0,-1 0-1 0 0,1 0 1 0 0,0 1 0 0 0,4-2-1 0 0,-15 2-51 0 0,1 1 0 0 0,0 0-1 0 0,-1 0 1 0 0,1 1 0 0 0,-1-1 0 0 0,1 2-1 0 0,0-1 1 0 0,0 1 0 0 0,0 0 0 0 0,0 0-1 0 0,1 1 1 0 0,0 0 0 0 0,-1 0-1 0 0,-7 7 1 0 0,-66 66-100 0 0,69-65 0 0 0,1 1 0 0 0,0 0 0 0 0,1 1 0 0 0,-13 25 0 0 0,18-30 1 0 0,-2 4-14 0 0,0 1 0 0 0,-8 25 1 0 0,13-35-33 0 0,0 0-1 0 0,1 1 1 0 0,-1-1 0 0 0,1 0-1 0 0,-1 1 1 0 0,1-1 0 0 0,1 1-1 0 0,-1-1 1 0 0,1 0 0 0 0,-1 1-1 0 0,1-1 1 0 0,1 0 0 0 0,2 8-1 0 0,-3-10 6 0 0,1 0 0 0 0,-1 0 0 0 0,0 0 1 0 0,1 0-1 0 0,0 0 0 0 0,-1-1 0 0 0,1 1 0 0 0,0-1 0 0 0,0 1 0 0 0,0-1 0 0 0,0 0 0 0 0,0 1 0 0 0,0-1 0 0 0,0 0 1 0 0,0-1-1 0 0,0 1 0 0 0,1 0 0 0 0,-1-1 0 0 0,0 1 0 0 0,0-1 0 0 0,1 1 0 0 0,-1-1 0 0 0,0 0 0 0 0,1 0 1 0 0,-1 0-1 0 0,4-1 0 0 0,3 0-86 0 0,-1 0 0 0 0,0-1 0 0 0,1 0-1 0 0,-1 0 1 0 0,0-1 0 0 0,8-4 0 0 0,0-1-6 0 0,0-1-1 0 0,-1-1 0 0 0,0 0 0 0 0,-1-1 1 0 0,0-1-1 0 0,19-20 0 0 0,-8 3 50 0 0,-1 0-1 0 0,22-36 0 0 0,-33 43 250 0 0,20-47 0 0 0,-16 31 238 0 0,-9 16 88 0 0,-7 17 20 0 0,-5 15-464 0 0,-2 5-252 0 0,2 1 1 0 0,0 0-1 0 0,-2 17 0 0 0,-1 3-150 0 0,-39 271-1330 0 0,26 196 1833 0 0,25-355-378 0 0,-1 74-238 0 0,-6-202 418 0 0,0 0 0 0 0,-1 0 0 0 0,-6 20 0 0 0,8-35 61 0 0,-1 1-1 0 0,0 0 0 0 0,-1-1 1 0 0,1 0-1 0 0,-1 1 1 0 0,0-1-1 0 0,0 0 0 0 0,0 0 1 0 0,-1-1-1 0 0,0 1 1 0 0,0-1-1 0 0,0 0 0 0 0,0 0 1 0 0,-9 6-1 0 0,10-8 47 0 0,-1-1 0 0 0,1 1-1 0 0,-1-1 1 0 0,1 0 0 0 0,-1 1 0 0 0,1-2 0 0 0,-1 1 0 0 0,0 0-1 0 0,1-1 1 0 0,-1 0 0 0 0,0 0 0 0 0,-3 0 0 0 0,-3-1 147 0 0,1 0 1 0 0,0-1 0 0 0,-13-4 0 0 0,7 1 19 0 0,0-1 0 0 0,1 0 0 0 0,-1-1 0 0 0,1-1 0 0 0,1-1 0 0 0,0 0 0 0 0,-13-11 0 0 0,11 7-91 0 0,0 0-1 0 0,2-2 1 0 0,-1 1-1 0 0,2-2 0 0 0,-13-19 1 0 0,16 20-32 0 0,1 0 0 0 0,0 0-1 0 0,2-1 1 0 0,0 0 0 0 0,0-1 0 0 0,1 1 0 0 0,2-1 0 0 0,-1 0 0 0 0,2 0-1 0 0,-1-34 1 0 0,3 37-67 0 0,1 1-1 0 0,0-1 0 0 0,1 0 0 0 0,1 1 0 0 0,0 0 0 0 0,1-1 1 0 0,0 1-1 0 0,1 1 0 0 0,1-1 0 0 0,-1 1 0 0 0,2 0 1 0 0,0 0-1 0 0,1 0 0 0 0,10-12 0 0 0,-3 7-40 0 0,2 1-1 0 0,0 0 1 0 0,0 2-1 0 0,1 0 1 0 0,1 0-1 0 0,40-20 1 0 0,-33 22-52 0 0,0 1 1 0 0,1 1-1 0 0,1 1 1 0 0,0 2-1 0 0,33-5 1 0 0,44-1-1708 0 0,-61 9-1363 0 0,-14 1-1059 0 0,15-1-3158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16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64 2304 0 0,'1'-1'3226'0'0,"4"-3"-434"0"0,-4 3-2212 0 0,0-1 0 0 0,0 1 0 0 0,0 0 0 0 0,1 0 0 0 0,-1 0 0 0 0,0 0 0 0 0,1 0 0 0 0,-1 0 0 0 0,1 1 0 0 0,-1-1 0 0 0,1 0 0 0 0,-1 1 0 0 0,1-1 0 0 0,0 1 0 0 0,-1-1 0 0 0,1 1 0 0 0,0 0 0 0 0,2 0 0 0 0,-1 0-462 0 0,0 1 0 0 0,1 0 0 0 0,-1 0 0 0 0,0 1 0 0 0,0-1 0 0 0,1 1 0 0 0,-1-1 0 0 0,-1 1 0 0 0,1 0 0 0 0,0 0 0 0 0,0 0 0 0 0,-1 0 0 0 0,1 1-1 0 0,-1-1 1 0 0,0 1 0 0 0,3 3 0 0 0,1 3-67 0 0,-1 1 0 0 0,1 0-1 0 0,-2 1 1 0 0,1-1 0 0 0,-2 1-1 0 0,1 0 1 0 0,-2 0-1 0 0,3 12 1 0 0,-1 14 143 0 0,1 41-1 0 0,-3-22-104 0 0,0-14 289 0 0,-1-1-1 0 0,-7 52 0 0 0,5-67 109 0 0,1-20-261 0 0,0 1 1 0 0,-1 0 0 0 0,-1 10-1 0 0,11-29-123 0 0,-1 3-108 0 0,7-19 15 0 0,15-43-1 0 0,4-9 58 0 0,6-9-9 0 0,7-13-61 0 0,-29 65 8 0 0,-10 19-19 0 0,1-1 1 0 0,1 2 0 0 0,1 0-1 0 0,1 0 1 0 0,21-25 0 0 0,-22 30-21 0 0,-7 8 20 0 0,-1 0-1 0 0,0 1 0 0 0,1 0 0 0 0,6-5 0 0 0,-10 7 12 0 0,1 1-1 0 0,0 0 1 0 0,-1 0-1 0 0,1 0 0 0 0,0-1 1 0 0,0 1-1 0 0,-1 0 1 0 0,1 0-1 0 0,0 0 1 0 0,0 0-1 0 0,-1 0 0 0 0,1 0 1 0 0,0 0-1 0 0,0 0 1 0 0,-1 1-1 0 0,1-1 1 0 0,0 0-1 0 0,0 0 0 0 0,-1 0 1 0 0,1 1-1 0 0,0-1 1 0 0,-1 1-1 0 0,1-1 1 0 0,0 0-1 0 0,-1 1 0 0 0,1-1 1 0 0,-1 1-1 0 0,1-1 1 0 0,-1 1-1 0 0,1-1 1 0 0,0 2-1 0 0,13 19-117 0 0,-9-7 76 0 0,0 0-1 0 0,-1 0 0 0 0,0 1 1 0 0,-1-1-1 0 0,2 29 1 0 0,0-2 8 0 0,3 3 14 0 0,5 45-5 0 0,-9-46 258 0 0,20 85 0 0 0,-18-106-129 0 0,0-1 0 0 0,2-1 0 0 0,1 1 0 0 0,0-1 0 0 0,23 36 0 0 0,-26-48-87 0 0,1 0-1 0 0,0 0 1 0 0,0-1 0 0 0,13 12-1 0 0,-15-15-167 0 0,0-1 0 0 0,0 1 0 0 0,1-1 0 0 0,-1 0 0 0 0,1 0 0 0 0,0-1 0 0 0,-1 1 1 0 0,1-1-1 0 0,7 1 0 0 0,18-1-1487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22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 0 16296 0 0,'0'0'1475'0'0,"-1"1"-1429"0"0,1 0-1 0 0,0-1 1 0 0,0 1-1 0 0,0-1 1 0 0,-1 1 0 0 0,1-1-1 0 0,0 1 1 0 0,0 0-1 0 0,-1-1 1 0 0,1 1-1 0 0,0-1 1 0 0,-1 1-1 0 0,1-1 1 0 0,-1 1-1 0 0,0-1-52 0 0,0 0-1 0 0,-1 1 1 0 0,1-1-1 0 0,0 0 1 0 0,0 1-1 0 0,0-1 1 0 0,0 1 0 0 0,0-1-1 0 0,0 1 1 0 0,1-1-1 0 0,-1 1 1 0 0,0 0-1 0 0,0 0 1 0 0,0-1-1 0 0,0 1 1 0 0,1 0 0 0 0,-1 0-1 0 0,-1 1 1 0 0,0 1-11 0 0,-2 2 56 0 0,0 0 0 0 0,0 1-1 0 0,0-1 1 0 0,1 1 0 0 0,0 0-1 0 0,0 0 1 0 0,-2 6-1 0 0,-14 46 383 0 0,18-54-406 0 0,-33 148 1033 0 0,14-60-776 0 0,1-8-108 0 0,-11 75-19 0 0,13-48-76 0 0,2-7 51 0 0,-21 195 1231 0 0,33-255-1328 0 0,-3 145 82 0 0,4-90-79 0 0,-11 178 50 0 0,-6 51 258 0 0,16-280-269 0 0,-3 50 38 0 0,5-56-46 0 0,0-18-46 0 0,4 45 1 0 0,0 2 44 0 0,-2-48-49 0 0,4 36 0 0 0,3-14 130 0 0,15 123-140 0 0,-21-147 124 0 0,-1-13 6 0 0,0 0-1 0 0,0 0 1 0 0,-2 14-1 0 0,0-11-127 0 0,2-1 0 0 0,-1 1 0 0 0,1 0 0 0 0,1-1 0 0 0,0 1 0 0 0,6 18 0 0 0,-4-14-8 0 0,-2-10 19 0 0,-1 0 0 0 0,1 0 0 0 0,1 0 0 0 0,-1 0 0 0 0,0-1-1 0 0,1 1 1 0 0,0-1 0 0 0,0 0 0 0 0,1 0 0 0 0,-1 0 0 0 0,1 0 0 0 0,0-1-1 0 0,7 6 1 0 0,-6-5 3 0 0,1-1-1 0 0,0 1 0 0 0,0-1 0 0 0,0 0 1 0 0,0-1-1 0 0,1 0 0 0 0,-1 0 0 0 0,1 0 1 0 0,-1 0-1 0 0,9 0 0 0 0,6 0-61 0 0,1 0-1 0 0,-1-2 0 0 0,1 0 1 0 0,-1-2-1 0 0,30-5 0 0 0,-18 0 51 0 0,0 1 0 0 0,1 2 0 0 0,-1 2 0 0 0,1 0 0 0 0,0 3 0 0 0,60 7 0 0 0,-2 8 16 0 0,79 15 280 0 0,-80-11-510 0 0,206 20 336 0 0,3-21 50 0 0,-15 5-172 0 0,-174-13 0 0 0,137 13 0 0 0,55 2-280 0 0,-138-7 184 0 0,-67-6 80 0 0,120 23 16 0 0,-119-18 0 0 0,45 10 19 0 0,49 7 65 0 0,-76-17 112 0 0,222 26-476 0 0,-67-28 573 0 0,-104-9-450 0 0,77 0 172 0 0,-210-7-5 0 0,651-7 138 0 0,-533 2-143 0 0,241-5-11 0 0,-184 4 80 0 0,-74 1 5 0 0,203-9 15 0 0,32-1-12 0 0,-22-7-83 0 0,-179 9 13 0 0,329-41 105 0 0,-250 30-117 0 0,-154 16 0 0 0,63-7 0 0 0,125-9 0 0 0,-43 5 0 0 0,8 0 0 0 0,321-16 244 0 0,-503 31-312 0 0,769-55 84 0 0,-346 20 128 0 0,-266 32-65 0 0,-124 5-26 0 0,83-4 69 0 0,155-2 148 0 0,18 0 526 0 0,-113-3-618 0 0,-94 2-132 0 0,20-1-22 0 0,119-3 243 0 0,108 32-183 0 0,-162 10 46 0 0,-98-10 13 0 0,41 4 161 0 0,32-8-12 0 0,53 5 224 0 0,-195-15-556 0 0,119-7 0 0 0,-101-6 185 0 0,87-22-1 0 0,-71 11-57 0 0,-72 14-61 0 0,357-57-332 0 0,-280 45 249 0 0,-48 6 94 0 0,113-4-1 0 0,-56 20-215 0 0,-108-5 109 0 0,0 1-1 0 0,-1 0 0 0 0,1 0 0 0 0,-1 1 0 0 0,11 3 0 0 0,-15-4-117 0 0,-2-3-1412 0 0,0 1 1403 0 0,1 0-1 0 0,-1 1 1 0 0,1-1 0 0 0,-1 0-1 0 0,0 0 1 0 0,1 1-1 0 0,-1-1 1 0 0,0 1 0 0 0,0-1-1 0 0,-1 0 1 0 0,0-1-581 0 0,-17-9-7568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25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149 216 9704 0 0,'-5'-4'874'0'0,"2"1"-851"0"0,0 0-1 0 0,0 0 0 0 0,0-1 0 0 0,1 1 1 0 0,-1-1-1 0 0,1 0 0 0 0,-3-7 0 0 0,-11-34-237 0 0,5 13-62 0 0,6 18 261 0 0,1 5 160 0 0,0-1 0 0 0,-8-13 0 0 0,11 20 18 0 0,-1 0 1 0 0,-1 1-1 0 0,1-1 0 0 0,0 1 1 0 0,0-1-1 0 0,-1 1 0 0 0,1 0 0 0 0,-1 0 1 0 0,0 0-1 0 0,0 0 0 0 0,-5-2 1 0 0,1 0 242 0 0,5 3-96 0 0,-1 0 1 0 0,1 0-1 0 0,0 0 1 0 0,-1 0-1 0 0,1 1 1 0 0,0-1-1 0 0,-1 0 1 0 0,1 1-1 0 0,-4-1 2462 0 0,28-1-2545 0 0,-16 3-219 0 0,1-1-1 0 0,-1 1 1 0 0,0 1-1 0 0,8 2 1 0 0,13 2 64 0 0,253 33 1001 0 0,-83-11-928 0 0,-14-5-128 0 0,-76-11-5 0 0,389 27 1388 0 0,-59-35-781 0 0,-264-5-454 0 0,443 10 4 0 0,0 30-40 0 0,-277 0-128 0 0,-45-4 0 0 0,44 8 36 0 0,-46-5-8 0 0,-16-3-11 0 0,35 5 20 0 0,-141-20-5 0 0,119 10 10 0 0,-148-19-42 0 0,86 5 0 0 0,176-12 0 0 0,-169-2 41 0 0,-68 0-18 0 0,569 1 41 0 0,-460 3-118 0 0,-146-3 36 0 0,39 4 35 0 0,169-3 30 0 0,-83-12-47 0 0,56 1 0 0 0,-305 7 0 0 0,497-12 0 0 0,-239-12 0 0 0,-150 12 0 0 0,60-12 0 0 0,10-1 0 0 0,-1 7 0 0 0,110-8 0 0 0,-3 3 0 0 0,35-13 0 0 0,23-2 0 0 0,-137 29 0 0 0,-21-2 16 0 0,-60 2 57 0 0,31-1-2 0 0,56 1-71 0 0,-172 6 0 0 0,10-4 0 0 0,6-1 0 0 0,102 0 0 0 0,-44 6 0 0 0,-26 1 0 0 0,34 2-8 0 0,-40 0 54 0 0,230 5 900 0 0,-224-1-854 0 0,52 1 102 0 0,27 1-184 0 0,-37 0-10 0 0,-37-3 0 0 0,-64-2-2 0 0,36 4 15 0 0,26 4 82 0 0,-1 0 55 0 0,-15 1-20 0 0,-31-5-67 0 0,62 16 0 0 0,-5 2-63 0 0,-47-13 107 0 0,-44-9-56 0 0,-1 0 1 0 0,1 1 0 0 0,-1 0-1 0 0,0 1 1 0 0,0 0 0 0 0,25 13-1 0 0,-4-1-162 0 0,-27-14 160 0 0,0 1 1 0 0,14 7 0 0 0,11 8 199 0 0,-24-14-220 0 0,1 0 1 0 0,-1 1-1 0 0,-1 0 0 0 0,9 6 1 0 0,34 27 325 0 0,-21-17-204 0 0,-24-17-127 0 0,-1 0 0 0 0,0 0 0 0 0,0 0 0 0 0,4 8 0 0 0,7 6-16 0 0,-9-11-8 0 0,-1 1 0 0 0,1 0 0 0 0,-2 0 1 0 0,1 0-1 0 0,-1 1 0 0 0,0-1 0 0 0,0 1 0 0 0,2 10 0 0 0,15 77-7 0 0,-17-72 0 0 0,55 204 12 0 0,-30-129-73 0 0,-14-21 110 0 0,1 12-32 0 0,-12-65-9 0 0,1 43-1 0 0,0-1-11 0 0,7 111-4 0 0,6 41-40 0 0,-8-119 32 0 0,-3-17 97 0 0,-2-44-75 0 0,17 98 62 0 0,-16-110 0 0 0,14 35-1 0 0,7 26-60 0 0,-23-71 0 0 0,14 62 11 0 0,-17-71 3 0 0,1 0 0 0 0,-1 0 0 0 0,0-1 0 0 0,-1 14 0 0 0,0-12 21 0 0,0 0 0 0 0,0 0 0 0 0,4 14 1 0 0,-2-14-4 0 0,-1 0 0 0 0,0 0 1 0 0,-1 1-1 0 0,-1 14 0 0 0,0-15-25 0 0,1 0 0 0 0,0 0 0 0 0,1-1 0 0 0,-1 1-1 0 0,5 14 1 0 0,-2-7-7 0 0,4 30 0 0 0,0 4 0 0 0,-4-34 32 0 0,-1-1-1 0 0,-1 0 1 0 0,-2 26 0 0 0,1-14 57 0 0,-1-1 113 0 0,-9 47 0 0 0,2-27 34 0 0,-3 3-67 0 0,7-38-132 0 0,1-1-1 0 0,1 1 1 0 0,0 0 0 0 0,-1 17-1 0 0,3-26-29 0 0,0 0-1 0 0,0 0 1 0 0,-1 0-1 0 0,1 0 1 0 0,-1 0-1 0 0,1 0 1 0 0,-1 0-1 0 0,0 0 0 0 0,0 0 1 0 0,0 0-1 0 0,-2 3 1 0 0,1 0 8 0 0,-3 4 254 0 0,4-7-228 0 0,0 0 0 0 0,1 0 0 0 0,-1 0 0 0 0,0 0 0 0 0,0 0 0 0 0,0-1 1 0 0,-1 1-1 0 0,1 0 0 0 0,0-1 0 0 0,-1 1 0 0 0,1-1 0 0 0,-1 0 0 0 0,1 1 0 0 0,-1-1 1 0 0,0 0-1 0 0,1 0 0 0 0,-1 0 0 0 0,0 0 0 0 0,-2 1 0 0 0,-38 12 204 0 0,37-12-221 0 0,1-1-1 0 0,-1 0 0 0 0,0 1 0 0 0,0-1 0 0 0,-7 0 0 0 0,-11 0 8 0 0,17-1-141 0 0,1 1 0 0 0,-1-1 0 0 0,1 0 0 0 0,-1 0 0 0 0,0-1 0 0 0,1 0 0 0 0,-1 0-1 0 0,1 0 1 0 0,0-1 0 0 0,-10-3 0 0 0,-26-17-5517 0 0,30 17 2876 0 0,-24-14-5946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34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 1376 0 0,'0'0'21119'0'0,"2"-1"-20895"0"0,27-4 178 0 0,0 1 0 0 0,1 2 0 0 0,51 2 0 0 0,2 0-318 0 0,175-7-8 0 0,-135 3-76 0 0,-28 6 0 0 0,-31-1 0 0 0,-6 4 0 0 0,-30-1 0 0 0,-23-4-512 0 0,-1 1 1 0 0,1 0-1 0 0,-1 1 0 0 0,8 2 0 0 0,-9-2-189 0 0,0-1 1 0 0,1 0 0 0 0,-1 0-1 0 0,0 0 1 0 0,1-1-1 0 0,4 1 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35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105 105 16783 0 0,'-3'3'124'0'0,"-1"-1"-1"0"0,0 1 1 0 0,0-1-1 0 0,-1 0 1 0 0,1 0-1 0 0,0 0 1 0 0,-1 0-1 0 0,1-1 0 0 0,-1 0 1 0 0,0 0-1 0 0,1 0 1 0 0,-1-1-1 0 0,0 1 1 0 0,1-1-1 0 0,-1 0 0 0 0,0-1 1 0 0,1 1-1 0 0,-8-2 1 0 0,12 2-107 0 0,-1 0 0 0 0,0-1 0 0 0,1 1 0 0 0,-1 0 0 0 0,1 0 0 0 0,-1-1 1 0 0,0 1-1 0 0,1 0 0 0 0,-1-1 0 0 0,1 1 0 0 0,-1-1 0 0 0,1 1 0 0 0,-1-1 0 0 0,1 1 1 0 0,-1-1-1 0 0,1 1 0 0 0,-1-1 0 0 0,1 0 0 0 0,0 1 0 0 0,-1-1 0 0 0,1 1 0 0 0,0-1 1 0 0,0 0-1 0 0,-1 1 0 0 0,1-1 0 0 0,0 0 0 0 0,0 1 0 0 0,0-1 0 0 0,0 0 0 0 0,0 0 1 0 0,-1-3-7 0 0,1 1 2 0 0,0-1-1 0 0,0 0 0 0 0,1 1 0 0 0,-1-1 1 0 0,1 1-1 0 0,0-1 0 0 0,0 1 0 0 0,0-1 1 0 0,0 1-1 0 0,1-1 0 0 0,0 1 0 0 0,-1 0 1 0 0,1 0-1 0 0,0 0 0 0 0,4-5 0 0 0,-2 4 133 0 0,1 0-1 0 0,-1 0 0 0 0,1 1 1 0 0,-1 0-1 0 0,1-1 0 0 0,0 1 1 0 0,0 1-1 0 0,0-1 0 0 0,1 1 1 0 0,-1 0-1 0 0,1 0 1 0 0,-1 1-1 0 0,9-2 0 0 0,7 0 278 0 0,-1 1 0 0 0,31 2 0 0 0,-35 0-371 0 0,33 5 205 0 0,-7-1-84 0 0,190 16 376 0 0,14 0-255 0 0,-193-16-279 0 0,-20-2-70 0 0,38-1-1 0 0,-57-2-91 0 0,148-16-2298 0 0,-131 12 696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36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97 197 19087 0 0,'0'0'2059'0'0,"-1"2"-2718"0"0,-14 50 747 0 0,13-46-15 0 0,1 0 0 0 0,0 0 0 0 0,0 0 0 0 0,-1 10 0 0 0,-2 14 308 0 0,-31 172 1187 0 0,15-73-986 0 0,15-93-311 0 0,0 49 0 0 0,2-26-89 0 0,2 62 12 0 0,1-66-138 0 0,1-12-38 0 0,2 1 1 0 0,1-1 0 0 0,19 77-1 0 0,-18-99-18 0 0,1 24 0 0 0,4 13 0 0 0,0-6 0 0 0,-6-26 0 0 0,2 0 0 0 0,1-1 0 0 0,9 25 0 0 0,-2-9 0 0 0,-12-33 0 0 0,0 0 0 0 0,0-1 0 0 0,1 0 0 0 0,0 1 0 0 0,1-1 0 0 0,7 13 0 0 0,6 4 2 0 0,-12-16-16 0 0,1 0 0 0 0,0 0 1 0 0,1 0-1 0 0,-1-1 1 0 0,9 7-1 0 0,9 7-4 0 0,-18-15 18 0 0,0-1 1 0 0,1 1-1 0 0,0-1 0 0 0,0 0 1 0 0,11 5-1 0 0,-4-4 0 0 0,1 0 0 0 0,0-2 0 0 0,0 1 0 0 0,0-2 0 0 0,0 0 0 0 0,1-1 0 0 0,-1-1 0 0 0,1 0 0 0 0,-1-1 0 0 0,1-1 0 0 0,-1 0 0 0 0,1-1 0 0 0,-1 0 0 0 0,29-10 0 0 0,-12 1 13 0 0,-1-2 0 0 0,0-2 0 0 0,-1 0-1 0 0,52-37 1 0 0,-65 38 32 0 0,0 0-1 0 0,26-30 1 0 0,-23 23-11 0 0,-2 1 78 0 0,20-29 0 0 0,-14 16-8 0 0,84-126 1099 0 0,-106 154-1182 0 0,0 0 0 0 0,0 1 0 0 0,0-1-1 0 0,0 0 1 0 0,-1-1 0 0 0,0 1 0 0 0,1-10 0 0 0,4-16 65 0 0,2 9-24 0 0,-5 15-38 0 0,-1 0 1 0 0,0 0 0 0 0,2-10-1 0 0,6-76 152 0 0,-6 59-141 0 0,-2-1 1 0 0,-2 1-1 0 0,-1 0 0 0 0,-5-37 0 0 0,3 57-18 0 0,-7-27 0 0 0,-2-9 29 0 0,8 23 26 0 0,-16-48 0 0 0,3-2-72 0 0,12 53 0 0 0,0 0 0 0 0,-14-37 0 0 0,0 10 4 0 0,12 32 128 0 0,0 0 0 0 0,-1 0 0 0 0,-1 1 0 0 0,-15-24 0 0 0,-18-21 154 0 0,-13-18-252 0 0,32 52-18 0 0,-1 0 0 0 0,-39-34 0 0 0,59 59-39 0 0,-3-3 4 0 0,-1 1 1 0 0,0-1 0 0 0,0 1-1 0 0,0 1 1 0 0,-14-7 0 0 0,3 2 7 0 0,-18-7 11 0 0,22 11 0 0 0,13 5 0 0 0,1 0 0 0 0,-1 0 0 0 0,0 0 0 0 0,1 1 0 0 0,-1-1 0 0 0,0 1 0 0 0,0-1 0 0 0,1 1 0 0 0,-1 0 0 0 0,-4-1 0 0 0,-6 2-24 0 0,-1-1 0 0 0,1 1 0 0 0,-1 1-1 0 0,1 0 1 0 0,0 1 0 0 0,-16 5 0 0 0,-115 46-759 0 0,104-40 634 0 0,18-6 8 0 0,-37 18-1 0 0,25-12-51 0 0,25-11 52 0 0,1 0-1 0 0,0 0 0 0 0,-12 8 0 0 0,-7 4-1998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36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874 81 23759 0 0,'0'0'1804'0'0,"-5"-6"-1029"0"0,-10-17-787 0 0,14 20-63 0 0,0 0 0 0 0,-1 0 0 0 0,1 0 0 0 0,-1 1 1 0 0,0-1-1 0 0,1 1 0 0 0,-1-1 0 0 0,0 1 0 0 0,-1 0 0 0 0,1 0 0 0 0,0 0 1 0 0,-1 0-1 0 0,-2-2 0 0 0,0 2-12 0 0,1 0 48 0 0,0 0 0 0 0,1 0 1 0 0,-1 1-1 0 0,0-1 0 0 0,0 1 1 0 0,0 0-1 0 0,0 0 1 0 0,0 0-1 0 0,0 1 0 0 0,0-1 1 0 0,0 1-1 0 0,0 0 0 0 0,-1 0 1 0 0,-4 2-1 0 0,-5 1 13 0 0,0 2 0 0 0,0 0-1 0 0,1 0 1 0 0,0 1-1 0 0,0 1 1 0 0,-21 15 0 0 0,5-1 34 0 0,-42 40 0 0 0,-26 40 134 0 0,66-66-53 0 0,1 1 1 0 0,2 1 0 0 0,-35 62-1 0 0,34-44 23 0 0,-35 91-1 0 0,42-91-118 0 0,-65 212 7 0 0,58-152 0 0 0,-13 122 0 0 0,24 89 0 0 0,19-247 12 0 0,3 0 0 0 0,18 94 0 0 0,-14-130 141 0 0,3-1-1 0 0,1 0 1 0 0,2-1 0 0 0,1 0-1 0 0,35 62 1 0 0,-33-74-104 0 0,0-1 0 0 0,2-1-1 0 0,1-1 1 0 0,2-1 0 0 0,0 0-1 0 0,1-2 1 0 0,1-1 0 0 0,2 0-1 0 0,0-2 1 0 0,1-1 0 0 0,45 24-1 0 0,-11-15 86 0 0,0-2 0 0 0,2-3 0 0 0,0-3 0 0 0,1-2 0 0 0,1-3 0 0 0,1-4 0 0 0,109 7 0 0 0,-130-18-1636 0 0,-3-4-4757 0 0,-6 1-2339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43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40 399 14280 0 0,'0'0'2511'0'0,"-2"-1"-2297"0"0,0-3-568 0 0,-1 1 1 0 0,0-1 0 0 0,1 0-1 0 0,0 0 1 0 0,0 0-1 0 0,0 0 1 0 0,0 0 0 0 0,-1-9-1 0 0,-4-6-2912 0 0,6 17 1733 0 0,-2-3-2821 0 0,-2-15 21041 0 0,5 16-15687 0 0,11-18 490 0 0,-4 9-843 0 0,-7 12-586 0 0,1 0-1 0 0,-1 0 1 0 0,1 0 0 0 0,0 1-1 0 0,0-1 1 0 0,0 0-1 0 0,-1 0 1 0 0,1 0-1 0 0,0 0 1 0 0,2 0 0 0 0,7-9 408 0 0,6-14 292 0 0,-4 5-493 0 0,0 1 1 0 0,1 1 0 0 0,1 0-1 0 0,16-16 1 0 0,36-36-122 0 0,-64 67-137 0 0,36-30 216 0 0,-35 30-219 0 0,0 0 0 0 0,0 0-1 0 0,0 0 1 0 0,0 0 0 0 0,0 1 0 0 0,1 0-1 0 0,-1-1 1 0 0,1 1 0 0 0,-1 0 0 0 0,1 1-1 0 0,5-2 1 0 0,3 2-7 0 0,10 2-5 0 0,-14 3-45 0 0,-3 0-31 0 0,3 1 10 0 0,0 1 0 0 0,0 1-1 0 0,-1-1 1 0 0,-1 1 0 0 0,1 0-1 0 0,-1 0 1 0 0,0 1 0 0 0,4 10-1 0 0,2 0 37 0 0,-6-8 34 0 0,0 0 0 0 0,-1 0 0 0 0,-1 0 0 0 0,0 1 1 0 0,0 0-1 0 0,3 24 0 0 0,-3-8 133 0 0,0 53-1 0 0,-4-41 139 0 0,-8 53 0 0 0,-9-28-305 0 0,10-41 447 0 0,19-59-315 0 0,-1 0 0 0 0,7-41 0 0 0,-11 42-116 0 0,1 0 0 0 0,25-63 0 0 0,-25 84-34 0 0,-1-1 1 0 0,18-21-1 0 0,-9 12-14 0 0,-13 17 30 0 0,2 0 0 0 0,-1 0 0 0 0,1 0-1 0 0,6-6 1 0 0,-4 7-14 0 0,-1 0 0 0 0,1 0 0 0 0,0 1 0 0 0,0 0 0 0 0,0 0 0 0 0,1 1 0 0 0,15-5 0 0 0,-11 4-108 0 0,0 2 1 0 0,0-1 0 0 0,1 2-1 0 0,20-1 1 0 0,10 2 249 0 0,-41 0-91 0 0,-1 1 1 0 0,1-1 0 0 0,0 1-1 0 0,0 0 1 0 0,0 0-1 0 0,-1 0 1 0 0,1 0-1 0 0,-1 0 1 0 0,1 1 0 0 0,-1-1-1 0 0,1 0 1 0 0,-1 1-1 0 0,1-1 1 0 0,-1 1-1 0 0,0-1 1 0 0,0 1-1 0 0,0 0 1 0 0,1 1 0 0 0,5 6-7 0 0,-2-2 42 0 0,0 0 0 0 0,0 1-1 0 0,0-1 1 0 0,-1 1 0 0 0,0 0 0 0 0,-1 0-1 0 0,1 1 1 0 0,-2-1 0 0 0,4 13-1 0 0,-1 1 166 0 0,5 16-56 0 0,10 69 0 0 0,-5-1 119 0 0,-14-99-418 0 0,1 0-1 0 0,0 0 0 0 0,1-1 1 0 0,0 1-1 0 0,0-1 1 0 0,0 0-1 0 0,1 0 1 0 0,0 0-1 0 0,0 0 0 0 0,0-1 1 0 0,1 1-1 0 0,-1-1 1 0 0,2 0-1 0 0,7 6 1 0 0,-12-10-103 0 0,1 0 1 0 0,0-1-1 0 0,-1 1 1 0 0,1 0-1 0 0,0-1 1 0 0,-1 1-1 0 0,1-1 1 0 0,0 0-1 0 0,0 1 1 0 0,-1-1-1 0 0,1 0 1 0 0,0 0-1 0 0,0 0 1 0 0,0 0-1 0 0,1-1 1 0 0,11-3-7873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1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8 148 2304 0 0,'-7'2'19157'0'0,"10"-7"-19094"0"0,2-1 1 0 0,-1 1 0 0 0,0 1 0 0 0,1-1-1 0 0,0 1 1 0 0,0-1 0 0 0,1 1 0 0 0,-1 1 0 0 0,1-1-1 0 0,0 1 1 0 0,0 0 0 0 0,0 0 0 0 0,0 1-1 0 0,0 0 1 0 0,0 0 0 0 0,11-2 0 0 0,64-12 1017 0 0,130-11 0 0 0,-105 16-697 0 0,129-3-313 0 0,-171 12 77 0 0,440-10 965 0 0,-372 12-1101 0 0,56-3-368 0 0,-141 2-406 0 0,-28 1-2402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44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1852 4144 0 0,'0'0'15607'0'0,"2"-1"-16109"0"0,16-12 593 0 0,0-1 0 0 0,-1 0 0 0 0,-1-2 0 0 0,18-19 0 0 0,-3 2 708 0 0,-22 23-436 0 0,-1 0-1 0 0,13-20 0 0 0,-2 2 103 0 0,86-132 1488 0 0,-35 50-1707 0 0,-47 73-137 0 0,32-70 0 0 0,-31 55-38 0 0,3-6 76 0 0,26-87 1 0 0,6-68-19 0 0,-40 127-81 0 0,-5-1 0 0 0,-3-1 0 0 0,-1-137 0 0 0,-9 206 91 0 0,-2-1-1 0 0,0 1 0 0 0,-2 0 1 0 0,0 0-1 0 0,-1 0 0 0 0,-1 0 1 0 0,0 1-1 0 0,-10-21 1 0 0,11 32-150 0 0,1 0 0 0 0,-1 1 1 0 0,-1 0-1 0 0,1 0 0 0 0,-1 0 1 0 0,0 0-1 0 0,-1 1 0 0 0,1 0 1 0 0,-1 0-1 0 0,0 0 0 0 0,0 1 1 0 0,-1 0-1 0 0,1 0 0 0 0,-1 0 1 0 0,-10-3-1 0 0,14 6 4 0 0,-1 1 0 0 0,0 0 0 0 0,1-1 0 0 0,-1 1 0 0 0,0 0 0 0 0,1 1 0 0 0,-1-1 0 0 0,0 1 0 0 0,1-1 0 0 0,-1 1 0 0 0,1 0 0 0 0,-1 1 0 0 0,1-1 0 0 0,0 1 0 0 0,-1-1 0 0 0,1 1 0 0 0,0 0 0 0 0,-5 3 0 0 0,1 1-108 0 0,-1 1-1 0 0,1-1 0 0 0,0 1 1 0 0,1 1-1 0 0,-10 13 0 0 0,6-5 19 0 0,0 1 0 0 0,2 0 0 0 0,0 0 1 0 0,1 1-1 0 0,0 0 0 0 0,2 1 0 0 0,-6 31 0 0 0,2 11 215 0 0,0 63-1 0 0,15 120 137 0 0,1-65-248 0 0,-3 89-6 0 0,0-151 476 0 0,28 186 0 0 0,-29-290-491 0 0,0 0 0 0 0,1 0 0 0 0,0-1 0 0 0,1 1-1 0 0,0-1 1 0 0,1 0 0 0 0,8 13 0 0 0,-10-21-42 0 0,-1 1 0 0 0,1-1 0 0 0,-1 0 0 0 0,1-1 0 0 0,0 1 0 0 0,1-1 0 0 0,-1 1 0 0 0,1-1 1 0 0,-1-1-1 0 0,1 1 0 0 0,0 0 0 0 0,0-1 0 0 0,0 0 0 0 0,0 0 0 0 0,0-1 0 0 0,1 0 0 0 0,6 2 0 0 0,-2-2-74 0 0,1 0 0 0 0,-1-1 0 0 0,1 0 1 0 0,0 0-1 0 0,-1-1 0 0 0,1 0 0 0 0,19-6 0 0 0,-17 3-123 0 0,0-1 0 0 0,23-13 0 0 0,-14 6 51 0 0,-4 1-28 0 0,0-1 0 0 0,-1 0 0 0 0,0-2 0 0 0,-1 0 0 0 0,24-27 0 0 0,-5 6-433 0 0,-22 21 548 0 0,-1 0 0 0 0,-1-1 0 0 0,-1 0 0 0 0,10-18-1 0 0,4-5 42 0 0,-10 10 1013 0 0,-10 21-537 0 0,-1 1 0 0 0,1-1 0 0 0,0 0 0 0 0,0 1 0 0 0,7-7 0 0 0,-24 14 777 0 0,9 1-1088 0 0,1 0 0 0 0,-1 0 1 0 0,1 0-1 0 0,-1 0 0 0 0,1 1 1 0 0,0-1-1 0 0,0 1 0 0 0,0 0 1 0 0,0 0-1 0 0,0 0 0 0 0,1 0 1 0 0,-1 1-1 0 0,-2 4 0 0 0,-3 7 11 0 0,-13 30 0 0 0,15-30-121 0 0,-4 11 91 0 0,-13 41 0 0 0,21-59-78 0 0,1 0 0 0 0,-1 0 0 0 0,1 0 0 0 0,1 1 0 0 0,-1-1 0 0 0,1 1 0 0 0,1-1 0 0 0,0 0 0 0 0,2 14 0 0 0,-2-19 3 0 0,0 2-94 0 0,1 1-1 0 0,0-1 1 0 0,0 1-1 0 0,0-1 1 0 0,5 8-1 0 0,-6-12 75 0 0,-1 0-1 0 0,1 0 1 0 0,0 0 0 0 0,0 0-1 0 0,0 0 1 0 0,0 0-1 0 0,0-1 1 0 0,0 1 0 0 0,0 0-1 0 0,0 0 1 0 0,0-1-1 0 0,0 1 1 0 0,1-1-1 0 0,-1 1 1 0 0,0-1 0 0 0,0 1-1 0 0,1-1 1 0 0,-1 0-1 0 0,0 1 1 0 0,1-1-1 0 0,-1 0 1 0 0,0 0 0 0 0,0 0-1 0 0,1 0 1 0 0,-1 0-1 0 0,0-1 1 0 0,1 1 0 0 0,-1 0-1 0 0,0 0 1 0 0,2-1-1 0 0,5-2-34 0 0,1-1 0 0 0,-1 0 0 0 0,0 0 0 0 0,0 0 0 0 0,0-1 0 0 0,-1 0 0 0 0,0 0-1 0 0,0-1 1 0 0,0 0 0 0 0,0-1 0 0 0,-1 1 0 0 0,8-12 0 0 0,2-5-173 0 0,-2-1 1 0 0,21-46 0 0 0,-27 49 269 0 0,-1 0 1 0 0,-1 0 0 0 0,-1-1 0 0 0,-1 0 0 0 0,2-42 0 0 0,-6 48 96 0 0,0 0 0 0 0,-1 0-1 0 0,-1 0 1 0 0,0 0 0 0 0,-2 0 0 0 0,1 1 0 0 0,-2-1-1 0 0,-9-21 1 0 0,-2 4 374 0 0,15 31-424 0 0,0 0 0 0 0,-1-1 1 0 0,1 1-1 0 0,-1 0 0 0 0,1 0 1 0 0,-1-1-1 0 0,0 1 0 0 0,0 0 0 0 0,0 1 1 0 0,-3-3-1 0 0,4 4 532 0 0,2 1-475 0 0,10 13-368 0 0,0-1 1 0 0,0-1-1 0 0,1 0 1 0 0,1 0-1 0 0,0-1 1 0 0,0-1-1 0 0,21 12 1 0 0,-22-16 173 0 0,-1 0 0 0 0,2-1 0 0 0,-1 0 0 0 0,0-1 0 0 0,1-1 0 0 0,24 4 0 0 0,-12-4-6 0 0,0-2 0 0 0,42-2 0 0 0,-54 0 57 0 0,0 0-1 0 0,-1-2 1 0 0,1 0-1 0 0,0 0 1 0 0,-1-1-1 0 0,0 0 1 0 0,12-7-1 0 0,-15 6 56 0 0,0 1-1 0 0,-1-2 0 0 0,0 1 0 0 0,0-1 0 0 0,0 0 0 0 0,0-1 1 0 0,-1 0-1 0 0,0 0 0 0 0,10-15 0 0 0,-16 20-10 0 0,0 0-1 0 0,0-1 0 0 0,0 1 0 0 0,-1-1 1 0 0,1 1-1 0 0,0-1 0 0 0,-1 1 0 0 0,0-1 1 0 0,0 1-1 0 0,0-1 0 0 0,0 1 1 0 0,0-1-1 0 0,-1-3 0 0 0,1 4 18 0 0,0 0 0 0 0,-1-1-1 0 0,1 1 1 0 0,-1 0 0 0 0,0 0 0 0 0,1 0 0 0 0,-1 0-1 0 0,0 0 1 0 0,0 0 0 0 0,0 1 0 0 0,0-1-1 0 0,-1 0 1 0 0,1 0 0 0 0,-1 1 0 0 0,1-1-1 0 0,-3-2 1 0 0,1 3-43 0 0,1 0 0 0 0,-1 0 0 0 0,0 0 0 0 0,1 0-1 0 0,-1 1 1 0 0,0-1 0 0 0,0 1 0 0 0,0 0 0 0 0,1 0 0 0 0,-1 0-1 0 0,0 0 1 0 0,0 0 0 0 0,0 0 0 0 0,0 1 0 0 0,1-1 0 0 0,-1 1-1 0 0,0 0 1 0 0,1 0 0 0 0,-1 0 0 0 0,0 0 0 0 0,-3 2 0 0 0,0 1-48 0 0,0-1 1 0 0,0 1 0 0 0,0 0-1 0 0,0 1 1 0 0,1-1 0 0 0,0 1-1 0 0,-9 10 1 0 0,-1 6-53 0 0,0 1 0 0 0,1 1-1 0 0,1 0 1 0 0,1 1 0 0 0,1 0 0 0 0,2 1-1 0 0,0 0 1 0 0,-9 45 0 0 0,17-66 37 0 0,0 0 0 0 0,1 1 1 0 0,0-1-1 0 0,0 0 0 0 0,0 0 0 0 0,0 0 1 0 0,1 1-1 0 0,0-1 0 0 0,0 0 0 0 0,0 0 1 0 0,0 0-1 0 0,0 0 0 0 0,1 0 0 0 0,4 7 1 0 0,-5-9 15 0 0,1 0 1 0 0,-1-1-1 0 0,1 1 0 0 0,-1 0 1 0 0,1-1-1 0 0,0 1 1 0 0,0-1-1 0 0,0 1 0 0 0,0-1 1 0 0,0 0-1 0 0,0 0 1 0 0,0 0-1 0 0,0 0 0 0 0,0 0 1 0 0,0 0-1 0 0,1-1 1 0 0,-1 1-1 0 0,0-1 1 0 0,0 1-1 0 0,1-1 0 0 0,-1 0 1 0 0,0 0-1 0 0,1 0 1 0 0,-1 0-1 0 0,0-1 0 0 0,1 1 1 0 0,3-2-1 0 0,3 0 8 0 0,-1-1 1 0 0,1 0-1 0 0,0-1 0 0 0,-1 0 0 0 0,0 0 0 0 0,0-1 0 0 0,10-8 0 0 0,5-5-43 0 0,19-22 0 0 0,-28 26 58 0 0,-1 1 14 0 0,-1 0 0 0 0,-1-1-1 0 0,0-1 1 0 0,-1 0 0 0 0,-1 0-1 0 0,0-1 1 0 0,9-22 0 0 0,0 4 155 0 0,-18 32 30 0 0,0 15-128 0 0,-10 41-252 0 0,2-5-205 0 0,-4 59 1 0 0,-7 311-611 0 0,6-215 1003 0 0,5-118-164 0 0,-27 126 0 0 0,3-98-116 0 0,25-93 228 0 0,-2-1 0 0 0,-12 21 0 0 0,15-29 84 0 0,-1-2 16 0 0,1 0-1 0 0,-1 0 1 0 0,-1 0-1 0 0,-12 11 1 0 0,-5 8 334 0 0,22-26-303 0 0,0 0-1 0 0,0 0 1 0 0,0 0-1 0 0,0 0 1 0 0,-1 0-1 0 0,1-1 1 0 0,-1 0-1 0 0,0 1 1 0 0,1-1-1 0 0,-1-1 1 0 0,0 1-1 0 0,0 0 1 0 0,0-1-1 0 0,0 0 1 0 0,-1 0-1 0 0,1 0 1 0 0,0 0-1 0 0,-8-1 1 0 0,7 0 12 0 0,-1 0 0 0 0,0-1 1 0 0,0 0-1 0 0,0 0 0 0 0,1-1 1 0 0,-1 0-1 0 0,0 0 0 0 0,1 0 0 0 0,0 0 1 0 0,-1-1-1 0 0,1 0 0 0 0,0 0 0 0 0,-5-5 1 0 0,6 4-13 0 0,1 0 1 0 0,-1 0 0 0 0,1 0 0 0 0,-1-1 0 0 0,2 0 0 0 0,-1 1 0 0 0,0-1 0 0 0,1 0 0 0 0,0-1 0 0 0,0 1-1 0 0,-2-9 1 0 0,-4-11 39 0 0,4 14-62 0 0,0 1 1 0 0,1-1-1 0 0,0 0 0 0 0,1 0 1 0 0,0 0-1 0 0,-1-21 0 0 0,3 14 7 0 0,0 0 0 0 0,2 0 0 0 0,0 0 0 0 0,1 1 0 0 0,0-1 0 0 0,2 0 0 0 0,0 1 0 0 0,1 0 0 0 0,0 0 0 0 0,14-24 0 0 0,-1 9 26 0 0,-11 16-46 0 0,1 0 0 0 0,1 0-1 0 0,1 1 1 0 0,0 1-1 0 0,14-14 1 0 0,-17 20-19 0 0,9-9-14 0 0,0 0 0 0 0,2 1 0 0 0,0 1 0 0 0,41-25 0 0 0,-29 23-11 0 0,-16 8 0 0 0,30-12 0 0 0,34-7-969 0 0,74-29-4835 0 0,-110 38 3936 0 0,-10 2-11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45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0 122 18655 0 0,'0'0'1692'0'0,"2"-1"-1393"0"0,27-12 3 0 0,-24 10-159 0 0,1 0 1 0 0,0 0-1 0 0,0 1 1 0 0,0-1-1 0 0,0 1 1 0 0,0 0-1 0 0,1 1 1 0 0,10-2-1 0 0,-13 4-144 0 0,0-1 0 0 0,1 0 0 0 0,-1 1 0 0 0,0 0 0 0 0,0-1-1 0 0,0 2 1 0 0,0-1 0 0 0,-1 0 0 0 0,1 1 0 0 0,0 0 0 0 0,0 0 0 0 0,-1 0-1 0 0,1 0 1 0 0,-1 0 0 0 0,0 1 0 0 0,0 0 0 0 0,0 0 0 0 0,0-1 0 0 0,0 2-1 0 0,3 3 1 0 0,2 5 129 0 0,1 1-1 0 0,-2 0 0 0 0,1 1 0 0 0,-2 0 1 0 0,0 0-1 0 0,-1 1 0 0 0,0-1 0 0 0,-1 1 1 0 0,0 0-1 0 0,1 24 0 0 0,3 40 600 0 0,0 33-384 0 0,-9-101-349 0 0,1-5 1102 0 0,2-12-1073 0 0,2-9-451 0 0,3-16 695 0 0,-4 15-166 0 0,0 0 0 0 0,1 1 1 0 0,1 0-1 0 0,6-17 0 0 0,4-11-101 0 0,42-99 0 0 0,-13 39 0 0 0,-40 94 0 0 0,1 1 0 0 0,0-1 0 0 0,0 1 0 0 0,0 0 0 0 0,1 0 0 0 0,12-11 0 0 0,-17 18 8 0 0,-1 0 0 0 0,1 0-1 0 0,0 1 1 0 0,0-1 0 0 0,0 0 0 0 0,0 0-1 0 0,0 1 1 0 0,0-1 0 0 0,0 1-1 0 0,0-1 1 0 0,1 1 0 0 0,-1-1 0 0 0,0 1-1 0 0,0 0 1 0 0,0 0 0 0 0,0-1 0 0 0,1 1-1 0 0,-1 0 1 0 0,0 0 0 0 0,0 0-1 0 0,0 0 1 0 0,1 0 0 0 0,-1 1 0 0 0,0-1-1 0 0,0 0 1 0 0,0 0 0 0 0,0 1-1 0 0,1-1 1 0 0,-1 1 0 0 0,1 0 0 0 0,1 1-6 0 0,0 0 0 0 0,-1 0 0 0 0,1 0 0 0 0,-1 0 0 0 0,1 0 0 0 0,-1 1 0 0 0,3 3 0 0 0,13 21-2 0 0,-1 1 0 0 0,22 49 0 0 0,-9-17 0 0 0,83 142 511 0 0,-82-154-354 0 0,2-1 0 0 0,39 43 1 0 0,-70-88-392 0 0,0 1-1 0 0,1-1 1 0 0,-1 0 0 0 0,1 0 0 0 0,-1 0 0 0 0,1 0-1 0 0,-1 0 1 0 0,7 2 0 0 0,8 4-1009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9:28:46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247 1 20735 0 0,'0'0'1878'0'0,"2"0"-1545"0"0,4 2-321 0 0,1 0 0 0 0,-1-1 0 0 0,1 0-1 0 0,-1-1 1 0 0,9 0 0 0 0,-7 0-2 0 0,1 1 1 0 0,-1 0-1 0 0,16 3 0 0 0,3 4-72 0 0,82 26 501 0 0,-88-26-137 0 0,0 1 0 0 0,-1 1 0 0 0,23 15 0 0 0,-21-11-175 0 0,5 3 88 0 0,0 2 0 0 0,-1 0 1 0 0,36 36-1 0 0,5 14 254 0 0,56 64-146 0 0,86 177 143 0 0,-126-142-190 0 0,-77-154-259 0 0,52 146-1 0 0,-46-121-15 0 0,11 37 319 0 0,19 118 0 0 0,-35-137-160 0 0,-1 99 0 0 0,-7-115-136 0 0,-2 0-1 0 0,-2 0 1 0 0,-19 76-1 0 0,3-47 127 0 0,-39 89-1 0 0,38-112 5 0 0,-3 0-1 0 0,-2-2 1 0 0,-1-1-1 0 0,-3-1 0 0 0,-1-1 1 0 0,-52 51-1 0 0,-248 201 911 0 0,308-274-1020 0 0,-177 129 221 0 0,159-122-658 0 0,-2-3 0 0 0,-1-1 0 0 0,-48 17 0 0 0,76-34 2 0 0,0-2-1 0 0,0 0 1 0 0,-1-1-1 0 0,0 0 1 0 0,1-2 0 0 0,-33 0-1 0 0,-37-7-1007 0 0,86 6 1390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2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166 195 20815 0 0,'-6'2'44'0'0,"-5"1"297"0"0,1 0 0 0 0,-1-1 1 0 0,0 0-1 0 0,0-1 0 0 0,-11 0 0 0 0,20-1-315 0 0,-10 0 52 0 0,0-1 0 0 0,0-1 0 0 0,0 0 0 0 0,-20-6 0 0 0,32 8-60 0 0,0-1 0 0 0,0 1 0 0 0,0 0 0 0 0,-1-1 0 0 0,1 1 0 0 0,0 0 0 0 0,0-1 0 0 0,0 1 1 0 0,0 0-1 0 0,-1-1 0 0 0,1 1 0 0 0,0 0 0 0 0,0-1 0 0 0,0 1 0 0 0,0 0 0 0 0,0-1 0 0 0,0 1 0 0 0,0 0 0 0 0,0-1 0 0 0,0 1 0 0 0,0 0 0 0 0,0-1 1 0 0,1 1-1 0 0,-1 0 0 0 0,0-1 0 0 0,0 1 0 0 0,0 0 0 0 0,1-1 0 0 0,3-9 138 0 0,3 3-146 0 0,0 0 0 0 0,0 0 0 0 0,1 1 0 0 0,0 0 0 0 0,0 1 0 0 0,15-8 0 0 0,-22 13-11 0 0,14-8-134 0 0,1 1 1 0 0,0 1-1 0 0,1 1 0 0 0,28-6 0 0 0,-22 5 33 0 0,176-27 86 0 0,2 16 761 0 0,-190 16-690 0 0,239-4 602 0 0,-91 3-266 0 0,138 1 9 0 0,-161 1-398 0 0,-96 1-123 0 0,6-1-500 0 0,80-8 1 0 0,-92 5 56 0 0,-26 3 63 0 0,-1-1-1 0 0,1 0 0 0 0,0 0 1 0 0,14-4-1 0 0,-8 1-1330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2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98 17047 0 0,'0'0'1311'0'0,"-8"0"-752"0"0,0-3 173 0 0,0 1-1 0 0,1-1 1 0 0,-12-7 0 0 0,8 5 194 0 0,7 3-684 0 0,-1-1-1 0 0,1 0 1 0 0,-1-1 0 0 0,1 1-1 0 0,0-1 1 0 0,0 0 0 0 0,-3-4-1 0 0,2 3-238 0 0,1 0 1 0 0,0 1-1 0 0,-1 0 0 0 0,-6-5 0 0 0,9 9-2 0 0,2 0-1 0 0,-1-1 1 0 0,1 1-1 0 0,-1 0 1 0 0,0 0-1 0 0,1 0 1 0 0,-1-1-1 0 0,1 1 0 0 0,0 0 1 0 0,-1-1-1 0 0,1 1 1 0 0,-1 0-1 0 0,1-1 0 0 0,-1 1 1 0 0,1-1-1 0 0,0 1 1 0 0,-1-1-1 0 0,1 1 1 0 0,0 0-1 0 0,-1-1 0 0 0,1 1 1 0 0,0-1-1 0 0,0 0 1 0 0,0 1-1 0 0,-1-1 0 0 0,1 1 1 0 0,0-1-1 0 0,-1-1 59 0 0,-2-1 48 0 0,2 3 803 0 0,0 2-643 0 0,0-2-266 0 0,1 1 1 0 0,0-1-1 0 0,-1 1 1 0 0,1-1 0 0 0,0 1-1 0 0,-1 0 1 0 0,1-1-1 0 0,0 1 1 0 0,0-1-1 0 0,0 1 1 0 0,-1 0-1 0 0,1-1 1 0 0,0 1-1 0 0,0 0 1 0 0,0-1-1 0 0,0 1 1 0 0,0 0 0 0 0,0-1-1 0 0,0 1 1 0 0,0-1-1 0 0,0 1 1 0 0,1 0-1 0 0,-1-1 1 0 0,0 1-1 0 0,0 0 1 0 0,1-1-1 0 0,-1 1 1 0 0,0-1 0 0 0,1 1-1 0 0,-1-1 1 0 0,1 1-1 0 0,0 1 3 0 0,3 6-5 0 0,1-1 1 0 0,0 0-1 0 0,0 0 0 0 0,0-1 1 0 0,1 0-1 0 0,0 1 0 0 0,0-2 0 0 0,7 6 1 0 0,8 4 50 0 0,31 19 0 0 0,74 29 74 0 0,-81-42-142 0 0,-1 1 0 0 0,52 37 0 0 0,-80-48 61 0 0,51 40 56 0 0,-57-43-98 0 0,-1 1 1 0 0,0 0-1 0 0,-1 1 0 0 0,12 16 0 0 0,-11-14-3 0 0,-2 1 0 0 0,1 0 0 0 0,-2 1-1 0 0,6 15 1 0 0,-10-20 19 0 0,0-1 0 0 0,0 1-1 0 0,0-1 1 0 0,-1 1-1 0 0,-1 0 1 0 0,0 0 0 0 0,0-1-1 0 0,-2 15 1 0 0,-2 0 96 0 0,-2 1 1 0 0,0-1 0 0 0,-1 0-1 0 0,-2-1 1 0 0,0 0-1 0 0,-14 23 1 0 0,-82 121 603 0 0,86-138-688 0 0,-28 37-28 0 0,-11 14-23 0 0,23-27-145 0 0,-7 11-718 0 0,17-17-6084 0 0,8-12-1660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4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612 239 21167 0 0,'-4'-8'1027'0'0,"0"4"-904"0"0,2-1 0 0 0,-1 1 0 0 0,0 0 0 0 0,1-1 0 0 0,0 0 0 0 0,-2-5 0 0 0,2 3-15 0 0,-1 1 0 0 0,0 0 0 0 0,-5-8 0 0 0,-14-25 404 0 0,8 12-72 0 0,9 19-282 0 0,0 1 1 0 0,-1 0-1 0 0,0 1 0 0 0,0 0 0 0 0,0 0 0 0 0,-1 0 0 0 0,0 0 0 0 0,0 1 0 0 0,-15-8 1 0 0,12 9-127 0 0,1 0 0 0 0,-1 0 1 0 0,0 1-1 0 0,1 0 1 0 0,-2 1-1 0 0,1 0 1 0 0,0 1-1 0 0,0 0 1 0 0,0 0-1 0 0,-19 2 1 0 0,18 1-27 0 0,-1 0 0 0 0,1 0 0 0 0,0 1 0 0 0,0 1 0 0 0,0 0 1 0 0,0 1-1 0 0,1 0 0 0 0,0 0 0 0 0,-15 11 0 0 0,6-3-6 0 0,1 1 0 0 0,1 1 0 0 0,0 1 0 0 0,1 0 0 0 0,1 1 0 0 0,-18 26 0 0 0,23-28 0 0 0,1 0 0 0 0,0 1 0 0 0,1 0 0 0 0,1 0 0 0 0,1 1 0 0 0,0 0 0 0 0,1 0 0 0 0,-5 31 0 0 0,9-41-1 0 0,0 1 1 0 0,1-1-1 0 0,0 1 0 0 0,0-1 0 0 0,1 1 0 0 0,0-1 1 0 0,0 0-1 0 0,1 1 0 0 0,0-1 0 0 0,0 0 0 0 0,1 0 1 0 0,-1 0-1 0 0,2-1 0 0 0,3 8 0 0 0,-3-8-22 0 0,0-1 1 0 0,0-1-1 0 0,0 1 0 0 0,0-1 0 0 0,1 1 0 0 0,0-1 0 0 0,0 0 0 0 0,0-1 0 0 0,0 1 0 0 0,0-1 0 0 0,1 0 1 0 0,-1-1-1 0 0,1 1 0 0 0,0-1 0 0 0,0 0 0 0 0,0 0 0 0 0,10 1 0 0 0,-5-2-53 0 0,-1-1-1 0 0,1 0 1 0 0,-1 0-1 0 0,1-1 1 0 0,-1 0-1 0 0,1-1 1 0 0,-1 0-1 0 0,1-1 1 0 0,-1 0-1 0 0,0 0 1 0 0,12-7-1 0 0,12-7 9 0 0,56-39 1 0 0,-85 52 63 0 0,1 0 13 0 0,5-3 23 0 0,0 0 0 0 0,0-1 0 0 0,16-17 0 0 0,3-7 23 0 0,-10 12-45 0 0,-1-1 0 0 0,-1-1 0 0 0,22-35 0 0 0,-33 45 34 0 0,5-6 133 0 0,-2-1 0 0 0,0 0 0 0 0,-1-1 0 0 0,-1 1-1 0 0,6-26 1 0 0,-10 31-133 0 0,-3 9 18 0 0,0 0-1 0 0,1 0 1 0 0,-2-1 0 0 0,1-5-1 0 0,-1 10 466 0 0,0 5-566 0 0,-1 0 0 0 0,1 0 0 0 0,0 0 0 0 0,0 0 0 0 0,1 6 0 0 0,-1 4-16 0 0,14 221-1071 0 0,-10-189 862 0 0,-1-5 134 0 0,7 72 67 0 0,-6 141 0 0 0,-7-226 98 0 0,-1 1-1 0 0,-1-1 0 0 0,-2 0 1 0 0,-14 39-1 0 0,16-57 15 0 0,0 1-1 0 0,0-1 1 0 0,-1 0-1 0 0,-1 0 1 0 0,1-1-1 0 0,-2 0 1 0 0,1 0 0 0 0,-1-1-1 0 0,-1 1 1 0 0,1-2-1 0 0,-1 1 1 0 0,-1-1-1 0 0,1-1 1 0 0,-1 0-1 0 0,0 0 1 0 0,-1-1-1 0 0,1 0 1 0 0,-1-1 0 0 0,0 0-1 0 0,0-1 1 0 0,-23 4-1 0 0,19-5 45 0 0,1-2-1 0 0,0 1 1 0 0,-1-2-1 0 0,1 0 1 0 0,0-1 0 0 0,-1 0-1 0 0,1-1 1 0 0,-14-5-1 0 0,19 5-7 0 0,1-1-1 0 0,-1 0 1 0 0,1 0-1 0 0,0-1 1 0 0,0 0-1 0 0,0 0 1 0 0,1 0-1 0 0,0-1 1 0 0,0-1-1 0 0,0 1 1 0 0,1-1-1 0 0,0 0 1 0 0,-8-11-1 0 0,9 9-19 0 0,0 1 1 0 0,0-1-1 0 0,1 0 0 0 0,0-1 0 0 0,-2-9 1 0 0,4 14-57 0 0,1-1 0 0 0,0 1 0 0 0,0-1 0 0 0,1 0 0 0 0,0 1 0 0 0,0-1 1 0 0,0 0-1 0 0,1 1 0 0 0,0-1 0 0 0,2-7 0 0 0,0 1-2 0 0,1 1 0 0 0,1 0 0 0 0,0 1 1 0 0,1-1-1 0 0,0 1 0 0 0,0 0 0 0 0,1 1 0 0 0,1 0 0 0 0,-1 0 0 0 0,1 0 1 0 0,1 1-1 0 0,0 0 0 0 0,0 0 0 0 0,14-8 0 0 0,6-1-125 0 0,-1 1 1 0 0,2 1-1 0 0,61-20 0 0 0,-43 19-832 0 0,84-14 1 0 0,-9 13-4293 0 0,-89 13-268 0 0,-2-3-1406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4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231 163 12440 0 0,'0'0'957'0'0,"0"-14"-352"0"0,0 12-228 0 0,0-39 5102 0 0,-1 30-4896 0 0,0 0 1 0 0,-4-12-1 0 0,5 20-529 0 0,-1 0 1 0 0,0 0-1 0 0,0-1 0 0 0,0 1 1 0 0,0 0-1 0 0,0 0 0 0 0,-1 0 0 0 0,1 1 1 0 0,-1-1-1 0 0,0 0 0 0 0,0 0 1 0 0,0 1-1 0 0,0 0 0 0 0,0-1 1 0 0,0 1-1 0 0,-1 0 0 0 0,1 0 0 0 0,-1 0 1 0 0,0 0-1 0 0,0 0 0 0 0,1 1 1 0 0,-1-1-1 0 0,-5 0 0 0 0,6 1-7 0 0,0 1 0 0 0,0 0 0 0 0,0 0 0 0 0,0 0 0 0 0,0 1 1 0 0,0-1-1 0 0,1 0 0 0 0,-1 1 0 0 0,0 0 0 0 0,0-1 0 0 0,0 1 0 0 0,0 0 0 0 0,0 0 0 0 0,1 0 0 0 0,-1 0 0 0 0,0 0 0 0 0,1 0 0 0 0,-1 0 0 0 0,1 1 0 0 0,-2 1 0 0 0,-4 3 101 0 0,0 1 0 0 0,1 0 0 0 0,-5 9 0 0 0,0 2-33 0 0,1 1 0 0 0,0 0 0 0 0,2 0 0 0 0,0 1 0 0 0,-5 26 0 0 0,-2 0 71 0 0,8-24-42 0 0,1 1-1 0 0,1-1 1 0 0,1 1-1 0 0,-2 42 0 0 0,6-49-53 0 0,0 1-1 0 0,1-1 0 0 0,1 1 1 0 0,0-1-1 0 0,1 0 0 0 0,1 1 1 0 0,9 23-1 0 0,-5-21-10 0 0,1-1 0 0 0,0 0 0 0 0,14 20 0 0 0,-16-29-87 0 0,0-1 0 0 0,0 0 0 0 0,0 0 0 0 0,1 0-1 0 0,0-1 1 0 0,0 0 0 0 0,17 9 0 0 0,-17-11-223 0 0,-1 0 0 0 0,1-1 0 0 0,0 0 0 0 0,0-1 0 0 0,1 1 0 0 0,-1-2 0 0 0,1 1 0 0 0,0-1 0 0 0,-1 0 0 0 0,1-1 0 0 0,0 0 0 0 0,0-1 0 0 0,0 0 0 0 0,14-1 0 0 0,8-6-1376 0 0,0-2-52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5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0 339 22319 0 0,'0'0'2406'0'0,"1"2"-2724"0"0,3 1 215 0 0,-1 1 0 0 0,-1-1 0 0 0,1 1 0 0 0,0 0 0 0 0,-1 0 1 0 0,0 1-1 0 0,0-1 0 0 0,0 0 0 0 0,-1 1 0 0 0,1-1 0 0 0,-1 1 0 0 0,1 5 0 0 0,0 7 14 0 0,-1 0 1 0 0,0 19-1 0 0,0 8 43 0 0,1-14 272 0 0,-4 58 0 0 0,0-52-12 0 0,1-15 98 0 0,-4 30 0 0 0,4-32 8 0 0,1-17 308 0 0,1-14-464 0 0,15-54-31 0 0,-2 13-152 0 0,-2 11 198 0 0,1-1 1 0 0,1 2 0 0 0,34-66-1 0 0,-39 89-70 0 0,-4 7-89 0 0,0 0 0 0 0,11-15-1 0 0,-10 18-18 0 0,-3 2-4 0 0,1 1 1 0 0,0 0-1 0 0,0-1 0 0 0,6-3 0 0 0,-10 8-1 0 0,1 1-1 0 0,-1-1 1 0 0,1 0-1 0 0,0 1 0 0 0,0-1 1 0 0,-1 1-1 0 0,1-1 0 0 0,0 1 1 0 0,0-1-1 0 0,0 1 0 0 0,0 0 1 0 0,-1-1-1 0 0,1 1 0 0 0,0 0 1 0 0,0 0-1 0 0,0-1 1 0 0,0 1-1 0 0,0 0 0 0 0,0 0 1 0 0,0 0-1 0 0,0 0 0 0 0,0 0 1 0 0,-1 1-1 0 0,1-1 0 0 0,0 0 1 0 0,0 0-1 0 0,0 1 0 0 0,0-1 1 0 0,0 0-1 0 0,0 1 0 0 0,-1-1 1 0 0,1 1-1 0 0,0-1 1 0 0,0 1-1 0 0,0 0 0 0 0,5 4-24 0 0,-1 1 1 0 0,0 0-1 0 0,-1 0 0 0 0,0 0 1 0 0,0 0-1 0 0,4 9 0 0 0,17 44-14 0 0,-14-33 11 0 0,50 146 264 0 0,-55-151-170 0 0,2 0 1 0 0,0-1-1 0 0,17 30 0 0 0,-20-41-184 0 0,0-1 1 0 0,1 0-1 0 0,0 0 0 0 0,0-1 1 0 0,1 0-1 0 0,0 0 1 0 0,1 0-1 0 0,-1-1 0 0 0,1 0 1 0 0,11 6-1 0 0,-14-9-512 0 0,1 0 1 0 0,-1 0-1 0 0,1-1 0 0 0,-1 0 1 0 0,1 0-1 0 0,0 0 0 0 0,7 1 1 0 0,5-3-6712 0 0</inkml:trace>
  <inkml:trace contextRef="#ctx0" brushRef="#br0" timeOffset="1">710 0 21023 0 0,'0'0'2272'0'0,"1"2"-2552"0"0,8 9 153 0 0,3 6-169 0 0,11 20-1 0 0,-4-6 293 0 0,5 8 24 0 0,-12-14 70 0 0,76 181 985 0 0,-78-178-808 0 0,-2 0 1 0 0,-1 1-1 0 0,-1-1 0 0 0,-2 1 0 0 0,2 49 0 0 0,-6-56-94 0 0,0-1-1 0 0,-2 0 1 0 0,0 0-1 0 0,-1 1 1 0 0,-1-2 0 0 0,-9 26-1 0 0,-6 9 52 0 0,-43 84-1 0 0,56-128-428 0 0,1 0 1 0 0,-7 23-1 0 0,3 4-4560 0 0,5-26-3134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6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18 200 14280 0 0,'0'0'1720'0'0,"0"-8"1137"0"0,1 5-2592 0 0,-1-1 0 0 0,1 1 0 0 0,0 0 0 0 0,0 0 0 0 0,0 0 0 0 0,0 0 0 0 0,1 0 0 0 0,-1 0 0 0 0,1 0 0 0 0,-1 0 0 0 0,1 1 0 0 0,0-1 0 0 0,0 0 0 0 0,1 1 0 0 0,-1 0 0 0 0,0-1 0 0 0,4-1 0 0 0,5-4-79 0 0,0-1 1 0 0,20-10-1 0 0,-3 3-203 0 0,2 2 1 0 0,0 0-1 0 0,1 2 1 0 0,0 2 0 0 0,0 0-1 0 0,1 2 1 0 0,1 2-1 0 0,-1 1 1 0 0,1 1-1 0 0,33 1 1 0 0,-65 3 0 0 0,24-1-810 0 0,-1 2 0 0 0,0 0 0 0 0,0 2 0 0 0,45 10 0 0 0,-39-2-602 0 0</inkml:trace>
  <inkml:trace contextRef="#ctx0" brushRef="#br0" timeOffset="1">0 594 18975 0 0,'0'0'840'0'0,"5"-3"176"0"0,8 3-816 0 0,5-5-200 0 0,3-3 0 0 0,10-3 0 0 0,5 3 320 0 0,7-7 32 0 0,1-1 0 0 0,5 1 0 0 0,-1-1-672 0 0,-1 8-136 0 0,2-3-24 0 0,8 7-8 0 0,-4 0-440 0 0,9 4-80 0 0,-1 4-16 0 0,-1 0-6167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6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162 270 17879 0 0,'-1'-1'820'0'0,"-1"-2"-672"0"0,0 0-1 0 0,0 0 0 0 0,0 0 0 0 0,0 0 0 0 0,0 0 0 0 0,-1 1 0 0 0,-2-3 1 0 0,1 2-113 0 0,2 0 0 0 0,-1 0 0 0 0,0 0 1 0 0,1 0-1 0 0,-1 0 0 0 0,-3-7 0 0 0,5 8 38 0 0,1 0 0 0 0,-1 0 0 0 0,0 1-1 0 0,0-1 1 0 0,0 0 0 0 0,-1 1 0 0 0,1-1 0 0 0,0 1-1 0 0,-1-1 1 0 0,1 1 0 0 0,-1 0 0 0 0,-2-2-1 0 0,3 2-69 0 0,0 1-1 0 0,1-1 1 0 0,-1 1-1 0 0,0 0 1 0 0,0 0-1 0 0,0 0 1 0 0,0-1-1 0 0,0 1 1 0 0,0 0-1 0 0,1 0 1 0 0,-1 0-1 0 0,0 0 1 0 0,0 0-1 0 0,0 1 1 0 0,0-1-1 0 0,0 0 1 0 0,0 0-1 0 0,1 0 0 0 0,-1 1 1 0 0,0-1-1 0 0,0 0 1 0 0,0 1-1 0 0,1-1 1 0 0,-1 1-1 0 0,0-1 1 0 0,1 1-1 0 0,-1 0 1 0 0,0-1-1 0 0,1 1 1 0 0,-1-1-1 0 0,0 2 1 0 0,-3 3-12 0 0,2-1 0 0 0,-1 1 0 0 0,0 0 0 0 0,1 0 0 0 0,-3 7 0 0 0,-1 4-3 0 0,2-5 4 0 0,1 0 0 0 0,0 1 0 0 0,1-1 0 0 0,0 1 0 0 0,1 0 0 0 0,0 15 0 0 0,-1 8 30 0 0,-3 13 97 0 0,-16 215 928 0 0,16-143 665 0 0,19 209 0 0 0,-6-250-1301 0 0,14 94-162 0 0,-16-145-250 0 0,0-1 0 0 0,2 0 1 0 0,1-1-1 0 0,15 31 0 0 0,0-7 1 0 0,-5-8 0 0 0,1-2 0 0 0,36 51 0 0 0,-32-58-22 0 0,84 105-1 0 0,-94-123-9 0 0,0-1 0 0 0,1-1 0 0 0,1 0 0 0 0,0-1 0 0 0,1-1 0 0 0,31 17 0 0 0,-12-11-322 0 0,60 20 1 0 0,-81-33 336 0 0,0 0 0 0 0,0-1 0 0 0,1-1 0 0 0,-1 0 0 0 0,0-1 0 0 0,1-1 0 0 0,20-2 0 0 0,-21 0 63 0 0,1-1-1 0 0,-1 0 1 0 0,0-1-1 0 0,-1-1 1 0 0,1-1-1 0 0,-1 0 1 0 0,0-1 0 0 0,25-16-1 0 0,-11 3 138 0 0,-1-2 1 0 0,47-48-1 0 0,-59 52-168 0 0,0 0 0 0 0,-2-2-1 0 0,0 1 1 0 0,-2-2 0 0 0,14-31 0 0 0,-4 10 88 0 0,-4 4 100 0 0,23-76-1 0 0,-32 86-127 0 0,7-31 87 0 0,-2 0-1 0 0,6-85 0 0 0,-13 91-133 0 0,-1-75-28 0 0,-4 45 71 0 0,-2 42-21 0 0,-1-1 1 0 0,-2 1-1 0 0,-11-46 1 0 0,10 57-60 0 0,-5-17 158 0 0,-2 0 1 0 0,-3 1-1 0 0,-35-80 0 0 0,-56-74-122 0 0,97 183-27 0 0,-2 1 0 0 0,0 0 0 0 0,0 0 0 0 0,-2 1 0 0 0,0 1 0 0 0,-25-22 0 0 0,12 17 0 0 0,-1 1 0 0 0,-1 2 0 0 0,-31-14 0 0 0,5 5-210 0 0,-2 3 0 0 0,0 3 0 0 0,-72-16 0 0 0,67 22 98 0 0,-61-10 201 0 0,105 21-80 0 0,-1 1 1 0 0,0 0-1 0 0,0 1 1 0 0,-34 6-1 0 0,46-5-32 0 0,0 1 0 0 0,1-1-1 0 0,0 1 1 0 0,-1 0 0 0 0,1 1 0 0 0,0-1 0 0 0,0 1-1 0 0,0 0 1 0 0,0 1 0 0 0,1-1 0 0 0,-1 1-1 0 0,1 0 1 0 0,-5 5 0 0 0,0 2-471 0 0,-1 1 1 0 0,2 1-1 0 0,-13 23 0 0 0,19-31-67 0 0,0 0-1 0 0,0 0 1 0 0,0 1-1 0 0,0-1 1 0 0,1 1-1 0 0,-1 9 1 0 0,-3 13-7264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0:17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55 16583 0 0,'0'0'1276'0'0,"-2"0"-822"0"0,-6 0 4408 0 0,8-1-4835 0 0,0 1 0 0 0,0 0 0 0 0,0 0 0 0 0,0-1 0 0 0,-1 1 0 0 0,1 0 0 0 0,0 0 0 0 0,0-1-1 0 0,0 1 1 0 0,0 0 0 0 0,0 0 0 0 0,0-1 0 0 0,0 1 0 0 0,0 0 0 0 0,1 0 0 0 0,-1-1 0 0 0,0 1 0 0 0,0 0 0 0 0,0 0-1 0 0,0-1 1 0 0,0 1 0 0 0,0 0 0 0 0,0 0 0 0 0,1-1 0 0 0,-1 1 0 0 0,0 0 0 0 0,0 0 0 0 0,0 0 0 0 0,0-1 0 0 0,1 1-1 0 0,-1 0 1 0 0,0 0 0 0 0,13-8 121 0 0,-9 5-129 0 0,0 0 0 0 0,0 0 0 0 0,0 1 0 0 0,0 0 0 0 0,1 0-1 0 0,4-2 1 0 0,27-3 185 0 0,0 2-1 0 0,0 1 0 0 0,62 1 1 0 0,-31 3 385 0 0,156 3 848 0 0,-70-2-362 0 0,-83-2-858 0 0,-36 4-187 0 0,-28-1-131 0 0,1-2 0 0 0,-1 1-1 0 0,1-1 1 0 0,-1 0-1 0 0,1 0 1 0 0,7-2-1 0 0,-5-2-670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7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1 20791 0 0,'0'0'952'0'0,"-2"0"-20"0"0,-5 2-684 0 0,2-1-207 0 0,1 0 0 0 0,-1 0 1 0 0,0 1-1 0 0,1-1 1 0 0,0 1-1 0 0,-1 0 0 0 0,1 0 1 0 0,0 1-1 0 0,-5 3 1 0 0,6-4 43 0 0,0 0 0 0 0,0 0 0 0 0,-1 0 0 0 0,1 0 1 0 0,-7 3-1 0 0,6-4-44 0 0,1 0 0 0 0,0 1 0 0 0,0 0 0 0 0,0-1 0 0 0,0 1 0 0 0,0 1 0 0 0,-3 1 1 0 0,0 3-75 0 0,1-1 0 0 0,0 1 0 0 0,0 0 0 0 0,-6 13 0 0 0,-8 11-125 0 0,-2 3 14 0 0,1 2 1 0 0,-29 73-1 0 0,16-34 248 0 0,11-19 225 0 0,-30 112 0 0 0,45-139-276 0 0,-37 183 338 0 0,30-132-69 0 0,-33 372 1214 0 0,46-383-1406 0 0,10 84-1 0 0,-5-109-84 0 0,2 7-3 0 0,3-1-1 0 0,28 90 0 0 0,-29-116-66 0 0,1-1-1 0 0,1 0 1 0 0,1 0-1 0 0,1-1 1 0 0,1 0-1 0 0,1-1 1 0 0,17 20-1 0 0,-10-14-37 0 0,-12-15-55 0 0,0-1 0 0 0,0 1 0 0 0,2-2 0 0 0,-1 1 0 0 0,21 15 1 0 0,-4-9-185 0 0,0-2 0 0 0,1 0 0 0 0,38 14 0 0 0,-49-23-176 0 0,0 0 1 0 0,1-2-1 0 0,0 0 0 0 0,0 0 0 0 0,0-2 0 0 0,37 1 1 0 0,-41-4-207 0 0,0 0 0 0 0,0-1 0 0 0,-1-1 0 0 0,1 0 0 0 0,20-8 0 0 0,-17 5-370 0 0,22-14 1 0 0,-39 20 1051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8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20591 0 0,'0'0'2176'0'0,"0"2"-2242"0"0,2 29-848 0 0,1 1 0 0 0,12 49 0 0 0,-5-32 410 0 0,6 25 713 0 0,8 46 384 0 0,-16-51-106 0 0,10 136 1191 0 0,-13-120-707 0 0,-1-70-362 0 0,-4-15-605 0 0,0 0 1 0 0,0 0 0 0 0,0 0-1 0 0,0 0 1 0 0,0 0 0 0 0,0 0-1 0 0,0 1 1 0 0,0-1 0 0 0,1 0-1 0 0,-1 0 1 0 0,0 0 0 0 0,0 0-1 0 0,0 0 1 0 0,0 0 0 0 0,0 0-1 0 0,0 0 1 0 0,0 0 0 0 0,0 0-1 0 0,1 0 1 0 0,-1 0 0 0 0,0 0-1 0 0,0 0 1 0 0,0 0 0 0 0,0 0-1 0 0,0 0 1 0 0,0 0 0 0 0,0 0-1 0 0,1 0 1 0 0,-1 0 0 0 0,0 0-1 0 0,0 0 1 0 0,0 0 0 0 0,0 0-1 0 0,0 0 1 0 0,0 0 0 0 0,1 0-1 0 0,-1 0 1 0 0,0 0 0 0 0,0 0-1 0 0,0 0 1 0 0,0 0 0 0 0,0 0-1 0 0,0 0 1 0 0,0-1 0 0 0,0 1-1 0 0,0 0 1 0 0,0 0 0 0 0,1 0-1 0 0,0-2-7 0 0,0 0 0 0 0,0 0 0 0 0,0-1 0 0 0,0 1 0 0 0,0 0 0 0 0,0-1 0 0 0,0-3 0 0 0,60-361 394 0 0,-43 255-173 0 0,-12 89-69 0 0,15-43-1 0 0,-1 2 83 0 0,-18 56-213 0 0,1 0 0 0 0,0 0 0 0 0,0 0 0 0 0,1 0 0 0 0,-1 1-1 0 0,2-1 1 0 0,-1 1 0 0 0,1 0 0 0 0,8-9 0 0 0,-12 15-49 0 0,1-1 1 0 0,0 1-1 0 0,-1 0 0 0 0,1-1 1 0 0,0 1-1 0 0,0 0 0 0 0,0 0 1 0 0,0 0-1 0 0,0 1 0 0 0,0-1 1 0 0,0 0-1 0 0,0 1 0 0 0,0-1 1 0 0,0 1-1 0 0,0 0 1 0 0,0-1-1 0 0,0 1 0 0 0,1 0 1 0 0,-1 0-1 0 0,0 1 0 0 0,0-1 1 0 0,0 0-1 0 0,0 1 0 0 0,0-1 1 0 0,0 1-1 0 0,0 0 0 0 0,0 0 1 0 0,0 0-1 0 0,0 0 1 0 0,0 0-1 0 0,0 0 0 0 0,2 2 1 0 0,4 4-190 0 0,0 0 0 0 0,0 1 0 0 0,-1-1 1 0 0,0 2-1 0 0,7 8 0 0 0,-10-11 43 0 0,8 13 108 0 0,-1 0 0 0 0,0 1-1 0 0,-2 0 1 0 0,0 0 0 0 0,-1 1-1 0 0,-1 0 1 0 0,4 26 0 0 0,-5-14 472 0 0,4 56 0 0 0,-4-16 129 0 0,8 62 412 0 0,-12-112-783 0 0,0-10-106 0 0,0 1 1 0 0,0-1 0 0 0,7 18 0 0 0,0 7-924 0 0,-8-36-150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2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1 220 6912 0 0,'1'0'4272'0'0,"21"-3"5065"0"0,1-4-6082 0 0,1 1-3201 0 0,-17 4-315 0 0,0 0 1 0 0,-1 1-1 0 0,1 0 0 0 0,0 0 1 0 0,0 1-1 0 0,0 0 0 0 0,0 0 1 0 0,0 1-1 0 0,7 1 0 0 0,-4 1-60 0 0,-4-2 257 0 0,-1 0-1 0 0,1 1 0 0 0,0 0 0 0 0,-1 0 1 0 0,7 4-1 0 0,-10-5 104 0 0,0 1 1 0 0,0-1 0 0 0,-1 0-1 0 0,1 1 1 0 0,-1-1-1 0 0,1 1 1 0 0,-1 0 0 0 0,1 0-1 0 0,-1-1 1 0 0,0 1-1 0 0,0 0 1 0 0,0 0-1 0 0,0 0 1 0 0,0 0 0 0 0,-1 0-1 0 0,1 0 1 0 0,0 0-1 0 0,-1 4 1 0 0,1 2 69 0 0,0 1 0 0 0,-1-1 0 0 0,0 0 0 0 0,0 0 0 0 0,-1 0-1 0 0,0 0 1 0 0,-1 1 0 0 0,-3 10 0 0 0,-3 3 248 0 0,-17 35 1 0 0,-18 16 712 0 0,26-45-599 0 0,11-19-256 0 0,1 0 0 0 0,0 1 1 0 0,-6 15-1 0 0,7-15-97 0 0,3-7-69 0 0,0 0-1 0 0,0 0 1 0 0,0 0-1 0 0,0 0 1 0 0,0 0-1 0 0,1 0 1 0 0,-1 0-1 0 0,1 0 1 0 0,0 0-1 0 0,0 0 1 0 0,0 0-1 0 0,0 1 1 0 0,1-1-1 0 0,1 5 1 0 0,-1-3-44 0 0,0-1 0 0 0,0 0 0 0 0,1 1 1 0 0,-1-1-1 0 0,1 0 0 0 0,0 0 0 0 0,0 0 1 0 0,0-1-1 0 0,1 1 0 0 0,0 0 0 0 0,-1-1 1 0 0,1 0-1 0 0,0 1 0 0 0,1-1 0 0 0,-1 0 1 0 0,0-1-1 0 0,7 5 0 0 0,2-1-1 0 0,-1-1-1 0 0,1 0 0 0 0,1 0 1 0 0,18 4-1 0 0,55 7 47 0 0,-62-13-53 0 0,128 18-298 0 0,-132-19-123 0 0,40 1-1 0 0,-7-8-4018 0 0,-37 5-3219 0 0</inkml:trace>
  <inkml:trace contextRef="#ctx0" brushRef="#br0" timeOffset="1">1024 1 18919 0 0,'0'0'1430'0'0,"1"1"-965"0"0,3 1-455 0 0,0 0 1 0 0,0 0-1 0 0,0 1 0 0 0,0-1 1 0 0,-1 1-1 0 0,0 0 0 0 0,1 1 0 0 0,-1-1 1 0 0,0 0-1 0 0,3 6 0 0 0,5 7-153 0 0,9 19 1 0 0,-16-29 133 0 0,12 29 200 0 0,-1 0 0 0 0,15 51-1 0 0,-2-1 438 0 0,96 346 2675 0 0,-117-401-3094 0 0,12 54 1030 0 0,14 155 1 0 0,-30-179-757 0 0,-2 0 0 0 0,-3-1 0 0 0,-14 89 0 0 0,9-107-346 0 0,-2 0-1 0 0,-2-1 1 0 0,-2 0-1 0 0,-2 0 1 0 0,-1-2-1 0 0,-22 39 1 0 0,27-58-273 0 0,-1 0 1 0 0,-1 0-1 0 0,-1-1 0 0 0,0-1 1 0 0,-2 0-1 0 0,1-1 0 0 0,-2 0 1 0 0,0-2-1 0 0,-1 0 0 0 0,-1-1 1 0 0,0-1-1 0 0,-39 19 0 0 0,-7-8-766 0 0,-8-3-9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30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11056 0 0,'0'0'1405'0'0,"1"1"-20"0"0,9 9 1781 0 0,12 12-84 0 0,-6-5-3005 0 0,17 23-1 0 0,-27-32-37 0 0,1 1-1 0 0,-2-1 1 0 0,1 2-1 0 0,7 17 0 0 0,-7-9 80 0 0,0-1 0 0 0,-1 1 0 0 0,3 19 0 0 0,0 20 747 0 0,-1 78 0 0 0,-11 60 561 0 0,3-167-1323 0 0,-18 298 606 0 0,-1-122-529 0 0,5-76-93 0 0,-23 304 400 0 0,22-131 30 0 0,9-131-524 0 0,4-11 7 0 0,2-148-3 0 0,0 0 19 0 0,0-1 0 0 0,1 1 0 0 0,0 0 0 0 0,1 0 0 0 0,0-1-1 0 0,1 1 1 0 0,5 18 0 0 0,-3-20-17 0 0,-4-8-4 0 0,0-1 0 0 0,1 1-1 0 0,0 0 1 0 0,-1-1 0 0 0,1 1 0 0 0,-1 0 0 0 0,1-1 0 0 0,0 1 0 0 0,-1-1-1 0 0,1 0 1 0 0,0 1 0 0 0,-1-1 0 0 0,1 1 0 0 0,0-1 0 0 0,0 0 0 0 0,-1 0-1 0 0,1 1 1 0 0,0-1 0 0 0,0 0 0 0 0,1 0 0 0 0,15 1-36 0 0,-9-3 35 0 0,0 0 0 0 0,0-1 0 0 0,-1 0 0 0 0,1 0 0 0 0,13-8 0 0 0,-13 6 15 0 0,1 1 0 0 0,0 0 1 0 0,-1 0-1 0 0,11-2 0 0 0,24-7 43 0 0,-32 9-49 0 0,1 0 0 0 0,-1 1 0 0 0,22-3 0 0 0,-4 3-3 0 0,1 2 0 0 0,0 2 0 0 0,43 5 0 0 0,73 4 0 0 0,-37-4 0 0 0,51 1 0 0 0,-27-3 0 0 0,270 9-460 0 0,-187-12 772 0 0,412-11-188 0 0,-485 1-124 0 0,218-17 0 0 0,-164 13-27 0 0,41-4-7 0 0,-14-2 123 0 0,-15 1 6 0 0,141-15-6 0 0,-142 6-27 0 0,-61 7-64 0 0,182-18 117 0 0,310-33 88 0 0,-217 35-150 0 0,-3 0 40 0 0,-297 24-93 0 0,392-37 0 0 0,-178 16 0 0 0,-4 0 0 0 0,589-7 105 0 0,-808 37-66 0 0,343 0-13 0 0,89-3 108 0 0,72-49 775 0 0,-4-35-774 0 0,-493 71-103 0 0,621-78 172 0 0,-495 77-204 0 0,19 8 39 0 0,-188 10-14 0 0,109 7 52 0 0,-7 1-835 0 0,-185-12-207 0 0,-8-5-302 0 0,-10-3-300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4:3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1155 15576 0 0,'0'0'356'0'0,"1"1"49"0"0,3 2-282 0 0,0 0 1 0 0,0-1-1 0 0,0 1 0 0 0,0-1 1 0 0,8 3-1 0 0,-4-2-42 0 0,1-1-1 0 0,-1 0 0 0 0,0-1 1 0 0,18 1-1 0 0,-6-1 31 0 0,23-4 0 0 0,-4-2 309 0 0,212-46 1168 0 0,-109 18-1130 0 0,185-27-35 0 0,163-9 1142 0 0,-34 14-825 0 0,159 0 479 0 0,-356 36-1006 0 0,63 1-125 0 0,-12 1 44 0 0,126-11 64 0 0,-123 9-193 0 0,6-1 154 0 0,169-26-39 0 0,-49-20-204 0 0,-268 42 86 0 0,-32 5 0 0 0,383-70 0 0 0,-249 42 0 0 0,-186 32 2 0 0,265-40-92 0 0,12 7 162 0 0,-206 29-72 0 0,-6 3 0 0 0,85-3 203 0 0,1-1-166 0 0,-67 7-37 0 0,62-2 112 0 0,0 4-112 0 0,201-30 1195 0 0,-352 32-1278 0 0,182-33 143 0 0,-14 1-48 0 0,-162 30-12 0 0,88-9 0 0 0,-62 6 0 0 0,36-2 0 0 0,433-1 11 0 0,-460 18 124 0 0,60 2 23 0 0,40 10-30 0 0,-36-9 59 0 0,-65-2-182 0 0,73-5 134 0 0,-54 0 154 0 0,-97 4-153 0 0,32-2 264 0 0,-39 0-258 0 0,34-3-132 0 0,-26 0-14 0 0,82 3 0 0 0,-59 3 0 0 0,-64-3-11 0 0,-1 1 0 0 0,1 0 0 0 0,-1 0 0 0 0,0 1 0 0 0,1-1 0 0 0,4 2 0 0 0,-2-1-93 0 0,-5-1 67 0 0,0 1 0 0 0,0-1 1 0 0,0 1-1 0 0,0 0 0 0 0,-1-1 1 0 0,1 1-1 0 0,0 0 0 0 0,0-1 1 0 0,-1 1-1 0 0,1 0 0 0 0,0 0 1 0 0,-1 0-1 0 0,1-1 0 0 0,-1 1 1 0 0,1 1-1 0 0,6 13-99 0 0,-6-8 100 0 0,-1 0 0 0 0,0 1 0 0 0,0-1 0 0 0,-1 0 0 0 0,0 0 0 0 0,0 0 0 0 0,-4 11 0 0 0,4-12 15 0 0,-20 87 10 0 0,11-51 11 0 0,6-25 0 0 0,-9 27 0 0 0,9-31 19 0 0,0 1-1 0 0,1-1 1 0 0,0 1-1 0 0,0 16 1 0 0,-2 11-13 0 0,1-8 168 0 0,1 59 1 0 0,2-26-106 0 0,-3 136-330 0 0,0-138 261 0 0,-6 98 0 0 0,0-74 0 0 0,-6 89 0 0 0,12-71 0 0 0,-2 50 0 0 0,6-98 0 0 0,5 133 0 0 0,8 0 7 0 0,-7-123 65 0 0,-4-33-44 0 0,12 65 1 0 0,8 16 6 0 0,-9-45-6 0 0,-9-46-7 0 0,-1-1 1 0 0,-1 32-1 0 0,-1-36 5 0 0,0-12-15 0 0,-1 1 1 0 0,0-1 0 0 0,-2 14-1 0 0,-3-7 26 0 0,3-13-7 0 0,1-1-4 0 0,0 0 104 0 0,-6 4 159 0 0,-4 6-175 0 0,1-1-115 0 0,9-8 1 0 0,0-1 0 0 0,0 0 0 0 0,-1 0 0 0 0,1 1 0 0 0,0-1 0 0 0,0 0 0 0 0,-1 0 1 0 0,1-1-1 0 0,-2 2 0 0 0,2-1 7 0 0,0-1-1 0 0,0 1 1 0 0,0-1 0 0 0,0 1 0 0 0,0 0 0 0 0,0-1 0 0 0,1 1-1 0 0,-1 0 1 0 0,0 0 0 0 0,1-1 0 0 0,-1 1 0 0 0,0 0-1 0 0,1 0 1 0 0,-2 2 0 0 0,0 0 8 0 0,-13 17 43 0 0,-16 26 0 0 0,16-21-18 0 0,-2 1 25 0 0,3-2 259 0 0,-31 36 1 0 0,33-44-130 0 0,0 0 0 0 0,1 1 0 0 0,1 1 0 0 0,-10 24 0 0 0,7-16 4 0 0,12-19-147 0 0,1-7-35 0 0,-1 1 1 0 0,1 0-1 0 0,0 0 1 0 0,0 0-1 0 0,0 0 1 0 0,0 0-1 0 0,-1 0 1 0 0,1 0-1 0 0,0 0 1 0 0,-1 0-1 0 0,1-1 0 0 0,-1 1 1 0 0,1 0-1 0 0,-1 0 1 0 0,0 0-1 0 0,0 0 1 0 0,-4 15 121 0 0,-3 8-96 0 0,6-18-59 0 0,-5 2 4 0 0,6-6-47 0 0,0-1-305 0 0,-1 1 335 0 0,1 0-33 0 0,-3 3-15 0 0,4-2 20 0 0,0 2 33 0 0,-1-2-25 0 0,-3 4 36 0 0,1 2 33 0 0,2-7 81 0 0,1-1-2 0 0,-1-1-97 0 0,1 0-1 0 0,0 0 1 0 0,0 0 0 0 0,-1 0 0 0 0,1 0-1 0 0,0 1 1 0 0,0-1 0 0 0,-1 0 0 0 0,1 0-1 0 0,0 0 1 0 0,0 1 0 0 0,-1-1 0 0 0,1 0 0 0 0,0 0-1 0 0,0 0 1 0 0,0 1 0 0 0,0-1 0 0 0,-1 0-1 0 0,1 0 1 0 0,0 1 0 0 0,0-1 0 0 0,0 0-1 0 0,0 1 1 0 0,0-1 0 0 0,0 0 0 0 0,0 0 0 0 0,0 1-1 0 0,0-1 1 0 0,0 0 0 0 0,0 1 0 0 0,0-1-1 0 0,0 0 1 0 0,0 1 0 0 0,0-1 0 0 0,0 0-1 0 0,0 0 1 0 0,0 1 0 0 0,1-1 0 0 0,-1 2 87 0 0,-2-1 8 0 0,0 1-71 0 0,-1 0 0 0 0,1-1 1 0 0,-1 1-1 0 0,0-1 1 0 0,1 1-1 0 0,-1-1 0 0 0,0 0 1 0 0,0 0-1 0 0,0 0 1 0 0,0 0-1 0 0,0-1 0 0 0,0 1 1 0 0,0-1-1 0 0,0 0 0 0 0,0 0 1 0 0,0 0-1 0 0,0 0 1 0 0,-6-1-1 0 0,-7-2-39 0 0,1 0 0 0 0,-22-9 0 0 0,28 9-19 0 0,-65-23-580 0 0,-102-53 1 0 0,86 33 35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42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75 13824 0 0,'-1'-4'1246'0'0,"-1"0"-1153"0"0,1 0 0 0 0,-1 0-1 0 0,1 0 1 0 0,0 0 0 0 0,0 0-1 0 0,1 0 1 0 0,-1-6 0 0 0,-3-3 938 0 0,4 12-984 0 0,0 1 0 0 0,-1-1 0 0 0,1 1 0 0 0,0-1 0 0 0,0 1 0 0 0,0-1 0 0 0,-1 0 0 0 0,1 1 0 0 0,0-1 0 0 0,0 1 0 0 0,0-1 0 0 0,0 1 0 0 0,0-1 0 0 0,0 0 0 0 0,0 1 0 0 0,0-1 0 0 0,0 1 0 0 0,0-1 0 0 0,0 1 0 0 0,0-1 0 0 0,1 0 0 0 0,-1 1 0 0 0,0-1 0 0 0,0 1 0 0 0,1-1 0 0 0,-1 1 0 0 0,0-1 0 0 0,1 1 0 0 0,-1-1 0 0 0,0 1 0 0 0,1 0 0 0 0,-1-1 0 0 0,2-1 2053 0 0,0 3-2064 0 0,0 0 1 0 0,0-1-1 0 0,-1 1 0 0 0,1 0 0 0 0,0 0 1 0 0,0 0-1 0 0,-1 0 0 0 0,3 1 1 0 0,1 1 40 0 0,-4-2-48 0 0,1 0 1 0 0,-1 1-1 0 0,1-1 1 0 0,-1 0-1 0 0,1 1 1 0 0,-1-1-1 0 0,0 0 1 0 0,0 1-1 0 0,1 0 1 0 0,0 3-1 0 0,8 9 170 0 0,-1-3-97 0 0,-1 0 1 0 0,0 1 0 0 0,-1 0-1 0 0,0 1 1 0 0,8 22-1 0 0,20 71 51 0 0,-29-85-132 0 0,147 528 1096 0 0,-139-492-690 0 0,3-1 0 0 0,28 65-1 0 0,-44-119-422 0 0,29 58 93 0 0,-26-53-95 0 0,1 1 0 0 0,0-1 1 0 0,0 0-1 0 0,1 0 0 0 0,9 8 0 0 0,-5-6-323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4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0 19895 0 0,'0'0'2135'0'0,"0"2"-2979"0"0,-1 19 818 0 0,-1 0 1 0 0,-8 37-1 0 0,-16 43 363 0 0,3-15 40 0 0,-16 136 846 0 0,30-164-830 0 0,-4 36 303 0 0,-1 29-50 0 0,-1 31-198 0 0,13-119-338 0 0,1 0 0 0 0,7 47 0 0 0,3 117 514 0 0,-14-165-858 0 0,5-33-46 0 0,-7 3-754 0 0,6-3 897 0 0,0-1-1 0 0,1 1 1 0 0,-1-1 0 0 0,0 1-1 0 0,1-1 1 0 0,-1 0-1 0 0,0 1 1 0 0,0-1-1 0 0,0 0 1 0 0,1 0-1 0 0,-1 1 1 0 0,0-1 0 0 0,0 0-1 0 0,0 0 1 0 0,0 0-1 0 0,0 0 1 0 0,1 0-1 0 0,-1 0 1 0 0,0 0 0 0 0,0 0-1 0 0,0-1 1 0 0,-1 1-1 0 0,-1-1-358 0 0,0-1-1 0 0,0 1 0 0 0,1-1 0 0 0,-1 1 1 0 0,-4-4-1 0 0,-6-7-1198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43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82 21679 0 0,'0'0'1651'0'0,"-1"-2"-1126"0"0,-3-4-338 0 0,5-2-151 0 0,0 6-20 0 0,1 0 0 0 0,-1 0 0 0 0,1 1 0 0 0,0-1 0 0 0,0 0 1 0 0,-1 1-1 0 0,1-1 0 0 0,0 1 0 0 0,0 0 0 0 0,0 0 0 0 0,4-2 0 0 0,26-7 91 0 0,47-2-90 0 0,-14 3-21 0 0,-5 2 4 0 0,1 1 0 0 0,74 5 0 0 0,-97 1 0 0 0,59-1-720 0 0,116 2-5701 0 0,-168 2-989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44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20 429 17071 0 0,'0'0'1298'0'0,"0"-1"-884"0"0,-3-2-381 0 0,1 0-1 0 0,0 0 1 0 0,1-1-1 0 0,-1 1 1 0 0,1-1-1 0 0,-1 1 1 0 0,1-1-1 0 0,0 0 1 0 0,0 1-1 0 0,1-1 1 0 0,-1 0-1 0 0,1 0 1 0 0,0-4-1 0 0,-1-12 404 0 0,0 13-298 0 0,1-1 0 0 0,0 1-1 0 0,0 0 1 0 0,1-1 0 0 0,0 1-1 0 0,3-11 1 0 0,4-7 54 0 0,-4 9 2 0 0,1 1 0 0 0,1 0 1 0 0,0 0-1 0 0,1 1 0 0 0,14-23 0 0 0,-3 13-149 0 0,22-23 0 0 0,-34 40 3 0 0,1 0-1 0 0,1 1 0 0 0,-1 0 0 0 0,1 0 1 0 0,0 1-1 0 0,0 0 0 0 0,13-6 0 0 0,-6 5 8 0 0,-5 1 27 0 0,1 1 1 0 0,0 0-1 0 0,22-4 0 0 0,-28 7-82 0 0,0 0-1 0 0,0 0 0 0 0,0 1 1 0 0,0 0-1 0 0,0 0 0 0 0,0 0 1 0 0,0 0-1 0 0,-1 1 1 0 0,1 0-1 0 0,0 0 0 0 0,0 0 1 0 0,0 1-1 0 0,-1 0 0 0 0,1 0 1 0 0,-1 0-1 0 0,1 0 0 0 0,-1 0 1 0 0,0 1-1 0 0,0 0 1 0 0,6 5-1 0 0,-5-3-16 0 0,0 0 0 0 0,0 0 0 0 0,0 1-1 0 0,-1-1 1 0 0,0 1 0 0 0,0 0 0 0 0,0 1 0 0 0,-1-1 0 0 0,0 0 0 0 0,0 1-1 0 0,-1 0 1 0 0,1 0 0 0 0,1 9 0 0 0,2 7-65 0 0,-2-11 37 0 0,-1-1 1 0 0,-1 1-1 0 0,3 20 1 0 0,-2 52-51 0 0,9 135 167 0 0,-11-213-18 0 0,0 0-1 0 0,1 0 0 0 0,-1 0 1 0 0,6 11-1 0 0,-6-15 1120 0 0,3-9-962 0 0,-1 4-167 0 0,-1 0 0 0 0,0 0 0 0 0,1-1 0 0 0,-1 1-1 0 0,-1-1 1 0 0,1 1 0 0 0,0-1 0 0 0,-1 0 0 0 0,0 0 0 0 0,0 1 0 0 0,0-1 0 0 0,0-5 0 0 0,8-21 97 0 0,-1 1-53 0 0,-6 10-85 0 0,-1 3 24 0 0,1 0 1 0 0,6-23-1 0 0,3-6-28 0 0,-7 26 23 0 0,1 0-1 0 0,10-25 1 0 0,-6 25-22 0 0,-4 6 0 0 0,0 1 0 0 0,1-1 0 0 0,1 1 0 0 0,0 1 0 0 0,15-19 0 0 0,-16 24 0 0 0,2-4 0 0 0,0 1 0 0 0,1-1 0 0 0,1 2 0 0 0,-1 0 0 0 0,2 0 0 0 0,18-11 0 0 0,-16 12 19 0 0,0 0 0 0 0,18-5-1 0 0,-25 11-16 0 0,0-1 0 0 0,0 1 0 0 0,0 0 0 0 0,0 0 0 0 0,0 1 0 0 0,1-1 0 0 0,10 2 0 0 0,-12 0-2 0 0,0 0 0 0 0,0 0 0 0 0,0 0 0 0 0,0 1 0 0 0,0-1 0 0 0,0 1 0 0 0,-1 0 0 0 0,1 0 0 0 0,-1 1 0 0 0,1 0 0 0 0,-1-1 0 0 0,0 1 0 0 0,0 1 0 0 0,0-1 0 0 0,-1 1 0 0 0,1-1 0 0 0,5 9 0 0 0,-4-4 0 0 0,-1 0 0 0 0,1 0 0 0 0,-2 1 0 0 0,1-1 0 0 0,-1 1 0 0 0,0 0 0 0 0,-1 0 0 0 0,0 0 0 0 0,1 11 0 0 0,27 149 0 0 0,-26-156 4 0 0,5 22 67 0 0,21 53 0 0 0,-25-78-68 0 0,0 1 0 0 0,1-1 0 0 0,0 0 0 0 0,1-1 0 0 0,-1 1 0 0 0,2-1 0 0 0,-1-1 0 0 0,1 1 0 0 0,10 6 0 0 0,-12-10-240 0 0,1-1 0 0 0,0 0-1 0 0,0-1 1 0 0,0 0 0 0 0,0 0-1 0 0,0 0 1 0 0,1-1 0 0 0,-1 0-1 0 0,1 0 1 0 0,0-1 0 0 0,-1 0-1 0 0,1-1 1 0 0,12 0 0 0 0,10 0-7696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4T06:52:46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8752 0 0,'0'0'16303'0'0,"2"2"-16223"0"0,6 3 40 0 0,0 1 0 0 0,1-1 0 0 0,-1 0 0 0 0,1-1 0 0 0,0 0 0 0 0,16 4 0 0 0,-10-3 16 0 0,45 15-36 0 0,12 3-30 0 0,63 20 45 0 0,-30-12-120 0 0,-83-23 5 0 0,53 15 0 0 0,-68-19 11 0 0,-5-3 250 0 0,-11 9-183 0 0,-1-2-57 0 0,1 0 1 0 0,-1-1 0 0 0,0-1 0 0 0,0 1 0 0 0,-1-2 0 0 0,-18 8 0 0 0,11-5-18 0 0,-21 12 14 0 0,1 1-1 0 0,-37 29 1 0 0,9-10-109 0 0,44-28-84 0 0,-35 25 1 0 0,-43 41-4028 0 0,73-53-3971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80D7-0EAA-0B81-B664-7D0C1B09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F06B0-85D0-1AE4-F6BE-8511A6E1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18D5-0FAD-B386-C856-DB5A5E3F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279D-E27B-3AF2-3F62-A8D9F46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FF98-56CC-CF5E-3F74-9B61C6D7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46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8932-501D-7C3B-635E-AD43279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A6C83-E832-DF52-8840-FC5B4440B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14EC-18CA-0F79-AEDF-FA80E9B5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AF94-8758-3D3E-30CC-7D16717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B777-821F-4429-49B0-3F2099BC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65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18077-E0CD-8BF7-7DE0-5614A52F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B5F3E-EE1F-62FF-1465-22AD6D97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C1D4-AE11-B8DF-D658-5F3824C0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3CE2-BCD2-D801-C17C-B14F6320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E425-28E4-3C04-3DCE-134F0A28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32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71FB-718D-B7FD-DE12-0953EEB1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FFBC-D58D-B7D6-99AE-2F8103E5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F40E-7C36-7CF8-4D02-922BF86A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3D31-5828-01CA-AFA4-2F6C6C95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02BF-56DE-F6CC-8109-0797DA5C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3377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1645-09D5-2E3E-8290-124EDCDE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632B6-8D71-4F56-9A5E-4083B4DE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B86C-B3E0-8600-7559-C04CBD5E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EB6B-6BAF-D6F8-5653-FB661051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BB176-1B92-DD46-C461-C2474727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7068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3654-5870-AD32-4B96-2D154BF5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8FDC-755C-456D-3D93-14F6DC115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D0414-58CF-4749-CC5D-8A0DF65F3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78BFC-FE02-9849-F056-8CB2F2BE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C97B-8D75-A2B1-F1A4-DCF6BC3C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AD62-0066-01E7-BD07-6FB75A21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97945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A307-E170-4886-580A-DBDCC067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C278-066B-A4D7-7622-2FDF8593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CB1E8-55A5-875B-071F-4AF61BF3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75D32-912C-632C-AC36-87E5000E9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189E5-FAD2-A8EA-FB36-0E0124682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21C9D-4A57-73C4-6595-F7C48F3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55101-5A69-39FE-1AC3-8B89BF49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D8B12-AEB0-3C92-A547-403722D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917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CDD-FE1D-DD6E-AF03-0371B775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240F7-75DD-42CA-9C10-550F7492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C7DDF-F65C-EBF0-ADDC-904B6137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4C6D9-5913-4F41-FE63-C28D0F63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577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E3C94-CB63-5FFD-2358-DE0AE515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797F7-E0B4-A7CE-4BCB-783CE1E5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BC7F6-2900-04DC-7E97-50F03E5F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60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EE2-52F6-85F3-C9FE-38F3FBBD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4158-1C1E-B333-88B5-7120FA8B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8779-EA25-333D-38B1-E2AAD613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9DE44-BC47-D5C6-4E8B-F8AE9882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FD7B-7269-2508-4070-7F5B81D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8E58-F3C0-599F-FCD9-2B096FE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3822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4A4A-EB44-0351-BF75-4D4BADBE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6DF3F-4D7D-4AF8-9A5D-10694DE23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10DF8-C742-3A77-6061-CEFB5C00C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3766C-A228-DD88-66FE-F6AF83EE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CCFC-41B6-064D-832D-445AAA22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7037F-486E-053F-796A-66B325A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509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18F0C-D7D8-CBED-2446-0ABE99B5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B20E1-7510-AA1D-AFFD-BFF5D08E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6FF3-2724-F959-FDD7-AC3E600B6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544FF-5E53-4AEB-8001-49FC1ECBC926}" type="datetimeFigureOut">
              <a:rPr lang="en-RW" smtClean="0"/>
              <a:t>26/03/2024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7678-C7CC-646B-1950-C0ABA0C5E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5E1F-46ED-858E-B3AF-B02837E89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76FA5-54A4-4057-A357-EDE0B9DB38B3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5521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2.png"/><Relationship Id="rId21" Type="http://schemas.openxmlformats.org/officeDocument/2006/relationships/customXml" Target="../ink/ink383.xml"/><Relationship Id="rId42" Type="http://schemas.openxmlformats.org/officeDocument/2006/relationships/image" Target="../media/image480.png"/><Relationship Id="rId47" Type="http://schemas.openxmlformats.org/officeDocument/2006/relationships/customXml" Target="../ink/ink396.xml"/><Relationship Id="rId63" Type="http://schemas.openxmlformats.org/officeDocument/2006/relationships/customXml" Target="../ink/ink404.xml"/><Relationship Id="rId68" Type="http://schemas.openxmlformats.org/officeDocument/2006/relationships/image" Target="../media/image493.png"/><Relationship Id="rId84" Type="http://schemas.openxmlformats.org/officeDocument/2006/relationships/image" Target="../media/image501.png"/><Relationship Id="rId89" Type="http://schemas.openxmlformats.org/officeDocument/2006/relationships/customXml" Target="../ink/ink417.xml"/><Relationship Id="rId16" Type="http://schemas.openxmlformats.org/officeDocument/2006/relationships/image" Target="../media/image467.png"/><Relationship Id="rId11" Type="http://schemas.openxmlformats.org/officeDocument/2006/relationships/customXml" Target="../ink/ink378.xml"/><Relationship Id="rId32" Type="http://schemas.openxmlformats.org/officeDocument/2006/relationships/image" Target="../media/image475.png"/><Relationship Id="rId37" Type="http://schemas.openxmlformats.org/officeDocument/2006/relationships/customXml" Target="../ink/ink391.xml"/><Relationship Id="rId53" Type="http://schemas.openxmlformats.org/officeDocument/2006/relationships/customXml" Target="../ink/ink399.xml"/><Relationship Id="rId58" Type="http://schemas.openxmlformats.org/officeDocument/2006/relationships/image" Target="../media/image488.png"/><Relationship Id="rId74" Type="http://schemas.openxmlformats.org/officeDocument/2006/relationships/image" Target="../media/image496.png"/><Relationship Id="rId79" Type="http://schemas.openxmlformats.org/officeDocument/2006/relationships/customXml" Target="../ink/ink412.xml"/><Relationship Id="rId102" Type="http://schemas.openxmlformats.org/officeDocument/2006/relationships/image" Target="../media/image510.png"/><Relationship Id="rId5" Type="http://schemas.openxmlformats.org/officeDocument/2006/relationships/customXml" Target="../ink/ink375.xml"/><Relationship Id="rId90" Type="http://schemas.openxmlformats.org/officeDocument/2006/relationships/image" Target="../media/image504.png"/><Relationship Id="rId95" Type="http://schemas.openxmlformats.org/officeDocument/2006/relationships/customXml" Target="../ink/ink420.xml"/><Relationship Id="rId22" Type="http://schemas.openxmlformats.org/officeDocument/2006/relationships/image" Target="../media/image470.png"/><Relationship Id="rId27" Type="http://schemas.openxmlformats.org/officeDocument/2006/relationships/customXml" Target="../ink/ink386.xml"/><Relationship Id="rId43" Type="http://schemas.openxmlformats.org/officeDocument/2006/relationships/customXml" Target="../ink/ink394.xml"/><Relationship Id="rId48" Type="http://schemas.openxmlformats.org/officeDocument/2006/relationships/image" Target="../media/image483.png"/><Relationship Id="rId64" Type="http://schemas.openxmlformats.org/officeDocument/2006/relationships/image" Target="../media/image491.png"/><Relationship Id="rId69" Type="http://schemas.openxmlformats.org/officeDocument/2006/relationships/customXml" Target="../ink/ink407.xml"/><Relationship Id="rId80" Type="http://schemas.openxmlformats.org/officeDocument/2006/relationships/image" Target="../media/image499.png"/><Relationship Id="rId85" Type="http://schemas.openxmlformats.org/officeDocument/2006/relationships/customXml" Target="../ink/ink415.xml"/><Relationship Id="rId12" Type="http://schemas.openxmlformats.org/officeDocument/2006/relationships/image" Target="../media/image465.png"/><Relationship Id="rId17" Type="http://schemas.openxmlformats.org/officeDocument/2006/relationships/customXml" Target="../ink/ink381.xml"/><Relationship Id="rId33" Type="http://schemas.openxmlformats.org/officeDocument/2006/relationships/customXml" Target="../ink/ink389.xml"/><Relationship Id="rId38" Type="http://schemas.openxmlformats.org/officeDocument/2006/relationships/image" Target="../media/image478.png"/><Relationship Id="rId59" Type="http://schemas.openxmlformats.org/officeDocument/2006/relationships/customXml" Target="../ink/ink402.xml"/><Relationship Id="rId103" Type="http://schemas.openxmlformats.org/officeDocument/2006/relationships/customXml" Target="../ink/ink424.xml"/><Relationship Id="rId20" Type="http://schemas.openxmlformats.org/officeDocument/2006/relationships/image" Target="../media/image469.png"/><Relationship Id="rId41" Type="http://schemas.openxmlformats.org/officeDocument/2006/relationships/customXml" Target="../ink/ink393.xml"/><Relationship Id="rId54" Type="http://schemas.openxmlformats.org/officeDocument/2006/relationships/image" Target="../media/image486.png"/><Relationship Id="rId62" Type="http://schemas.openxmlformats.org/officeDocument/2006/relationships/image" Target="../media/image490.png"/><Relationship Id="rId70" Type="http://schemas.openxmlformats.org/officeDocument/2006/relationships/image" Target="../media/image494.png"/><Relationship Id="rId75" Type="http://schemas.openxmlformats.org/officeDocument/2006/relationships/customXml" Target="../ink/ink410.xml"/><Relationship Id="rId83" Type="http://schemas.openxmlformats.org/officeDocument/2006/relationships/customXml" Target="../ink/ink414.xml"/><Relationship Id="rId88" Type="http://schemas.openxmlformats.org/officeDocument/2006/relationships/image" Target="../media/image503.png"/><Relationship Id="rId91" Type="http://schemas.openxmlformats.org/officeDocument/2006/relationships/customXml" Target="../ink/ink418.xml"/><Relationship Id="rId96" Type="http://schemas.openxmlformats.org/officeDocument/2006/relationships/image" Target="../media/image5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2.png"/><Relationship Id="rId15" Type="http://schemas.openxmlformats.org/officeDocument/2006/relationships/customXml" Target="../ink/ink380.xml"/><Relationship Id="rId23" Type="http://schemas.openxmlformats.org/officeDocument/2006/relationships/customXml" Target="../ink/ink384.xml"/><Relationship Id="rId28" Type="http://schemas.openxmlformats.org/officeDocument/2006/relationships/image" Target="../media/image473.png"/><Relationship Id="rId36" Type="http://schemas.openxmlformats.org/officeDocument/2006/relationships/image" Target="../media/image477.png"/><Relationship Id="rId49" Type="http://schemas.openxmlformats.org/officeDocument/2006/relationships/customXml" Target="../ink/ink397.xml"/><Relationship Id="rId57" Type="http://schemas.openxmlformats.org/officeDocument/2006/relationships/customXml" Target="../ink/ink401.xml"/><Relationship Id="rId106" Type="http://schemas.openxmlformats.org/officeDocument/2006/relationships/image" Target="../media/image512.png"/><Relationship Id="rId10" Type="http://schemas.openxmlformats.org/officeDocument/2006/relationships/image" Target="../media/image464.png"/><Relationship Id="rId31" Type="http://schemas.openxmlformats.org/officeDocument/2006/relationships/customXml" Target="../ink/ink388.xml"/><Relationship Id="rId44" Type="http://schemas.openxmlformats.org/officeDocument/2006/relationships/image" Target="../media/image481.png"/><Relationship Id="rId52" Type="http://schemas.openxmlformats.org/officeDocument/2006/relationships/image" Target="../media/image485.png"/><Relationship Id="rId60" Type="http://schemas.openxmlformats.org/officeDocument/2006/relationships/image" Target="../media/image489.png"/><Relationship Id="rId65" Type="http://schemas.openxmlformats.org/officeDocument/2006/relationships/customXml" Target="../ink/ink405.xml"/><Relationship Id="rId73" Type="http://schemas.openxmlformats.org/officeDocument/2006/relationships/customXml" Target="../ink/ink409.xml"/><Relationship Id="rId78" Type="http://schemas.openxmlformats.org/officeDocument/2006/relationships/image" Target="../media/image498.png"/><Relationship Id="rId81" Type="http://schemas.openxmlformats.org/officeDocument/2006/relationships/customXml" Target="../ink/ink413.xml"/><Relationship Id="rId86" Type="http://schemas.openxmlformats.org/officeDocument/2006/relationships/image" Target="../media/image502.png"/><Relationship Id="rId94" Type="http://schemas.openxmlformats.org/officeDocument/2006/relationships/image" Target="../media/image506.png"/><Relationship Id="rId99" Type="http://schemas.openxmlformats.org/officeDocument/2006/relationships/customXml" Target="../ink/ink422.xml"/><Relationship Id="rId101" Type="http://schemas.openxmlformats.org/officeDocument/2006/relationships/customXml" Target="../ink/ink423.xml"/><Relationship Id="rId4" Type="http://schemas.openxmlformats.org/officeDocument/2006/relationships/image" Target="../media/image461.png"/><Relationship Id="rId9" Type="http://schemas.openxmlformats.org/officeDocument/2006/relationships/customXml" Target="../ink/ink377.xml"/><Relationship Id="rId13" Type="http://schemas.openxmlformats.org/officeDocument/2006/relationships/customXml" Target="../ink/ink379.xml"/><Relationship Id="rId18" Type="http://schemas.openxmlformats.org/officeDocument/2006/relationships/image" Target="../media/image468.png"/><Relationship Id="rId39" Type="http://schemas.openxmlformats.org/officeDocument/2006/relationships/customXml" Target="../ink/ink392.xml"/><Relationship Id="rId34" Type="http://schemas.openxmlformats.org/officeDocument/2006/relationships/image" Target="../media/image476.png"/><Relationship Id="rId50" Type="http://schemas.openxmlformats.org/officeDocument/2006/relationships/image" Target="../media/image484.png"/><Relationship Id="rId55" Type="http://schemas.openxmlformats.org/officeDocument/2006/relationships/customXml" Target="../ink/ink400.xml"/><Relationship Id="rId76" Type="http://schemas.openxmlformats.org/officeDocument/2006/relationships/image" Target="../media/image497.png"/><Relationship Id="rId97" Type="http://schemas.openxmlformats.org/officeDocument/2006/relationships/customXml" Target="../ink/ink421.xml"/><Relationship Id="rId104" Type="http://schemas.openxmlformats.org/officeDocument/2006/relationships/image" Target="../media/image511.png"/><Relationship Id="rId7" Type="http://schemas.openxmlformats.org/officeDocument/2006/relationships/customXml" Target="../ink/ink376.xml"/><Relationship Id="rId71" Type="http://schemas.openxmlformats.org/officeDocument/2006/relationships/customXml" Target="../ink/ink408.xml"/><Relationship Id="rId92" Type="http://schemas.openxmlformats.org/officeDocument/2006/relationships/image" Target="../media/image505.png"/><Relationship Id="rId2" Type="http://schemas.openxmlformats.org/officeDocument/2006/relationships/image" Target="../media/image460.png"/><Relationship Id="rId29" Type="http://schemas.openxmlformats.org/officeDocument/2006/relationships/customXml" Target="../ink/ink387.xml"/><Relationship Id="rId24" Type="http://schemas.openxmlformats.org/officeDocument/2006/relationships/image" Target="../media/image471.png"/><Relationship Id="rId40" Type="http://schemas.openxmlformats.org/officeDocument/2006/relationships/image" Target="../media/image479.png"/><Relationship Id="rId45" Type="http://schemas.openxmlformats.org/officeDocument/2006/relationships/customXml" Target="../ink/ink395.xml"/><Relationship Id="rId66" Type="http://schemas.openxmlformats.org/officeDocument/2006/relationships/image" Target="../media/image492.png"/><Relationship Id="rId87" Type="http://schemas.openxmlformats.org/officeDocument/2006/relationships/customXml" Target="../ink/ink416.xml"/><Relationship Id="rId61" Type="http://schemas.openxmlformats.org/officeDocument/2006/relationships/customXml" Target="../ink/ink403.xml"/><Relationship Id="rId82" Type="http://schemas.openxmlformats.org/officeDocument/2006/relationships/image" Target="../media/image500.png"/><Relationship Id="rId19" Type="http://schemas.openxmlformats.org/officeDocument/2006/relationships/customXml" Target="../ink/ink382.xml"/><Relationship Id="rId14" Type="http://schemas.openxmlformats.org/officeDocument/2006/relationships/image" Target="../media/image466.png"/><Relationship Id="rId30" Type="http://schemas.openxmlformats.org/officeDocument/2006/relationships/image" Target="../media/image474.png"/><Relationship Id="rId35" Type="http://schemas.openxmlformats.org/officeDocument/2006/relationships/customXml" Target="../ink/ink390.xml"/><Relationship Id="rId56" Type="http://schemas.openxmlformats.org/officeDocument/2006/relationships/image" Target="../media/image487.png"/><Relationship Id="rId77" Type="http://schemas.openxmlformats.org/officeDocument/2006/relationships/customXml" Target="../ink/ink411.xml"/><Relationship Id="rId100" Type="http://schemas.openxmlformats.org/officeDocument/2006/relationships/image" Target="../media/image509.png"/><Relationship Id="rId105" Type="http://schemas.openxmlformats.org/officeDocument/2006/relationships/customXml" Target="../ink/ink425.xml"/><Relationship Id="rId8" Type="http://schemas.openxmlformats.org/officeDocument/2006/relationships/image" Target="../media/image463.png"/><Relationship Id="rId51" Type="http://schemas.openxmlformats.org/officeDocument/2006/relationships/customXml" Target="../ink/ink398.xml"/><Relationship Id="rId72" Type="http://schemas.openxmlformats.org/officeDocument/2006/relationships/image" Target="../media/image495.png"/><Relationship Id="rId93" Type="http://schemas.openxmlformats.org/officeDocument/2006/relationships/customXml" Target="../ink/ink419.xml"/><Relationship Id="rId98" Type="http://schemas.openxmlformats.org/officeDocument/2006/relationships/image" Target="../media/image508.png"/><Relationship Id="rId3" Type="http://schemas.openxmlformats.org/officeDocument/2006/relationships/customXml" Target="../ink/ink374.xml"/><Relationship Id="rId25" Type="http://schemas.openxmlformats.org/officeDocument/2006/relationships/customXml" Target="../ink/ink385.xml"/><Relationship Id="rId46" Type="http://schemas.openxmlformats.org/officeDocument/2006/relationships/image" Target="../media/image482.png"/><Relationship Id="rId67" Type="http://schemas.openxmlformats.org/officeDocument/2006/relationships/customXml" Target="../ink/ink4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6.xml"/><Relationship Id="rId2" Type="http://schemas.openxmlformats.org/officeDocument/2006/relationships/image" Target="../media/image4600.png"/><Relationship Id="rId29" Type="http://schemas.openxmlformats.org/officeDocument/2006/relationships/customXml" Target="../ink/ink427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525.png"/><Relationship Id="rId30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1.xml"/><Relationship Id="rId84" Type="http://schemas.openxmlformats.org/officeDocument/2006/relationships/image" Target="../media/image612.png"/><Relationship Id="rId112" Type="http://schemas.openxmlformats.org/officeDocument/2006/relationships/image" Target="../media/image626.png"/><Relationship Id="rId133" Type="http://schemas.openxmlformats.org/officeDocument/2006/relationships/customXml" Target="../ink/ink459.xml"/><Relationship Id="rId138" Type="http://schemas.openxmlformats.org/officeDocument/2006/relationships/image" Target="../media/image639.png"/><Relationship Id="rId154" Type="http://schemas.openxmlformats.org/officeDocument/2006/relationships/image" Target="../media/image647.png"/><Relationship Id="rId159" Type="http://schemas.openxmlformats.org/officeDocument/2006/relationships/customXml" Target="../ink/ink472.xml"/><Relationship Id="rId175" Type="http://schemas.openxmlformats.org/officeDocument/2006/relationships/customXml" Target="../ink/ink480.xml"/><Relationship Id="rId170" Type="http://schemas.openxmlformats.org/officeDocument/2006/relationships/image" Target="../media/image654.png"/><Relationship Id="rId191" Type="http://schemas.openxmlformats.org/officeDocument/2006/relationships/customXml" Target="../ink/ink488.xml"/><Relationship Id="rId107" Type="http://schemas.openxmlformats.org/officeDocument/2006/relationships/customXml" Target="../ink/ink446.xml"/><Relationship Id="rId74" Type="http://schemas.openxmlformats.org/officeDocument/2006/relationships/image" Target="../media/image607.png"/><Relationship Id="rId79" Type="http://schemas.openxmlformats.org/officeDocument/2006/relationships/customXml" Target="../ink/ink434.xml"/><Relationship Id="rId102" Type="http://schemas.openxmlformats.org/officeDocument/2006/relationships/image" Target="../media/image621.png"/><Relationship Id="rId123" Type="http://schemas.openxmlformats.org/officeDocument/2006/relationships/customXml" Target="../ink/ink454.xml"/><Relationship Id="rId128" Type="http://schemas.openxmlformats.org/officeDocument/2006/relationships/image" Target="../media/image634.png"/><Relationship Id="rId144" Type="http://schemas.openxmlformats.org/officeDocument/2006/relationships/image" Target="../media/image642.png"/><Relationship Id="rId149" Type="http://schemas.openxmlformats.org/officeDocument/2006/relationships/customXml" Target="../ink/ink467.xml"/><Relationship Id="rId5" Type="http://schemas.openxmlformats.org/officeDocument/2006/relationships/customXml" Target="../ink/ink429.xml"/><Relationship Id="rId90" Type="http://schemas.openxmlformats.org/officeDocument/2006/relationships/image" Target="../media/image615.png"/><Relationship Id="rId95" Type="http://schemas.openxmlformats.org/officeDocument/2006/relationships/customXml" Target="../ink/ink440.xml"/><Relationship Id="rId160" Type="http://schemas.openxmlformats.org/officeDocument/2006/relationships/image" Target="../media/image650.png"/><Relationship Id="rId165" Type="http://schemas.openxmlformats.org/officeDocument/2006/relationships/customXml" Target="../ink/ink475.xml"/><Relationship Id="rId181" Type="http://schemas.openxmlformats.org/officeDocument/2006/relationships/customXml" Target="../ink/ink483.xml"/><Relationship Id="rId186" Type="http://schemas.openxmlformats.org/officeDocument/2006/relationships/image" Target="../media/image662.png"/><Relationship Id="rId113" Type="http://schemas.openxmlformats.org/officeDocument/2006/relationships/customXml" Target="../ink/ink449.xml"/><Relationship Id="rId118" Type="http://schemas.openxmlformats.org/officeDocument/2006/relationships/image" Target="../media/image629.png"/><Relationship Id="rId134" Type="http://schemas.openxmlformats.org/officeDocument/2006/relationships/image" Target="../media/image637.png"/><Relationship Id="rId139" Type="http://schemas.openxmlformats.org/officeDocument/2006/relationships/customXml" Target="../ink/ink462.xml"/><Relationship Id="rId80" Type="http://schemas.openxmlformats.org/officeDocument/2006/relationships/image" Target="../media/image610.png"/><Relationship Id="rId85" Type="http://schemas.openxmlformats.org/officeDocument/2006/relationships/customXml" Target="../ink/ink437.xml"/><Relationship Id="rId150" Type="http://schemas.openxmlformats.org/officeDocument/2006/relationships/image" Target="../media/image645.png"/><Relationship Id="rId155" Type="http://schemas.openxmlformats.org/officeDocument/2006/relationships/customXml" Target="../ink/ink470.xml"/><Relationship Id="rId171" Type="http://schemas.openxmlformats.org/officeDocument/2006/relationships/customXml" Target="../ink/ink478.xml"/><Relationship Id="rId176" Type="http://schemas.openxmlformats.org/officeDocument/2006/relationships/image" Target="../media/image657.png"/><Relationship Id="rId192" Type="http://schemas.openxmlformats.org/officeDocument/2006/relationships/image" Target="../media/image665.png"/><Relationship Id="rId103" Type="http://schemas.openxmlformats.org/officeDocument/2006/relationships/customXml" Target="../ink/ink444.xml"/><Relationship Id="rId108" Type="http://schemas.openxmlformats.org/officeDocument/2006/relationships/image" Target="../media/image624.png"/><Relationship Id="rId124" Type="http://schemas.openxmlformats.org/officeDocument/2006/relationships/image" Target="../media/image632.png"/><Relationship Id="rId129" Type="http://schemas.openxmlformats.org/officeDocument/2006/relationships/customXml" Target="../ink/ink457.xml"/><Relationship Id="rId75" Type="http://schemas.openxmlformats.org/officeDocument/2006/relationships/customXml" Target="../ink/ink432.xml"/><Relationship Id="rId91" Type="http://schemas.openxmlformats.org/officeDocument/2006/relationships/customXml" Target="../ink/ink438.xml"/><Relationship Id="rId96" Type="http://schemas.openxmlformats.org/officeDocument/2006/relationships/image" Target="../media/image618.png"/><Relationship Id="rId140" Type="http://schemas.openxmlformats.org/officeDocument/2006/relationships/image" Target="../media/image640.png"/><Relationship Id="rId145" Type="http://schemas.openxmlformats.org/officeDocument/2006/relationships/customXml" Target="../ink/ink465.xml"/><Relationship Id="rId161" Type="http://schemas.openxmlformats.org/officeDocument/2006/relationships/customXml" Target="../ink/ink473.xml"/><Relationship Id="rId166" Type="http://schemas.openxmlformats.org/officeDocument/2006/relationships/image" Target="../media/image124.png"/><Relationship Id="rId182" Type="http://schemas.openxmlformats.org/officeDocument/2006/relationships/image" Target="../media/image660.png"/><Relationship Id="rId187" Type="http://schemas.openxmlformats.org/officeDocument/2006/relationships/customXml" Target="../ink/ink4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3.png"/><Relationship Id="rId114" Type="http://schemas.openxmlformats.org/officeDocument/2006/relationships/image" Target="../media/image627.png"/><Relationship Id="rId119" Type="http://schemas.openxmlformats.org/officeDocument/2006/relationships/customXml" Target="../ink/ink452.xml"/><Relationship Id="rId81" Type="http://schemas.openxmlformats.org/officeDocument/2006/relationships/customXml" Target="../ink/ink435.xml"/><Relationship Id="rId130" Type="http://schemas.openxmlformats.org/officeDocument/2006/relationships/image" Target="../media/image635.png"/><Relationship Id="rId135" Type="http://schemas.openxmlformats.org/officeDocument/2006/relationships/customXml" Target="../ink/ink460.xml"/><Relationship Id="rId151" Type="http://schemas.openxmlformats.org/officeDocument/2006/relationships/customXml" Target="../ink/ink468.xml"/><Relationship Id="rId156" Type="http://schemas.openxmlformats.org/officeDocument/2006/relationships/image" Target="../media/image648.png"/><Relationship Id="rId177" Type="http://schemas.openxmlformats.org/officeDocument/2006/relationships/customXml" Target="../ink/ink481.xml"/><Relationship Id="rId172" Type="http://schemas.openxmlformats.org/officeDocument/2006/relationships/image" Target="../media/image655.png"/><Relationship Id="rId193" Type="http://schemas.openxmlformats.org/officeDocument/2006/relationships/customXml" Target="../ink/ink489.xml"/><Relationship Id="rId109" Type="http://schemas.openxmlformats.org/officeDocument/2006/relationships/customXml" Target="../ink/ink447.xml"/><Relationship Id="rId76" Type="http://schemas.openxmlformats.org/officeDocument/2006/relationships/image" Target="../media/image608.png"/><Relationship Id="rId97" Type="http://schemas.openxmlformats.org/officeDocument/2006/relationships/customXml" Target="../ink/ink441.xml"/><Relationship Id="rId104" Type="http://schemas.openxmlformats.org/officeDocument/2006/relationships/image" Target="../media/image622.png"/><Relationship Id="rId120" Type="http://schemas.openxmlformats.org/officeDocument/2006/relationships/image" Target="../media/image630.png"/><Relationship Id="rId125" Type="http://schemas.openxmlformats.org/officeDocument/2006/relationships/customXml" Target="../ink/ink455.xml"/><Relationship Id="rId141" Type="http://schemas.openxmlformats.org/officeDocument/2006/relationships/customXml" Target="../ink/ink463.xml"/><Relationship Id="rId146" Type="http://schemas.openxmlformats.org/officeDocument/2006/relationships/image" Target="../media/image643.png"/><Relationship Id="rId167" Type="http://schemas.openxmlformats.org/officeDocument/2006/relationships/customXml" Target="../ink/ink476.xml"/><Relationship Id="rId188" Type="http://schemas.openxmlformats.org/officeDocument/2006/relationships/image" Target="../media/image663.png"/><Relationship Id="rId7" Type="http://schemas.openxmlformats.org/officeDocument/2006/relationships/customXml" Target="../ink/ink430.xml"/><Relationship Id="rId92" Type="http://schemas.openxmlformats.org/officeDocument/2006/relationships/image" Target="../media/image616.png"/><Relationship Id="rId162" Type="http://schemas.openxmlformats.org/officeDocument/2006/relationships/image" Target="../media/image651.png"/><Relationship Id="rId183" Type="http://schemas.openxmlformats.org/officeDocument/2006/relationships/customXml" Target="../ink/ink484.xml"/><Relationship Id="rId2" Type="http://schemas.openxmlformats.org/officeDocument/2006/relationships/image" Target="../media/image571.png"/><Relationship Id="rId110" Type="http://schemas.openxmlformats.org/officeDocument/2006/relationships/image" Target="../media/image625.png"/><Relationship Id="rId115" Type="http://schemas.openxmlformats.org/officeDocument/2006/relationships/customXml" Target="../ink/ink450.xml"/><Relationship Id="rId131" Type="http://schemas.openxmlformats.org/officeDocument/2006/relationships/customXml" Target="../ink/ink458.xml"/><Relationship Id="rId136" Type="http://schemas.openxmlformats.org/officeDocument/2006/relationships/image" Target="../media/image638.png"/><Relationship Id="rId157" Type="http://schemas.openxmlformats.org/officeDocument/2006/relationships/customXml" Target="../ink/ink471.xml"/><Relationship Id="rId178" Type="http://schemas.openxmlformats.org/officeDocument/2006/relationships/image" Target="../media/image658.png"/><Relationship Id="rId82" Type="http://schemas.openxmlformats.org/officeDocument/2006/relationships/image" Target="../media/image611.png"/><Relationship Id="rId152" Type="http://schemas.openxmlformats.org/officeDocument/2006/relationships/image" Target="../media/image646.png"/><Relationship Id="rId173" Type="http://schemas.openxmlformats.org/officeDocument/2006/relationships/customXml" Target="../ink/ink479.xml"/><Relationship Id="rId194" Type="http://schemas.openxmlformats.org/officeDocument/2006/relationships/image" Target="../media/image3.png"/><Relationship Id="rId77" Type="http://schemas.openxmlformats.org/officeDocument/2006/relationships/customXml" Target="../ink/ink433.xml"/><Relationship Id="rId100" Type="http://schemas.openxmlformats.org/officeDocument/2006/relationships/image" Target="../media/image620.png"/><Relationship Id="rId105" Type="http://schemas.openxmlformats.org/officeDocument/2006/relationships/customXml" Target="../ink/ink445.xml"/><Relationship Id="rId126" Type="http://schemas.openxmlformats.org/officeDocument/2006/relationships/image" Target="../media/image633.png"/><Relationship Id="rId147" Type="http://schemas.openxmlformats.org/officeDocument/2006/relationships/customXml" Target="../ink/ink466.xml"/><Relationship Id="rId168" Type="http://schemas.openxmlformats.org/officeDocument/2006/relationships/image" Target="../media/image653.png"/><Relationship Id="rId72" Type="http://schemas.openxmlformats.org/officeDocument/2006/relationships/image" Target="../media/image606.png"/><Relationship Id="rId93" Type="http://schemas.openxmlformats.org/officeDocument/2006/relationships/customXml" Target="../ink/ink439.xml"/><Relationship Id="rId98" Type="http://schemas.openxmlformats.org/officeDocument/2006/relationships/image" Target="../media/image619.png"/><Relationship Id="rId121" Type="http://schemas.openxmlformats.org/officeDocument/2006/relationships/customXml" Target="../ink/ink453.xml"/><Relationship Id="rId142" Type="http://schemas.openxmlformats.org/officeDocument/2006/relationships/image" Target="../media/image641.png"/><Relationship Id="rId163" Type="http://schemas.openxmlformats.org/officeDocument/2006/relationships/customXml" Target="../ink/ink474.xml"/><Relationship Id="rId184" Type="http://schemas.openxmlformats.org/officeDocument/2006/relationships/image" Target="../media/image661.png"/><Relationship Id="rId189" Type="http://schemas.openxmlformats.org/officeDocument/2006/relationships/customXml" Target="../ink/ink487.xml"/><Relationship Id="rId3" Type="http://schemas.openxmlformats.org/officeDocument/2006/relationships/customXml" Target="../ink/ink428.xml"/><Relationship Id="rId116" Type="http://schemas.openxmlformats.org/officeDocument/2006/relationships/image" Target="../media/image628.png"/><Relationship Id="rId137" Type="http://schemas.openxmlformats.org/officeDocument/2006/relationships/customXml" Target="../ink/ink461.xml"/><Relationship Id="rId158" Type="http://schemas.openxmlformats.org/officeDocument/2006/relationships/image" Target="../media/image649.png"/><Relationship Id="rId83" Type="http://schemas.openxmlformats.org/officeDocument/2006/relationships/customXml" Target="../ink/ink436.xml"/><Relationship Id="rId111" Type="http://schemas.openxmlformats.org/officeDocument/2006/relationships/customXml" Target="../ink/ink448.xml"/><Relationship Id="rId132" Type="http://schemas.openxmlformats.org/officeDocument/2006/relationships/image" Target="../media/image636.png"/><Relationship Id="rId153" Type="http://schemas.openxmlformats.org/officeDocument/2006/relationships/customXml" Target="../ink/ink469.xml"/><Relationship Id="rId174" Type="http://schemas.openxmlformats.org/officeDocument/2006/relationships/image" Target="../media/image656.png"/><Relationship Id="rId179" Type="http://schemas.openxmlformats.org/officeDocument/2006/relationships/customXml" Target="../ink/ink482.xml"/><Relationship Id="rId190" Type="http://schemas.openxmlformats.org/officeDocument/2006/relationships/image" Target="../media/image664.png"/><Relationship Id="rId106" Type="http://schemas.openxmlformats.org/officeDocument/2006/relationships/image" Target="../media/image623.png"/><Relationship Id="rId127" Type="http://schemas.openxmlformats.org/officeDocument/2006/relationships/customXml" Target="../ink/ink456.xml"/><Relationship Id="rId73" Type="http://schemas.openxmlformats.org/officeDocument/2006/relationships/customXml" Target="../ink/ink431.xml"/><Relationship Id="rId78" Type="http://schemas.openxmlformats.org/officeDocument/2006/relationships/image" Target="../media/image609.png"/><Relationship Id="rId94" Type="http://schemas.openxmlformats.org/officeDocument/2006/relationships/image" Target="../media/image617.png"/><Relationship Id="rId99" Type="http://schemas.openxmlformats.org/officeDocument/2006/relationships/customXml" Target="../ink/ink442.xml"/><Relationship Id="rId101" Type="http://schemas.openxmlformats.org/officeDocument/2006/relationships/customXml" Target="../ink/ink443.xml"/><Relationship Id="rId122" Type="http://schemas.openxmlformats.org/officeDocument/2006/relationships/image" Target="../media/image631.png"/><Relationship Id="rId143" Type="http://schemas.openxmlformats.org/officeDocument/2006/relationships/customXml" Target="../ink/ink464.xml"/><Relationship Id="rId148" Type="http://schemas.openxmlformats.org/officeDocument/2006/relationships/image" Target="../media/image644.png"/><Relationship Id="rId164" Type="http://schemas.openxmlformats.org/officeDocument/2006/relationships/image" Target="../media/image652.png"/><Relationship Id="rId169" Type="http://schemas.openxmlformats.org/officeDocument/2006/relationships/customXml" Target="../ink/ink477.xml"/><Relationship Id="rId185" Type="http://schemas.openxmlformats.org/officeDocument/2006/relationships/customXml" Target="../ink/ink485.xml"/><Relationship Id="rId4" Type="http://schemas.openxmlformats.org/officeDocument/2006/relationships/image" Target="../media/image572.png"/><Relationship Id="rId180" Type="http://schemas.openxmlformats.org/officeDocument/2006/relationships/image" Target="../media/image659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8.png"/><Relationship Id="rId21" Type="http://schemas.openxmlformats.org/officeDocument/2006/relationships/customXml" Target="../ink/ink499.xml"/><Relationship Id="rId34" Type="http://schemas.openxmlformats.org/officeDocument/2006/relationships/image" Target="../media/image682.png"/><Relationship Id="rId42" Type="http://schemas.openxmlformats.org/officeDocument/2006/relationships/image" Target="../media/image686.png"/><Relationship Id="rId47" Type="http://schemas.openxmlformats.org/officeDocument/2006/relationships/customXml" Target="../ink/ink512.xml"/><Relationship Id="rId50" Type="http://schemas.openxmlformats.org/officeDocument/2006/relationships/image" Target="../media/image690.png"/><Relationship Id="rId55" Type="http://schemas.openxmlformats.org/officeDocument/2006/relationships/customXml" Target="../ink/ink516.xml"/><Relationship Id="rId63" Type="http://schemas.openxmlformats.org/officeDocument/2006/relationships/customXml" Target="../ink/ink520.xml"/><Relationship Id="rId68" Type="http://schemas.openxmlformats.org/officeDocument/2006/relationships/image" Target="../media/image699.png"/><Relationship Id="rId7" Type="http://schemas.openxmlformats.org/officeDocument/2006/relationships/customXml" Target="../ink/ink492.xml"/><Relationship Id="rId2" Type="http://schemas.openxmlformats.org/officeDocument/2006/relationships/image" Target="../media/image666.png"/><Relationship Id="rId16" Type="http://schemas.openxmlformats.org/officeDocument/2006/relationships/image" Target="../media/image673.png"/><Relationship Id="rId29" Type="http://schemas.openxmlformats.org/officeDocument/2006/relationships/customXml" Target="../ink/ink503.xml"/><Relationship Id="rId11" Type="http://schemas.openxmlformats.org/officeDocument/2006/relationships/customXml" Target="../ink/ink494.xml"/><Relationship Id="rId24" Type="http://schemas.openxmlformats.org/officeDocument/2006/relationships/image" Target="../media/image677.png"/><Relationship Id="rId32" Type="http://schemas.openxmlformats.org/officeDocument/2006/relationships/image" Target="../media/image681.png"/><Relationship Id="rId37" Type="http://schemas.openxmlformats.org/officeDocument/2006/relationships/customXml" Target="../ink/ink507.xml"/><Relationship Id="rId40" Type="http://schemas.openxmlformats.org/officeDocument/2006/relationships/image" Target="../media/image685.png"/><Relationship Id="rId45" Type="http://schemas.openxmlformats.org/officeDocument/2006/relationships/customXml" Target="../ink/ink511.xml"/><Relationship Id="rId53" Type="http://schemas.openxmlformats.org/officeDocument/2006/relationships/customXml" Target="../ink/ink515.xml"/><Relationship Id="rId58" Type="http://schemas.openxmlformats.org/officeDocument/2006/relationships/image" Target="../media/image694.png"/><Relationship Id="rId66" Type="http://schemas.openxmlformats.org/officeDocument/2006/relationships/image" Target="../media/image698.png"/><Relationship Id="rId5" Type="http://schemas.openxmlformats.org/officeDocument/2006/relationships/customXml" Target="../ink/ink491.xml"/><Relationship Id="rId61" Type="http://schemas.openxmlformats.org/officeDocument/2006/relationships/customXml" Target="../ink/ink519.xml"/><Relationship Id="rId19" Type="http://schemas.openxmlformats.org/officeDocument/2006/relationships/customXml" Target="../ink/ink498.xml"/><Relationship Id="rId14" Type="http://schemas.openxmlformats.org/officeDocument/2006/relationships/image" Target="../media/image672.png"/><Relationship Id="rId22" Type="http://schemas.openxmlformats.org/officeDocument/2006/relationships/image" Target="../media/image676.png"/><Relationship Id="rId27" Type="http://schemas.openxmlformats.org/officeDocument/2006/relationships/customXml" Target="../ink/ink502.xml"/><Relationship Id="rId30" Type="http://schemas.openxmlformats.org/officeDocument/2006/relationships/image" Target="../media/image680.png"/><Relationship Id="rId35" Type="http://schemas.openxmlformats.org/officeDocument/2006/relationships/customXml" Target="../ink/ink506.xml"/><Relationship Id="rId43" Type="http://schemas.openxmlformats.org/officeDocument/2006/relationships/customXml" Target="../ink/ink510.xml"/><Relationship Id="rId48" Type="http://schemas.openxmlformats.org/officeDocument/2006/relationships/image" Target="../media/image689.png"/><Relationship Id="rId56" Type="http://schemas.openxmlformats.org/officeDocument/2006/relationships/image" Target="../media/image693.png"/><Relationship Id="rId64" Type="http://schemas.openxmlformats.org/officeDocument/2006/relationships/image" Target="../media/image697.png"/><Relationship Id="rId8" Type="http://schemas.openxmlformats.org/officeDocument/2006/relationships/image" Target="../media/image669.png"/><Relationship Id="rId51" Type="http://schemas.openxmlformats.org/officeDocument/2006/relationships/customXml" Target="../ink/ink514.xml"/><Relationship Id="rId3" Type="http://schemas.openxmlformats.org/officeDocument/2006/relationships/customXml" Target="../ink/ink490.xml"/><Relationship Id="rId12" Type="http://schemas.openxmlformats.org/officeDocument/2006/relationships/image" Target="../media/image671.png"/><Relationship Id="rId17" Type="http://schemas.openxmlformats.org/officeDocument/2006/relationships/customXml" Target="../ink/ink497.xml"/><Relationship Id="rId25" Type="http://schemas.openxmlformats.org/officeDocument/2006/relationships/customXml" Target="../ink/ink501.xml"/><Relationship Id="rId33" Type="http://schemas.openxmlformats.org/officeDocument/2006/relationships/customXml" Target="../ink/ink505.xml"/><Relationship Id="rId38" Type="http://schemas.openxmlformats.org/officeDocument/2006/relationships/image" Target="../media/image684.png"/><Relationship Id="rId46" Type="http://schemas.openxmlformats.org/officeDocument/2006/relationships/image" Target="../media/image688.png"/><Relationship Id="rId59" Type="http://schemas.openxmlformats.org/officeDocument/2006/relationships/customXml" Target="../ink/ink518.xml"/><Relationship Id="rId67" Type="http://schemas.openxmlformats.org/officeDocument/2006/relationships/customXml" Target="../ink/ink522.xml"/><Relationship Id="rId20" Type="http://schemas.openxmlformats.org/officeDocument/2006/relationships/image" Target="../media/image675.png"/><Relationship Id="rId41" Type="http://schemas.openxmlformats.org/officeDocument/2006/relationships/customXml" Target="../ink/ink509.xml"/><Relationship Id="rId54" Type="http://schemas.openxmlformats.org/officeDocument/2006/relationships/image" Target="../media/image692.png"/><Relationship Id="rId62" Type="http://schemas.openxmlformats.org/officeDocument/2006/relationships/image" Target="../media/image6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8.png"/><Relationship Id="rId15" Type="http://schemas.openxmlformats.org/officeDocument/2006/relationships/customXml" Target="../ink/ink496.xml"/><Relationship Id="rId23" Type="http://schemas.openxmlformats.org/officeDocument/2006/relationships/customXml" Target="../ink/ink500.xml"/><Relationship Id="rId28" Type="http://schemas.openxmlformats.org/officeDocument/2006/relationships/image" Target="../media/image679.png"/><Relationship Id="rId36" Type="http://schemas.openxmlformats.org/officeDocument/2006/relationships/image" Target="../media/image683.png"/><Relationship Id="rId49" Type="http://schemas.openxmlformats.org/officeDocument/2006/relationships/customXml" Target="../ink/ink513.xml"/><Relationship Id="rId57" Type="http://schemas.openxmlformats.org/officeDocument/2006/relationships/customXml" Target="../ink/ink517.xml"/><Relationship Id="rId10" Type="http://schemas.openxmlformats.org/officeDocument/2006/relationships/image" Target="../media/image670.png"/><Relationship Id="rId31" Type="http://schemas.openxmlformats.org/officeDocument/2006/relationships/customXml" Target="../ink/ink504.xml"/><Relationship Id="rId44" Type="http://schemas.openxmlformats.org/officeDocument/2006/relationships/image" Target="../media/image687.png"/><Relationship Id="rId52" Type="http://schemas.openxmlformats.org/officeDocument/2006/relationships/image" Target="../media/image691.png"/><Relationship Id="rId60" Type="http://schemas.openxmlformats.org/officeDocument/2006/relationships/image" Target="../media/image695.png"/><Relationship Id="rId65" Type="http://schemas.openxmlformats.org/officeDocument/2006/relationships/customXml" Target="../ink/ink521.xml"/><Relationship Id="rId4" Type="http://schemas.openxmlformats.org/officeDocument/2006/relationships/image" Target="../media/image667.png"/><Relationship Id="rId9" Type="http://schemas.openxmlformats.org/officeDocument/2006/relationships/customXml" Target="../ink/ink493.xml"/><Relationship Id="rId13" Type="http://schemas.openxmlformats.org/officeDocument/2006/relationships/customXml" Target="../ink/ink495.xml"/><Relationship Id="rId18" Type="http://schemas.openxmlformats.org/officeDocument/2006/relationships/image" Target="../media/image674.png"/><Relationship Id="rId39" Type="http://schemas.openxmlformats.org/officeDocument/2006/relationships/customXml" Target="../ink/ink508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5.png"/><Relationship Id="rId18" Type="http://schemas.openxmlformats.org/officeDocument/2006/relationships/customXml" Target="../ink/ink531.xml"/><Relationship Id="rId26" Type="http://schemas.openxmlformats.org/officeDocument/2006/relationships/customXml" Target="../ink/ink535.xml"/><Relationship Id="rId21" Type="http://schemas.openxmlformats.org/officeDocument/2006/relationships/image" Target="../media/image709.png"/><Relationship Id="rId34" Type="http://schemas.openxmlformats.org/officeDocument/2006/relationships/customXml" Target="../ink/ink539.xml"/><Relationship Id="rId7" Type="http://schemas.openxmlformats.org/officeDocument/2006/relationships/image" Target="../media/image702.png"/><Relationship Id="rId12" Type="http://schemas.openxmlformats.org/officeDocument/2006/relationships/customXml" Target="../ink/ink528.xml"/><Relationship Id="rId17" Type="http://schemas.openxmlformats.org/officeDocument/2006/relationships/image" Target="../media/image707.png"/><Relationship Id="rId25" Type="http://schemas.openxmlformats.org/officeDocument/2006/relationships/image" Target="../media/image711.png"/><Relationship Id="rId33" Type="http://schemas.openxmlformats.org/officeDocument/2006/relationships/image" Target="../media/image715.png"/><Relationship Id="rId38" Type="http://schemas.openxmlformats.org/officeDocument/2006/relationships/image" Target="../media/image718.png"/><Relationship Id="rId2" Type="http://schemas.openxmlformats.org/officeDocument/2006/relationships/customXml" Target="../ink/ink523.xml"/><Relationship Id="rId16" Type="http://schemas.openxmlformats.org/officeDocument/2006/relationships/customXml" Target="../ink/ink530.xml"/><Relationship Id="rId20" Type="http://schemas.openxmlformats.org/officeDocument/2006/relationships/customXml" Target="../ink/ink532.xml"/><Relationship Id="rId29" Type="http://schemas.openxmlformats.org/officeDocument/2006/relationships/image" Target="../media/image7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5.xml"/><Relationship Id="rId11" Type="http://schemas.openxmlformats.org/officeDocument/2006/relationships/image" Target="../media/image704.png"/><Relationship Id="rId24" Type="http://schemas.openxmlformats.org/officeDocument/2006/relationships/customXml" Target="../ink/ink534.xml"/><Relationship Id="rId32" Type="http://schemas.openxmlformats.org/officeDocument/2006/relationships/customXml" Target="../ink/ink538.xml"/><Relationship Id="rId37" Type="http://schemas.openxmlformats.org/officeDocument/2006/relationships/image" Target="../media/image717.png"/><Relationship Id="rId5" Type="http://schemas.openxmlformats.org/officeDocument/2006/relationships/image" Target="../media/image701.png"/><Relationship Id="rId15" Type="http://schemas.openxmlformats.org/officeDocument/2006/relationships/image" Target="../media/image706.png"/><Relationship Id="rId23" Type="http://schemas.openxmlformats.org/officeDocument/2006/relationships/image" Target="../media/image710.png"/><Relationship Id="rId28" Type="http://schemas.openxmlformats.org/officeDocument/2006/relationships/customXml" Target="../ink/ink536.xml"/><Relationship Id="rId36" Type="http://schemas.openxmlformats.org/officeDocument/2006/relationships/customXml" Target="../ink/ink540.xml"/><Relationship Id="rId10" Type="http://schemas.openxmlformats.org/officeDocument/2006/relationships/customXml" Target="../ink/ink527.xml"/><Relationship Id="rId19" Type="http://schemas.openxmlformats.org/officeDocument/2006/relationships/image" Target="../media/image708.png"/><Relationship Id="rId31" Type="http://schemas.openxmlformats.org/officeDocument/2006/relationships/image" Target="../media/image714.png"/><Relationship Id="rId4" Type="http://schemas.openxmlformats.org/officeDocument/2006/relationships/customXml" Target="../ink/ink524.xml"/><Relationship Id="rId9" Type="http://schemas.openxmlformats.org/officeDocument/2006/relationships/image" Target="../media/image703.png"/><Relationship Id="rId14" Type="http://schemas.openxmlformats.org/officeDocument/2006/relationships/customXml" Target="../ink/ink529.xml"/><Relationship Id="rId22" Type="http://schemas.openxmlformats.org/officeDocument/2006/relationships/customXml" Target="../ink/ink533.xml"/><Relationship Id="rId27" Type="http://schemas.openxmlformats.org/officeDocument/2006/relationships/image" Target="../media/image712.png"/><Relationship Id="rId30" Type="http://schemas.openxmlformats.org/officeDocument/2006/relationships/customXml" Target="../ink/ink537.xml"/><Relationship Id="rId35" Type="http://schemas.openxmlformats.org/officeDocument/2006/relationships/image" Target="../media/image716.png"/><Relationship Id="rId8" Type="http://schemas.openxmlformats.org/officeDocument/2006/relationships/customXml" Target="../ink/ink526.xml"/><Relationship Id="rId3" Type="http://schemas.openxmlformats.org/officeDocument/2006/relationships/image" Target="../media/image700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1.png"/><Relationship Id="rId21" Type="http://schemas.openxmlformats.org/officeDocument/2006/relationships/customXml" Target="../ink/ink550.xml"/><Relationship Id="rId42" Type="http://schemas.openxmlformats.org/officeDocument/2006/relationships/image" Target="../media/image739.png"/><Relationship Id="rId47" Type="http://schemas.openxmlformats.org/officeDocument/2006/relationships/customXml" Target="../ink/ink563.xml"/><Relationship Id="rId63" Type="http://schemas.openxmlformats.org/officeDocument/2006/relationships/customXml" Target="../ink/ink571.xml"/><Relationship Id="rId68" Type="http://schemas.openxmlformats.org/officeDocument/2006/relationships/image" Target="../media/image752.png"/><Relationship Id="rId84" Type="http://schemas.openxmlformats.org/officeDocument/2006/relationships/image" Target="../media/image760.png"/><Relationship Id="rId89" Type="http://schemas.openxmlformats.org/officeDocument/2006/relationships/customXml" Target="../ink/ink584.xml"/><Relationship Id="rId16" Type="http://schemas.openxmlformats.org/officeDocument/2006/relationships/image" Target="../media/image726.png"/><Relationship Id="rId11" Type="http://schemas.openxmlformats.org/officeDocument/2006/relationships/customXml" Target="../ink/ink545.xml"/><Relationship Id="rId32" Type="http://schemas.openxmlformats.org/officeDocument/2006/relationships/image" Target="../media/image734.png"/><Relationship Id="rId37" Type="http://schemas.openxmlformats.org/officeDocument/2006/relationships/customXml" Target="../ink/ink558.xml"/><Relationship Id="rId53" Type="http://schemas.openxmlformats.org/officeDocument/2006/relationships/customXml" Target="../ink/ink566.xml"/><Relationship Id="rId58" Type="http://schemas.openxmlformats.org/officeDocument/2006/relationships/image" Target="../media/image747.png"/><Relationship Id="rId74" Type="http://schemas.openxmlformats.org/officeDocument/2006/relationships/image" Target="../media/image755.png"/><Relationship Id="rId79" Type="http://schemas.openxmlformats.org/officeDocument/2006/relationships/customXml" Target="../ink/ink579.xml"/><Relationship Id="rId5" Type="http://schemas.openxmlformats.org/officeDocument/2006/relationships/customXml" Target="../ink/ink542.xml"/><Relationship Id="rId90" Type="http://schemas.openxmlformats.org/officeDocument/2006/relationships/image" Target="../media/image763.png"/><Relationship Id="rId22" Type="http://schemas.openxmlformats.org/officeDocument/2006/relationships/image" Target="../media/image729.png"/><Relationship Id="rId27" Type="http://schemas.openxmlformats.org/officeDocument/2006/relationships/customXml" Target="../ink/ink553.xml"/><Relationship Id="rId43" Type="http://schemas.openxmlformats.org/officeDocument/2006/relationships/customXml" Target="../ink/ink561.xml"/><Relationship Id="rId48" Type="http://schemas.openxmlformats.org/officeDocument/2006/relationships/image" Target="../media/image742.png"/><Relationship Id="rId64" Type="http://schemas.openxmlformats.org/officeDocument/2006/relationships/image" Target="../media/image750.png"/><Relationship Id="rId69" Type="http://schemas.openxmlformats.org/officeDocument/2006/relationships/customXml" Target="../ink/ink574.xml"/><Relationship Id="rId8" Type="http://schemas.openxmlformats.org/officeDocument/2006/relationships/image" Target="../media/image722.png"/><Relationship Id="rId51" Type="http://schemas.openxmlformats.org/officeDocument/2006/relationships/customXml" Target="../ink/ink565.xml"/><Relationship Id="rId72" Type="http://schemas.openxmlformats.org/officeDocument/2006/relationships/image" Target="../media/image754.png"/><Relationship Id="rId80" Type="http://schemas.openxmlformats.org/officeDocument/2006/relationships/image" Target="../media/image758.png"/><Relationship Id="rId85" Type="http://schemas.openxmlformats.org/officeDocument/2006/relationships/customXml" Target="../ink/ink582.xml"/><Relationship Id="rId93" Type="http://schemas.openxmlformats.org/officeDocument/2006/relationships/customXml" Target="../ink/ink586.xml"/><Relationship Id="rId3" Type="http://schemas.openxmlformats.org/officeDocument/2006/relationships/customXml" Target="../ink/ink541.xml"/><Relationship Id="rId12" Type="http://schemas.openxmlformats.org/officeDocument/2006/relationships/image" Target="../media/image724.png"/><Relationship Id="rId17" Type="http://schemas.openxmlformats.org/officeDocument/2006/relationships/customXml" Target="../ink/ink548.xml"/><Relationship Id="rId25" Type="http://schemas.openxmlformats.org/officeDocument/2006/relationships/customXml" Target="../ink/ink552.xml"/><Relationship Id="rId33" Type="http://schemas.openxmlformats.org/officeDocument/2006/relationships/customXml" Target="../ink/ink556.xml"/><Relationship Id="rId38" Type="http://schemas.openxmlformats.org/officeDocument/2006/relationships/image" Target="../media/image737.png"/><Relationship Id="rId46" Type="http://schemas.openxmlformats.org/officeDocument/2006/relationships/image" Target="../media/image741.png"/><Relationship Id="rId59" Type="http://schemas.openxmlformats.org/officeDocument/2006/relationships/customXml" Target="../ink/ink569.xml"/><Relationship Id="rId67" Type="http://schemas.openxmlformats.org/officeDocument/2006/relationships/customXml" Target="../ink/ink573.xml"/><Relationship Id="rId20" Type="http://schemas.openxmlformats.org/officeDocument/2006/relationships/image" Target="../media/image728.png"/><Relationship Id="rId41" Type="http://schemas.openxmlformats.org/officeDocument/2006/relationships/customXml" Target="../ink/ink560.xml"/><Relationship Id="rId54" Type="http://schemas.openxmlformats.org/officeDocument/2006/relationships/image" Target="../media/image745.png"/><Relationship Id="rId62" Type="http://schemas.openxmlformats.org/officeDocument/2006/relationships/image" Target="../media/image749.png"/><Relationship Id="rId70" Type="http://schemas.openxmlformats.org/officeDocument/2006/relationships/image" Target="../media/image753.png"/><Relationship Id="rId75" Type="http://schemas.openxmlformats.org/officeDocument/2006/relationships/customXml" Target="../ink/ink577.xml"/><Relationship Id="rId83" Type="http://schemas.openxmlformats.org/officeDocument/2006/relationships/customXml" Target="../ink/ink581.xml"/><Relationship Id="rId88" Type="http://schemas.openxmlformats.org/officeDocument/2006/relationships/image" Target="../media/image762.png"/><Relationship Id="rId91" Type="http://schemas.openxmlformats.org/officeDocument/2006/relationships/customXml" Target="../ink/ink5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1.png"/><Relationship Id="rId15" Type="http://schemas.openxmlformats.org/officeDocument/2006/relationships/customXml" Target="../ink/ink547.xml"/><Relationship Id="rId23" Type="http://schemas.openxmlformats.org/officeDocument/2006/relationships/customXml" Target="../ink/ink551.xml"/><Relationship Id="rId28" Type="http://schemas.openxmlformats.org/officeDocument/2006/relationships/image" Target="../media/image732.png"/><Relationship Id="rId36" Type="http://schemas.openxmlformats.org/officeDocument/2006/relationships/image" Target="../media/image736.png"/><Relationship Id="rId49" Type="http://schemas.openxmlformats.org/officeDocument/2006/relationships/customXml" Target="../ink/ink564.xml"/><Relationship Id="rId57" Type="http://schemas.openxmlformats.org/officeDocument/2006/relationships/customXml" Target="../ink/ink568.xml"/><Relationship Id="rId10" Type="http://schemas.openxmlformats.org/officeDocument/2006/relationships/image" Target="../media/image723.png"/><Relationship Id="rId31" Type="http://schemas.openxmlformats.org/officeDocument/2006/relationships/customXml" Target="../ink/ink555.xml"/><Relationship Id="rId44" Type="http://schemas.openxmlformats.org/officeDocument/2006/relationships/image" Target="../media/image740.png"/><Relationship Id="rId52" Type="http://schemas.openxmlformats.org/officeDocument/2006/relationships/image" Target="../media/image744.png"/><Relationship Id="rId60" Type="http://schemas.openxmlformats.org/officeDocument/2006/relationships/image" Target="../media/image748.png"/><Relationship Id="rId65" Type="http://schemas.openxmlformats.org/officeDocument/2006/relationships/customXml" Target="../ink/ink572.xml"/><Relationship Id="rId73" Type="http://schemas.openxmlformats.org/officeDocument/2006/relationships/customXml" Target="../ink/ink576.xml"/><Relationship Id="rId78" Type="http://schemas.openxmlformats.org/officeDocument/2006/relationships/image" Target="../media/image757.png"/><Relationship Id="rId81" Type="http://schemas.openxmlformats.org/officeDocument/2006/relationships/customXml" Target="../ink/ink580.xml"/><Relationship Id="rId86" Type="http://schemas.openxmlformats.org/officeDocument/2006/relationships/image" Target="../media/image761.png"/><Relationship Id="rId94" Type="http://schemas.openxmlformats.org/officeDocument/2006/relationships/image" Target="../media/image765.png"/><Relationship Id="rId4" Type="http://schemas.openxmlformats.org/officeDocument/2006/relationships/image" Target="../media/image720.png"/><Relationship Id="rId9" Type="http://schemas.openxmlformats.org/officeDocument/2006/relationships/customXml" Target="../ink/ink544.xml"/><Relationship Id="rId13" Type="http://schemas.openxmlformats.org/officeDocument/2006/relationships/customXml" Target="../ink/ink546.xml"/><Relationship Id="rId18" Type="http://schemas.openxmlformats.org/officeDocument/2006/relationships/image" Target="../media/image727.png"/><Relationship Id="rId39" Type="http://schemas.openxmlformats.org/officeDocument/2006/relationships/customXml" Target="../ink/ink559.xml"/><Relationship Id="rId34" Type="http://schemas.openxmlformats.org/officeDocument/2006/relationships/image" Target="../media/image735.png"/><Relationship Id="rId50" Type="http://schemas.openxmlformats.org/officeDocument/2006/relationships/image" Target="../media/image743.png"/><Relationship Id="rId55" Type="http://schemas.openxmlformats.org/officeDocument/2006/relationships/customXml" Target="../ink/ink567.xml"/><Relationship Id="rId76" Type="http://schemas.openxmlformats.org/officeDocument/2006/relationships/image" Target="../media/image756.png"/><Relationship Id="rId7" Type="http://schemas.openxmlformats.org/officeDocument/2006/relationships/customXml" Target="../ink/ink543.xml"/><Relationship Id="rId71" Type="http://schemas.openxmlformats.org/officeDocument/2006/relationships/customXml" Target="../ink/ink575.xml"/><Relationship Id="rId92" Type="http://schemas.openxmlformats.org/officeDocument/2006/relationships/image" Target="../media/image764.png"/><Relationship Id="rId2" Type="http://schemas.openxmlformats.org/officeDocument/2006/relationships/image" Target="../media/image719.png"/><Relationship Id="rId29" Type="http://schemas.openxmlformats.org/officeDocument/2006/relationships/customXml" Target="../ink/ink554.xml"/><Relationship Id="rId24" Type="http://schemas.openxmlformats.org/officeDocument/2006/relationships/image" Target="../media/image730.png"/><Relationship Id="rId40" Type="http://schemas.openxmlformats.org/officeDocument/2006/relationships/image" Target="../media/image738.png"/><Relationship Id="rId45" Type="http://schemas.openxmlformats.org/officeDocument/2006/relationships/customXml" Target="../ink/ink562.xml"/><Relationship Id="rId66" Type="http://schemas.openxmlformats.org/officeDocument/2006/relationships/image" Target="../media/image751.png"/><Relationship Id="rId87" Type="http://schemas.openxmlformats.org/officeDocument/2006/relationships/customXml" Target="../ink/ink583.xml"/><Relationship Id="rId61" Type="http://schemas.openxmlformats.org/officeDocument/2006/relationships/customXml" Target="../ink/ink570.xml"/><Relationship Id="rId82" Type="http://schemas.openxmlformats.org/officeDocument/2006/relationships/image" Target="../media/image759.png"/><Relationship Id="rId19" Type="http://schemas.openxmlformats.org/officeDocument/2006/relationships/customXml" Target="../ink/ink549.xml"/><Relationship Id="rId14" Type="http://schemas.openxmlformats.org/officeDocument/2006/relationships/image" Target="../media/image725.png"/><Relationship Id="rId30" Type="http://schemas.openxmlformats.org/officeDocument/2006/relationships/image" Target="../media/image733.png"/><Relationship Id="rId35" Type="http://schemas.openxmlformats.org/officeDocument/2006/relationships/customXml" Target="../ink/ink557.xml"/><Relationship Id="rId56" Type="http://schemas.openxmlformats.org/officeDocument/2006/relationships/image" Target="../media/image746.png"/><Relationship Id="rId77" Type="http://schemas.openxmlformats.org/officeDocument/2006/relationships/customXml" Target="../ink/ink57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3.png"/><Relationship Id="rId21" Type="http://schemas.openxmlformats.org/officeDocument/2006/relationships/image" Target="../media/image775.png"/><Relationship Id="rId42" Type="http://schemas.openxmlformats.org/officeDocument/2006/relationships/customXml" Target="../ink/ink607.xml"/><Relationship Id="rId47" Type="http://schemas.openxmlformats.org/officeDocument/2006/relationships/image" Target="../media/image788.png"/><Relationship Id="rId63" Type="http://schemas.openxmlformats.org/officeDocument/2006/relationships/image" Target="../media/image796.png"/><Relationship Id="rId68" Type="http://schemas.openxmlformats.org/officeDocument/2006/relationships/customXml" Target="../ink/ink620.xml"/><Relationship Id="rId84" Type="http://schemas.openxmlformats.org/officeDocument/2006/relationships/customXml" Target="../ink/ink628.xml"/><Relationship Id="rId89" Type="http://schemas.openxmlformats.org/officeDocument/2006/relationships/image" Target="../media/image809.png"/><Relationship Id="rId112" Type="http://schemas.openxmlformats.org/officeDocument/2006/relationships/customXml" Target="../ink/ink642.xml"/><Relationship Id="rId16" Type="http://schemas.openxmlformats.org/officeDocument/2006/relationships/customXml" Target="../ink/ink594.xml"/><Relationship Id="rId107" Type="http://schemas.openxmlformats.org/officeDocument/2006/relationships/image" Target="../media/image818.png"/><Relationship Id="rId11" Type="http://schemas.openxmlformats.org/officeDocument/2006/relationships/image" Target="../media/image770.png"/><Relationship Id="rId32" Type="http://schemas.openxmlformats.org/officeDocument/2006/relationships/customXml" Target="../ink/ink602.xml"/><Relationship Id="rId37" Type="http://schemas.openxmlformats.org/officeDocument/2006/relationships/image" Target="../media/image783.png"/><Relationship Id="rId53" Type="http://schemas.openxmlformats.org/officeDocument/2006/relationships/image" Target="../media/image791.png"/><Relationship Id="rId58" Type="http://schemas.openxmlformats.org/officeDocument/2006/relationships/customXml" Target="../ink/ink615.xml"/><Relationship Id="rId74" Type="http://schemas.openxmlformats.org/officeDocument/2006/relationships/customXml" Target="../ink/ink623.xml"/><Relationship Id="rId79" Type="http://schemas.openxmlformats.org/officeDocument/2006/relationships/image" Target="../media/image804.png"/><Relationship Id="rId102" Type="http://schemas.openxmlformats.org/officeDocument/2006/relationships/customXml" Target="../ink/ink637.xml"/><Relationship Id="rId123" Type="http://schemas.openxmlformats.org/officeDocument/2006/relationships/image" Target="../media/image826.png"/><Relationship Id="rId128" Type="http://schemas.openxmlformats.org/officeDocument/2006/relationships/customXml" Target="../ink/ink650.xml"/><Relationship Id="rId5" Type="http://schemas.openxmlformats.org/officeDocument/2006/relationships/image" Target="../media/image767.png"/><Relationship Id="rId90" Type="http://schemas.openxmlformats.org/officeDocument/2006/relationships/customXml" Target="../ink/ink631.xml"/><Relationship Id="rId95" Type="http://schemas.openxmlformats.org/officeDocument/2006/relationships/image" Target="../media/image812.png"/><Relationship Id="rId22" Type="http://schemas.openxmlformats.org/officeDocument/2006/relationships/customXml" Target="../ink/ink597.xml"/><Relationship Id="rId27" Type="http://schemas.openxmlformats.org/officeDocument/2006/relationships/image" Target="../media/image778.png"/><Relationship Id="rId43" Type="http://schemas.openxmlformats.org/officeDocument/2006/relationships/image" Target="../media/image786.png"/><Relationship Id="rId48" Type="http://schemas.openxmlformats.org/officeDocument/2006/relationships/customXml" Target="../ink/ink610.xml"/><Relationship Id="rId64" Type="http://schemas.openxmlformats.org/officeDocument/2006/relationships/customXml" Target="../ink/ink618.xml"/><Relationship Id="rId69" Type="http://schemas.openxmlformats.org/officeDocument/2006/relationships/image" Target="../media/image799.png"/><Relationship Id="rId113" Type="http://schemas.openxmlformats.org/officeDocument/2006/relationships/image" Target="../media/image821.png"/><Relationship Id="rId118" Type="http://schemas.openxmlformats.org/officeDocument/2006/relationships/customXml" Target="../ink/ink645.xml"/><Relationship Id="rId80" Type="http://schemas.openxmlformats.org/officeDocument/2006/relationships/customXml" Target="../ink/ink626.xml"/><Relationship Id="rId85" Type="http://schemas.openxmlformats.org/officeDocument/2006/relationships/image" Target="../media/image807.png"/><Relationship Id="rId12" Type="http://schemas.openxmlformats.org/officeDocument/2006/relationships/customXml" Target="../ink/ink592.xml"/><Relationship Id="rId17" Type="http://schemas.openxmlformats.org/officeDocument/2006/relationships/image" Target="../media/image773.png"/><Relationship Id="rId33" Type="http://schemas.openxmlformats.org/officeDocument/2006/relationships/image" Target="../media/image781.png"/><Relationship Id="rId38" Type="http://schemas.openxmlformats.org/officeDocument/2006/relationships/customXml" Target="../ink/ink605.xml"/><Relationship Id="rId59" Type="http://schemas.openxmlformats.org/officeDocument/2006/relationships/image" Target="../media/image794.png"/><Relationship Id="rId103" Type="http://schemas.openxmlformats.org/officeDocument/2006/relationships/image" Target="../media/image816.png"/><Relationship Id="rId108" Type="http://schemas.openxmlformats.org/officeDocument/2006/relationships/customXml" Target="../ink/ink640.xml"/><Relationship Id="rId124" Type="http://schemas.openxmlformats.org/officeDocument/2006/relationships/customXml" Target="../ink/ink648.xml"/><Relationship Id="rId129" Type="http://schemas.openxmlformats.org/officeDocument/2006/relationships/image" Target="../media/image829.png"/><Relationship Id="rId54" Type="http://schemas.openxmlformats.org/officeDocument/2006/relationships/customXml" Target="../ink/ink613.xml"/><Relationship Id="rId70" Type="http://schemas.openxmlformats.org/officeDocument/2006/relationships/customXml" Target="../ink/ink621.xml"/><Relationship Id="rId75" Type="http://schemas.openxmlformats.org/officeDocument/2006/relationships/image" Target="../media/image802.png"/><Relationship Id="rId91" Type="http://schemas.openxmlformats.org/officeDocument/2006/relationships/image" Target="../media/image810.png"/><Relationship Id="rId96" Type="http://schemas.openxmlformats.org/officeDocument/2006/relationships/customXml" Target="../ink/ink6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9.xml"/><Relationship Id="rId23" Type="http://schemas.openxmlformats.org/officeDocument/2006/relationships/image" Target="../media/image776.png"/><Relationship Id="rId28" Type="http://schemas.openxmlformats.org/officeDocument/2006/relationships/customXml" Target="../ink/ink600.xml"/><Relationship Id="rId49" Type="http://schemas.openxmlformats.org/officeDocument/2006/relationships/image" Target="../media/image789.png"/><Relationship Id="rId114" Type="http://schemas.openxmlformats.org/officeDocument/2006/relationships/customXml" Target="../ink/ink643.xml"/><Relationship Id="rId119" Type="http://schemas.openxmlformats.org/officeDocument/2006/relationships/image" Target="../media/image824.png"/><Relationship Id="rId44" Type="http://schemas.openxmlformats.org/officeDocument/2006/relationships/customXml" Target="../ink/ink608.xml"/><Relationship Id="rId60" Type="http://schemas.openxmlformats.org/officeDocument/2006/relationships/customXml" Target="../ink/ink616.xml"/><Relationship Id="rId65" Type="http://schemas.openxmlformats.org/officeDocument/2006/relationships/image" Target="../media/image797.png"/><Relationship Id="rId81" Type="http://schemas.openxmlformats.org/officeDocument/2006/relationships/image" Target="../media/image805.png"/><Relationship Id="rId86" Type="http://schemas.openxmlformats.org/officeDocument/2006/relationships/customXml" Target="../ink/ink629.xml"/><Relationship Id="rId13" Type="http://schemas.openxmlformats.org/officeDocument/2006/relationships/image" Target="../media/image771.png"/><Relationship Id="rId18" Type="http://schemas.openxmlformats.org/officeDocument/2006/relationships/customXml" Target="../ink/ink595.xml"/><Relationship Id="rId39" Type="http://schemas.openxmlformats.org/officeDocument/2006/relationships/image" Target="../media/image784.png"/><Relationship Id="rId109" Type="http://schemas.openxmlformats.org/officeDocument/2006/relationships/image" Target="../media/image819.png"/><Relationship Id="rId34" Type="http://schemas.openxmlformats.org/officeDocument/2006/relationships/customXml" Target="../ink/ink603.xml"/><Relationship Id="rId50" Type="http://schemas.openxmlformats.org/officeDocument/2006/relationships/customXml" Target="../ink/ink611.xml"/><Relationship Id="rId55" Type="http://schemas.openxmlformats.org/officeDocument/2006/relationships/image" Target="../media/image792.png"/><Relationship Id="rId76" Type="http://schemas.openxmlformats.org/officeDocument/2006/relationships/customXml" Target="../ink/ink624.xml"/><Relationship Id="rId97" Type="http://schemas.openxmlformats.org/officeDocument/2006/relationships/image" Target="../media/image813.png"/><Relationship Id="rId104" Type="http://schemas.openxmlformats.org/officeDocument/2006/relationships/customXml" Target="../ink/ink638.xml"/><Relationship Id="rId120" Type="http://schemas.openxmlformats.org/officeDocument/2006/relationships/customXml" Target="../ink/ink646.xml"/><Relationship Id="rId125" Type="http://schemas.openxmlformats.org/officeDocument/2006/relationships/image" Target="../media/image827.png"/><Relationship Id="rId7" Type="http://schemas.openxmlformats.org/officeDocument/2006/relationships/image" Target="../media/image768.png"/><Relationship Id="rId71" Type="http://schemas.openxmlformats.org/officeDocument/2006/relationships/image" Target="../media/image800.png"/><Relationship Id="rId92" Type="http://schemas.openxmlformats.org/officeDocument/2006/relationships/customXml" Target="../ink/ink632.xml"/><Relationship Id="rId2" Type="http://schemas.openxmlformats.org/officeDocument/2006/relationships/customXml" Target="../ink/ink587.xml"/><Relationship Id="rId29" Type="http://schemas.openxmlformats.org/officeDocument/2006/relationships/image" Target="../media/image779.png"/><Relationship Id="rId24" Type="http://schemas.openxmlformats.org/officeDocument/2006/relationships/customXml" Target="../ink/ink598.xml"/><Relationship Id="rId40" Type="http://schemas.openxmlformats.org/officeDocument/2006/relationships/customXml" Target="../ink/ink606.xml"/><Relationship Id="rId45" Type="http://schemas.openxmlformats.org/officeDocument/2006/relationships/image" Target="../media/image787.png"/><Relationship Id="rId66" Type="http://schemas.openxmlformats.org/officeDocument/2006/relationships/customXml" Target="../ink/ink619.xml"/><Relationship Id="rId87" Type="http://schemas.openxmlformats.org/officeDocument/2006/relationships/image" Target="../media/image808.png"/><Relationship Id="rId110" Type="http://schemas.openxmlformats.org/officeDocument/2006/relationships/customXml" Target="../ink/ink641.xml"/><Relationship Id="rId115" Type="http://schemas.openxmlformats.org/officeDocument/2006/relationships/image" Target="../media/image822.png"/><Relationship Id="rId61" Type="http://schemas.openxmlformats.org/officeDocument/2006/relationships/image" Target="../media/image795.png"/><Relationship Id="rId82" Type="http://schemas.openxmlformats.org/officeDocument/2006/relationships/customXml" Target="../ink/ink627.xml"/><Relationship Id="rId19" Type="http://schemas.openxmlformats.org/officeDocument/2006/relationships/image" Target="../media/image774.png"/><Relationship Id="rId14" Type="http://schemas.openxmlformats.org/officeDocument/2006/relationships/customXml" Target="../ink/ink593.xml"/><Relationship Id="rId30" Type="http://schemas.openxmlformats.org/officeDocument/2006/relationships/customXml" Target="../ink/ink601.xml"/><Relationship Id="rId35" Type="http://schemas.openxmlformats.org/officeDocument/2006/relationships/image" Target="../media/image782.png"/><Relationship Id="rId56" Type="http://schemas.openxmlformats.org/officeDocument/2006/relationships/customXml" Target="../ink/ink614.xml"/><Relationship Id="rId77" Type="http://schemas.openxmlformats.org/officeDocument/2006/relationships/image" Target="../media/image803.png"/><Relationship Id="rId100" Type="http://schemas.openxmlformats.org/officeDocument/2006/relationships/customXml" Target="../ink/ink636.xml"/><Relationship Id="rId105" Type="http://schemas.openxmlformats.org/officeDocument/2006/relationships/image" Target="../media/image817.png"/><Relationship Id="rId126" Type="http://schemas.openxmlformats.org/officeDocument/2006/relationships/customXml" Target="../ink/ink649.xml"/><Relationship Id="rId8" Type="http://schemas.openxmlformats.org/officeDocument/2006/relationships/customXml" Target="../ink/ink590.xml"/><Relationship Id="rId51" Type="http://schemas.openxmlformats.org/officeDocument/2006/relationships/image" Target="../media/image790.png"/><Relationship Id="rId72" Type="http://schemas.openxmlformats.org/officeDocument/2006/relationships/customXml" Target="../ink/ink622.xml"/><Relationship Id="rId93" Type="http://schemas.openxmlformats.org/officeDocument/2006/relationships/image" Target="../media/image811.png"/><Relationship Id="rId98" Type="http://schemas.openxmlformats.org/officeDocument/2006/relationships/customXml" Target="../ink/ink635.xml"/><Relationship Id="rId121" Type="http://schemas.openxmlformats.org/officeDocument/2006/relationships/image" Target="../media/image825.png"/><Relationship Id="rId3" Type="http://schemas.openxmlformats.org/officeDocument/2006/relationships/image" Target="../media/image766.png"/><Relationship Id="rId25" Type="http://schemas.openxmlformats.org/officeDocument/2006/relationships/image" Target="../media/image777.png"/><Relationship Id="rId46" Type="http://schemas.openxmlformats.org/officeDocument/2006/relationships/customXml" Target="../ink/ink609.xml"/><Relationship Id="rId67" Type="http://schemas.openxmlformats.org/officeDocument/2006/relationships/image" Target="../media/image798.png"/><Relationship Id="rId116" Type="http://schemas.openxmlformats.org/officeDocument/2006/relationships/customXml" Target="../ink/ink644.xml"/><Relationship Id="rId20" Type="http://schemas.openxmlformats.org/officeDocument/2006/relationships/customXml" Target="../ink/ink596.xml"/><Relationship Id="rId41" Type="http://schemas.openxmlformats.org/officeDocument/2006/relationships/image" Target="../media/image785.png"/><Relationship Id="rId62" Type="http://schemas.openxmlformats.org/officeDocument/2006/relationships/customXml" Target="../ink/ink617.xml"/><Relationship Id="rId83" Type="http://schemas.openxmlformats.org/officeDocument/2006/relationships/image" Target="../media/image806.png"/><Relationship Id="rId88" Type="http://schemas.openxmlformats.org/officeDocument/2006/relationships/customXml" Target="../ink/ink630.xml"/><Relationship Id="rId111" Type="http://schemas.openxmlformats.org/officeDocument/2006/relationships/image" Target="../media/image820.png"/><Relationship Id="rId15" Type="http://schemas.openxmlformats.org/officeDocument/2006/relationships/image" Target="../media/image772.png"/><Relationship Id="rId36" Type="http://schemas.openxmlformats.org/officeDocument/2006/relationships/customXml" Target="../ink/ink604.xml"/><Relationship Id="rId57" Type="http://schemas.openxmlformats.org/officeDocument/2006/relationships/image" Target="../media/image793.png"/><Relationship Id="rId106" Type="http://schemas.openxmlformats.org/officeDocument/2006/relationships/customXml" Target="../ink/ink639.xml"/><Relationship Id="rId127" Type="http://schemas.openxmlformats.org/officeDocument/2006/relationships/image" Target="../media/image828.png"/><Relationship Id="rId10" Type="http://schemas.openxmlformats.org/officeDocument/2006/relationships/customXml" Target="../ink/ink591.xml"/><Relationship Id="rId31" Type="http://schemas.openxmlformats.org/officeDocument/2006/relationships/image" Target="../media/image780.png"/><Relationship Id="rId52" Type="http://schemas.openxmlformats.org/officeDocument/2006/relationships/customXml" Target="../ink/ink612.xml"/><Relationship Id="rId73" Type="http://schemas.openxmlformats.org/officeDocument/2006/relationships/image" Target="../media/image801.png"/><Relationship Id="rId78" Type="http://schemas.openxmlformats.org/officeDocument/2006/relationships/customXml" Target="../ink/ink625.xml"/><Relationship Id="rId94" Type="http://schemas.openxmlformats.org/officeDocument/2006/relationships/customXml" Target="../ink/ink633.xml"/><Relationship Id="rId99" Type="http://schemas.openxmlformats.org/officeDocument/2006/relationships/image" Target="../media/image814.png"/><Relationship Id="rId101" Type="http://schemas.openxmlformats.org/officeDocument/2006/relationships/image" Target="../media/image815.png"/><Relationship Id="rId122" Type="http://schemas.openxmlformats.org/officeDocument/2006/relationships/customXml" Target="../ink/ink647.xml"/><Relationship Id="rId4" Type="http://schemas.openxmlformats.org/officeDocument/2006/relationships/customXml" Target="../ink/ink588.xml"/><Relationship Id="rId9" Type="http://schemas.openxmlformats.org/officeDocument/2006/relationships/image" Target="../media/image769.png"/><Relationship Id="rId26" Type="http://schemas.openxmlformats.org/officeDocument/2006/relationships/customXml" Target="../ink/ink59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42.png"/><Relationship Id="rId117" Type="http://schemas.openxmlformats.org/officeDocument/2006/relationships/customXml" Target="../ink/ink708.xml"/><Relationship Id="rId21" Type="http://schemas.openxmlformats.org/officeDocument/2006/relationships/customXml" Target="../ink/ink660.xml"/><Relationship Id="rId42" Type="http://schemas.openxmlformats.org/officeDocument/2006/relationships/image" Target="../media/image850.png"/><Relationship Id="rId47" Type="http://schemas.openxmlformats.org/officeDocument/2006/relationships/customXml" Target="../ink/ink673.xml"/><Relationship Id="rId63" Type="http://schemas.openxmlformats.org/officeDocument/2006/relationships/customXml" Target="../ink/ink681.xml"/><Relationship Id="rId68" Type="http://schemas.openxmlformats.org/officeDocument/2006/relationships/image" Target="../media/image863.png"/><Relationship Id="rId84" Type="http://schemas.openxmlformats.org/officeDocument/2006/relationships/image" Target="../media/image871.png"/><Relationship Id="rId89" Type="http://schemas.openxmlformats.org/officeDocument/2006/relationships/customXml" Target="../ink/ink694.xml"/><Relationship Id="rId112" Type="http://schemas.openxmlformats.org/officeDocument/2006/relationships/image" Target="../media/image885.png"/><Relationship Id="rId16" Type="http://schemas.openxmlformats.org/officeDocument/2006/relationships/image" Target="../media/image837.png"/><Relationship Id="rId107" Type="http://schemas.openxmlformats.org/officeDocument/2006/relationships/customXml" Target="../ink/ink703.xml"/><Relationship Id="rId11" Type="http://schemas.openxmlformats.org/officeDocument/2006/relationships/customXml" Target="../ink/ink655.xml"/><Relationship Id="rId32" Type="http://schemas.openxmlformats.org/officeDocument/2006/relationships/image" Target="../media/image845.png"/><Relationship Id="rId37" Type="http://schemas.openxmlformats.org/officeDocument/2006/relationships/customXml" Target="../ink/ink668.xml"/><Relationship Id="rId53" Type="http://schemas.openxmlformats.org/officeDocument/2006/relationships/customXml" Target="../ink/ink676.xml"/><Relationship Id="rId58" Type="http://schemas.openxmlformats.org/officeDocument/2006/relationships/image" Target="../media/image858.png"/><Relationship Id="rId74" Type="http://schemas.openxmlformats.org/officeDocument/2006/relationships/image" Target="../media/image866.png"/><Relationship Id="rId79" Type="http://schemas.openxmlformats.org/officeDocument/2006/relationships/customXml" Target="../ink/ink689.xml"/><Relationship Id="rId102" Type="http://schemas.openxmlformats.org/officeDocument/2006/relationships/image" Target="../media/image880.png"/><Relationship Id="rId123" Type="http://schemas.openxmlformats.org/officeDocument/2006/relationships/customXml" Target="../ink/ink711.xml"/><Relationship Id="rId128" Type="http://schemas.openxmlformats.org/officeDocument/2006/relationships/image" Target="../media/image893.png"/><Relationship Id="rId5" Type="http://schemas.openxmlformats.org/officeDocument/2006/relationships/customXml" Target="../ink/ink652.xml"/><Relationship Id="rId90" Type="http://schemas.openxmlformats.org/officeDocument/2006/relationships/image" Target="../media/image874.png"/><Relationship Id="rId95" Type="http://schemas.openxmlformats.org/officeDocument/2006/relationships/customXml" Target="../ink/ink697.xml"/><Relationship Id="rId22" Type="http://schemas.openxmlformats.org/officeDocument/2006/relationships/image" Target="../media/image840.png"/><Relationship Id="rId27" Type="http://schemas.openxmlformats.org/officeDocument/2006/relationships/customXml" Target="../ink/ink663.xml"/><Relationship Id="rId43" Type="http://schemas.openxmlformats.org/officeDocument/2006/relationships/customXml" Target="../ink/ink671.xml"/><Relationship Id="rId48" Type="http://schemas.openxmlformats.org/officeDocument/2006/relationships/image" Target="../media/image853.png"/><Relationship Id="rId64" Type="http://schemas.openxmlformats.org/officeDocument/2006/relationships/image" Target="../media/image861.png"/><Relationship Id="rId69" Type="http://schemas.openxmlformats.org/officeDocument/2006/relationships/customXml" Target="../ink/ink684.xml"/><Relationship Id="rId113" Type="http://schemas.openxmlformats.org/officeDocument/2006/relationships/customXml" Target="../ink/ink706.xml"/><Relationship Id="rId118" Type="http://schemas.openxmlformats.org/officeDocument/2006/relationships/image" Target="../media/image888.png"/><Relationship Id="rId80" Type="http://schemas.openxmlformats.org/officeDocument/2006/relationships/image" Target="../media/image869.png"/><Relationship Id="rId85" Type="http://schemas.openxmlformats.org/officeDocument/2006/relationships/customXml" Target="../ink/ink692.xml"/><Relationship Id="rId12" Type="http://schemas.openxmlformats.org/officeDocument/2006/relationships/image" Target="../media/image835.png"/><Relationship Id="rId17" Type="http://schemas.openxmlformats.org/officeDocument/2006/relationships/customXml" Target="../ink/ink658.xml"/><Relationship Id="rId33" Type="http://schemas.openxmlformats.org/officeDocument/2006/relationships/customXml" Target="../ink/ink666.xml"/><Relationship Id="rId38" Type="http://schemas.openxmlformats.org/officeDocument/2006/relationships/image" Target="../media/image848.png"/><Relationship Id="rId59" Type="http://schemas.openxmlformats.org/officeDocument/2006/relationships/customXml" Target="../ink/ink679.xml"/><Relationship Id="rId103" Type="http://schemas.openxmlformats.org/officeDocument/2006/relationships/customXml" Target="../ink/ink701.xml"/><Relationship Id="rId108" Type="http://schemas.openxmlformats.org/officeDocument/2006/relationships/image" Target="../media/image883.png"/><Relationship Id="rId124" Type="http://schemas.openxmlformats.org/officeDocument/2006/relationships/image" Target="../media/image891.png"/><Relationship Id="rId54" Type="http://schemas.openxmlformats.org/officeDocument/2006/relationships/image" Target="../media/image856.png"/><Relationship Id="rId70" Type="http://schemas.openxmlformats.org/officeDocument/2006/relationships/image" Target="../media/image864.png"/><Relationship Id="rId75" Type="http://schemas.openxmlformats.org/officeDocument/2006/relationships/customXml" Target="../ink/ink687.xml"/><Relationship Id="rId91" Type="http://schemas.openxmlformats.org/officeDocument/2006/relationships/customXml" Target="../ink/ink695.xml"/><Relationship Id="rId96" Type="http://schemas.openxmlformats.org/officeDocument/2006/relationships/image" Target="../media/image8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2.png"/><Relationship Id="rId23" Type="http://schemas.openxmlformats.org/officeDocument/2006/relationships/customXml" Target="../ink/ink661.xml"/><Relationship Id="rId28" Type="http://schemas.openxmlformats.org/officeDocument/2006/relationships/image" Target="../media/image843.png"/><Relationship Id="rId49" Type="http://schemas.openxmlformats.org/officeDocument/2006/relationships/customXml" Target="../ink/ink674.xml"/><Relationship Id="rId114" Type="http://schemas.openxmlformats.org/officeDocument/2006/relationships/image" Target="../media/image886.png"/><Relationship Id="rId119" Type="http://schemas.openxmlformats.org/officeDocument/2006/relationships/customXml" Target="../ink/ink709.xml"/><Relationship Id="rId44" Type="http://schemas.openxmlformats.org/officeDocument/2006/relationships/image" Target="../media/image851.png"/><Relationship Id="rId60" Type="http://schemas.openxmlformats.org/officeDocument/2006/relationships/image" Target="../media/image859.png"/><Relationship Id="rId65" Type="http://schemas.openxmlformats.org/officeDocument/2006/relationships/customXml" Target="../ink/ink682.xml"/><Relationship Id="rId81" Type="http://schemas.openxmlformats.org/officeDocument/2006/relationships/customXml" Target="../ink/ink690.xml"/><Relationship Id="rId86" Type="http://schemas.openxmlformats.org/officeDocument/2006/relationships/image" Target="../media/image872.png"/><Relationship Id="rId13" Type="http://schemas.openxmlformats.org/officeDocument/2006/relationships/customXml" Target="../ink/ink656.xml"/><Relationship Id="rId18" Type="http://schemas.openxmlformats.org/officeDocument/2006/relationships/image" Target="../media/image838.png"/><Relationship Id="rId39" Type="http://schemas.openxmlformats.org/officeDocument/2006/relationships/customXml" Target="../ink/ink669.xml"/><Relationship Id="rId109" Type="http://schemas.openxmlformats.org/officeDocument/2006/relationships/customXml" Target="../ink/ink704.xml"/><Relationship Id="rId34" Type="http://schemas.openxmlformats.org/officeDocument/2006/relationships/image" Target="../media/image846.png"/><Relationship Id="rId50" Type="http://schemas.openxmlformats.org/officeDocument/2006/relationships/image" Target="../media/image854.png"/><Relationship Id="rId55" Type="http://schemas.openxmlformats.org/officeDocument/2006/relationships/customXml" Target="../ink/ink677.xml"/><Relationship Id="rId76" Type="http://schemas.openxmlformats.org/officeDocument/2006/relationships/image" Target="../media/image867.png"/><Relationship Id="rId97" Type="http://schemas.openxmlformats.org/officeDocument/2006/relationships/customXml" Target="../ink/ink698.xml"/><Relationship Id="rId104" Type="http://schemas.openxmlformats.org/officeDocument/2006/relationships/image" Target="../media/image881.png"/><Relationship Id="rId120" Type="http://schemas.openxmlformats.org/officeDocument/2006/relationships/image" Target="../media/image889.png"/><Relationship Id="rId125" Type="http://schemas.openxmlformats.org/officeDocument/2006/relationships/customXml" Target="../ink/ink712.xml"/><Relationship Id="rId7" Type="http://schemas.openxmlformats.org/officeDocument/2006/relationships/customXml" Target="../ink/ink653.xml"/><Relationship Id="rId71" Type="http://schemas.openxmlformats.org/officeDocument/2006/relationships/customXml" Target="../ink/ink685.xml"/><Relationship Id="rId92" Type="http://schemas.openxmlformats.org/officeDocument/2006/relationships/image" Target="../media/image875.png"/><Relationship Id="rId2" Type="http://schemas.openxmlformats.org/officeDocument/2006/relationships/image" Target="../media/image830.png"/><Relationship Id="rId29" Type="http://schemas.openxmlformats.org/officeDocument/2006/relationships/customXml" Target="../ink/ink664.xml"/><Relationship Id="rId24" Type="http://schemas.openxmlformats.org/officeDocument/2006/relationships/image" Target="../media/image841.png"/><Relationship Id="rId40" Type="http://schemas.openxmlformats.org/officeDocument/2006/relationships/image" Target="../media/image849.png"/><Relationship Id="rId45" Type="http://schemas.openxmlformats.org/officeDocument/2006/relationships/customXml" Target="../ink/ink672.xml"/><Relationship Id="rId66" Type="http://schemas.openxmlformats.org/officeDocument/2006/relationships/image" Target="../media/image862.png"/><Relationship Id="rId87" Type="http://schemas.openxmlformats.org/officeDocument/2006/relationships/customXml" Target="../ink/ink693.xml"/><Relationship Id="rId110" Type="http://schemas.openxmlformats.org/officeDocument/2006/relationships/image" Target="../media/image884.png"/><Relationship Id="rId115" Type="http://schemas.openxmlformats.org/officeDocument/2006/relationships/customXml" Target="../ink/ink707.xml"/><Relationship Id="rId61" Type="http://schemas.openxmlformats.org/officeDocument/2006/relationships/customXml" Target="../ink/ink680.xml"/><Relationship Id="rId82" Type="http://schemas.openxmlformats.org/officeDocument/2006/relationships/image" Target="../media/image870.png"/><Relationship Id="rId19" Type="http://schemas.openxmlformats.org/officeDocument/2006/relationships/customXml" Target="../ink/ink659.xml"/><Relationship Id="rId14" Type="http://schemas.openxmlformats.org/officeDocument/2006/relationships/image" Target="../media/image836.png"/><Relationship Id="rId30" Type="http://schemas.openxmlformats.org/officeDocument/2006/relationships/image" Target="../media/image844.png"/><Relationship Id="rId35" Type="http://schemas.openxmlformats.org/officeDocument/2006/relationships/customXml" Target="../ink/ink667.xml"/><Relationship Id="rId56" Type="http://schemas.openxmlformats.org/officeDocument/2006/relationships/image" Target="../media/image857.png"/><Relationship Id="rId77" Type="http://schemas.openxmlformats.org/officeDocument/2006/relationships/customXml" Target="../ink/ink688.xml"/><Relationship Id="rId100" Type="http://schemas.openxmlformats.org/officeDocument/2006/relationships/image" Target="../media/image879.png"/><Relationship Id="rId105" Type="http://schemas.openxmlformats.org/officeDocument/2006/relationships/customXml" Target="../ink/ink702.xml"/><Relationship Id="rId126" Type="http://schemas.openxmlformats.org/officeDocument/2006/relationships/image" Target="../media/image892.png"/><Relationship Id="rId8" Type="http://schemas.openxmlformats.org/officeDocument/2006/relationships/image" Target="../media/image833.png"/><Relationship Id="rId51" Type="http://schemas.openxmlformats.org/officeDocument/2006/relationships/customXml" Target="../ink/ink675.xml"/><Relationship Id="rId72" Type="http://schemas.openxmlformats.org/officeDocument/2006/relationships/image" Target="../media/image865.png"/><Relationship Id="rId93" Type="http://schemas.openxmlformats.org/officeDocument/2006/relationships/customXml" Target="../ink/ink696.xml"/><Relationship Id="rId98" Type="http://schemas.openxmlformats.org/officeDocument/2006/relationships/image" Target="../media/image878.png"/><Relationship Id="rId121" Type="http://schemas.openxmlformats.org/officeDocument/2006/relationships/customXml" Target="../ink/ink710.xml"/><Relationship Id="rId3" Type="http://schemas.openxmlformats.org/officeDocument/2006/relationships/customXml" Target="../ink/ink651.xml"/><Relationship Id="rId25" Type="http://schemas.openxmlformats.org/officeDocument/2006/relationships/customXml" Target="../ink/ink662.xml"/><Relationship Id="rId46" Type="http://schemas.openxmlformats.org/officeDocument/2006/relationships/image" Target="../media/image852.png"/><Relationship Id="rId67" Type="http://schemas.openxmlformats.org/officeDocument/2006/relationships/customXml" Target="../ink/ink683.xml"/><Relationship Id="rId116" Type="http://schemas.openxmlformats.org/officeDocument/2006/relationships/image" Target="../media/image887.png"/><Relationship Id="rId20" Type="http://schemas.openxmlformats.org/officeDocument/2006/relationships/image" Target="../media/image839.png"/><Relationship Id="rId41" Type="http://schemas.openxmlformats.org/officeDocument/2006/relationships/customXml" Target="../ink/ink670.xml"/><Relationship Id="rId62" Type="http://schemas.openxmlformats.org/officeDocument/2006/relationships/image" Target="../media/image860.png"/><Relationship Id="rId83" Type="http://schemas.openxmlformats.org/officeDocument/2006/relationships/customXml" Target="../ink/ink691.xml"/><Relationship Id="rId88" Type="http://schemas.openxmlformats.org/officeDocument/2006/relationships/image" Target="../media/image873.png"/><Relationship Id="rId111" Type="http://schemas.openxmlformats.org/officeDocument/2006/relationships/customXml" Target="../ink/ink705.xml"/><Relationship Id="rId15" Type="http://schemas.openxmlformats.org/officeDocument/2006/relationships/customXml" Target="../ink/ink657.xml"/><Relationship Id="rId36" Type="http://schemas.openxmlformats.org/officeDocument/2006/relationships/image" Target="../media/image847.png"/><Relationship Id="rId57" Type="http://schemas.openxmlformats.org/officeDocument/2006/relationships/customXml" Target="../ink/ink678.xml"/><Relationship Id="rId106" Type="http://schemas.openxmlformats.org/officeDocument/2006/relationships/image" Target="../media/image882.png"/><Relationship Id="rId127" Type="http://schemas.openxmlformats.org/officeDocument/2006/relationships/customXml" Target="../ink/ink713.xml"/><Relationship Id="rId10" Type="http://schemas.openxmlformats.org/officeDocument/2006/relationships/image" Target="../media/image834.png"/><Relationship Id="rId31" Type="http://schemas.openxmlformats.org/officeDocument/2006/relationships/customXml" Target="../ink/ink665.xml"/><Relationship Id="rId52" Type="http://schemas.openxmlformats.org/officeDocument/2006/relationships/image" Target="../media/image855.png"/><Relationship Id="rId73" Type="http://schemas.openxmlformats.org/officeDocument/2006/relationships/customXml" Target="../ink/ink686.xml"/><Relationship Id="rId78" Type="http://schemas.openxmlformats.org/officeDocument/2006/relationships/image" Target="../media/image868.png"/><Relationship Id="rId94" Type="http://schemas.openxmlformats.org/officeDocument/2006/relationships/image" Target="../media/image876.png"/><Relationship Id="rId99" Type="http://schemas.openxmlformats.org/officeDocument/2006/relationships/customXml" Target="../ink/ink699.xml"/><Relationship Id="rId101" Type="http://schemas.openxmlformats.org/officeDocument/2006/relationships/customXml" Target="../ink/ink700.xml"/><Relationship Id="rId122" Type="http://schemas.openxmlformats.org/officeDocument/2006/relationships/image" Target="../media/image890.png"/><Relationship Id="rId4" Type="http://schemas.openxmlformats.org/officeDocument/2006/relationships/image" Target="../media/image831.png"/><Relationship Id="rId9" Type="http://schemas.openxmlformats.org/officeDocument/2006/relationships/customXml" Target="../ink/ink654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1.png"/><Relationship Id="rId21" Type="http://schemas.openxmlformats.org/officeDocument/2006/relationships/image" Target="../media/image903.png"/><Relationship Id="rId42" Type="http://schemas.openxmlformats.org/officeDocument/2006/relationships/customXml" Target="../ink/ink734.xml"/><Relationship Id="rId63" Type="http://schemas.openxmlformats.org/officeDocument/2006/relationships/image" Target="../media/image924.png"/><Relationship Id="rId84" Type="http://schemas.openxmlformats.org/officeDocument/2006/relationships/customXml" Target="../ink/ink755.xml"/><Relationship Id="rId138" Type="http://schemas.openxmlformats.org/officeDocument/2006/relationships/customXml" Target="../ink/ink782.xml"/><Relationship Id="rId159" Type="http://schemas.openxmlformats.org/officeDocument/2006/relationships/image" Target="../media/image972.png"/><Relationship Id="rId170" Type="http://schemas.openxmlformats.org/officeDocument/2006/relationships/customXml" Target="../ink/ink798.xml"/><Relationship Id="rId191" Type="http://schemas.openxmlformats.org/officeDocument/2006/relationships/image" Target="../media/image988.png"/><Relationship Id="rId205" Type="http://schemas.openxmlformats.org/officeDocument/2006/relationships/image" Target="../media/image995.png"/><Relationship Id="rId107" Type="http://schemas.openxmlformats.org/officeDocument/2006/relationships/image" Target="../media/image946.png"/><Relationship Id="rId11" Type="http://schemas.openxmlformats.org/officeDocument/2006/relationships/image" Target="../media/image898.png"/><Relationship Id="rId32" Type="http://schemas.openxmlformats.org/officeDocument/2006/relationships/customXml" Target="../ink/ink729.xml"/><Relationship Id="rId53" Type="http://schemas.openxmlformats.org/officeDocument/2006/relationships/image" Target="../media/image919.png"/><Relationship Id="rId74" Type="http://schemas.openxmlformats.org/officeDocument/2006/relationships/customXml" Target="../ink/ink750.xml"/><Relationship Id="rId128" Type="http://schemas.openxmlformats.org/officeDocument/2006/relationships/customXml" Target="../ink/ink777.xml"/><Relationship Id="rId149" Type="http://schemas.openxmlformats.org/officeDocument/2006/relationships/image" Target="../media/image967.png"/><Relationship Id="rId5" Type="http://schemas.openxmlformats.org/officeDocument/2006/relationships/image" Target="../media/image895.png"/><Relationship Id="rId95" Type="http://schemas.openxmlformats.org/officeDocument/2006/relationships/image" Target="../media/image940.png"/><Relationship Id="rId160" Type="http://schemas.openxmlformats.org/officeDocument/2006/relationships/customXml" Target="../ink/ink793.xml"/><Relationship Id="rId181" Type="http://schemas.openxmlformats.org/officeDocument/2006/relationships/image" Target="../media/image983.png"/><Relationship Id="rId216" Type="http://schemas.openxmlformats.org/officeDocument/2006/relationships/customXml" Target="../ink/ink821.xml"/><Relationship Id="rId22" Type="http://schemas.openxmlformats.org/officeDocument/2006/relationships/customXml" Target="../ink/ink724.xml"/><Relationship Id="rId43" Type="http://schemas.openxmlformats.org/officeDocument/2006/relationships/image" Target="../media/image914.png"/><Relationship Id="rId64" Type="http://schemas.openxmlformats.org/officeDocument/2006/relationships/customXml" Target="../ink/ink745.xml"/><Relationship Id="rId118" Type="http://schemas.openxmlformats.org/officeDocument/2006/relationships/customXml" Target="../ink/ink772.xml"/><Relationship Id="rId139" Type="http://schemas.openxmlformats.org/officeDocument/2006/relationships/image" Target="../media/image962.png"/><Relationship Id="rId85" Type="http://schemas.openxmlformats.org/officeDocument/2006/relationships/image" Target="../media/image935.png"/><Relationship Id="rId150" Type="http://schemas.openxmlformats.org/officeDocument/2006/relationships/customXml" Target="../ink/ink788.xml"/><Relationship Id="rId171" Type="http://schemas.openxmlformats.org/officeDocument/2006/relationships/image" Target="../media/image978.png"/><Relationship Id="rId192" Type="http://schemas.openxmlformats.org/officeDocument/2006/relationships/customXml" Target="../ink/ink809.xml"/><Relationship Id="rId206" Type="http://schemas.openxmlformats.org/officeDocument/2006/relationships/customXml" Target="../ink/ink816.xml"/><Relationship Id="rId12" Type="http://schemas.openxmlformats.org/officeDocument/2006/relationships/customXml" Target="../ink/ink719.xml"/><Relationship Id="rId33" Type="http://schemas.openxmlformats.org/officeDocument/2006/relationships/image" Target="../media/image909.png"/><Relationship Id="rId108" Type="http://schemas.openxmlformats.org/officeDocument/2006/relationships/customXml" Target="../ink/ink767.xml"/><Relationship Id="rId129" Type="http://schemas.openxmlformats.org/officeDocument/2006/relationships/image" Target="../media/image957.png"/><Relationship Id="rId54" Type="http://schemas.openxmlformats.org/officeDocument/2006/relationships/customXml" Target="../ink/ink740.xml"/><Relationship Id="rId75" Type="http://schemas.openxmlformats.org/officeDocument/2006/relationships/image" Target="../media/image930.png"/><Relationship Id="rId96" Type="http://schemas.openxmlformats.org/officeDocument/2006/relationships/customXml" Target="../ink/ink761.xml"/><Relationship Id="rId140" Type="http://schemas.openxmlformats.org/officeDocument/2006/relationships/customXml" Target="../ink/ink783.xml"/><Relationship Id="rId161" Type="http://schemas.openxmlformats.org/officeDocument/2006/relationships/image" Target="../media/image973.png"/><Relationship Id="rId182" Type="http://schemas.openxmlformats.org/officeDocument/2006/relationships/customXml" Target="../ink/ink804.xml"/><Relationship Id="rId217" Type="http://schemas.openxmlformats.org/officeDocument/2006/relationships/image" Target="../media/image1001.png"/><Relationship Id="rId6" Type="http://schemas.openxmlformats.org/officeDocument/2006/relationships/customXml" Target="../ink/ink716.xml"/><Relationship Id="rId23" Type="http://schemas.openxmlformats.org/officeDocument/2006/relationships/image" Target="../media/image904.png"/><Relationship Id="rId119" Type="http://schemas.openxmlformats.org/officeDocument/2006/relationships/image" Target="../media/image952.png"/><Relationship Id="rId44" Type="http://schemas.openxmlformats.org/officeDocument/2006/relationships/customXml" Target="../ink/ink735.xml"/><Relationship Id="rId65" Type="http://schemas.openxmlformats.org/officeDocument/2006/relationships/image" Target="../media/image925.png"/><Relationship Id="rId86" Type="http://schemas.openxmlformats.org/officeDocument/2006/relationships/customXml" Target="../ink/ink756.xml"/><Relationship Id="rId130" Type="http://schemas.openxmlformats.org/officeDocument/2006/relationships/customXml" Target="../ink/ink778.xml"/><Relationship Id="rId151" Type="http://schemas.openxmlformats.org/officeDocument/2006/relationships/image" Target="../media/image968.png"/><Relationship Id="rId172" Type="http://schemas.openxmlformats.org/officeDocument/2006/relationships/customXml" Target="../ink/ink799.xml"/><Relationship Id="rId193" Type="http://schemas.openxmlformats.org/officeDocument/2006/relationships/image" Target="../media/image989.png"/><Relationship Id="rId207" Type="http://schemas.openxmlformats.org/officeDocument/2006/relationships/image" Target="../media/image996.png"/><Relationship Id="rId13" Type="http://schemas.openxmlformats.org/officeDocument/2006/relationships/image" Target="../media/image899.png"/><Relationship Id="rId109" Type="http://schemas.openxmlformats.org/officeDocument/2006/relationships/image" Target="../media/image947.png"/><Relationship Id="rId34" Type="http://schemas.openxmlformats.org/officeDocument/2006/relationships/customXml" Target="../ink/ink730.xml"/><Relationship Id="rId55" Type="http://schemas.openxmlformats.org/officeDocument/2006/relationships/image" Target="../media/image920.png"/><Relationship Id="rId76" Type="http://schemas.openxmlformats.org/officeDocument/2006/relationships/customXml" Target="../ink/ink751.xml"/><Relationship Id="rId97" Type="http://schemas.openxmlformats.org/officeDocument/2006/relationships/image" Target="../media/image941.png"/><Relationship Id="rId120" Type="http://schemas.openxmlformats.org/officeDocument/2006/relationships/customXml" Target="../ink/ink773.xml"/><Relationship Id="rId141" Type="http://schemas.openxmlformats.org/officeDocument/2006/relationships/image" Target="../media/image963.png"/><Relationship Id="rId7" Type="http://schemas.openxmlformats.org/officeDocument/2006/relationships/image" Target="../media/image896.png"/><Relationship Id="rId162" Type="http://schemas.openxmlformats.org/officeDocument/2006/relationships/customXml" Target="../ink/ink794.xml"/><Relationship Id="rId183" Type="http://schemas.openxmlformats.org/officeDocument/2006/relationships/image" Target="../media/image984.png"/><Relationship Id="rId218" Type="http://schemas.openxmlformats.org/officeDocument/2006/relationships/customXml" Target="../ink/ink822.xml"/><Relationship Id="rId24" Type="http://schemas.openxmlformats.org/officeDocument/2006/relationships/customXml" Target="../ink/ink725.xml"/><Relationship Id="rId45" Type="http://schemas.openxmlformats.org/officeDocument/2006/relationships/image" Target="../media/image915.png"/><Relationship Id="rId66" Type="http://schemas.openxmlformats.org/officeDocument/2006/relationships/customXml" Target="../ink/ink746.xml"/><Relationship Id="rId87" Type="http://schemas.openxmlformats.org/officeDocument/2006/relationships/image" Target="../media/image936.png"/><Relationship Id="rId110" Type="http://schemas.openxmlformats.org/officeDocument/2006/relationships/customXml" Target="../ink/ink768.xml"/><Relationship Id="rId131" Type="http://schemas.openxmlformats.org/officeDocument/2006/relationships/image" Target="../media/image958.png"/><Relationship Id="rId152" Type="http://schemas.openxmlformats.org/officeDocument/2006/relationships/customXml" Target="../ink/ink789.xml"/><Relationship Id="rId173" Type="http://schemas.openxmlformats.org/officeDocument/2006/relationships/image" Target="../media/image979.png"/><Relationship Id="rId194" Type="http://schemas.openxmlformats.org/officeDocument/2006/relationships/customXml" Target="../ink/ink810.xml"/><Relationship Id="rId208" Type="http://schemas.openxmlformats.org/officeDocument/2006/relationships/customXml" Target="../ink/ink817.xml"/><Relationship Id="rId14" Type="http://schemas.openxmlformats.org/officeDocument/2006/relationships/customXml" Target="../ink/ink720.xml"/><Relationship Id="rId30" Type="http://schemas.openxmlformats.org/officeDocument/2006/relationships/customXml" Target="../ink/ink728.xml"/><Relationship Id="rId35" Type="http://schemas.openxmlformats.org/officeDocument/2006/relationships/image" Target="../media/image910.png"/><Relationship Id="rId56" Type="http://schemas.openxmlformats.org/officeDocument/2006/relationships/customXml" Target="../ink/ink741.xml"/><Relationship Id="rId77" Type="http://schemas.openxmlformats.org/officeDocument/2006/relationships/image" Target="../media/image931.png"/><Relationship Id="rId100" Type="http://schemas.openxmlformats.org/officeDocument/2006/relationships/customXml" Target="../ink/ink763.xml"/><Relationship Id="rId105" Type="http://schemas.openxmlformats.org/officeDocument/2006/relationships/image" Target="../media/image945.png"/><Relationship Id="rId126" Type="http://schemas.openxmlformats.org/officeDocument/2006/relationships/customXml" Target="../ink/ink776.xml"/><Relationship Id="rId147" Type="http://schemas.openxmlformats.org/officeDocument/2006/relationships/image" Target="../media/image966.png"/><Relationship Id="rId168" Type="http://schemas.openxmlformats.org/officeDocument/2006/relationships/customXml" Target="../ink/ink797.xml"/><Relationship Id="rId8" Type="http://schemas.openxmlformats.org/officeDocument/2006/relationships/customXml" Target="../ink/ink717.xml"/><Relationship Id="rId51" Type="http://schemas.openxmlformats.org/officeDocument/2006/relationships/image" Target="../media/image918.png"/><Relationship Id="rId72" Type="http://schemas.openxmlformats.org/officeDocument/2006/relationships/customXml" Target="../ink/ink749.xml"/><Relationship Id="rId93" Type="http://schemas.openxmlformats.org/officeDocument/2006/relationships/image" Target="../media/image939.png"/><Relationship Id="rId98" Type="http://schemas.openxmlformats.org/officeDocument/2006/relationships/customXml" Target="../ink/ink762.xml"/><Relationship Id="rId121" Type="http://schemas.openxmlformats.org/officeDocument/2006/relationships/image" Target="../media/image953.png"/><Relationship Id="rId142" Type="http://schemas.openxmlformats.org/officeDocument/2006/relationships/customXml" Target="../ink/ink784.xml"/><Relationship Id="rId163" Type="http://schemas.openxmlformats.org/officeDocument/2006/relationships/image" Target="../media/image974.png"/><Relationship Id="rId184" Type="http://schemas.openxmlformats.org/officeDocument/2006/relationships/customXml" Target="../ink/ink805.xml"/><Relationship Id="rId189" Type="http://schemas.openxmlformats.org/officeDocument/2006/relationships/image" Target="../media/image987.png"/><Relationship Id="rId219" Type="http://schemas.openxmlformats.org/officeDocument/2006/relationships/image" Target="../media/image1002.png"/><Relationship Id="rId3" Type="http://schemas.openxmlformats.org/officeDocument/2006/relationships/image" Target="../media/image894.png"/><Relationship Id="rId214" Type="http://schemas.openxmlformats.org/officeDocument/2006/relationships/customXml" Target="../ink/ink820.xml"/><Relationship Id="rId25" Type="http://schemas.openxmlformats.org/officeDocument/2006/relationships/image" Target="../media/image905.png"/><Relationship Id="rId46" Type="http://schemas.openxmlformats.org/officeDocument/2006/relationships/customXml" Target="../ink/ink736.xml"/><Relationship Id="rId67" Type="http://schemas.openxmlformats.org/officeDocument/2006/relationships/image" Target="../media/image926.png"/><Relationship Id="rId116" Type="http://schemas.openxmlformats.org/officeDocument/2006/relationships/customXml" Target="../ink/ink771.xml"/><Relationship Id="rId137" Type="http://schemas.openxmlformats.org/officeDocument/2006/relationships/image" Target="../media/image961.png"/><Relationship Id="rId158" Type="http://schemas.openxmlformats.org/officeDocument/2006/relationships/customXml" Target="../ink/ink792.xml"/><Relationship Id="rId20" Type="http://schemas.openxmlformats.org/officeDocument/2006/relationships/customXml" Target="../ink/ink723.xml"/><Relationship Id="rId41" Type="http://schemas.openxmlformats.org/officeDocument/2006/relationships/image" Target="../media/image913.png"/><Relationship Id="rId62" Type="http://schemas.openxmlformats.org/officeDocument/2006/relationships/customXml" Target="../ink/ink744.xml"/><Relationship Id="rId83" Type="http://schemas.openxmlformats.org/officeDocument/2006/relationships/image" Target="../media/image934.png"/><Relationship Id="rId88" Type="http://schemas.openxmlformats.org/officeDocument/2006/relationships/customXml" Target="../ink/ink757.xml"/><Relationship Id="rId111" Type="http://schemas.openxmlformats.org/officeDocument/2006/relationships/image" Target="../media/image948.png"/><Relationship Id="rId132" Type="http://schemas.openxmlformats.org/officeDocument/2006/relationships/customXml" Target="../ink/ink779.xml"/><Relationship Id="rId153" Type="http://schemas.openxmlformats.org/officeDocument/2006/relationships/image" Target="../media/image969.png"/><Relationship Id="rId174" Type="http://schemas.openxmlformats.org/officeDocument/2006/relationships/customXml" Target="../ink/ink800.xml"/><Relationship Id="rId179" Type="http://schemas.openxmlformats.org/officeDocument/2006/relationships/image" Target="../media/image982.png"/><Relationship Id="rId195" Type="http://schemas.openxmlformats.org/officeDocument/2006/relationships/image" Target="../media/image990.png"/><Relationship Id="rId209" Type="http://schemas.openxmlformats.org/officeDocument/2006/relationships/image" Target="../media/image997.png"/><Relationship Id="rId190" Type="http://schemas.openxmlformats.org/officeDocument/2006/relationships/customXml" Target="../ink/ink808.xml"/><Relationship Id="rId204" Type="http://schemas.openxmlformats.org/officeDocument/2006/relationships/customXml" Target="../ink/ink815.xml"/><Relationship Id="rId15" Type="http://schemas.openxmlformats.org/officeDocument/2006/relationships/image" Target="../media/image900.png"/><Relationship Id="rId36" Type="http://schemas.openxmlformats.org/officeDocument/2006/relationships/customXml" Target="../ink/ink731.xml"/><Relationship Id="rId57" Type="http://schemas.openxmlformats.org/officeDocument/2006/relationships/image" Target="../media/image921.png"/><Relationship Id="rId106" Type="http://schemas.openxmlformats.org/officeDocument/2006/relationships/customXml" Target="../ink/ink766.xml"/><Relationship Id="rId127" Type="http://schemas.openxmlformats.org/officeDocument/2006/relationships/image" Target="../media/image956.png"/><Relationship Id="rId10" Type="http://schemas.openxmlformats.org/officeDocument/2006/relationships/customXml" Target="../ink/ink718.xml"/><Relationship Id="rId31" Type="http://schemas.openxmlformats.org/officeDocument/2006/relationships/image" Target="../media/image908.png"/><Relationship Id="rId52" Type="http://schemas.openxmlformats.org/officeDocument/2006/relationships/customXml" Target="../ink/ink739.xml"/><Relationship Id="rId73" Type="http://schemas.openxmlformats.org/officeDocument/2006/relationships/image" Target="../media/image929.png"/><Relationship Id="rId78" Type="http://schemas.openxmlformats.org/officeDocument/2006/relationships/customXml" Target="../ink/ink752.xml"/><Relationship Id="rId94" Type="http://schemas.openxmlformats.org/officeDocument/2006/relationships/customXml" Target="../ink/ink760.xml"/><Relationship Id="rId99" Type="http://schemas.openxmlformats.org/officeDocument/2006/relationships/image" Target="../media/image942.png"/><Relationship Id="rId101" Type="http://schemas.openxmlformats.org/officeDocument/2006/relationships/image" Target="../media/image943.png"/><Relationship Id="rId122" Type="http://schemas.openxmlformats.org/officeDocument/2006/relationships/customXml" Target="../ink/ink774.xml"/><Relationship Id="rId143" Type="http://schemas.openxmlformats.org/officeDocument/2006/relationships/image" Target="../media/image964.png"/><Relationship Id="rId148" Type="http://schemas.openxmlformats.org/officeDocument/2006/relationships/customXml" Target="../ink/ink787.xml"/><Relationship Id="rId164" Type="http://schemas.openxmlformats.org/officeDocument/2006/relationships/customXml" Target="../ink/ink795.xml"/><Relationship Id="rId169" Type="http://schemas.openxmlformats.org/officeDocument/2006/relationships/image" Target="../media/image977.png"/><Relationship Id="rId185" Type="http://schemas.openxmlformats.org/officeDocument/2006/relationships/image" Target="../media/image985.png"/><Relationship Id="rId4" Type="http://schemas.openxmlformats.org/officeDocument/2006/relationships/customXml" Target="../ink/ink715.xml"/><Relationship Id="rId9" Type="http://schemas.openxmlformats.org/officeDocument/2006/relationships/image" Target="../media/image897.png"/><Relationship Id="rId180" Type="http://schemas.openxmlformats.org/officeDocument/2006/relationships/customXml" Target="../ink/ink803.xml"/><Relationship Id="rId210" Type="http://schemas.openxmlformats.org/officeDocument/2006/relationships/customXml" Target="../ink/ink818.xml"/><Relationship Id="rId215" Type="http://schemas.openxmlformats.org/officeDocument/2006/relationships/image" Target="../media/image1000.png"/><Relationship Id="rId26" Type="http://schemas.openxmlformats.org/officeDocument/2006/relationships/customXml" Target="../ink/ink726.xml"/><Relationship Id="rId47" Type="http://schemas.openxmlformats.org/officeDocument/2006/relationships/image" Target="../media/image916.png"/><Relationship Id="rId68" Type="http://schemas.openxmlformats.org/officeDocument/2006/relationships/customXml" Target="../ink/ink747.xml"/><Relationship Id="rId89" Type="http://schemas.openxmlformats.org/officeDocument/2006/relationships/image" Target="../media/image937.png"/><Relationship Id="rId112" Type="http://schemas.openxmlformats.org/officeDocument/2006/relationships/customXml" Target="../ink/ink769.xml"/><Relationship Id="rId133" Type="http://schemas.openxmlformats.org/officeDocument/2006/relationships/image" Target="../media/image959.png"/><Relationship Id="rId154" Type="http://schemas.openxmlformats.org/officeDocument/2006/relationships/customXml" Target="../ink/ink790.xml"/><Relationship Id="rId175" Type="http://schemas.openxmlformats.org/officeDocument/2006/relationships/image" Target="../media/image980.png"/><Relationship Id="rId196" Type="http://schemas.openxmlformats.org/officeDocument/2006/relationships/customXml" Target="../ink/ink811.xml"/><Relationship Id="rId200" Type="http://schemas.openxmlformats.org/officeDocument/2006/relationships/customXml" Target="../ink/ink813.xml"/><Relationship Id="rId16" Type="http://schemas.openxmlformats.org/officeDocument/2006/relationships/customXml" Target="../ink/ink721.xml"/><Relationship Id="rId37" Type="http://schemas.openxmlformats.org/officeDocument/2006/relationships/image" Target="../media/image911.png"/><Relationship Id="rId58" Type="http://schemas.openxmlformats.org/officeDocument/2006/relationships/customXml" Target="../ink/ink742.xml"/><Relationship Id="rId79" Type="http://schemas.openxmlformats.org/officeDocument/2006/relationships/image" Target="../media/image932.png"/><Relationship Id="rId102" Type="http://schemas.openxmlformats.org/officeDocument/2006/relationships/customXml" Target="../ink/ink764.xml"/><Relationship Id="rId123" Type="http://schemas.openxmlformats.org/officeDocument/2006/relationships/image" Target="../media/image954.png"/><Relationship Id="rId144" Type="http://schemas.openxmlformats.org/officeDocument/2006/relationships/customXml" Target="../ink/ink785.xml"/><Relationship Id="rId90" Type="http://schemas.openxmlformats.org/officeDocument/2006/relationships/customXml" Target="../ink/ink758.xml"/><Relationship Id="rId165" Type="http://schemas.openxmlformats.org/officeDocument/2006/relationships/image" Target="../media/image975.png"/><Relationship Id="rId186" Type="http://schemas.openxmlformats.org/officeDocument/2006/relationships/customXml" Target="../ink/ink806.xml"/><Relationship Id="rId211" Type="http://schemas.openxmlformats.org/officeDocument/2006/relationships/image" Target="../media/image998.png"/><Relationship Id="rId27" Type="http://schemas.openxmlformats.org/officeDocument/2006/relationships/image" Target="../media/image906.png"/><Relationship Id="rId48" Type="http://schemas.openxmlformats.org/officeDocument/2006/relationships/customXml" Target="../ink/ink737.xml"/><Relationship Id="rId69" Type="http://schemas.openxmlformats.org/officeDocument/2006/relationships/image" Target="../media/image927.png"/><Relationship Id="rId113" Type="http://schemas.openxmlformats.org/officeDocument/2006/relationships/image" Target="../media/image949.png"/><Relationship Id="rId134" Type="http://schemas.openxmlformats.org/officeDocument/2006/relationships/customXml" Target="../ink/ink780.xml"/><Relationship Id="rId80" Type="http://schemas.openxmlformats.org/officeDocument/2006/relationships/customXml" Target="../ink/ink753.xml"/><Relationship Id="rId155" Type="http://schemas.openxmlformats.org/officeDocument/2006/relationships/image" Target="../media/image970.png"/><Relationship Id="rId176" Type="http://schemas.openxmlformats.org/officeDocument/2006/relationships/customXml" Target="../ink/ink801.xml"/><Relationship Id="rId197" Type="http://schemas.openxmlformats.org/officeDocument/2006/relationships/image" Target="../media/image991.png"/><Relationship Id="rId201" Type="http://schemas.openxmlformats.org/officeDocument/2006/relationships/image" Target="../media/image993.png"/><Relationship Id="rId17" Type="http://schemas.openxmlformats.org/officeDocument/2006/relationships/image" Target="../media/image901.png"/><Relationship Id="rId38" Type="http://schemas.openxmlformats.org/officeDocument/2006/relationships/customXml" Target="../ink/ink732.xml"/><Relationship Id="rId59" Type="http://schemas.openxmlformats.org/officeDocument/2006/relationships/image" Target="../media/image922.png"/><Relationship Id="rId103" Type="http://schemas.openxmlformats.org/officeDocument/2006/relationships/image" Target="../media/image944.png"/><Relationship Id="rId124" Type="http://schemas.openxmlformats.org/officeDocument/2006/relationships/customXml" Target="../ink/ink775.xml"/><Relationship Id="rId70" Type="http://schemas.openxmlformats.org/officeDocument/2006/relationships/customXml" Target="../ink/ink748.xml"/><Relationship Id="rId91" Type="http://schemas.openxmlformats.org/officeDocument/2006/relationships/image" Target="../media/image938.png"/><Relationship Id="rId145" Type="http://schemas.openxmlformats.org/officeDocument/2006/relationships/image" Target="../media/image965.png"/><Relationship Id="rId166" Type="http://schemas.openxmlformats.org/officeDocument/2006/relationships/customXml" Target="../ink/ink796.xml"/><Relationship Id="rId187" Type="http://schemas.openxmlformats.org/officeDocument/2006/relationships/image" Target="../media/image98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19.xml"/><Relationship Id="rId28" Type="http://schemas.openxmlformats.org/officeDocument/2006/relationships/customXml" Target="../ink/ink727.xml"/><Relationship Id="rId49" Type="http://schemas.openxmlformats.org/officeDocument/2006/relationships/image" Target="../media/image917.png"/><Relationship Id="rId114" Type="http://schemas.openxmlformats.org/officeDocument/2006/relationships/customXml" Target="../ink/ink770.xml"/><Relationship Id="rId60" Type="http://schemas.openxmlformats.org/officeDocument/2006/relationships/customXml" Target="../ink/ink743.xml"/><Relationship Id="rId81" Type="http://schemas.openxmlformats.org/officeDocument/2006/relationships/image" Target="../media/image933.png"/><Relationship Id="rId135" Type="http://schemas.openxmlformats.org/officeDocument/2006/relationships/image" Target="../media/image960.png"/><Relationship Id="rId156" Type="http://schemas.openxmlformats.org/officeDocument/2006/relationships/customXml" Target="../ink/ink791.xml"/><Relationship Id="rId177" Type="http://schemas.openxmlformats.org/officeDocument/2006/relationships/image" Target="../media/image981.png"/><Relationship Id="rId198" Type="http://schemas.openxmlformats.org/officeDocument/2006/relationships/customXml" Target="../ink/ink812.xml"/><Relationship Id="rId202" Type="http://schemas.openxmlformats.org/officeDocument/2006/relationships/customXml" Target="../ink/ink814.xml"/><Relationship Id="rId18" Type="http://schemas.openxmlformats.org/officeDocument/2006/relationships/customXml" Target="../ink/ink722.xml"/><Relationship Id="rId39" Type="http://schemas.openxmlformats.org/officeDocument/2006/relationships/image" Target="../media/image912.png"/><Relationship Id="rId50" Type="http://schemas.openxmlformats.org/officeDocument/2006/relationships/customXml" Target="../ink/ink738.xml"/><Relationship Id="rId104" Type="http://schemas.openxmlformats.org/officeDocument/2006/relationships/customXml" Target="../ink/ink765.xml"/><Relationship Id="rId125" Type="http://schemas.openxmlformats.org/officeDocument/2006/relationships/image" Target="../media/image955.png"/><Relationship Id="rId146" Type="http://schemas.openxmlformats.org/officeDocument/2006/relationships/customXml" Target="../ink/ink786.xml"/><Relationship Id="rId167" Type="http://schemas.openxmlformats.org/officeDocument/2006/relationships/image" Target="../media/image976.png"/><Relationship Id="rId188" Type="http://schemas.openxmlformats.org/officeDocument/2006/relationships/customXml" Target="../ink/ink807.xml"/><Relationship Id="rId71" Type="http://schemas.openxmlformats.org/officeDocument/2006/relationships/image" Target="../media/image928.png"/><Relationship Id="rId92" Type="http://schemas.openxmlformats.org/officeDocument/2006/relationships/customXml" Target="../ink/ink759.xml"/><Relationship Id="rId213" Type="http://schemas.openxmlformats.org/officeDocument/2006/relationships/image" Target="../media/image999.png"/><Relationship Id="rId2" Type="http://schemas.openxmlformats.org/officeDocument/2006/relationships/customXml" Target="../ink/ink714.xml"/><Relationship Id="rId29" Type="http://schemas.openxmlformats.org/officeDocument/2006/relationships/image" Target="../media/image907.png"/><Relationship Id="rId40" Type="http://schemas.openxmlformats.org/officeDocument/2006/relationships/customXml" Target="../ink/ink733.xml"/><Relationship Id="rId115" Type="http://schemas.openxmlformats.org/officeDocument/2006/relationships/image" Target="../media/image950.png"/><Relationship Id="rId136" Type="http://schemas.openxmlformats.org/officeDocument/2006/relationships/customXml" Target="../ink/ink781.xml"/><Relationship Id="rId157" Type="http://schemas.openxmlformats.org/officeDocument/2006/relationships/image" Target="../media/image971.png"/><Relationship Id="rId178" Type="http://schemas.openxmlformats.org/officeDocument/2006/relationships/customXml" Target="../ink/ink802.xml"/><Relationship Id="rId61" Type="http://schemas.openxmlformats.org/officeDocument/2006/relationships/image" Target="../media/image923.png"/><Relationship Id="rId82" Type="http://schemas.openxmlformats.org/officeDocument/2006/relationships/customXml" Target="../ink/ink754.xml"/><Relationship Id="rId199" Type="http://schemas.openxmlformats.org/officeDocument/2006/relationships/image" Target="../media/image992.png"/><Relationship Id="rId203" Type="http://schemas.openxmlformats.org/officeDocument/2006/relationships/image" Target="../media/image994.png"/><Relationship Id="rId19" Type="http://schemas.openxmlformats.org/officeDocument/2006/relationships/image" Target="../media/image9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4.png"/><Relationship Id="rId2" Type="http://schemas.openxmlformats.org/officeDocument/2006/relationships/image" Target="../media/image100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customXml" Target="../ink/ink2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customXml" Target="../ink/ink1.xm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.png"/><Relationship Id="rId21" Type="http://schemas.openxmlformats.org/officeDocument/2006/relationships/image" Target="../media/image99.png"/><Relationship Id="rId42" Type="http://schemas.openxmlformats.org/officeDocument/2006/relationships/customXml" Target="../ink/ink24.xml"/><Relationship Id="rId63" Type="http://schemas.openxmlformats.org/officeDocument/2006/relationships/image" Target="../media/image120.png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59" Type="http://schemas.openxmlformats.org/officeDocument/2006/relationships/image" Target="../media/image168.png"/><Relationship Id="rId170" Type="http://schemas.openxmlformats.org/officeDocument/2006/relationships/customXml" Target="../ink/ink88.xml"/><Relationship Id="rId191" Type="http://schemas.openxmlformats.org/officeDocument/2006/relationships/image" Target="../media/image184.png"/><Relationship Id="rId107" Type="http://schemas.openxmlformats.org/officeDocument/2006/relationships/image" Target="../media/image142.png"/><Relationship Id="rId11" Type="http://schemas.openxmlformats.org/officeDocument/2006/relationships/image" Target="../media/image94.png"/><Relationship Id="rId32" Type="http://schemas.openxmlformats.org/officeDocument/2006/relationships/customXml" Target="../ink/ink19.xml"/><Relationship Id="rId53" Type="http://schemas.openxmlformats.org/officeDocument/2006/relationships/image" Target="../media/image115.png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163.png"/><Relationship Id="rId5" Type="http://schemas.openxmlformats.org/officeDocument/2006/relationships/image" Target="../media/image91.png"/><Relationship Id="rId95" Type="http://schemas.openxmlformats.org/officeDocument/2006/relationships/image" Target="../media/image136.png"/><Relationship Id="rId160" Type="http://schemas.openxmlformats.org/officeDocument/2006/relationships/customXml" Target="../ink/ink83.xml"/><Relationship Id="rId181" Type="http://schemas.openxmlformats.org/officeDocument/2006/relationships/image" Target="../media/image179.png"/><Relationship Id="rId22" Type="http://schemas.openxmlformats.org/officeDocument/2006/relationships/customXml" Target="../ink/ink14.xml"/><Relationship Id="rId43" Type="http://schemas.openxmlformats.org/officeDocument/2006/relationships/image" Target="../media/image110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../media/image158.png"/><Relationship Id="rId85" Type="http://schemas.openxmlformats.org/officeDocument/2006/relationships/image" Target="../media/image131.png"/><Relationship Id="rId150" Type="http://schemas.openxmlformats.org/officeDocument/2006/relationships/customXml" Target="../ink/ink78.xml"/><Relationship Id="rId171" Type="http://schemas.openxmlformats.org/officeDocument/2006/relationships/image" Target="../media/image174.png"/><Relationship Id="rId192" Type="http://schemas.openxmlformats.org/officeDocument/2006/relationships/customXml" Target="../ink/ink99.xml"/><Relationship Id="rId12" Type="http://schemas.openxmlformats.org/officeDocument/2006/relationships/customXml" Target="../ink/ink9.xml"/><Relationship Id="rId33" Type="http://schemas.openxmlformats.org/officeDocument/2006/relationships/image" Target="../media/image105.png"/><Relationship Id="rId108" Type="http://schemas.openxmlformats.org/officeDocument/2006/relationships/customXml" Target="../ink/ink57.xml"/><Relationship Id="rId129" Type="http://schemas.openxmlformats.org/officeDocument/2006/relationships/image" Target="../media/image153.png"/><Relationship Id="rId54" Type="http://schemas.openxmlformats.org/officeDocument/2006/relationships/customXml" Target="../ink/ink30.xml"/><Relationship Id="rId75" Type="http://schemas.openxmlformats.org/officeDocument/2006/relationships/image" Target="../media/image126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169.png"/><Relationship Id="rId182" Type="http://schemas.openxmlformats.org/officeDocument/2006/relationships/customXml" Target="../ink/ink94.xml"/><Relationship Id="rId6" Type="http://schemas.openxmlformats.org/officeDocument/2006/relationships/customXml" Target="../ink/ink6.xml"/><Relationship Id="rId23" Type="http://schemas.openxmlformats.org/officeDocument/2006/relationships/image" Target="../media/image100.png"/><Relationship Id="rId119" Type="http://schemas.openxmlformats.org/officeDocument/2006/relationships/image" Target="../media/image148.png"/><Relationship Id="rId44" Type="http://schemas.openxmlformats.org/officeDocument/2006/relationships/customXml" Target="../ink/ink25.xml"/><Relationship Id="rId65" Type="http://schemas.openxmlformats.org/officeDocument/2006/relationships/image" Target="../media/image121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51" Type="http://schemas.openxmlformats.org/officeDocument/2006/relationships/image" Target="../media/image164.png"/><Relationship Id="rId172" Type="http://schemas.openxmlformats.org/officeDocument/2006/relationships/customXml" Target="../ink/ink89.xml"/><Relationship Id="rId193" Type="http://schemas.openxmlformats.org/officeDocument/2006/relationships/image" Target="../media/image185.png"/><Relationship Id="rId13" Type="http://schemas.openxmlformats.org/officeDocument/2006/relationships/image" Target="../media/image95.png"/><Relationship Id="rId109" Type="http://schemas.openxmlformats.org/officeDocument/2006/relationships/image" Target="../media/image143.png"/><Relationship Id="rId34" Type="http://schemas.openxmlformats.org/officeDocument/2006/relationships/customXml" Target="../ink/ink20.xml"/><Relationship Id="rId55" Type="http://schemas.openxmlformats.org/officeDocument/2006/relationships/image" Target="../media/image116.png"/><Relationship Id="rId76" Type="http://schemas.openxmlformats.org/officeDocument/2006/relationships/customXml" Target="../ink/ink41.xml"/><Relationship Id="rId97" Type="http://schemas.openxmlformats.org/officeDocument/2006/relationships/image" Target="../media/image137.png"/><Relationship Id="rId120" Type="http://schemas.openxmlformats.org/officeDocument/2006/relationships/customXml" Target="../ink/ink63.xml"/><Relationship Id="rId141" Type="http://schemas.openxmlformats.org/officeDocument/2006/relationships/image" Target="../media/image159.png"/><Relationship Id="rId7" Type="http://schemas.openxmlformats.org/officeDocument/2006/relationships/image" Target="../media/image92.png"/><Relationship Id="rId71" Type="http://schemas.openxmlformats.org/officeDocument/2006/relationships/image" Target="../media/image124.png"/><Relationship Id="rId92" Type="http://schemas.openxmlformats.org/officeDocument/2006/relationships/customXml" Target="../ink/ink49.xml"/><Relationship Id="rId162" Type="http://schemas.openxmlformats.org/officeDocument/2006/relationships/customXml" Target="../ink/ink84.xml"/><Relationship Id="rId183" Type="http://schemas.openxmlformats.org/officeDocument/2006/relationships/image" Target="../media/image180.png"/><Relationship Id="rId2" Type="http://schemas.openxmlformats.org/officeDocument/2006/relationships/customXml" Target="../ink/ink4.xml"/><Relationship Id="rId29" Type="http://schemas.openxmlformats.org/officeDocument/2006/relationships/image" Target="../media/image103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111.png"/><Relationship Id="rId66" Type="http://schemas.openxmlformats.org/officeDocument/2006/relationships/customXml" Target="../ink/ink36.xml"/><Relationship Id="rId87" Type="http://schemas.openxmlformats.org/officeDocument/2006/relationships/image" Target="../media/image132.png"/><Relationship Id="rId110" Type="http://schemas.openxmlformats.org/officeDocument/2006/relationships/customXml" Target="../ink/ink58.xml"/><Relationship Id="rId115" Type="http://schemas.openxmlformats.org/officeDocument/2006/relationships/image" Target="../media/image146.png"/><Relationship Id="rId131" Type="http://schemas.openxmlformats.org/officeDocument/2006/relationships/image" Target="../media/image154.png"/><Relationship Id="rId136" Type="http://schemas.openxmlformats.org/officeDocument/2006/relationships/customXml" Target="../ink/ink71.xml"/><Relationship Id="rId157" Type="http://schemas.openxmlformats.org/officeDocument/2006/relationships/image" Target="../media/image167.png"/><Relationship Id="rId178" Type="http://schemas.openxmlformats.org/officeDocument/2006/relationships/customXml" Target="../ink/ink92.xml"/><Relationship Id="rId61" Type="http://schemas.openxmlformats.org/officeDocument/2006/relationships/image" Target="../media/image119.png"/><Relationship Id="rId82" Type="http://schemas.openxmlformats.org/officeDocument/2006/relationships/customXml" Target="../ink/ink44.xml"/><Relationship Id="rId152" Type="http://schemas.openxmlformats.org/officeDocument/2006/relationships/customXml" Target="../ink/ink79.xml"/><Relationship Id="rId173" Type="http://schemas.openxmlformats.org/officeDocument/2006/relationships/image" Target="../media/image175.png"/><Relationship Id="rId194" Type="http://schemas.openxmlformats.org/officeDocument/2006/relationships/customXml" Target="../ink/ink100.xml"/><Relationship Id="rId199" Type="http://schemas.openxmlformats.org/officeDocument/2006/relationships/image" Target="../media/image188.png"/><Relationship Id="rId19" Type="http://schemas.openxmlformats.org/officeDocument/2006/relationships/image" Target="../media/image98.png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106.png"/><Relationship Id="rId56" Type="http://schemas.openxmlformats.org/officeDocument/2006/relationships/customXml" Target="../ink/ink31.xml"/><Relationship Id="rId77" Type="http://schemas.openxmlformats.org/officeDocument/2006/relationships/image" Target="../media/image127.png"/><Relationship Id="rId100" Type="http://schemas.openxmlformats.org/officeDocument/2006/relationships/customXml" Target="../ink/ink53.xml"/><Relationship Id="rId105" Type="http://schemas.openxmlformats.org/officeDocument/2006/relationships/image" Target="../media/image141.png"/><Relationship Id="rId126" Type="http://schemas.openxmlformats.org/officeDocument/2006/relationships/customXml" Target="../ink/ink66.xml"/><Relationship Id="rId147" Type="http://schemas.openxmlformats.org/officeDocument/2006/relationships/image" Target="../media/image162.png"/><Relationship Id="rId168" Type="http://schemas.openxmlformats.org/officeDocument/2006/relationships/customXml" Target="../ink/ink87.xml"/><Relationship Id="rId8" Type="http://schemas.openxmlformats.org/officeDocument/2006/relationships/customXml" Target="../ink/ink7.xml"/><Relationship Id="rId51" Type="http://schemas.openxmlformats.org/officeDocument/2006/relationships/image" Target="../media/image114.png"/><Relationship Id="rId72" Type="http://schemas.openxmlformats.org/officeDocument/2006/relationships/customXml" Target="../ink/ink39.xml"/><Relationship Id="rId93" Type="http://schemas.openxmlformats.org/officeDocument/2006/relationships/image" Target="../media/image135.png"/><Relationship Id="rId98" Type="http://schemas.openxmlformats.org/officeDocument/2006/relationships/customXml" Target="../ink/ink52.xml"/><Relationship Id="rId121" Type="http://schemas.openxmlformats.org/officeDocument/2006/relationships/image" Target="../media/image149.png"/><Relationship Id="rId142" Type="http://schemas.openxmlformats.org/officeDocument/2006/relationships/customXml" Target="../ink/ink74.xml"/><Relationship Id="rId163" Type="http://schemas.openxmlformats.org/officeDocument/2006/relationships/image" Target="../media/image170.png"/><Relationship Id="rId184" Type="http://schemas.openxmlformats.org/officeDocument/2006/relationships/customXml" Target="../ink/ink95.xml"/><Relationship Id="rId189" Type="http://schemas.openxmlformats.org/officeDocument/2006/relationships/image" Target="../media/image183.png"/><Relationship Id="rId3" Type="http://schemas.openxmlformats.org/officeDocument/2006/relationships/image" Target="../media/image90.png"/><Relationship Id="rId25" Type="http://schemas.openxmlformats.org/officeDocument/2006/relationships/image" Target="../media/image101.png"/><Relationship Id="rId46" Type="http://schemas.openxmlformats.org/officeDocument/2006/relationships/customXml" Target="../ink/ink26.xml"/><Relationship Id="rId67" Type="http://schemas.openxmlformats.org/officeDocument/2006/relationships/image" Target="../media/image122.png"/><Relationship Id="rId116" Type="http://schemas.openxmlformats.org/officeDocument/2006/relationships/customXml" Target="../ink/ink61.xml"/><Relationship Id="rId137" Type="http://schemas.openxmlformats.org/officeDocument/2006/relationships/image" Target="../media/image157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109.png"/><Relationship Id="rId62" Type="http://schemas.openxmlformats.org/officeDocument/2006/relationships/customXml" Target="../ink/ink34.xml"/><Relationship Id="rId83" Type="http://schemas.openxmlformats.org/officeDocument/2006/relationships/image" Target="../media/image130.png"/><Relationship Id="rId88" Type="http://schemas.openxmlformats.org/officeDocument/2006/relationships/customXml" Target="../ink/ink47.xml"/><Relationship Id="rId111" Type="http://schemas.openxmlformats.org/officeDocument/2006/relationships/image" Target="../media/image144.png"/><Relationship Id="rId132" Type="http://schemas.openxmlformats.org/officeDocument/2006/relationships/customXml" Target="../ink/ink69.xml"/><Relationship Id="rId153" Type="http://schemas.openxmlformats.org/officeDocument/2006/relationships/image" Target="../media/image165.png"/><Relationship Id="rId174" Type="http://schemas.openxmlformats.org/officeDocument/2006/relationships/customXml" Target="../ink/ink90.xml"/><Relationship Id="rId179" Type="http://schemas.openxmlformats.org/officeDocument/2006/relationships/image" Target="../media/image178.png"/><Relationship Id="rId195" Type="http://schemas.openxmlformats.org/officeDocument/2006/relationships/image" Target="../media/image186.png"/><Relationship Id="rId190" Type="http://schemas.openxmlformats.org/officeDocument/2006/relationships/customXml" Target="../ink/ink98.xml"/><Relationship Id="rId15" Type="http://schemas.openxmlformats.org/officeDocument/2006/relationships/image" Target="../media/image96.png"/><Relationship Id="rId36" Type="http://schemas.openxmlformats.org/officeDocument/2006/relationships/customXml" Target="../ink/ink21.xml"/><Relationship Id="rId57" Type="http://schemas.openxmlformats.org/officeDocument/2006/relationships/image" Target="../media/image117.png"/><Relationship Id="rId106" Type="http://schemas.openxmlformats.org/officeDocument/2006/relationships/customXml" Target="../ink/ink56.xml"/><Relationship Id="rId127" Type="http://schemas.openxmlformats.org/officeDocument/2006/relationships/image" Target="../media/image152.png"/><Relationship Id="rId10" Type="http://schemas.openxmlformats.org/officeDocument/2006/relationships/customXml" Target="../ink/ink8.xml"/><Relationship Id="rId31" Type="http://schemas.openxmlformats.org/officeDocument/2006/relationships/image" Target="../media/image104.png"/><Relationship Id="rId52" Type="http://schemas.openxmlformats.org/officeDocument/2006/relationships/customXml" Target="../ink/ink29.xml"/><Relationship Id="rId73" Type="http://schemas.openxmlformats.org/officeDocument/2006/relationships/image" Target="../media/image125.png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../media/image138.png"/><Relationship Id="rId101" Type="http://schemas.openxmlformats.org/officeDocument/2006/relationships/image" Target="../media/image139.png"/><Relationship Id="rId122" Type="http://schemas.openxmlformats.org/officeDocument/2006/relationships/customXml" Target="../ink/ink64.xml"/><Relationship Id="rId143" Type="http://schemas.openxmlformats.org/officeDocument/2006/relationships/image" Target="../media/image160.png"/><Relationship Id="rId148" Type="http://schemas.openxmlformats.org/officeDocument/2006/relationships/customXml" Target="../ink/ink77.xml"/><Relationship Id="rId164" Type="http://schemas.openxmlformats.org/officeDocument/2006/relationships/customXml" Target="../ink/ink85.xml"/><Relationship Id="rId169" Type="http://schemas.openxmlformats.org/officeDocument/2006/relationships/image" Target="../media/image173.png"/><Relationship Id="rId185" Type="http://schemas.openxmlformats.org/officeDocument/2006/relationships/image" Target="../media/image181.png"/><Relationship Id="rId4" Type="http://schemas.openxmlformats.org/officeDocument/2006/relationships/customXml" Target="../ink/ink5.xml"/><Relationship Id="rId9" Type="http://schemas.openxmlformats.org/officeDocument/2006/relationships/image" Target="../media/image93.png"/><Relationship Id="rId180" Type="http://schemas.openxmlformats.org/officeDocument/2006/relationships/customXml" Target="../ink/ink93.xml"/><Relationship Id="rId26" Type="http://schemas.openxmlformats.org/officeDocument/2006/relationships/customXml" Target="../ink/ink16.xml"/><Relationship Id="rId47" Type="http://schemas.openxmlformats.org/officeDocument/2006/relationships/image" Target="../media/image112.png"/><Relationship Id="rId68" Type="http://schemas.openxmlformats.org/officeDocument/2006/relationships/customXml" Target="../ink/ink37.xml"/><Relationship Id="rId89" Type="http://schemas.openxmlformats.org/officeDocument/2006/relationships/image" Target="../media/image133.png"/><Relationship Id="rId112" Type="http://schemas.openxmlformats.org/officeDocument/2006/relationships/customXml" Target="../ink/ink59.xml"/><Relationship Id="rId133" Type="http://schemas.openxmlformats.org/officeDocument/2006/relationships/image" Target="../media/image155.png"/><Relationship Id="rId154" Type="http://schemas.openxmlformats.org/officeDocument/2006/relationships/customXml" Target="../ink/ink80.xml"/><Relationship Id="rId175" Type="http://schemas.openxmlformats.org/officeDocument/2006/relationships/image" Target="../media/image176.png"/><Relationship Id="rId196" Type="http://schemas.openxmlformats.org/officeDocument/2006/relationships/customXml" Target="../ink/ink101.xml"/><Relationship Id="rId16" Type="http://schemas.openxmlformats.org/officeDocument/2006/relationships/customXml" Target="../ink/ink11.xml"/><Relationship Id="rId37" Type="http://schemas.openxmlformats.org/officeDocument/2006/relationships/image" Target="../media/image107.png"/><Relationship Id="rId58" Type="http://schemas.openxmlformats.org/officeDocument/2006/relationships/customXml" Target="../ink/ink32.xml"/><Relationship Id="rId79" Type="http://schemas.openxmlformats.org/officeDocument/2006/relationships/image" Target="../media/image128.png"/><Relationship Id="rId102" Type="http://schemas.openxmlformats.org/officeDocument/2006/relationships/customXml" Target="../ink/ink54.xml"/><Relationship Id="rId123" Type="http://schemas.openxmlformats.org/officeDocument/2006/relationships/image" Target="../media/image150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171.png"/><Relationship Id="rId186" Type="http://schemas.openxmlformats.org/officeDocument/2006/relationships/customXml" Target="../ink/ink96.xml"/><Relationship Id="rId27" Type="http://schemas.openxmlformats.org/officeDocument/2006/relationships/image" Target="../media/image102.png"/><Relationship Id="rId48" Type="http://schemas.openxmlformats.org/officeDocument/2006/relationships/customXml" Target="../ink/ink27.xml"/><Relationship Id="rId69" Type="http://schemas.openxmlformats.org/officeDocument/2006/relationships/image" Target="../media/image123.png"/><Relationship Id="rId113" Type="http://schemas.openxmlformats.org/officeDocument/2006/relationships/image" Target="../media/image145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166.png"/><Relationship Id="rId176" Type="http://schemas.openxmlformats.org/officeDocument/2006/relationships/customXml" Target="../ink/ink91.xml"/><Relationship Id="rId197" Type="http://schemas.openxmlformats.org/officeDocument/2006/relationships/image" Target="../media/image187.png"/><Relationship Id="rId17" Type="http://schemas.openxmlformats.org/officeDocument/2006/relationships/image" Target="../media/image97.png"/><Relationship Id="rId38" Type="http://schemas.openxmlformats.org/officeDocument/2006/relationships/customXml" Target="../ink/ink22.xml"/><Relationship Id="rId59" Type="http://schemas.openxmlformats.org/officeDocument/2006/relationships/image" Target="../media/image118.png"/><Relationship Id="rId103" Type="http://schemas.openxmlformats.org/officeDocument/2006/relationships/image" Target="../media/image140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134.png"/><Relationship Id="rId145" Type="http://schemas.openxmlformats.org/officeDocument/2006/relationships/image" Target="../media/image161.png"/><Relationship Id="rId166" Type="http://schemas.openxmlformats.org/officeDocument/2006/relationships/customXml" Target="../ink/ink86.xml"/><Relationship Id="rId187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7.xml"/><Relationship Id="rId49" Type="http://schemas.openxmlformats.org/officeDocument/2006/relationships/image" Target="../media/image113.png"/><Relationship Id="rId114" Type="http://schemas.openxmlformats.org/officeDocument/2006/relationships/customXml" Target="../ink/ink60.xml"/><Relationship Id="rId60" Type="http://schemas.openxmlformats.org/officeDocument/2006/relationships/customXml" Target="../ink/ink33.xml"/><Relationship Id="rId81" Type="http://schemas.openxmlformats.org/officeDocument/2006/relationships/image" Target="../media/image129.png"/><Relationship Id="rId135" Type="http://schemas.openxmlformats.org/officeDocument/2006/relationships/image" Target="../media/image156.png"/><Relationship Id="rId156" Type="http://schemas.openxmlformats.org/officeDocument/2006/relationships/customXml" Target="../ink/ink81.xml"/><Relationship Id="rId177" Type="http://schemas.openxmlformats.org/officeDocument/2006/relationships/image" Target="../media/image177.png"/><Relationship Id="rId198" Type="http://schemas.openxmlformats.org/officeDocument/2006/relationships/customXml" Target="../ink/ink102.xml"/><Relationship Id="rId18" Type="http://schemas.openxmlformats.org/officeDocument/2006/relationships/customXml" Target="../ink/ink12.xml"/><Relationship Id="rId39" Type="http://schemas.openxmlformats.org/officeDocument/2006/relationships/image" Target="../media/image108.png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151.png"/><Relationship Id="rId146" Type="http://schemas.openxmlformats.org/officeDocument/2006/relationships/customXml" Target="../ink/ink76.xml"/><Relationship Id="rId167" Type="http://schemas.openxmlformats.org/officeDocument/2006/relationships/image" Target="../media/image172.png"/><Relationship Id="rId188" Type="http://schemas.openxmlformats.org/officeDocument/2006/relationships/customXml" Target="../ink/ink9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1" Type="http://schemas.openxmlformats.org/officeDocument/2006/relationships/image" Target="../media/image198.png"/><Relationship Id="rId42" Type="http://schemas.openxmlformats.org/officeDocument/2006/relationships/customXml" Target="../ink/ink123.xml"/><Relationship Id="rId63" Type="http://schemas.openxmlformats.org/officeDocument/2006/relationships/image" Target="../media/image219.png"/><Relationship Id="rId84" Type="http://schemas.openxmlformats.org/officeDocument/2006/relationships/customXml" Target="../ink/ink144.xml"/><Relationship Id="rId138" Type="http://schemas.openxmlformats.org/officeDocument/2006/relationships/customXml" Target="../ink/ink171.xml"/><Relationship Id="rId159" Type="http://schemas.openxmlformats.org/officeDocument/2006/relationships/image" Target="../media/image266.png"/><Relationship Id="rId170" Type="http://schemas.openxmlformats.org/officeDocument/2006/relationships/customXml" Target="../ink/ink187.xml"/><Relationship Id="rId107" Type="http://schemas.openxmlformats.org/officeDocument/2006/relationships/image" Target="../media/image240.png"/><Relationship Id="rId11" Type="http://schemas.openxmlformats.org/officeDocument/2006/relationships/image" Target="../media/image193.png"/><Relationship Id="rId32" Type="http://schemas.openxmlformats.org/officeDocument/2006/relationships/customXml" Target="../ink/ink118.xml"/><Relationship Id="rId53" Type="http://schemas.openxmlformats.org/officeDocument/2006/relationships/image" Target="../media/image214.png"/><Relationship Id="rId74" Type="http://schemas.openxmlformats.org/officeDocument/2006/relationships/customXml" Target="../ink/ink139.xml"/><Relationship Id="rId128" Type="http://schemas.openxmlformats.org/officeDocument/2006/relationships/customXml" Target="../ink/ink166.xml"/><Relationship Id="rId149" Type="http://schemas.openxmlformats.org/officeDocument/2006/relationships/image" Target="../media/image261.png"/><Relationship Id="rId5" Type="http://schemas.openxmlformats.org/officeDocument/2006/relationships/image" Target="../media/image190.png"/><Relationship Id="rId95" Type="http://schemas.openxmlformats.org/officeDocument/2006/relationships/image" Target="../media/image234.png"/><Relationship Id="rId160" Type="http://schemas.openxmlformats.org/officeDocument/2006/relationships/customXml" Target="../ink/ink182.xml"/><Relationship Id="rId181" Type="http://schemas.openxmlformats.org/officeDocument/2006/relationships/image" Target="../media/image277.png"/><Relationship Id="rId22" Type="http://schemas.openxmlformats.org/officeDocument/2006/relationships/customXml" Target="../ink/ink113.xml"/><Relationship Id="rId43" Type="http://schemas.openxmlformats.org/officeDocument/2006/relationships/image" Target="../media/image209.png"/><Relationship Id="rId64" Type="http://schemas.openxmlformats.org/officeDocument/2006/relationships/customXml" Target="../ink/ink134.xml"/><Relationship Id="rId118" Type="http://schemas.openxmlformats.org/officeDocument/2006/relationships/customXml" Target="../ink/ink161.xml"/><Relationship Id="rId139" Type="http://schemas.openxmlformats.org/officeDocument/2006/relationships/image" Target="../media/image256.png"/><Relationship Id="rId85" Type="http://schemas.openxmlformats.org/officeDocument/2006/relationships/image" Target="../media/image230.png"/><Relationship Id="rId150" Type="http://schemas.openxmlformats.org/officeDocument/2006/relationships/customXml" Target="../ink/ink177.xml"/><Relationship Id="rId171" Type="http://schemas.openxmlformats.org/officeDocument/2006/relationships/image" Target="../media/image272.png"/><Relationship Id="rId12" Type="http://schemas.openxmlformats.org/officeDocument/2006/relationships/customXml" Target="../ink/ink108.xml"/><Relationship Id="rId33" Type="http://schemas.openxmlformats.org/officeDocument/2006/relationships/image" Target="../media/image204.png"/><Relationship Id="rId108" Type="http://schemas.openxmlformats.org/officeDocument/2006/relationships/customXml" Target="../ink/ink156.xml"/><Relationship Id="rId129" Type="http://schemas.openxmlformats.org/officeDocument/2006/relationships/image" Target="../media/image251.png"/><Relationship Id="rId54" Type="http://schemas.openxmlformats.org/officeDocument/2006/relationships/customXml" Target="../ink/ink129.xml"/><Relationship Id="rId75" Type="http://schemas.openxmlformats.org/officeDocument/2006/relationships/image" Target="../media/image225.png"/><Relationship Id="rId96" Type="http://schemas.openxmlformats.org/officeDocument/2006/relationships/customXml" Target="../ink/ink150.xml"/><Relationship Id="rId140" Type="http://schemas.openxmlformats.org/officeDocument/2006/relationships/customXml" Target="../ink/ink172.xml"/><Relationship Id="rId161" Type="http://schemas.openxmlformats.org/officeDocument/2006/relationships/image" Target="../media/image267.png"/><Relationship Id="rId6" Type="http://schemas.openxmlformats.org/officeDocument/2006/relationships/customXml" Target="../ink/ink105.xml"/><Relationship Id="rId23" Type="http://schemas.openxmlformats.org/officeDocument/2006/relationships/image" Target="../media/image199.png"/><Relationship Id="rId119" Type="http://schemas.openxmlformats.org/officeDocument/2006/relationships/image" Target="../media/image246.png"/><Relationship Id="rId44" Type="http://schemas.openxmlformats.org/officeDocument/2006/relationships/customXml" Target="../ink/ink124.xml"/><Relationship Id="rId60" Type="http://schemas.openxmlformats.org/officeDocument/2006/relationships/customXml" Target="../ink/ink132.xml"/><Relationship Id="rId65" Type="http://schemas.openxmlformats.org/officeDocument/2006/relationships/image" Target="../media/image220.png"/><Relationship Id="rId81" Type="http://schemas.openxmlformats.org/officeDocument/2006/relationships/image" Target="../media/image228.png"/><Relationship Id="rId86" Type="http://schemas.openxmlformats.org/officeDocument/2006/relationships/customXml" Target="../ink/ink145.xml"/><Relationship Id="rId130" Type="http://schemas.openxmlformats.org/officeDocument/2006/relationships/customXml" Target="../ink/ink167.xml"/><Relationship Id="rId135" Type="http://schemas.openxmlformats.org/officeDocument/2006/relationships/image" Target="../media/image254.png"/><Relationship Id="rId151" Type="http://schemas.openxmlformats.org/officeDocument/2006/relationships/image" Target="../media/image262.png"/><Relationship Id="rId156" Type="http://schemas.openxmlformats.org/officeDocument/2006/relationships/customXml" Target="../ink/ink180.xml"/><Relationship Id="rId177" Type="http://schemas.openxmlformats.org/officeDocument/2006/relationships/image" Target="../media/image275.png"/><Relationship Id="rId172" Type="http://schemas.openxmlformats.org/officeDocument/2006/relationships/customXml" Target="../ink/ink188.xml"/><Relationship Id="rId13" Type="http://schemas.openxmlformats.org/officeDocument/2006/relationships/image" Target="../media/image194.png"/><Relationship Id="rId18" Type="http://schemas.openxmlformats.org/officeDocument/2006/relationships/customXml" Target="../ink/ink111.xml"/><Relationship Id="rId39" Type="http://schemas.openxmlformats.org/officeDocument/2006/relationships/image" Target="../media/image207.png"/><Relationship Id="rId109" Type="http://schemas.openxmlformats.org/officeDocument/2006/relationships/image" Target="../media/image241.png"/><Relationship Id="rId34" Type="http://schemas.openxmlformats.org/officeDocument/2006/relationships/customXml" Target="../ink/ink119.xml"/><Relationship Id="rId50" Type="http://schemas.openxmlformats.org/officeDocument/2006/relationships/customXml" Target="../ink/ink127.xml"/><Relationship Id="rId55" Type="http://schemas.openxmlformats.org/officeDocument/2006/relationships/image" Target="../media/image215.png"/><Relationship Id="rId76" Type="http://schemas.openxmlformats.org/officeDocument/2006/relationships/customXml" Target="../ink/ink140.xml"/><Relationship Id="rId97" Type="http://schemas.openxmlformats.org/officeDocument/2006/relationships/image" Target="../media/image235.png"/><Relationship Id="rId104" Type="http://schemas.openxmlformats.org/officeDocument/2006/relationships/customXml" Target="../ink/ink154.xml"/><Relationship Id="rId120" Type="http://schemas.openxmlformats.org/officeDocument/2006/relationships/customXml" Target="../ink/ink162.xml"/><Relationship Id="rId125" Type="http://schemas.openxmlformats.org/officeDocument/2006/relationships/image" Target="../media/image249.png"/><Relationship Id="rId141" Type="http://schemas.openxmlformats.org/officeDocument/2006/relationships/image" Target="../media/image257.png"/><Relationship Id="rId146" Type="http://schemas.openxmlformats.org/officeDocument/2006/relationships/customXml" Target="../ink/ink175.xml"/><Relationship Id="rId167" Type="http://schemas.openxmlformats.org/officeDocument/2006/relationships/image" Target="../media/image270.png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148.xml"/><Relationship Id="rId162" Type="http://schemas.openxmlformats.org/officeDocument/2006/relationships/customXml" Target="../ink/ink183.xml"/><Relationship Id="rId2" Type="http://schemas.openxmlformats.org/officeDocument/2006/relationships/customXml" Target="../ink/ink103.xml"/><Relationship Id="rId29" Type="http://schemas.openxmlformats.org/officeDocument/2006/relationships/image" Target="../media/image202.png"/><Relationship Id="rId24" Type="http://schemas.openxmlformats.org/officeDocument/2006/relationships/customXml" Target="../ink/ink114.xml"/><Relationship Id="rId40" Type="http://schemas.openxmlformats.org/officeDocument/2006/relationships/customXml" Target="../ink/ink122.xml"/><Relationship Id="rId45" Type="http://schemas.openxmlformats.org/officeDocument/2006/relationships/image" Target="../media/image210.png"/><Relationship Id="rId66" Type="http://schemas.openxmlformats.org/officeDocument/2006/relationships/customXml" Target="../ink/ink135.xml"/><Relationship Id="rId87" Type="http://schemas.openxmlformats.org/officeDocument/2006/relationships/image" Target="../media/image231.png"/><Relationship Id="rId110" Type="http://schemas.openxmlformats.org/officeDocument/2006/relationships/customXml" Target="../ink/ink157.xml"/><Relationship Id="rId115" Type="http://schemas.openxmlformats.org/officeDocument/2006/relationships/image" Target="../media/image244.png"/><Relationship Id="rId131" Type="http://schemas.openxmlformats.org/officeDocument/2006/relationships/image" Target="../media/image252.png"/><Relationship Id="rId136" Type="http://schemas.openxmlformats.org/officeDocument/2006/relationships/customXml" Target="../ink/ink170.xml"/><Relationship Id="rId157" Type="http://schemas.openxmlformats.org/officeDocument/2006/relationships/image" Target="../media/image265.png"/><Relationship Id="rId178" Type="http://schemas.openxmlformats.org/officeDocument/2006/relationships/customXml" Target="../ink/ink191.xml"/><Relationship Id="rId61" Type="http://schemas.openxmlformats.org/officeDocument/2006/relationships/image" Target="../media/image218.png"/><Relationship Id="rId82" Type="http://schemas.openxmlformats.org/officeDocument/2006/relationships/customXml" Target="../ink/ink143.xml"/><Relationship Id="rId152" Type="http://schemas.openxmlformats.org/officeDocument/2006/relationships/customXml" Target="../ink/ink178.xml"/><Relationship Id="rId173" Type="http://schemas.openxmlformats.org/officeDocument/2006/relationships/image" Target="../media/image273.png"/><Relationship Id="rId19" Type="http://schemas.openxmlformats.org/officeDocument/2006/relationships/image" Target="../media/image197.png"/><Relationship Id="rId14" Type="http://schemas.openxmlformats.org/officeDocument/2006/relationships/customXml" Target="../ink/ink109.xml"/><Relationship Id="rId30" Type="http://schemas.openxmlformats.org/officeDocument/2006/relationships/customXml" Target="../ink/ink117.xml"/><Relationship Id="rId35" Type="http://schemas.openxmlformats.org/officeDocument/2006/relationships/image" Target="../media/image205.png"/><Relationship Id="rId56" Type="http://schemas.openxmlformats.org/officeDocument/2006/relationships/customXml" Target="../ink/ink130.xml"/><Relationship Id="rId77" Type="http://schemas.openxmlformats.org/officeDocument/2006/relationships/image" Target="../media/image226.png"/><Relationship Id="rId100" Type="http://schemas.openxmlformats.org/officeDocument/2006/relationships/customXml" Target="../ink/ink152.xml"/><Relationship Id="rId105" Type="http://schemas.openxmlformats.org/officeDocument/2006/relationships/image" Target="../media/image239.png"/><Relationship Id="rId126" Type="http://schemas.openxmlformats.org/officeDocument/2006/relationships/customXml" Target="../ink/ink165.xml"/><Relationship Id="rId147" Type="http://schemas.openxmlformats.org/officeDocument/2006/relationships/image" Target="../media/image260.png"/><Relationship Id="rId168" Type="http://schemas.openxmlformats.org/officeDocument/2006/relationships/customXml" Target="../ink/ink186.xml"/><Relationship Id="rId8" Type="http://schemas.openxmlformats.org/officeDocument/2006/relationships/customXml" Target="../ink/ink106.xml"/><Relationship Id="rId51" Type="http://schemas.openxmlformats.org/officeDocument/2006/relationships/image" Target="../media/image213.png"/><Relationship Id="rId72" Type="http://schemas.openxmlformats.org/officeDocument/2006/relationships/customXml" Target="../ink/ink138.xml"/><Relationship Id="rId93" Type="http://schemas.openxmlformats.org/officeDocument/2006/relationships/image" Target="../media/image233.png"/><Relationship Id="rId98" Type="http://schemas.openxmlformats.org/officeDocument/2006/relationships/customXml" Target="../ink/ink151.xml"/><Relationship Id="rId121" Type="http://schemas.openxmlformats.org/officeDocument/2006/relationships/image" Target="../media/image247.png"/><Relationship Id="rId142" Type="http://schemas.openxmlformats.org/officeDocument/2006/relationships/customXml" Target="../ink/ink173.xml"/><Relationship Id="rId163" Type="http://schemas.openxmlformats.org/officeDocument/2006/relationships/image" Target="../media/image268.png"/><Relationship Id="rId3" Type="http://schemas.openxmlformats.org/officeDocument/2006/relationships/image" Target="../media/image189.png"/><Relationship Id="rId25" Type="http://schemas.openxmlformats.org/officeDocument/2006/relationships/image" Target="../media/image200.png"/><Relationship Id="rId46" Type="http://schemas.openxmlformats.org/officeDocument/2006/relationships/customXml" Target="../ink/ink125.xml"/><Relationship Id="rId67" Type="http://schemas.openxmlformats.org/officeDocument/2006/relationships/image" Target="../media/image221.png"/><Relationship Id="rId116" Type="http://schemas.openxmlformats.org/officeDocument/2006/relationships/customXml" Target="../ink/ink160.xml"/><Relationship Id="rId137" Type="http://schemas.openxmlformats.org/officeDocument/2006/relationships/image" Target="../media/image255.png"/><Relationship Id="rId158" Type="http://schemas.openxmlformats.org/officeDocument/2006/relationships/customXml" Target="../ink/ink181.xml"/><Relationship Id="rId20" Type="http://schemas.openxmlformats.org/officeDocument/2006/relationships/customXml" Target="../ink/ink112.xml"/><Relationship Id="rId41" Type="http://schemas.openxmlformats.org/officeDocument/2006/relationships/image" Target="../media/image208.png"/><Relationship Id="rId62" Type="http://schemas.openxmlformats.org/officeDocument/2006/relationships/customXml" Target="../ink/ink133.xml"/><Relationship Id="rId83" Type="http://schemas.openxmlformats.org/officeDocument/2006/relationships/image" Target="../media/image229.png"/><Relationship Id="rId88" Type="http://schemas.openxmlformats.org/officeDocument/2006/relationships/customXml" Target="../ink/ink146.xml"/><Relationship Id="rId111" Type="http://schemas.openxmlformats.org/officeDocument/2006/relationships/image" Target="../media/image242.png"/><Relationship Id="rId132" Type="http://schemas.openxmlformats.org/officeDocument/2006/relationships/customXml" Target="../ink/ink168.xml"/><Relationship Id="rId153" Type="http://schemas.openxmlformats.org/officeDocument/2006/relationships/image" Target="../media/image263.png"/><Relationship Id="rId174" Type="http://schemas.openxmlformats.org/officeDocument/2006/relationships/customXml" Target="../ink/ink189.xml"/><Relationship Id="rId179" Type="http://schemas.openxmlformats.org/officeDocument/2006/relationships/image" Target="../media/image276.png"/><Relationship Id="rId15" Type="http://schemas.openxmlformats.org/officeDocument/2006/relationships/image" Target="../media/image195.png"/><Relationship Id="rId36" Type="http://schemas.openxmlformats.org/officeDocument/2006/relationships/customXml" Target="../ink/ink120.xml"/><Relationship Id="rId57" Type="http://schemas.openxmlformats.org/officeDocument/2006/relationships/image" Target="../media/image216.png"/><Relationship Id="rId106" Type="http://schemas.openxmlformats.org/officeDocument/2006/relationships/customXml" Target="../ink/ink155.xml"/><Relationship Id="rId127" Type="http://schemas.openxmlformats.org/officeDocument/2006/relationships/image" Target="../media/image250.png"/><Relationship Id="rId10" Type="http://schemas.openxmlformats.org/officeDocument/2006/relationships/customXml" Target="../ink/ink107.xml"/><Relationship Id="rId31" Type="http://schemas.openxmlformats.org/officeDocument/2006/relationships/image" Target="../media/image203.png"/><Relationship Id="rId52" Type="http://schemas.openxmlformats.org/officeDocument/2006/relationships/customXml" Target="../ink/ink128.xml"/><Relationship Id="rId73" Type="http://schemas.openxmlformats.org/officeDocument/2006/relationships/image" Target="../media/image224.png"/><Relationship Id="rId78" Type="http://schemas.openxmlformats.org/officeDocument/2006/relationships/customXml" Target="../ink/ink141.xml"/><Relationship Id="rId94" Type="http://schemas.openxmlformats.org/officeDocument/2006/relationships/customXml" Target="../ink/ink149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163.xml"/><Relationship Id="rId143" Type="http://schemas.openxmlformats.org/officeDocument/2006/relationships/image" Target="../media/image258.png"/><Relationship Id="rId148" Type="http://schemas.openxmlformats.org/officeDocument/2006/relationships/customXml" Target="../ink/ink176.xml"/><Relationship Id="rId164" Type="http://schemas.openxmlformats.org/officeDocument/2006/relationships/customXml" Target="../ink/ink184.xml"/><Relationship Id="rId169" Type="http://schemas.openxmlformats.org/officeDocument/2006/relationships/image" Target="../media/image271.png"/><Relationship Id="rId4" Type="http://schemas.openxmlformats.org/officeDocument/2006/relationships/customXml" Target="../ink/ink104.xml"/><Relationship Id="rId9" Type="http://schemas.openxmlformats.org/officeDocument/2006/relationships/image" Target="../media/image192.png"/><Relationship Id="rId180" Type="http://schemas.openxmlformats.org/officeDocument/2006/relationships/customXml" Target="../ink/ink192.xml"/><Relationship Id="rId26" Type="http://schemas.openxmlformats.org/officeDocument/2006/relationships/customXml" Target="../ink/ink115.xml"/><Relationship Id="rId47" Type="http://schemas.openxmlformats.org/officeDocument/2006/relationships/image" Target="../media/image211.png"/><Relationship Id="rId68" Type="http://schemas.openxmlformats.org/officeDocument/2006/relationships/customXml" Target="../ink/ink136.xml"/><Relationship Id="rId89" Type="http://schemas.openxmlformats.org/officeDocument/2006/relationships/image" Target="../media/image232.png"/><Relationship Id="rId112" Type="http://schemas.openxmlformats.org/officeDocument/2006/relationships/customXml" Target="../ink/ink158.xml"/><Relationship Id="rId133" Type="http://schemas.openxmlformats.org/officeDocument/2006/relationships/image" Target="../media/image253.png"/><Relationship Id="rId154" Type="http://schemas.openxmlformats.org/officeDocument/2006/relationships/customXml" Target="../ink/ink179.xml"/><Relationship Id="rId175" Type="http://schemas.openxmlformats.org/officeDocument/2006/relationships/image" Target="../media/image274.png"/><Relationship Id="rId16" Type="http://schemas.openxmlformats.org/officeDocument/2006/relationships/customXml" Target="../ink/ink110.xml"/><Relationship Id="rId37" Type="http://schemas.openxmlformats.org/officeDocument/2006/relationships/image" Target="../media/image206.png"/><Relationship Id="rId58" Type="http://schemas.openxmlformats.org/officeDocument/2006/relationships/customXml" Target="../ink/ink131.xml"/><Relationship Id="rId79" Type="http://schemas.openxmlformats.org/officeDocument/2006/relationships/image" Target="../media/image227.png"/><Relationship Id="rId102" Type="http://schemas.openxmlformats.org/officeDocument/2006/relationships/customXml" Target="../ink/ink153.xml"/><Relationship Id="rId123" Type="http://schemas.openxmlformats.org/officeDocument/2006/relationships/image" Target="../media/image248.png"/><Relationship Id="rId144" Type="http://schemas.openxmlformats.org/officeDocument/2006/relationships/customXml" Target="../ink/ink174.xml"/><Relationship Id="rId90" Type="http://schemas.openxmlformats.org/officeDocument/2006/relationships/customXml" Target="../ink/ink147.xml"/><Relationship Id="rId165" Type="http://schemas.openxmlformats.org/officeDocument/2006/relationships/image" Target="../media/image269.png"/><Relationship Id="rId27" Type="http://schemas.openxmlformats.org/officeDocument/2006/relationships/image" Target="../media/image201.png"/><Relationship Id="rId48" Type="http://schemas.openxmlformats.org/officeDocument/2006/relationships/customXml" Target="../ink/ink126.xml"/><Relationship Id="rId69" Type="http://schemas.openxmlformats.org/officeDocument/2006/relationships/image" Target="../media/image222.png"/><Relationship Id="rId113" Type="http://schemas.openxmlformats.org/officeDocument/2006/relationships/image" Target="../media/image243.png"/><Relationship Id="rId134" Type="http://schemas.openxmlformats.org/officeDocument/2006/relationships/customXml" Target="../ink/ink169.xml"/><Relationship Id="rId80" Type="http://schemas.openxmlformats.org/officeDocument/2006/relationships/customXml" Target="../ink/ink142.xml"/><Relationship Id="rId155" Type="http://schemas.openxmlformats.org/officeDocument/2006/relationships/image" Target="../media/image264.png"/><Relationship Id="rId176" Type="http://schemas.openxmlformats.org/officeDocument/2006/relationships/customXml" Target="../ink/ink190.xml"/><Relationship Id="rId17" Type="http://schemas.openxmlformats.org/officeDocument/2006/relationships/image" Target="../media/image196.png"/><Relationship Id="rId38" Type="http://schemas.openxmlformats.org/officeDocument/2006/relationships/customXml" Target="../ink/ink121.xml"/><Relationship Id="rId59" Type="http://schemas.openxmlformats.org/officeDocument/2006/relationships/image" Target="../media/image217.png"/><Relationship Id="rId103" Type="http://schemas.openxmlformats.org/officeDocument/2006/relationships/image" Target="../media/image238.png"/><Relationship Id="rId124" Type="http://schemas.openxmlformats.org/officeDocument/2006/relationships/customXml" Target="../ink/ink164.xml"/><Relationship Id="rId70" Type="http://schemas.openxmlformats.org/officeDocument/2006/relationships/customXml" Target="../ink/ink137.xml"/><Relationship Id="rId91" Type="http://schemas.openxmlformats.org/officeDocument/2006/relationships/image" Target="../media/image124.png"/><Relationship Id="rId145" Type="http://schemas.openxmlformats.org/officeDocument/2006/relationships/image" Target="../media/image259.png"/><Relationship Id="rId166" Type="http://schemas.openxmlformats.org/officeDocument/2006/relationships/customXml" Target="../ink/ink185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16.xml"/><Relationship Id="rId49" Type="http://schemas.openxmlformats.org/officeDocument/2006/relationships/image" Target="../media/image212.png"/><Relationship Id="rId114" Type="http://schemas.openxmlformats.org/officeDocument/2006/relationships/customXml" Target="../ink/ink15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5.png"/><Relationship Id="rId21" Type="http://schemas.openxmlformats.org/officeDocument/2006/relationships/image" Target="../media/image287.png"/><Relationship Id="rId42" Type="http://schemas.openxmlformats.org/officeDocument/2006/relationships/customXml" Target="../ink/ink213.xml"/><Relationship Id="rId63" Type="http://schemas.openxmlformats.org/officeDocument/2006/relationships/image" Target="../media/image308.png"/><Relationship Id="rId84" Type="http://schemas.openxmlformats.org/officeDocument/2006/relationships/customXml" Target="../ink/ink234.xml"/><Relationship Id="rId138" Type="http://schemas.openxmlformats.org/officeDocument/2006/relationships/customXml" Target="../ink/ink261.xml"/><Relationship Id="rId107" Type="http://schemas.openxmlformats.org/officeDocument/2006/relationships/image" Target="../media/image330.png"/><Relationship Id="rId11" Type="http://schemas.openxmlformats.org/officeDocument/2006/relationships/image" Target="../media/image282.png"/><Relationship Id="rId32" Type="http://schemas.openxmlformats.org/officeDocument/2006/relationships/customXml" Target="../ink/ink208.xml"/><Relationship Id="rId37" Type="http://schemas.openxmlformats.org/officeDocument/2006/relationships/image" Target="../media/image295.png"/><Relationship Id="rId53" Type="http://schemas.openxmlformats.org/officeDocument/2006/relationships/image" Target="../media/image303.png"/><Relationship Id="rId58" Type="http://schemas.openxmlformats.org/officeDocument/2006/relationships/customXml" Target="../ink/ink221.xml"/><Relationship Id="rId74" Type="http://schemas.openxmlformats.org/officeDocument/2006/relationships/customXml" Target="../ink/ink229.xml"/><Relationship Id="rId79" Type="http://schemas.openxmlformats.org/officeDocument/2006/relationships/image" Target="../media/image316.png"/><Relationship Id="rId102" Type="http://schemas.openxmlformats.org/officeDocument/2006/relationships/customXml" Target="../ink/ink243.xml"/><Relationship Id="rId123" Type="http://schemas.openxmlformats.org/officeDocument/2006/relationships/image" Target="../media/image338.png"/><Relationship Id="rId128" Type="http://schemas.openxmlformats.org/officeDocument/2006/relationships/customXml" Target="../ink/ink256.xml"/><Relationship Id="rId5" Type="http://schemas.openxmlformats.org/officeDocument/2006/relationships/image" Target="../media/image279.png"/><Relationship Id="rId90" Type="http://schemas.openxmlformats.org/officeDocument/2006/relationships/customXml" Target="../ink/ink237.xml"/><Relationship Id="rId95" Type="http://schemas.openxmlformats.org/officeDocument/2006/relationships/image" Target="../media/image324.png"/><Relationship Id="rId22" Type="http://schemas.openxmlformats.org/officeDocument/2006/relationships/customXml" Target="../ink/ink203.xml"/><Relationship Id="rId27" Type="http://schemas.openxmlformats.org/officeDocument/2006/relationships/image" Target="../media/image290.png"/><Relationship Id="rId43" Type="http://schemas.openxmlformats.org/officeDocument/2006/relationships/image" Target="../media/image298.png"/><Relationship Id="rId48" Type="http://schemas.openxmlformats.org/officeDocument/2006/relationships/customXml" Target="../ink/ink216.xml"/><Relationship Id="rId64" Type="http://schemas.openxmlformats.org/officeDocument/2006/relationships/customXml" Target="../ink/ink224.xml"/><Relationship Id="rId69" Type="http://schemas.openxmlformats.org/officeDocument/2006/relationships/image" Target="../media/image311.png"/><Relationship Id="rId113" Type="http://schemas.openxmlformats.org/officeDocument/2006/relationships/image" Target="../media/image333.png"/><Relationship Id="rId118" Type="http://schemas.openxmlformats.org/officeDocument/2006/relationships/customXml" Target="../ink/ink251.xml"/><Relationship Id="rId134" Type="http://schemas.openxmlformats.org/officeDocument/2006/relationships/customXml" Target="../ink/ink259.xml"/><Relationship Id="rId139" Type="http://schemas.openxmlformats.org/officeDocument/2006/relationships/image" Target="../media/image346.png"/><Relationship Id="rId80" Type="http://schemas.openxmlformats.org/officeDocument/2006/relationships/customXml" Target="../ink/ink232.xml"/><Relationship Id="rId85" Type="http://schemas.openxmlformats.org/officeDocument/2006/relationships/image" Target="../media/image319.png"/><Relationship Id="rId12" Type="http://schemas.openxmlformats.org/officeDocument/2006/relationships/customXml" Target="../ink/ink198.xml"/><Relationship Id="rId17" Type="http://schemas.openxmlformats.org/officeDocument/2006/relationships/image" Target="../media/image285.png"/><Relationship Id="rId33" Type="http://schemas.openxmlformats.org/officeDocument/2006/relationships/image" Target="../media/image293.png"/><Relationship Id="rId38" Type="http://schemas.openxmlformats.org/officeDocument/2006/relationships/customXml" Target="../ink/ink211.xml"/><Relationship Id="rId59" Type="http://schemas.openxmlformats.org/officeDocument/2006/relationships/image" Target="../media/image306.png"/><Relationship Id="rId103" Type="http://schemas.openxmlformats.org/officeDocument/2006/relationships/image" Target="../media/image328.png"/><Relationship Id="rId108" Type="http://schemas.openxmlformats.org/officeDocument/2006/relationships/customXml" Target="../ink/ink246.xml"/><Relationship Id="rId124" Type="http://schemas.openxmlformats.org/officeDocument/2006/relationships/customXml" Target="../ink/ink254.xml"/><Relationship Id="rId129" Type="http://schemas.openxmlformats.org/officeDocument/2006/relationships/image" Target="../media/image341.png"/><Relationship Id="rId54" Type="http://schemas.openxmlformats.org/officeDocument/2006/relationships/customXml" Target="../ink/ink219.xml"/><Relationship Id="rId70" Type="http://schemas.openxmlformats.org/officeDocument/2006/relationships/customXml" Target="../ink/ink227.xml"/><Relationship Id="rId75" Type="http://schemas.openxmlformats.org/officeDocument/2006/relationships/image" Target="../media/image314.png"/><Relationship Id="rId91" Type="http://schemas.openxmlformats.org/officeDocument/2006/relationships/image" Target="../media/image322.png"/><Relationship Id="rId96" Type="http://schemas.openxmlformats.org/officeDocument/2006/relationships/customXml" Target="../ink/ink240.xml"/><Relationship Id="rId140" Type="http://schemas.openxmlformats.org/officeDocument/2006/relationships/customXml" Target="../ink/ink2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5.xml"/><Relationship Id="rId23" Type="http://schemas.openxmlformats.org/officeDocument/2006/relationships/image" Target="../media/image288.png"/><Relationship Id="rId28" Type="http://schemas.openxmlformats.org/officeDocument/2006/relationships/customXml" Target="../ink/ink206.xml"/><Relationship Id="rId49" Type="http://schemas.openxmlformats.org/officeDocument/2006/relationships/image" Target="../media/image301.png"/><Relationship Id="rId114" Type="http://schemas.openxmlformats.org/officeDocument/2006/relationships/customXml" Target="../ink/ink249.xml"/><Relationship Id="rId119" Type="http://schemas.openxmlformats.org/officeDocument/2006/relationships/image" Target="../media/image336.png"/><Relationship Id="rId44" Type="http://schemas.openxmlformats.org/officeDocument/2006/relationships/customXml" Target="../ink/ink214.xml"/><Relationship Id="rId60" Type="http://schemas.openxmlformats.org/officeDocument/2006/relationships/customXml" Target="../ink/ink222.xml"/><Relationship Id="rId65" Type="http://schemas.openxmlformats.org/officeDocument/2006/relationships/image" Target="../media/image309.png"/><Relationship Id="rId81" Type="http://schemas.openxmlformats.org/officeDocument/2006/relationships/image" Target="../media/image317.png"/><Relationship Id="rId86" Type="http://schemas.openxmlformats.org/officeDocument/2006/relationships/customXml" Target="../ink/ink235.xml"/><Relationship Id="rId130" Type="http://schemas.openxmlformats.org/officeDocument/2006/relationships/customXml" Target="../ink/ink257.xml"/><Relationship Id="rId135" Type="http://schemas.openxmlformats.org/officeDocument/2006/relationships/image" Target="../media/image344.png"/><Relationship Id="rId13" Type="http://schemas.openxmlformats.org/officeDocument/2006/relationships/image" Target="../media/image283.png"/><Relationship Id="rId18" Type="http://schemas.openxmlformats.org/officeDocument/2006/relationships/customXml" Target="../ink/ink201.xml"/><Relationship Id="rId39" Type="http://schemas.openxmlformats.org/officeDocument/2006/relationships/image" Target="../media/image296.png"/><Relationship Id="rId109" Type="http://schemas.openxmlformats.org/officeDocument/2006/relationships/image" Target="../media/image331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304.png"/><Relationship Id="rId76" Type="http://schemas.openxmlformats.org/officeDocument/2006/relationships/customXml" Target="../ink/ink230.xml"/><Relationship Id="rId97" Type="http://schemas.openxmlformats.org/officeDocument/2006/relationships/image" Target="../media/image325.png"/><Relationship Id="rId104" Type="http://schemas.openxmlformats.org/officeDocument/2006/relationships/customXml" Target="../ink/ink244.xml"/><Relationship Id="rId120" Type="http://schemas.openxmlformats.org/officeDocument/2006/relationships/customXml" Target="../ink/ink252.xml"/><Relationship Id="rId125" Type="http://schemas.openxmlformats.org/officeDocument/2006/relationships/image" Target="../media/image339.png"/><Relationship Id="rId141" Type="http://schemas.openxmlformats.org/officeDocument/2006/relationships/image" Target="../media/image347.png"/><Relationship Id="rId7" Type="http://schemas.openxmlformats.org/officeDocument/2006/relationships/image" Target="../media/image280.png"/><Relationship Id="rId71" Type="http://schemas.openxmlformats.org/officeDocument/2006/relationships/image" Target="../media/image312.png"/><Relationship Id="rId92" Type="http://schemas.openxmlformats.org/officeDocument/2006/relationships/customXml" Target="../ink/ink238.xml"/><Relationship Id="rId2" Type="http://schemas.openxmlformats.org/officeDocument/2006/relationships/customXml" Target="../ink/ink193.xml"/><Relationship Id="rId29" Type="http://schemas.openxmlformats.org/officeDocument/2006/relationships/image" Target="../media/image291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299.png"/><Relationship Id="rId66" Type="http://schemas.openxmlformats.org/officeDocument/2006/relationships/customXml" Target="../ink/ink225.xml"/><Relationship Id="rId87" Type="http://schemas.openxmlformats.org/officeDocument/2006/relationships/image" Target="../media/image320.png"/><Relationship Id="rId110" Type="http://schemas.openxmlformats.org/officeDocument/2006/relationships/customXml" Target="../ink/ink247.xml"/><Relationship Id="rId115" Type="http://schemas.openxmlformats.org/officeDocument/2006/relationships/image" Target="../media/image334.png"/><Relationship Id="rId131" Type="http://schemas.openxmlformats.org/officeDocument/2006/relationships/image" Target="../media/image342.png"/><Relationship Id="rId136" Type="http://schemas.openxmlformats.org/officeDocument/2006/relationships/customXml" Target="../ink/ink260.xml"/><Relationship Id="rId61" Type="http://schemas.openxmlformats.org/officeDocument/2006/relationships/image" Target="../media/image307.png"/><Relationship Id="rId82" Type="http://schemas.openxmlformats.org/officeDocument/2006/relationships/customXml" Target="../ink/ink233.xml"/><Relationship Id="rId19" Type="http://schemas.openxmlformats.org/officeDocument/2006/relationships/image" Target="../media/image286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294.png"/><Relationship Id="rId56" Type="http://schemas.openxmlformats.org/officeDocument/2006/relationships/customXml" Target="../ink/ink220.xml"/><Relationship Id="rId77" Type="http://schemas.openxmlformats.org/officeDocument/2006/relationships/image" Target="../media/image315.png"/><Relationship Id="rId100" Type="http://schemas.openxmlformats.org/officeDocument/2006/relationships/customXml" Target="../ink/ink242.xml"/><Relationship Id="rId105" Type="http://schemas.openxmlformats.org/officeDocument/2006/relationships/image" Target="../media/image329.png"/><Relationship Id="rId126" Type="http://schemas.openxmlformats.org/officeDocument/2006/relationships/customXml" Target="../ink/ink255.xml"/><Relationship Id="rId8" Type="http://schemas.openxmlformats.org/officeDocument/2006/relationships/customXml" Target="../ink/ink196.xml"/><Relationship Id="rId51" Type="http://schemas.openxmlformats.org/officeDocument/2006/relationships/image" Target="../media/image302.png"/><Relationship Id="rId72" Type="http://schemas.openxmlformats.org/officeDocument/2006/relationships/customXml" Target="../ink/ink228.xml"/><Relationship Id="rId93" Type="http://schemas.openxmlformats.org/officeDocument/2006/relationships/image" Target="../media/image323.png"/><Relationship Id="rId98" Type="http://schemas.openxmlformats.org/officeDocument/2006/relationships/customXml" Target="../ink/ink241.xml"/><Relationship Id="rId121" Type="http://schemas.openxmlformats.org/officeDocument/2006/relationships/image" Target="../media/image337.png"/><Relationship Id="rId3" Type="http://schemas.openxmlformats.org/officeDocument/2006/relationships/image" Target="../media/image278.png"/><Relationship Id="rId25" Type="http://schemas.openxmlformats.org/officeDocument/2006/relationships/image" Target="../media/image289.png"/><Relationship Id="rId46" Type="http://schemas.openxmlformats.org/officeDocument/2006/relationships/customXml" Target="../ink/ink215.xml"/><Relationship Id="rId67" Type="http://schemas.openxmlformats.org/officeDocument/2006/relationships/image" Target="../media/image310.png"/><Relationship Id="rId116" Type="http://schemas.openxmlformats.org/officeDocument/2006/relationships/customXml" Target="../ink/ink250.xml"/><Relationship Id="rId137" Type="http://schemas.openxmlformats.org/officeDocument/2006/relationships/image" Target="../media/image345.png"/><Relationship Id="rId20" Type="http://schemas.openxmlformats.org/officeDocument/2006/relationships/customXml" Target="../ink/ink202.xml"/><Relationship Id="rId41" Type="http://schemas.openxmlformats.org/officeDocument/2006/relationships/image" Target="../media/image297.png"/><Relationship Id="rId62" Type="http://schemas.openxmlformats.org/officeDocument/2006/relationships/customXml" Target="../ink/ink223.xml"/><Relationship Id="rId83" Type="http://schemas.openxmlformats.org/officeDocument/2006/relationships/image" Target="../media/image318.png"/><Relationship Id="rId88" Type="http://schemas.openxmlformats.org/officeDocument/2006/relationships/customXml" Target="../ink/ink236.xml"/><Relationship Id="rId111" Type="http://schemas.openxmlformats.org/officeDocument/2006/relationships/image" Target="../media/image332.png"/><Relationship Id="rId132" Type="http://schemas.openxmlformats.org/officeDocument/2006/relationships/customXml" Target="../ink/ink258.xml"/><Relationship Id="rId15" Type="http://schemas.openxmlformats.org/officeDocument/2006/relationships/image" Target="../media/image284.png"/><Relationship Id="rId36" Type="http://schemas.openxmlformats.org/officeDocument/2006/relationships/customXml" Target="../ink/ink210.xml"/><Relationship Id="rId57" Type="http://schemas.openxmlformats.org/officeDocument/2006/relationships/image" Target="../media/image305.png"/><Relationship Id="rId106" Type="http://schemas.openxmlformats.org/officeDocument/2006/relationships/customXml" Target="../ink/ink245.xml"/><Relationship Id="rId127" Type="http://schemas.openxmlformats.org/officeDocument/2006/relationships/image" Target="../media/image340.png"/><Relationship Id="rId10" Type="http://schemas.openxmlformats.org/officeDocument/2006/relationships/customXml" Target="../ink/ink197.xml"/><Relationship Id="rId31" Type="http://schemas.openxmlformats.org/officeDocument/2006/relationships/image" Target="../media/image292.png"/><Relationship Id="rId52" Type="http://schemas.openxmlformats.org/officeDocument/2006/relationships/customXml" Target="../ink/ink218.xml"/><Relationship Id="rId73" Type="http://schemas.openxmlformats.org/officeDocument/2006/relationships/image" Target="../media/image313.png"/><Relationship Id="rId78" Type="http://schemas.openxmlformats.org/officeDocument/2006/relationships/customXml" Target="../ink/ink231.xml"/><Relationship Id="rId94" Type="http://schemas.openxmlformats.org/officeDocument/2006/relationships/customXml" Target="../ink/ink239.xml"/><Relationship Id="rId99" Type="http://schemas.openxmlformats.org/officeDocument/2006/relationships/image" Target="../media/image326.png"/><Relationship Id="rId101" Type="http://schemas.openxmlformats.org/officeDocument/2006/relationships/image" Target="../media/image327.png"/><Relationship Id="rId122" Type="http://schemas.openxmlformats.org/officeDocument/2006/relationships/customXml" Target="../ink/ink253.xml"/><Relationship Id="rId4" Type="http://schemas.openxmlformats.org/officeDocument/2006/relationships/customXml" Target="../ink/ink194.xml"/><Relationship Id="rId9" Type="http://schemas.openxmlformats.org/officeDocument/2006/relationships/image" Target="../media/image281.png"/><Relationship Id="rId26" Type="http://schemas.openxmlformats.org/officeDocument/2006/relationships/customXml" Target="../ink/ink205.xml"/><Relationship Id="rId47" Type="http://schemas.openxmlformats.org/officeDocument/2006/relationships/image" Target="../media/image300.png"/><Relationship Id="rId68" Type="http://schemas.openxmlformats.org/officeDocument/2006/relationships/customXml" Target="../ink/ink226.xml"/><Relationship Id="rId89" Type="http://schemas.openxmlformats.org/officeDocument/2006/relationships/image" Target="../media/image321.png"/><Relationship Id="rId112" Type="http://schemas.openxmlformats.org/officeDocument/2006/relationships/customXml" Target="../ink/ink248.xml"/><Relationship Id="rId133" Type="http://schemas.openxmlformats.org/officeDocument/2006/relationships/image" Target="../media/image343.png"/><Relationship Id="rId16" Type="http://schemas.openxmlformats.org/officeDocument/2006/relationships/customXml" Target="../ink/ink200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5.xml"/><Relationship Id="rId21" Type="http://schemas.openxmlformats.org/officeDocument/2006/relationships/image" Target="../media/image357.png"/><Relationship Id="rId42" Type="http://schemas.openxmlformats.org/officeDocument/2006/relationships/customXml" Target="../ink/ink283.xml"/><Relationship Id="rId47" Type="http://schemas.openxmlformats.org/officeDocument/2006/relationships/image" Target="../media/image370.png"/><Relationship Id="rId63" Type="http://schemas.openxmlformats.org/officeDocument/2006/relationships/image" Target="../media/image378.png"/><Relationship Id="rId68" Type="http://schemas.openxmlformats.org/officeDocument/2006/relationships/customXml" Target="../ink/ink296.xml"/><Relationship Id="rId84" Type="http://schemas.openxmlformats.org/officeDocument/2006/relationships/customXml" Target="../ink/ink304.xml"/><Relationship Id="rId89" Type="http://schemas.openxmlformats.org/officeDocument/2006/relationships/image" Target="../media/image391.png"/><Relationship Id="rId16" Type="http://schemas.openxmlformats.org/officeDocument/2006/relationships/customXml" Target="../ink/ink270.xml"/><Relationship Id="rId11" Type="http://schemas.openxmlformats.org/officeDocument/2006/relationships/image" Target="../media/image352.png"/><Relationship Id="rId32" Type="http://schemas.openxmlformats.org/officeDocument/2006/relationships/customXml" Target="../ink/ink278.xml"/><Relationship Id="rId37" Type="http://schemas.openxmlformats.org/officeDocument/2006/relationships/image" Target="../media/image365.png"/><Relationship Id="rId53" Type="http://schemas.openxmlformats.org/officeDocument/2006/relationships/image" Target="../media/image373.png"/><Relationship Id="rId58" Type="http://schemas.openxmlformats.org/officeDocument/2006/relationships/customXml" Target="../ink/ink291.xml"/><Relationship Id="rId74" Type="http://schemas.openxmlformats.org/officeDocument/2006/relationships/customXml" Target="../ink/ink299.xml"/><Relationship Id="rId79" Type="http://schemas.openxmlformats.org/officeDocument/2006/relationships/image" Target="../media/image386.png"/><Relationship Id="rId5" Type="http://schemas.openxmlformats.org/officeDocument/2006/relationships/image" Target="../media/image349.png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image" Target="../media/image360.png"/><Relationship Id="rId30" Type="http://schemas.openxmlformats.org/officeDocument/2006/relationships/customXml" Target="../ink/ink277.xml"/><Relationship Id="rId35" Type="http://schemas.openxmlformats.org/officeDocument/2006/relationships/image" Target="../media/image364.png"/><Relationship Id="rId43" Type="http://schemas.openxmlformats.org/officeDocument/2006/relationships/image" Target="../media/image368.png"/><Relationship Id="rId48" Type="http://schemas.openxmlformats.org/officeDocument/2006/relationships/customXml" Target="../ink/ink286.xml"/><Relationship Id="rId56" Type="http://schemas.openxmlformats.org/officeDocument/2006/relationships/customXml" Target="../ink/ink290.xml"/><Relationship Id="rId64" Type="http://schemas.openxmlformats.org/officeDocument/2006/relationships/customXml" Target="../ink/ink294.xml"/><Relationship Id="rId69" Type="http://schemas.openxmlformats.org/officeDocument/2006/relationships/image" Target="../media/image381.png"/><Relationship Id="rId77" Type="http://schemas.openxmlformats.org/officeDocument/2006/relationships/image" Target="../media/image385.png"/><Relationship Id="rId8" Type="http://schemas.openxmlformats.org/officeDocument/2006/relationships/customXml" Target="../ink/ink266.xml"/><Relationship Id="rId51" Type="http://schemas.openxmlformats.org/officeDocument/2006/relationships/image" Target="../media/image372.png"/><Relationship Id="rId72" Type="http://schemas.openxmlformats.org/officeDocument/2006/relationships/customXml" Target="../ink/ink298.xml"/><Relationship Id="rId80" Type="http://schemas.openxmlformats.org/officeDocument/2006/relationships/customXml" Target="../ink/ink302.xml"/><Relationship Id="rId85" Type="http://schemas.openxmlformats.org/officeDocument/2006/relationships/image" Target="../media/image389.png"/><Relationship Id="rId3" Type="http://schemas.openxmlformats.org/officeDocument/2006/relationships/image" Target="../media/image348.png"/><Relationship Id="rId12" Type="http://schemas.openxmlformats.org/officeDocument/2006/relationships/customXml" Target="../ink/ink268.xml"/><Relationship Id="rId17" Type="http://schemas.openxmlformats.org/officeDocument/2006/relationships/image" Target="../media/image355.png"/><Relationship Id="rId25" Type="http://schemas.openxmlformats.org/officeDocument/2006/relationships/image" Target="../media/image359.png"/><Relationship Id="rId33" Type="http://schemas.openxmlformats.org/officeDocument/2006/relationships/image" Target="../media/image363.png"/><Relationship Id="rId38" Type="http://schemas.openxmlformats.org/officeDocument/2006/relationships/customXml" Target="../ink/ink281.xml"/><Relationship Id="rId46" Type="http://schemas.openxmlformats.org/officeDocument/2006/relationships/customXml" Target="../ink/ink285.xml"/><Relationship Id="rId59" Type="http://schemas.openxmlformats.org/officeDocument/2006/relationships/image" Target="../media/image376.png"/><Relationship Id="rId67" Type="http://schemas.openxmlformats.org/officeDocument/2006/relationships/image" Target="../media/image380.png"/><Relationship Id="rId20" Type="http://schemas.openxmlformats.org/officeDocument/2006/relationships/customXml" Target="../ink/ink272.xml"/><Relationship Id="rId41" Type="http://schemas.openxmlformats.org/officeDocument/2006/relationships/image" Target="../media/image367.png"/><Relationship Id="rId54" Type="http://schemas.openxmlformats.org/officeDocument/2006/relationships/customXml" Target="../ink/ink289.xml"/><Relationship Id="rId62" Type="http://schemas.openxmlformats.org/officeDocument/2006/relationships/customXml" Target="../ink/ink293.xml"/><Relationship Id="rId70" Type="http://schemas.openxmlformats.org/officeDocument/2006/relationships/customXml" Target="../ink/ink297.xml"/><Relationship Id="rId75" Type="http://schemas.openxmlformats.org/officeDocument/2006/relationships/image" Target="../media/image384.png"/><Relationship Id="rId83" Type="http://schemas.openxmlformats.org/officeDocument/2006/relationships/image" Target="../media/image388.png"/><Relationship Id="rId88" Type="http://schemas.openxmlformats.org/officeDocument/2006/relationships/customXml" Target="../ink/ink30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5.xml"/><Relationship Id="rId15" Type="http://schemas.openxmlformats.org/officeDocument/2006/relationships/image" Target="../media/image354.png"/><Relationship Id="rId23" Type="http://schemas.openxmlformats.org/officeDocument/2006/relationships/image" Target="../media/image358.png"/><Relationship Id="rId28" Type="http://schemas.openxmlformats.org/officeDocument/2006/relationships/customXml" Target="../ink/ink276.xml"/><Relationship Id="rId36" Type="http://schemas.openxmlformats.org/officeDocument/2006/relationships/customXml" Target="../ink/ink280.xml"/><Relationship Id="rId49" Type="http://schemas.openxmlformats.org/officeDocument/2006/relationships/image" Target="../media/image371.png"/><Relationship Id="rId57" Type="http://schemas.openxmlformats.org/officeDocument/2006/relationships/image" Target="../media/image375.png"/><Relationship Id="rId10" Type="http://schemas.openxmlformats.org/officeDocument/2006/relationships/customXml" Target="../ink/ink267.xml"/><Relationship Id="rId31" Type="http://schemas.openxmlformats.org/officeDocument/2006/relationships/image" Target="../media/image362.png"/><Relationship Id="rId44" Type="http://schemas.openxmlformats.org/officeDocument/2006/relationships/customXml" Target="../ink/ink284.xml"/><Relationship Id="rId52" Type="http://schemas.openxmlformats.org/officeDocument/2006/relationships/customXml" Target="../ink/ink288.xml"/><Relationship Id="rId60" Type="http://schemas.openxmlformats.org/officeDocument/2006/relationships/customXml" Target="../ink/ink292.xml"/><Relationship Id="rId65" Type="http://schemas.openxmlformats.org/officeDocument/2006/relationships/image" Target="../media/image379.png"/><Relationship Id="rId73" Type="http://schemas.openxmlformats.org/officeDocument/2006/relationships/image" Target="../media/image383.png"/><Relationship Id="rId78" Type="http://schemas.openxmlformats.org/officeDocument/2006/relationships/customXml" Target="../ink/ink301.xml"/><Relationship Id="rId81" Type="http://schemas.openxmlformats.org/officeDocument/2006/relationships/image" Target="../media/image387.png"/><Relationship Id="rId86" Type="http://schemas.openxmlformats.org/officeDocument/2006/relationships/customXml" Target="../ink/ink305.xml"/><Relationship Id="rId4" Type="http://schemas.openxmlformats.org/officeDocument/2006/relationships/customXml" Target="../ink/ink264.xml"/><Relationship Id="rId9" Type="http://schemas.openxmlformats.org/officeDocument/2006/relationships/image" Target="../media/image351.png"/><Relationship Id="rId13" Type="http://schemas.openxmlformats.org/officeDocument/2006/relationships/image" Target="../media/image353.png"/><Relationship Id="rId18" Type="http://schemas.openxmlformats.org/officeDocument/2006/relationships/customXml" Target="../ink/ink271.xml"/><Relationship Id="rId39" Type="http://schemas.openxmlformats.org/officeDocument/2006/relationships/image" Target="../media/image366.png"/><Relationship Id="rId34" Type="http://schemas.openxmlformats.org/officeDocument/2006/relationships/customXml" Target="../ink/ink279.xml"/><Relationship Id="rId50" Type="http://schemas.openxmlformats.org/officeDocument/2006/relationships/customXml" Target="../ink/ink287.xml"/><Relationship Id="rId55" Type="http://schemas.openxmlformats.org/officeDocument/2006/relationships/image" Target="../media/image374.png"/><Relationship Id="rId76" Type="http://schemas.openxmlformats.org/officeDocument/2006/relationships/customXml" Target="../ink/ink300.xml"/><Relationship Id="rId7" Type="http://schemas.openxmlformats.org/officeDocument/2006/relationships/image" Target="../media/image350.png"/><Relationship Id="rId71" Type="http://schemas.openxmlformats.org/officeDocument/2006/relationships/image" Target="../media/image382.png"/><Relationship Id="rId2" Type="http://schemas.openxmlformats.org/officeDocument/2006/relationships/customXml" Target="../ink/ink263.xml"/><Relationship Id="rId29" Type="http://schemas.openxmlformats.org/officeDocument/2006/relationships/image" Target="../media/image361.png"/><Relationship Id="rId24" Type="http://schemas.openxmlformats.org/officeDocument/2006/relationships/customXml" Target="../ink/ink274.xml"/><Relationship Id="rId40" Type="http://schemas.openxmlformats.org/officeDocument/2006/relationships/customXml" Target="../ink/ink282.xml"/><Relationship Id="rId45" Type="http://schemas.openxmlformats.org/officeDocument/2006/relationships/image" Target="../media/image369.png"/><Relationship Id="rId66" Type="http://schemas.openxmlformats.org/officeDocument/2006/relationships/customXml" Target="../ink/ink295.xml"/><Relationship Id="rId87" Type="http://schemas.openxmlformats.org/officeDocument/2006/relationships/image" Target="../media/image390.png"/><Relationship Id="rId61" Type="http://schemas.openxmlformats.org/officeDocument/2006/relationships/image" Target="../media/image377.png"/><Relationship Id="rId82" Type="http://schemas.openxmlformats.org/officeDocument/2006/relationships/customXml" Target="../ink/ink303.xml"/><Relationship Id="rId19" Type="http://schemas.openxmlformats.org/officeDocument/2006/relationships/image" Target="../media/image35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9.png"/><Relationship Id="rId21" Type="http://schemas.openxmlformats.org/officeDocument/2006/relationships/image" Target="../media/image401.png"/><Relationship Id="rId42" Type="http://schemas.openxmlformats.org/officeDocument/2006/relationships/customXml" Target="../ink/ink327.xml"/><Relationship Id="rId63" Type="http://schemas.openxmlformats.org/officeDocument/2006/relationships/image" Target="../media/image422.png"/><Relationship Id="rId84" Type="http://schemas.openxmlformats.org/officeDocument/2006/relationships/customXml" Target="../ink/ink348.xml"/><Relationship Id="rId16" Type="http://schemas.openxmlformats.org/officeDocument/2006/relationships/customXml" Target="../ink/ink314.xml"/><Relationship Id="rId107" Type="http://schemas.openxmlformats.org/officeDocument/2006/relationships/image" Target="../media/image444.png"/><Relationship Id="rId11" Type="http://schemas.openxmlformats.org/officeDocument/2006/relationships/image" Target="../media/image396.png"/><Relationship Id="rId32" Type="http://schemas.openxmlformats.org/officeDocument/2006/relationships/customXml" Target="../ink/ink322.xml"/><Relationship Id="rId37" Type="http://schemas.openxmlformats.org/officeDocument/2006/relationships/image" Target="../media/image409.png"/><Relationship Id="rId53" Type="http://schemas.openxmlformats.org/officeDocument/2006/relationships/image" Target="../media/image417.png"/><Relationship Id="rId58" Type="http://schemas.openxmlformats.org/officeDocument/2006/relationships/customXml" Target="../ink/ink335.xml"/><Relationship Id="rId74" Type="http://schemas.openxmlformats.org/officeDocument/2006/relationships/customXml" Target="../ink/ink343.xml"/><Relationship Id="rId79" Type="http://schemas.openxmlformats.org/officeDocument/2006/relationships/image" Target="../media/image430.png"/><Relationship Id="rId102" Type="http://schemas.openxmlformats.org/officeDocument/2006/relationships/customXml" Target="../ink/ink357.xml"/><Relationship Id="rId123" Type="http://schemas.openxmlformats.org/officeDocument/2006/relationships/image" Target="../media/image452.png"/><Relationship Id="rId128" Type="http://schemas.openxmlformats.org/officeDocument/2006/relationships/customXml" Target="../ink/ink370.xml"/><Relationship Id="rId5" Type="http://schemas.openxmlformats.org/officeDocument/2006/relationships/image" Target="../media/image393.png"/><Relationship Id="rId90" Type="http://schemas.openxmlformats.org/officeDocument/2006/relationships/customXml" Target="../ink/ink351.xml"/><Relationship Id="rId95" Type="http://schemas.openxmlformats.org/officeDocument/2006/relationships/image" Target="../media/image438.png"/><Relationship Id="rId22" Type="http://schemas.openxmlformats.org/officeDocument/2006/relationships/customXml" Target="../ink/ink317.xml"/><Relationship Id="rId27" Type="http://schemas.openxmlformats.org/officeDocument/2006/relationships/image" Target="../media/image404.png"/><Relationship Id="rId43" Type="http://schemas.openxmlformats.org/officeDocument/2006/relationships/image" Target="../media/image412.png"/><Relationship Id="rId48" Type="http://schemas.openxmlformats.org/officeDocument/2006/relationships/customXml" Target="../ink/ink330.xml"/><Relationship Id="rId64" Type="http://schemas.openxmlformats.org/officeDocument/2006/relationships/customXml" Target="../ink/ink338.xml"/><Relationship Id="rId69" Type="http://schemas.openxmlformats.org/officeDocument/2006/relationships/image" Target="../media/image425.png"/><Relationship Id="rId113" Type="http://schemas.openxmlformats.org/officeDocument/2006/relationships/image" Target="../media/image447.png"/><Relationship Id="rId118" Type="http://schemas.openxmlformats.org/officeDocument/2006/relationships/customXml" Target="../ink/ink365.xml"/><Relationship Id="rId134" Type="http://schemas.openxmlformats.org/officeDocument/2006/relationships/customXml" Target="../ink/ink373.xml"/><Relationship Id="rId80" Type="http://schemas.openxmlformats.org/officeDocument/2006/relationships/customXml" Target="../ink/ink346.xml"/><Relationship Id="rId85" Type="http://schemas.openxmlformats.org/officeDocument/2006/relationships/image" Target="../media/image433.png"/><Relationship Id="rId12" Type="http://schemas.openxmlformats.org/officeDocument/2006/relationships/customXml" Target="../ink/ink312.xml"/><Relationship Id="rId17" Type="http://schemas.openxmlformats.org/officeDocument/2006/relationships/image" Target="../media/image399.png"/><Relationship Id="rId33" Type="http://schemas.openxmlformats.org/officeDocument/2006/relationships/image" Target="../media/image407.png"/><Relationship Id="rId38" Type="http://schemas.openxmlformats.org/officeDocument/2006/relationships/customXml" Target="../ink/ink325.xml"/><Relationship Id="rId59" Type="http://schemas.openxmlformats.org/officeDocument/2006/relationships/image" Target="../media/image420.png"/><Relationship Id="rId103" Type="http://schemas.openxmlformats.org/officeDocument/2006/relationships/image" Target="../media/image442.png"/><Relationship Id="rId108" Type="http://schemas.openxmlformats.org/officeDocument/2006/relationships/customXml" Target="../ink/ink360.xml"/><Relationship Id="rId124" Type="http://schemas.openxmlformats.org/officeDocument/2006/relationships/customXml" Target="../ink/ink368.xml"/><Relationship Id="rId129" Type="http://schemas.openxmlformats.org/officeDocument/2006/relationships/image" Target="../media/image455.png"/><Relationship Id="rId54" Type="http://schemas.openxmlformats.org/officeDocument/2006/relationships/customXml" Target="../ink/ink333.xml"/><Relationship Id="rId70" Type="http://schemas.openxmlformats.org/officeDocument/2006/relationships/customXml" Target="../ink/ink341.xml"/><Relationship Id="rId75" Type="http://schemas.openxmlformats.org/officeDocument/2006/relationships/image" Target="../media/image428.png"/><Relationship Id="rId91" Type="http://schemas.openxmlformats.org/officeDocument/2006/relationships/image" Target="../media/image436.png"/><Relationship Id="rId96" Type="http://schemas.openxmlformats.org/officeDocument/2006/relationships/customXml" Target="../ink/ink3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9.xml"/><Relationship Id="rId23" Type="http://schemas.openxmlformats.org/officeDocument/2006/relationships/image" Target="../media/image402.png"/><Relationship Id="rId28" Type="http://schemas.openxmlformats.org/officeDocument/2006/relationships/customXml" Target="../ink/ink320.xml"/><Relationship Id="rId49" Type="http://schemas.openxmlformats.org/officeDocument/2006/relationships/image" Target="../media/image415.png"/><Relationship Id="rId114" Type="http://schemas.openxmlformats.org/officeDocument/2006/relationships/customXml" Target="../ink/ink363.xml"/><Relationship Id="rId119" Type="http://schemas.openxmlformats.org/officeDocument/2006/relationships/image" Target="../media/image450.png"/><Relationship Id="rId44" Type="http://schemas.openxmlformats.org/officeDocument/2006/relationships/customXml" Target="../ink/ink328.xml"/><Relationship Id="rId60" Type="http://schemas.openxmlformats.org/officeDocument/2006/relationships/customXml" Target="../ink/ink336.xml"/><Relationship Id="rId65" Type="http://schemas.openxmlformats.org/officeDocument/2006/relationships/image" Target="../media/image423.png"/><Relationship Id="rId81" Type="http://schemas.openxmlformats.org/officeDocument/2006/relationships/image" Target="../media/image431.png"/><Relationship Id="rId86" Type="http://schemas.openxmlformats.org/officeDocument/2006/relationships/customXml" Target="../ink/ink349.xml"/><Relationship Id="rId130" Type="http://schemas.openxmlformats.org/officeDocument/2006/relationships/customXml" Target="../ink/ink371.xml"/><Relationship Id="rId135" Type="http://schemas.openxmlformats.org/officeDocument/2006/relationships/image" Target="../media/image458.png"/><Relationship Id="rId13" Type="http://schemas.openxmlformats.org/officeDocument/2006/relationships/image" Target="../media/image397.png"/><Relationship Id="rId18" Type="http://schemas.openxmlformats.org/officeDocument/2006/relationships/customXml" Target="../ink/ink315.xml"/><Relationship Id="rId39" Type="http://schemas.openxmlformats.org/officeDocument/2006/relationships/image" Target="../media/image410.png"/><Relationship Id="rId109" Type="http://schemas.openxmlformats.org/officeDocument/2006/relationships/image" Target="../media/image445.png"/><Relationship Id="rId34" Type="http://schemas.openxmlformats.org/officeDocument/2006/relationships/customXml" Target="../ink/ink323.xml"/><Relationship Id="rId50" Type="http://schemas.openxmlformats.org/officeDocument/2006/relationships/customXml" Target="../ink/ink331.xml"/><Relationship Id="rId55" Type="http://schemas.openxmlformats.org/officeDocument/2006/relationships/image" Target="../media/image418.png"/><Relationship Id="rId76" Type="http://schemas.openxmlformats.org/officeDocument/2006/relationships/customXml" Target="../ink/ink344.xml"/><Relationship Id="rId97" Type="http://schemas.openxmlformats.org/officeDocument/2006/relationships/image" Target="../media/image439.png"/><Relationship Id="rId104" Type="http://schemas.openxmlformats.org/officeDocument/2006/relationships/customXml" Target="../ink/ink358.xml"/><Relationship Id="rId120" Type="http://schemas.openxmlformats.org/officeDocument/2006/relationships/customXml" Target="../ink/ink366.xml"/><Relationship Id="rId125" Type="http://schemas.openxmlformats.org/officeDocument/2006/relationships/image" Target="../media/image453.png"/><Relationship Id="rId7" Type="http://schemas.openxmlformats.org/officeDocument/2006/relationships/image" Target="../media/image394.png"/><Relationship Id="rId71" Type="http://schemas.openxmlformats.org/officeDocument/2006/relationships/image" Target="../media/image426.png"/><Relationship Id="rId92" Type="http://schemas.openxmlformats.org/officeDocument/2006/relationships/customXml" Target="../ink/ink352.xml"/><Relationship Id="rId2" Type="http://schemas.openxmlformats.org/officeDocument/2006/relationships/customXml" Target="../ink/ink307.xml"/><Relationship Id="rId29" Type="http://schemas.openxmlformats.org/officeDocument/2006/relationships/image" Target="../media/image405.png"/><Relationship Id="rId24" Type="http://schemas.openxmlformats.org/officeDocument/2006/relationships/customXml" Target="../ink/ink318.xml"/><Relationship Id="rId40" Type="http://schemas.openxmlformats.org/officeDocument/2006/relationships/customXml" Target="../ink/ink326.xml"/><Relationship Id="rId45" Type="http://schemas.openxmlformats.org/officeDocument/2006/relationships/image" Target="../media/image413.png"/><Relationship Id="rId66" Type="http://schemas.openxmlformats.org/officeDocument/2006/relationships/customXml" Target="../ink/ink339.xml"/><Relationship Id="rId87" Type="http://schemas.openxmlformats.org/officeDocument/2006/relationships/image" Target="../media/image434.png"/><Relationship Id="rId110" Type="http://schemas.openxmlformats.org/officeDocument/2006/relationships/customXml" Target="../ink/ink361.xml"/><Relationship Id="rId115" Type="http://schemas.openxmlformats.org/officeDocument/2006/relationships/image" Target="../media/image448.png"/><Relationship Id="rId131" Type="http://schemas.openxmlformats.org/officeDocument/2006/relationships/image" Target="../media/image456.png"/><Relationship Id="rId61" Type="http://schemas.openxmlformats.org/officeDocument/2006/relationships/image" Target="../media/image421.png"/><Relationship Id="rId82" Type="http://schemas.openxmlformats.org/officeDocument/2006/relationships/customXml" Target="../ink/ink347.xml"/><Relationship Id="rId19" Type="http://schemas.openxmlformats.org/officeDocument/2006/relationships/image" Target="../media/image400.png"/><Relationship Id="rId14" Type="http://schemas.openxmlformats.org/officeDocument/2006/relationships/customXml" Target="../ink/ink313.xml"/><Relationship Id="rId30" Type="http://schemas.openxmlformats.org/officeDocument/2006/relationships/customXml" Target="../ink/ink321.xml"/><Relationship Id="rId35" Type="http://schemas.openxmlformats.org/officeDocument/2006/relationships/image" Target="../media/image408.png"/><Relationship Id="rId56" Type="http://schemas.openxmlformats.org/officeDocument/2006/relationships/customXml" Target="../ink/ink334.xml"/><Relationship Id="rId77" Type="http://schemas.openxmlformats.org/officeDocument/2006/relationships/image" Target="../media/image429.png"/><Relationship Id="rId100" Type="http://schemas.openxmlformats.org/officeDocument/2006/relationships/customXml" Target="../ink/ink356.xml"/><Relationship Id="rId105" Type="http://schemas.openxmlformats.org/officeDocument/2006/relationships/image" Target="../media/image443.png"/><Relationship Id="rId126" Type="http://schemas.openxmlformats.org/officeDocument/2006/relationships/customXml" Target="../ink/ink369.xml"/><Relationship Id="rId8" Type="http://schemas.openxmlformats.org/officeDocument/2006/relationships/customXml" Target="../ink/ink310.xml"/><Relationship Id="rId51" Type="http://schemas.openxmlformats.org/officeDocument/2006/relationships/image" Target="../media/image416.png"/><Relationship Id="rId72" Type="http://schemas.openxmlformats.org/officeDocument/2006/relationships/customXml" Target="../ink/ink342.xml"/><Relationship Id="rId93" Type="http://schemas.openxmlformats.org/officeDocument/2006/relationships/image" Target="../media/image437.png"/><Relationship Id="rId98" Type="http://schemas.openxmlformats.org/officeDocument/2006/relationships/customXml" Target="../ink/ink355.xml"/><Relationship Id="rId121" Type="http://schemas.openxmlformats.org/officeDocument/2006/relationships/image" Target="../media/image451.png"/><Relationship Id="rId3" Type="http://schemas.openxmlformats.org/officeDocument/2006/relationships/image" Target="../media/image392.png"/><Relationship Id="rId25" Type="http://schemas.openxmlformats.org/officeDocument/2006/relationships/image" Target="../media/image403.png"/><Relationship Id="rId46" Type="http://schemas.openxmlformats.org/officeDocument/2006/relationships/customXml" Target="../ink/ink329.xml"/><Relationship Id="rId67" Type="http://schemas.openxmlformats.org/officeDocument/2006/relationships/image" Target="../media/image424.png"/><Relationship Id="rId116" Type="http://schemas.openxmlformats.org/officeDocument/2006/relationships/customXml" Target="../ink/ink364.xml"/><Relationship Id="rId20" Type="http://schemas.openxmlformats.org/officeDocument/2006/relationships/customXml" Target="../ink/ink316.xml"/><Relationship Id="rId41" Type="http://schemas.openxmlformats.org/officeDocument/2006/relationships/image" Target="../media/image411.png"/><Relationship Id="rId62" Type="http://schemas.openxmlformats.org/officeDocument/2006/relationships/customXml" Target="../ink/ink337.xml"/><Relationship Id="rId83" Type="http://schemas.openxmlformats.org/officeDocument/2006/relationships/image" Target="../media/image432.png"/><Relationship Id="rId88" Type="http://schemas.openxmlformats.org/officeDocument/2006/relationships/customXml" Target="../ink/ink350.xml"/><Relationship Id="rId111" Type="http://schemas.openxmlformats.org/officeDocument/2006/relationships/image" Target="../media/image446.png"/><Relationship Id="rId132" Type="http://schemas.openxmlformats.org/officeDocument/2006/relationships/customXml" Target="../ink/ink372.xml"/><Relationship Id="rId15" Type="http://schemas.openxmlformats.org/officeDocument/2006/relationships/image" Target="../media/image398.png"/><Relationship Id="rId36" Type="http://schemas.openxmlformats.org/officeDocument/2006/relationships/customXml" Target="../ink/ink324.xml"/><Relationship Id="rId57" Type="http://schemas.openxmlformats.org/officeDocument/2006/relationships/image" Target="../media/image419.png"/><Relationship Id="rId106" Type="http://schemas.openxmlformats.org/officeDocument/2006/relationships/customXml" Target="../ink/ink359.xml"/><Relationship Id="rId127" Type="http://schemas.openxmlformats.org/officeDocument/2006/relationships/image" Target="../media/image454.png"/><Relationship Id="rId10" Type="http://schemas.openxmlformats.org/officeDocument/2006/relationships/customXml" Target="../ink/ink311.xml"/><Relationship Id="rId31" Type="http://schemas.openxmlformats.org/officeDocument/2006/relationships/image" Target="../media/image406.png"/><Relationship Id="rId52" Type="http://schemas.openxmlformats.org/officeDocument/2006/relationships/customXml" Target="../ink/ink332.xml"/><Relationship Id="rId73" Type="http://schemas.openxmlformats.org/officeDocument/2006/relationships/image" Target="../media/image427.png"/><Relationship Id="rId78" Type="http://schemas.openxmlformats.org/officeDocument/2006/relationships/customXml" Target="../ink/ink345.xml"/><Relationship Id="rId94" Type="http://schemas.openxmlformats.org/officeDocument/2006/relationships/customXml" Target="../ink/ink353.xml"/><Relationship Id="rId99" Type="http://schemas.openxmlformats.org/officeDocument/2006/relationships/image" Target="../media/image440.png"/><Relationship Id="rId101" Type="http://schemas.openxmlformats.org/officeDocument/2006/relationships/image" Target="../media/image441.png"/><Relationship Id="rId122" Type="http://schemas.openxmlformats.org/officeDocument/2006/relationships/customXml" Target="../ink/ink367.xml"/><Relationship Id="rId4" Type="http://schemas.openxmlformats.org/officeDocument/2006/relationships/customXml" Target="../ink/ink308.xml"/><Relationship Id="rId9" Type="http://schemas.openxmlformats.org/officeDocument/2006/relationships/image" Target="../media/image395.png"/><Relationship Id="rId26" Type="http://schemas.openxmlformats.org/officeDocument/2006/relationships/customXml" Target="../ink/ink319.xml"/><Relationship Id="rId47" Type="http://schemas.openxmlformats.org/officeDocument/2006/relationships/image" Target="../media/image414.png"/><Relationship Id="rId68" Type="http://schemas.openxmlformats.org/officeDocument/2006/relationships/customXml" Target="../ink/ink340.xml"/><Relationship Id="rId89" Type="http://schemas.openxmlformats.org/officeDocument/2006/relationships/image" Target="../media/image435.png"/><Relationship Id="rId112" Type="http://schemas.openxmlformats.org/officeDocument/2006/relationships/customXml" Target="../ink/ink362.xml"/><Relationship Id="rId133" Type="http://schemas.openxmlformats.org/officeDocument/2006/relationships/image" Target="../media/image4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C343-DEC0-E0A8-11C4-FC50DA5D6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  <a:endParaRPr lang="en-R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6E3E-6DCA-7231-1399-6E2172E70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88186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7EFDB-DCF5-0D30-C047-51A61E8CDCF3}"/>
                  </a:ext>
                </a:extLst>
              </p:cNvPr>
              <p:cNvSpPr txBox="1"/>
              <p:nvPr/>
            </p:nvSpPr>
            <p:spPr>
              <a:xfrm>
                <a:off x="149629" y="387927"/>
                <a:ext cx="1192045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The time complexity of BUBLE SORT 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𝑏𝑒𝑖𝑛𝑔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𝑠𝑜𝑟𝑡𝑒𝑑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RW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7EFDB-DCF5-0D30-C047-51A61E8C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" y="387927"/>
                <a:ext cx="11920451" cy="1271695"/>
              </a:xfrm>
              <a:prstGeom prst="rect">
                <a:avLst/>
              </a:prstGeom>
              <a:blipFill>
                <a:blip r:embed="rId2"/>
                <a:stretch>
                  <a:fillRect l="-1586" t="-7692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3F8FF3-5B51-F050-CE2C-4904075E3337}"/>
                  </a:ext>
                </a:extLst>
              </p14:cNvPr>
              <p14:cNvContentPartPr/>
              <p14:nvPr/>
            </p14:nvContentPartPr>
            <p14:xfrm>
              <a:off x="350891" y="2191844"/>
              <a:ext cx="87480" cy="15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3F8FF3-5B51-F050-CE2C-4904075E3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771" y="2185724"/>
                <a:ext cx="9972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A39EEF3-632B-A227-CDB2-A1A962DA87DB}"/>
              </a:ext>
            </a:extLst>
          </p:cNvPr>
          <p:cNvGrpSpPr/>
          <p:nvPr/>
        </p:nvGrpSpPr>
        <p:grpSpPr>
          <a:xfrm>
            <a:off x="929411" y="1835804"/>
            <a:ext cx="1085040" cy="508320"/>
            <a:chOff x="929411" y="1835804"/>
            <a:chExt cx="108504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1C043D-DA35-290D-451F-D3D1F0C554B2}"/>
                    </a:ext>
                  </a:extLst>
                </p14:cNvPr>
                <p14:cNvContentPartPr/>
                <p14:nvPr/>
              </p14:nvContentPartPr>
              <p14:xfrm>
                <a:off x="929411" y="1835804"/>
                <a:ext cx="284400" cy="492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1C043D-DA35-290D-451F-D3D1F0C554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3291" y="1829684"/>
                  <a:ext cx="296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F51365-9D78-2756-C81E-5F969E175263}"/>
                    </a:ext>
                  </a:extLst>
                </p14:cNvPr>
                <p14:cNvContentPartPr/>
                <p14:nvPr/>
              </p14:nvContentPartPr>
              <p14:xfrm>
                <a:off x="1189331" y="2020124"/>
                <a:ext cx="825120" cy="32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F51365-9D78-2756-C81E-5F969E1752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3211" y="2014004"/>
                  <a:ext cx="837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6F0CEF-11D6-B261-0174-C346EE75D3F5}"/>
                    </a:ext>
                  </a:extLst>
                </p14:cNvPr>
                <p14:cNvContentPartPr/>
                <p14:nvPr/>
              </p14:nvContentPartPr>
              <p14:xfrm>
                <a:off x="1827611" y="2192204"/>
                <a:ext cx="15228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6F0CEF-11D6-B261-0174-C346EE75D3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1491" y="2186084"/>
                  <a:ext cx="1645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3AB0EB-4C08-EC08-DC01-2450F03885E4}"/>
              </a:ext>
            </a:extLst>
          </p:cNvPr>
          <p:cNvGrpSpPr/>
          <p:nvPr/>
        </p:nvGrpSpPr>
        <p:grpSpPr>
          <a:xfrm>
            <a:off x="2377331" y="1889804"/>
            <a:ext cx="611280" cy="413640"/>
            <a:chOff x="2377331" y="1889804"/>
            <a:chExt cx="61128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2AD7E8-80A3-99F2-62C1-D33F2065CF78}"/>
                    </a:ext>
                  </a:extLst>
                </p14:cNvPr>
                <p14:cNvContentPartPr/>
                <p14:nvPr/>
              </p14:nvContentPartPr>
              <p14:xfrm>
                <a:off x="2396771" y="1973324"/>
                <a:ext cx="84600" cy="33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2AD7E8-80A3-99F2-62C1-D33F2065CF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90651" y="1967204"/>
                  <a:ext cx="96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989F7C-D13D-B5F6-7906-29571E5C03D5}"/>
                    </a:ext>
                  </a:extLst>
                </p14:cNvPr>
                <p14:cNvContentPartPr/>
                <p14:nvPr/>
              </p14:nvContentPartPr>
              <p14:xfrm>
                <a:off x="2377331" y="1889804"/>
                <a:ext cx="611280" cy="40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989F7C-D13D-B5F6-7906-29571E5C03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71211" y="1883684"/>
                  <a:ext cx="6235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4402F-532A-D242-3A6B-C60BA1A1892C}"/>
              </a:ext>
            </a:extLst>
          </p:cNvPr>
          <p:cNvGrpSpPr/>
          <p:nvPr/>
        </p:nvGrpSpPr>
        <p:grpSpPr>
          <a:xfrm>
            <a:off x="3479651" y="1855244"/>
            <a:ext cx="1152000" cy="452880"/>
            <a:chOff x="3479651" y="1855244"/>
            <a:chExt cx="115200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000A2F-A3CE-57B3-A321-1D09BF0CBC6A}"/>
                    </a:ext>
                  </a:extLst>
                </p14:cNvPr>
                <p14:cNvContentPartPr/>
                <p14:nvPr/>
              </p14:nvContentPartPr>
              <p14:xfrm>
                <a:off x="3479651" y="1855244"/>
                <a:ext cx="180720" cy="386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000A2F-A3CE-57B3-A321-1D09BF0CBC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3531" y="1849124"/>
                  <a:ext cx="1929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89B275-0E1D-16B4-B013-76D4740D93C2}"/>
                    </a:ext>
                  </a:extLst>
                </p14:cNvPr>
                <p14:cNvContentPartPr/>
                <p14:nvPr/>
              </p14:nvContentPartPr>
              <p14:xfrm>
                <a:off x="3719411" y="2102564"/>
                <a:ext cx="214200" cy="201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89B275-0E1D-16B4-B013-76D4740D9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3291" y="2096444"/>
                  <a:ext cx="226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165576-FC7B-EE25-65EE-1A2E7E9C30A8}"/>
                    </a:ext>
                  </a:extLst>
                </p14:cNvPr>
                <p14:cNvContentPartPr/>
                <p14:nvPr/>
              </p14:nvContentPartPr>
              <p14:xfrm>
                <a:off x="4075091" y="1977284"/>
                <a:ext cx="556560" cy="33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165576-FC7B-EE25-65EE-1A2E7E9C30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68971" y="1971164"/>
                  <a:ext cx="56880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502CF9-85EC-ECF3-0BFA-5726602360B8}"/>
              </a:ext>
            </a:extLst>
          </p:cNvPr>
          <p:cNvGrpSpPr/>
          <p:nvPr/>
        </p:nvGrpSpPr>
        <p:grpSpPr>
          <a:xfrm>
            <a:off x="5145731" y="1793324"/>
            <a:ext cx="1702800" cy="801720"/>
            <a:chOff x="5145731" y="1793324"/>
            <a:chExt cx="1702800" cy="80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CB680B-FD5E-1F34-071E-144D5B9CC0E5}"/>
                    </a:ext>
                  </a:extLst>
                </p14:cNvPr>
                <p14:cNvContentPartPr/>
                <p14:nvPr/>
              </p14:nvContentPartPr>
              <p14:xfrm>
                <a:off x="5145731" y="2070164"/>
                <a:ext cx="292680" cy="52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CB680B-FD5E-1F34-071E-144D5B9CC0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9611" y="2064044"/>
                  <a:ext cx="3049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4E81CB-8F10-09AD-F3CF-9A45A6AA5A38}"/>
                    </a:ext>
                  </a:extLst>
                </p14:cNvPr>
                <p14:cNvContentPartPr/>
                <p14:nvPr/>
              </p14:nvContentPartPr>
              <p14:xfrm>
                <a:off x="5414291" y="2159444"/>
                <a:ext cx="115200" cy="6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4E81CB-8F10-09AD-F3CF-9A45A6AA5A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08171" y="2153324"/>
                  <a:ext cx="127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567CB8-6609-D9E9-FD74-78189B9E2F89}"/>
                    </a:ext>
                  </a:extLst>
                </p14:cNvPr>
                <p14:cNvContentPartPr/>
                <p14:nvPr/>
              </p14:nvContentPartPr>
              <p14:xfrm>
                <a:off x="5582051" y="1849484"/>
                <a:ext cx="1266480" cy="38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567CB8-6609-D9E9-FD74-78189B9E2F8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75931" y="1843364"/>
                  <a:ext cx="1278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589E21-8CEE-8893-1470-85F553478D0C}"/>
                    </a:ext>
                  </a:extLst>
                </p14:cNvPr>
                <p14:cNvContentPartPr/>
                <p14:nvPr/>
              </p14:nvContentPartPr>
              <p14:xfrm>
                <a:off x="6087851" y="1793324"/>
                <a:ext cx="288720" cy="133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589E21-8CEE-8893-1470-85F553478D0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81731" y="1787204"/>
                  <a:ext cx="3009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6CEBEB-E805-B531-70F6-1B54F6F83CEC}"/>
              </a:ext>
            </a:extLst>
          </p:cNvPr>
          <p:cNvGrpSpPr/>
          <p:nvPr/>
        </p:nvGrpSpPr>
        <p:grpSpPr>
          <a:xfrm>
            <a:off x="1060091" y="2501444"/>
            <a:ext cx="586440" cy="470160"/>
            <a:chOff x="1060091" y="2501444"/>
            <a:chExt cx="5864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E0245F-0BB4-522A-37A5-11432BBF1706}"/>
                    </a:ext>
                  </a:extLst>
                </p14:cNvPr>
                <p14:cNvContentPartPr/>
                <p14:nvPr/>
              </p14:nvContentPartPr>
              <p14:xfrm>
                <a:off x="1086731" y="2618804"/>
                <a:ext cx="76320" cy="352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E0245F-0BB4-522A-37A5-11432BBF17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0611" y="2612684"/>
                  <a:ext cx="885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629C04-6CE4-E602-508D-D15AB7BAF700}"/>
                    </a:ext>
                  </a:extLst>
                </p14:cNvPr>
                <p14:cNvContentPartPr/>
                <p14:nvPr/>
              </p14:nvContentPartPr>
              <p14:xfrm>
                <a:off x="1060091" y="2501444"/>
                <a:ext cx="586440" cy="41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629C04-6CE4-E602-508D-D15AB7BAF7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3971" y="2495324"/>
                  <a:ext cx="59868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A11B8E-9EB1-4339-B35E-2C87A2B9E99E}"/>
              </a:ext>
            </a:extLst>
          </p:cNvPr>
          <p:cNvGrpSpPr/>
          <p:nvPr/>
        </p:nvGrpSpPr>
        <p:grpSpPr>
          <a:xfrm>
            <a:off x="1995731" y="2524484"/>
            <a:ext cx="1820520" cy="669960"/>
            <a:chOff x="1995731" y="2524484"/>
            <a:chExt cx="182052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D4AF39-C097-2C17-5C7E-EBA654B638EB}"/>
                    </a:ext>
                  </a:extLst>
                </p14:cNvPr>
                <p14:cNvContentPartPr/>
                <p14:nvPr/>
              </p14:nvContentPartPr>
              <p14:xfrm>
                <a:off x="1995731" y="2593604"/>
                <a:ext cx="335880" cy="358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D4AF39-C097-2C17-5C7E-EBA654B638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9611" y="2587484"/>
                  <a:ext cx="348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BD3326-1361-89D7-C3B1-CBAFFB25BE74}"/>
                    </a:ext>
                  </a:extLst>
                </p14:cNvPr>
                <p14:cNvContentPartPr/>
                <p14:nvPr/>
              </p14:nvContentPartPr>
              <p14:xfrm>
                <a:off x="2420531" y="2784764"/>
                <a:ext cx="178200" cy="409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BD3326-1361-89D7-C3B1-CBAFFB25BE7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14411" y="2778644"/>
                  <a:ext cx="1904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9E78A9-ACA6-8572-59F2-DB19EE05A9C6}"/>
                    </a:ext>
                  </a:extLst>
                </p14:cNvPr>
                <p14:cNvContentPartPr/>
                <p14:nvPr/>
              </p14:nvContentPartPr>
              <p14:xfrm>
                <a:off x="2639411" y="2796284"/>
                <a:ext cx="368640" cy="188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9E78A9-ACA6-8572-59F2-DB19EE05A9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33291" y="2790164"/>
                  <a:ext cx="380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4FF629-5F40-6D52-2770-5B2A10D83C1E}"/>
                    </a:ext>
                  </a:extLst>
                </p14:cNvPr>
                <p14:cNvContentPartPr/>
                <p14:nvPr/>
              </p14:nvContentPartPr>
              <p14:xfrm>
                <a:off x="2993651" y="2625644"/>
                <a:ext cx="259200" cy="341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4FF629-5F40-6D52-2770-5B2A10D83C1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87531" y="2619524"/>
                  <a:ext cx="271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7D6016-0CD8-8534-B74B-BE3B14D985E6}"/>
                    </a:ext>
                  </a:extLst>
                </p14:cNvPr>
                <p14:cNvContentPartPr/>
                <p14:nvPr/>
              </p14:nvContentPartPr>
              <p14:xfrm>
                <a:off x="3171491" y="2524484"/>
                <a:ext cx="321480" cy="37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7D6016-0CD8-8534-B74B-BE3B14D985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65371" y="2518364"/>
                  <a:ext cx="333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4BC3A1-9DF3-113B-15D3-1C2A3708C7E1}"/>
                    </a:ext>
                  </a:extLst>
                </p14:cNvPr>
                <p14:cNvContentPartPr/>
                <p14:nvPr/>
              </p14:nvContentPartPr>
              <p14:xfrm>
                <a:off x="3564971" y="2696204"/>
                <a:ext cx="251280" cy="22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4BC3A1-9DF3-113B-15D3-1C2A3708C7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58851" y="2690084"/>
                  <a:ext cx="2635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0646CA-ED59-FD1B-1565-C98E321225DC}"/>
              </a:ext>
            </a:extLst>
          </p:cNvPr>
          <p:cNvGrpSpPr/>
          <p:nvPr/>
        </p:nvGrpSpPr>
        <p:grpSpPr>
          <a:xfrm>
            <a:off x="4390451" y="2602244"/>
            <a:ext cx="725400" cy="417240"/>
            <a:chOff x="4390451" y="2602244"/>
            <a:chExt cx="72540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F969A3-4E2E-2203-8739-405701311E86}"/>
                    </a:ext>
                  </a:extLst>
                </p14:cNvPr>
                <p14:cNvContentPartPr/>
                <p14:nvPr/>
              </p14:nvContentPartPr>
              <p14:xfrm>
                <a:off x="4390451" y="2602244"/>
                <a:ext cx="317880" cy="38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F969A3-4E2E-2203-8739-405701311E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84331" y="2596124"/>
                  <a:ext cx="330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0FD183-39D8-61AD-6A9F-17DEEBCC2B71}"/>
                    </a:ext>
                  </a:extLst>
                </p14:cNvPr>
                <p14:cNvContentPartPr/>
                <p14:nvPr/>
              </p14:nvContentPartPr>
              <p14:xfrm>
                <a:off x="4698611" y="2717804"/>
                <a:ext cx="417240" cy="30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0FD183-39D8-61AD-6A9F-17DEEBCC2B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92491" y="2711684"/>
                  <a:ext cx="4294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0C4EDC-4885-CD51-A7DE-2E2F23692845}"/>
              </a:ext>
            </a:extLst>
          </p:cNvPr>
          <p:cNvGrpSpPr/>
          <p:nvPr/>
        </p:nvGrpSpPr>
        <p:grpSpPr>
          <a:xfrm>
            <a:off x="6818291" y="1730324"/>
            <a:ext cx="4917960" cy="2081880"/>
            <a:chOff x="6818291" y="1730324"/>
            <a:chExt cx="4917960" cy="20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25D037-02D7-B4FB-AB44-7B12533DC305}"/>
                    </a:ext>
                  </a:extLst>
                </p14:cNvPr>
                <p14:cNvContentPartPr/>
                <p14:nvPr/>
              </p14:nvContentPartPr>
              <p14:xfrm>
                <a:off x="6818291" y="2008244"/>
                <a:ext cx="123840" cy="113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25D037-02D7-B4FB-AB44-7B12533DC3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12171" y="2002124"/>
                  <a:ext cx="136080" cy="11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24C0D9-94E0-74FB-4C07-7AA8371929DF}"/>
                    </a:ext>
                  </a:extLst>
                </p14:cNvPr>
                <p14:cNvContentPartPr/>
                <p14:nvPr/>
              </p14:nvContentPartPr>
              <p14:xfrm>
                <a:off x="7652051" y="1754444"/>
                <a:ext cx="125280" cy="32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24C0D9-94E0-74FB-4C07-7AA8371929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45931" y="1748324"/>
                  <a:ext cx="137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25374D-7801-08EC-5172-6F0818E7F3F4}"/>
                    </a:ext>
                  </a:extLst>
                </p14:cNvPr>
                <p14:cNvContentPartPr/>
                <p14:nvPr/>
              </p14:nvContentPartPr>
              <p14:xfrm>
                <a:off x="7691651" y="1758404"/>
                <a:ext cx="237240" cy="369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25374D-7801-08EC-5172-6F0818E7F3F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85531" y="1752284"/>
                  <a:ext cx="249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451450-26CF-E6F4-AC90-41436B15167F}"/>
                    </a:ext>
                  </a:extLst>
                </p14:cNvPr>
                <p14:cNvContentPartPr/>
                <p14:nvPr/>
              </p14:nvContentPartPr>
              <p14:xfrm>
                <a:off x="8045891" y="1875764"/>
                <a:ext cx="148320" cy="205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451450-26CF-E6F4-AC90-41436B15167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39771" y="1869644"/>
                  <a:ext cx="160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F66707-C0FB-9CDB-129C-19152F452356}"/>
                    </a:ext>
                  </a:extLst>
                </p14:cNvPr>
                <p14:cNvContentPartPr/>
                <p14:nvPr/>
              </p14:nvContentPartPr>
              <p14:xfrm>
                <a:off x="8300051" y="1883324"/>
                <a:ext cx="410760" cy="190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F66707-C0FB-9CDB-129C-19152F4523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93931" y="1877204"/>
                  <a:ext cx="423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7B79AF-AA80-4A74-16C7-9D357437734D}"/>
                    </a:ext>
                  </a:extLst>
                </p14:cNvPr>
                <p14:cNvContentPartPr/>
                <p14:nvPr/>
              </p14:nvContentPartPr>
              <p14:xfrm>
                <a:off x="8803691" y="1886204"/>
                <a:ext cx="368280" cy="17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7B79AF-AA80-4A74-16C7-9D357437734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97571" y="1880084"/>
                  <a:ext cx="380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271468-4ED3-B54C-9566-41F14FC7B24B}"/>
                    </a:ext>
                  </a:extLst>
                </p14:cNvPr>
                <p14:cNvContentPartPr/>
                <p14:nvPr/>
              </p14:nvContentPartPr>
              <p14:xfrm>
                <a:off x="9269171" y="1846604"/>
                <a:ext cx="128520" cy="51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271468-4ED3-B54C-9566-41F14FC7B2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63051" y="1840484"/>
                  <a:ext cx="1407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FC6232-2B91-1773-9D74-E1CFEC4AEBF6}"/>
                    </a:ext>
                  </a:extLst>
                </p14:cNvPr>
                <p14:cNvContentPartPr/>
                <p14:nvPr/>
              </p14:nvContentPartPr>
              <p14:xfrm>
                <a:off x="9375731" y="1730324"/>
                <a:ext cx="421200" cy="35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FC6232-2B91-1773-9D74-E1CFEC4AEBF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69611" y="1724204"/>
                  <a:ext cx="433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E28518-999B-F424-3A9E-4129C241D0BF}"/>
                    </a:ext>
                  </a:extLst>
                </p14:cNvPr>
                <p14:cNvContentPartPr/>
                <p14:nvPr/>
              </p14:nvContentPartPr>
              <p14:xfrm>
                <a:off x="9779651" y="1922564"/>
                <a:ext cx="495720" cy="204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E28518-999B-F424-3A9E-4129C241D0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73531" y="1916444"/>
                  <a:ext cx="507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0BE25E-0038-414A-A0F5-08BDFC693EC5}"/>
                    </a:ext>
                  </a:extLst>
                </p14:cNvPr>
                <p14:cNvContentPartPr/>
                <p14:nvPr/>
              </p14:nvContentPartPr>
              <p14:xfrm>
                <a:off x="10504691" y="2015084"/>
                <a:ext cx="38160" cy="22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0BE25E-0038-414A-A0F5-08BDFC693EC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98571" y="2008964"/>
                  <a:ext cx="50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01292D-0DAF-A1C0-B5DE-9567847C2414}"/>
                    </a:ext>
                  </a:extLst>
                </p14:cNvPr>
                <p14:cNvContentPartPr/>
                <p14:nvPr/>
              </p14:nvContentPartPr>
              <p14:xfrm>
                <a:off x="10515491" y="2099324"/>
                <a:ext cx="9720" cy="35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01292D-0DAF-A1C0-B5DE-9567847C24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09371" y="2093204"/>
                  <a:ext cx="21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9AE943-8B1B-468B-BC56-D3D6C387E224}"/>
                    </a:ext>
                  </a:extLst>
                </p14:cNvPr>
                <p14:cNvContentPartPr/>
                <p14:nvPr/>
              </p14:nvContentPartPr>
              <p14:xfrm>
                <a:off x="7046891" y="2701244"/>
                <a:ext cx="324720" cy="25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9AE943-8B1B-468B-BC56-D3D6C387E22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40771" y="2695124"/>
                  <a:ext cx="336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FDE0B7-F91E-3EDF-0805-C4C5D2B9B91E}"/>
                    </a:ext>
                  </a:extLst>
                </p14:cNvPr>
                <p14:cNvContentPartPr/>
                <p14:nvPr/>
              </p14:nvContentPartPr>
              <p14:xfrm>
                <a:off x="7447571" y="2725364"/>
                <a:ext cx="215640" cy="23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FDE0B7-F91E-3EDF-0805-C4C5D2B9B91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41451" y="2719244"/>
                  <a:ext cx="227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998B93-EE1D-3906-E335-EC7888497969}"/>
                    </a:ext>
                  </a:extLst>
                </p14:cNvPr>
                <p14:cNvContentPartPr/>
                <p14:nvPr/>
              </p14:nvContentPartPr>
              <p14:xfrm>
                <a:off x="7828451" y="2515484"/>
                <a:ext cx="398880" cy="42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998B93-EE1D-3906-E335-EC78884979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22331" y="2509364"/>
                  <a:ext cx="411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B0E1966-682B-AA37-4803-890F19F64494}"/>
                    </a:ext>
                  </a:extLst>
                </p14:cNvPr>
                <p14:cNvContentPartPr/>
                <p14:nvPr/>
              </p14:nvContentPartPr>
              <p14:xfrm>
                <a:off x="8767331" y="2455724"/>
                <a:ext cx="158400" cy="48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B0E1966-682B-AA37-4803-890F19F6449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61211" y="2449604"/>
                  <a:ext cx="170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D9B2F5-44C7-8369-1BD7-36CF4C8FE4D3}"/>
                    </a:ext>
                  </a:extLst>
                </p14:cNvPr>
                <p14:cNvContentPartPr/>
                <p14:nvPr/>
              </p14:nvContentPartPr>
              <p14:xfrm>
                <a:off x="8985851" y="2485604"/>
                <a:ext cx="576000" cy="36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D9B2F5-44C7-8369-1BD7-36CF4C8FE4D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79731" y="2479484"/>
                  <a:ext cx="588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43EA57-E779-1E13-B387-ECC3E83CDB55}"/>
                    </a:ext>
                  </a:extLst>
                </p14:cNvPr>
                <p14:cNvContentPartPr/>
                <p14:nvPr/>
              </p14:nvContentPartPr>
              <p14:xfrm>
                <a:off x="9735371" y="2605484"/>
                <a:ext cx="118800" cy="205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43EA57-E779-1E13-B387-ECC3E83CDB5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29251" y="2599364"/>
                  <a:ext cx="131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2A66A4-436B-9601-F329-998FF92C9D9D}"/>
                    </a:ext>
                  </a:extLst>
                </p14:cNvPr>
                <p14:cNvContentPartPr/>
                <p14:nvPr/>
              </p14:nvContentPartPr>
              <p14:xfrm>
                <a:off x="10111571" y="2547524"/>
                <a:ext cx="443160" cy="569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2A66A4-436B-9601-F329-998FF92C9D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05451" y="2541404"/>
                  <a:ext cx="4554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7C192E-17D4-74AB-6B10-FD65B60D7066}"/>
                    </a:ext>
                  </a:extLst>
                </p14:cNvPr>
                <p14:cNvContentPartPr/>
                <p14:nvPr/>
              </p14:nvContentPartPr>
              <p14:xfrm>
                <a:off x="10653731" y="2303444"/>
                <a:ext cx="1082520" cy="443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7C192E-17D4-74AB-6B10-FD65B60D706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47611" y="2297324"/>
                  <a:ext cx="10947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0DB365-105B-1726-8FAD-C703AE4BEBFB}"/>
                    </a:ext>
                  </a:extLst>
                </p14:cNvPr>
                <p14:cNvContentPartPr/>
                <p14:nvPr/>
              </p14:nvContentPartPr>
              <p14:xfrm>
                <a:off x="10984211" y="2304164"/>
                <a:ext cx="663840" cy="10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0DB365-105B-1726-8FAD-C703AE4BEBF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78091" y="2298044"/>
                  <a:ext cx="676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4828AF-22EA-09FE-5EB9-A9CF8C6928F6}"/>
                    </a:ext>
                  </a:extLst>
                </p14:cNvPr>
                <p14:cNvContentPartPr/>
                <p14:nvPr/>
              </p14:nvContentPartPr>
              <p14:xfrm>
                <a:off x="7030331" y="3252044"/>
                <a:ext cx="211680" cy="483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4828AF-22EA-09FE-5EB9-A9CF8C6928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24211" y="3245924"/>
                  <a:ext cx="2239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EFED37-E89B-58AB-A28B-C1FC5D41151D}"/>
                    </a:ext>
                  </a:extLst>
                </p14:cNvPr>
                <p14:cNvContentPartPr/>
                <p14:nvPr/>
              </p14:nvContentPartPr>
              <p14:xfrm>
                <a:off x="6941771" y="3513044"/>
                <a:ext cx="293760" cy="51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EFED37-E89B-58AB-A28B-C1FC5D41151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35651" y="3506924"/>
                  <a:ext cx="306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8D4925-128B-11D2-D3BE-258847651740}"/>
                    </a:ext>
                  </a:extLst>
                </p14:cNvPr>
                <p14:cNvContentPartPr/>
                <p14:nvPr/>
              </p14:nvContentPartPr>
              <p14:xfrm>
                <a:off x="7288091" y="3456164"/>
                <a:ext cx="331200" cy="294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8D4925-128B-11D2-D3BE-25884765174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81971" y="3450044"/>
                  <a:ext cx="343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8D16F3-3FD4-CC59-3D28-47B5571EFAD0}"/>
                    </a:ext>
                  </a:extLst>
                </p14:cNvPr>
                <p14:cNvContentPartPr/>
                <p14:nvPr/>
              </p14:nvContentPartPr>
              <p14:xfrm>
                <a:off x="7666451" y="3308564"/>
                <a:ext cx="1162800" cy="497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8D16F3-3FD4-CC59-3D28-47B5571EFAD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60331" y="3302444"/>
                  <a:ext cx="11750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7E6A28-03D3-5E0D-B276-95189CD61D00}"/>
                    </a:ext>
                  </a:extLst>
                </p14:cNvPr>
                <p14:cNvContentPartPr/>
                <p14:nvPr/>
              </p14:nvContentPartPr>
              <p14:xfrm>
                <a:off x="8892971" y="3303884"/>
                <a:ext cx="901080" cy="508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7E6A28-03D3-5E0D-B276-95189CD61D0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86851" y="3297764"/>
                  <a:ext cx="9133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9BC0E0-99C1-2CB3-88CE-C95C39829566}"/>
                    </a:ext>
                  </a:extLst>
                </p14:cNvPr>
                <p14:cNvContentPartPr/>
                <p14:nvPr/>
              </p14:nvContentPartPr>
              <p14:xfrm>
                <a:off x="9618731" y="3556604"/>
                <a:ext cx="271800" cy="18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9BC0E0-99C1-2CB3-88CE-C95C398295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12611" y="3550484"/>
                  <a:ext cx="284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FCF777-56A5-506F-4EE0-6FAE2D4F6A8D}"/>
                    </a:ext>
                  </a:extLst>
                </p14:cNvPr>
                <p14:cNvContentPartPr/>
                <p14:nvPr/>
              </p14:nvContentPartPr>
              <p14:xfrm>
                <a:off x="9934451" y="3352844"/>
                <a:ext cx="571680" cy="37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FCF777-56A5-506F-4EE0-6FAE2D4F6A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928331" y="3346724"/>
                  <a:ext cx="5839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36220E6-5DFD-C886-E904-94F5F5EA6D49}"/>
                    </a:ext>
                  </a:extLst>
                </p14:cNvPr>
                <p14:cNvContentPartPr/>
                <p14:nvPr/>
              </p14:nvContentPartPr>
              <p14:xfrm>
                <a:off x="10769651" y="3219644"/>
                <a:ext cx="313200" cy="51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36220E6-5DFD-C886-E904-94F5F5EA6D4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63531" y="3213524"/>
                  <a:ext cx="3254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0D18B2-6E86-92C5-2E92-393DEB80DE12}"/>
                    </a:ext>
                  </a:extLst>
                </p14:cNvPr>
                <p14:cNvContentPartPr/>
                <p14:nvPr/>
              </p14:nvContentPartPr>
              <p14:xfrm>
                <a:off x="11117411" y="3456884"/>
                <a:ext cx="461520" cy="19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0D18B2-6E86-92C5-2E92-393DEB80DE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11291" y="3450764"/>
                  <a:ext cx="473760" cy="20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545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7EFDB-DCF5-0D30-C047-51A61E8CDCF3}"/>
                  </a:ext>
                </a:extLst>
              </p:cNvPr>
              <p:cNvSpPr txBox="1"/>
              <p:nvPr/>
            </p:nvSpPr>
            <p:spPr>
              <a:xfrm>
                <a:off x="149629" y="387927"/>
                <a:ext cx="1192045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The time complexity of BUBLE SORT 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𝑏𝑒𝑖𝑛𝑔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𝑠𝑜𝑟𝑡𝑒𝑑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RW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7EFDB-DCF5-0D30-C047-51A61E8C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" y="387927"/>
                <a:ext cx="11920451" cy="1271695"/>
              </a:xfrm>
              <a:prstGeom prst="rect">
                <a:avLst/>
              </a:prstGeom>
              <a:blipFill>
                <a:blip r:embed="rId2"/>
                <a:stretch>
                  <a:fillRect l="-1586" t="-7692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B137A21-AADD-8E65-E4B6-2F19FFBAC35B}"/>
              </a:ext>
            </a:extLst>
          </p:cNvPr>
          <p:cNvSpPr txBox="1"/>
          <p:nvPr/>
        </p:nvSpPr>
        <p:spPr>
          <a:xfrm>
            <a:off x="437804" y="1524000"/>
            <a:ext cx="5489847" cy="480131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bubleSort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swaped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swaped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swaped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swaped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AB11B23-3D80-F8C4-A8CD-0118549B9853}"/>
                  </a:ext>
                </a:extLst>
              </p14:cNvPr>
              <p14:cNvContentPartPr/>
              <p14:nvPr/>
            </p14:nvContentPartPr>
            <p14:xfrm>
              <a:off x="3623291" y="4005884"/>
              <a:ext cx="8640" cy="4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AB11B23-3D80-F8C4-A8CD-0118549B98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17171" y="3999764"/>
                <a:ext cx="208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6C4F60-BBCE-A9BA-D001-C3A22329BA5C}"/>
                  </a:ext>
                </a:extLst>
              </p14:cNvPr>
              <p14:cNvContentPartPr/>
              <p14:nvPr/>
            </p14:nvContentPartPr>
            <p14:xfrm>
              <a:off x="1505160" y="1707120"/>
              <a:ext cx="10380600" cy="480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6C4F60-BBCE-A9BA-D001-C3A22329BA5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95800" y="1697760"/>
                <a:ext cx="10399320" cy="48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20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7EFDB-DCF5-0D30-C047-51A61E8CDCF3}"/>
                  </a:ext>
                </a:extLst>
              </p:cNvPr>
              <p:cNvSpPr txBox="1"/>
              <p:nvPr/>
            </p:nvSpPr>
            <p:spPr>
              <a:xfrm>
                <a:off x="149629" y="387927"/>
                <a:ext cx="1192045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The time complexity of  Selection Sort 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𝑏𝑒𝑖𝑛𝑔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𝑠𝑜𝑟𝑡𝑒𝑑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RW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7EFDB-DCF5-0D30-C047-51A61E8C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" y="387927"/>
                <a:ext cx="11920451" cy="1271695"/>
              </a:xfrm>
              <a:prstGeom prst="rect">
                <a:avLst/>
              </a:prstGeom>
              <a:blipFill>
                <a:blip r:embed="rId2"/>
                <a:stretch>
                  <a:fillRect l="-1586" t="-7692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D59CB6-B483-F619-FE78-C9C698459837}"/>
                  </a:ext>
                </a:extLst>
              </p14:cNvPr>
              <p14:cNvContentPartPr/>
              <p14:nvPr/>
            </p14:nvContentPartPr>
            <p14:xfrm>
              <a:off x="6848171" y="2101124"/>
              <a:ext cx="45000" cy="93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D59CB6-B483-F619-FE78-C9C698459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2051" y="2095004"/>
                <a:ext cx="5724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585AFF-5DA5-9283-F30F-D8C53F2AD01A}"/>
                  </a:ext>
                </a:extLst>
              </p14:cNvPr>
              <p14:cNvContentPartPr/>
              <p14:nvPr/>
            </p14:nvContentPartPr>
            <p14:xfrm>
              <a:off x="7995131" y="3459764"/>
              <a:ext cx="162360" cy="3332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585AFF-5DA5-9283-F30F-D8C53F2AD0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9011" y="3453644"/>
                <a:ext cx="174600" cy="33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CEDBB3-A3A6-E53B-E514-EE3EF9D0CFE4}"/>
                  </a:ext>
                </a:extLst>
              </p14:cNvPr>
              <p14:cNvContentPartPr/>
              <p14:nvPr/>
            </p14:nvContentPartPr>
            <p14:xfrm>
              <a:off x="6830891" y="2092124"/>
              <a:ext cx="4388760" cy="1018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CEDBB3-A3A6-E53B-E514-EE3EF9D0CF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24771" y="2086004"/>
                <a:ext cx="4401000" cy="10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F97704-0915-87A2-F343-F5A25DD37FF3}"/>
                  </a:ext>
                </a:extLst>
              </p14:cNvPr>
              <p14:cNvContentPartPr/>
              <p14:nvPr/>
            </p14:nvContentPartPr>
            <p14:xfrm>
              <a:off x="7378451" y="2229644"/>
              <a:ext cx="43200" cy="77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F97704-0915-87A2-F343-F5A25DD37FF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372331" y="2223524"/>
                <a:ext cx="554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486DBA-3F0A-53C8-2DFD-4FCC41BC5A3D}"/>
                  </a:ext>
                </a:extLst>
              </p14:cNvPr>
              <p14:cNvContentPartPr/>
              <p14:nvPr/>
            </p14:nvContentPartPr>
            <p14:xfrm>
              <a:off x="8023211" y="2231084"/>
              <a:ext cx="102960" cy="797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486DBA-3F0A-53C8-2DFD-4FCC41BC5A3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17091" y="2224964"/>
                <a:ext cx="11520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A7227D-55CD-AF16-CAFA-7F8E99F051A2}"/>
                  </a:ext>
                </a:extLst>
              </p14:cNvPr>
              <p14:cNvContentPartPr/>
              <p14:nvPr/>
            </p14:nvContentPartPr>
            <p14:xfrm>
              <a:off x="8845811" y="2341964"/>
              <a:ext cx="75600" cy="57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A7227D-55CD-AF16-CAFA-7F8E99F051A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839691" y="2335844"/>
                <a:ext cx="878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FF1A30-EFFA-6F58-53FF-CDA88905C540}"/>
                  </a:ext>
                </a:extLst>
              </p14:cNvPr>
              <p14:cNvContentPartPr/>
              <p14:nvPr/>
            </p14:nvContentPartPr>
            <p14:xfrm>
              <a:off x="9479051" y="2282564"/>
              <a:ext cx="59400" cy="701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FF1A30-EFFA-6F58-53FF-CDA88905C54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472931" y="2276444"/>
                <a:ext cx="716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FCE5FA-7527-7A23-AD12-386A9E34573D}"/>
                  </a:ext>
                </a:extLst>
              </p14:cNvPr>
              <p14:cNvContentPartPr/>
              <p14:nvPr/>
            </p14:nvContentPartPr>
            <p14:xfrm>
              <a:off x="10069451" y="2284724"/>
              <a:ext cx="420840" cy="686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FCE5FA-7527-7A23-AD12-386A9E34573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63331" y="2278604"/>
                <a:ext cx="43308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A47C85-623F-9C39-78FA-0C512B642A25}"/>
                  </a:ext>
                </a:extLst>
              </p14:cNvPr>
              <p14:cNvContentPartPr/>
              <p14:nvPr/>
            </p14:nvContentPartPr>
            <p14:xfrm>
              <a:off x="10723931" y="2293004"/>
              <a:ext cx="38520" cy="68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A47C85-623F-9C39-78FA-0C512B642A2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717811" y="2286884"/>
                <a:ext cx="5076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1948D9-E6E9-E931-739C-D41E4813234F}"/>
                  </a:ext>
                </a:extLst>
              </p14:cNvPr>
              <p14:cNvContentPartPr/>
              <p14:nvPr/>
            </p14:nvContentPartPr>
            <p14:xfrm>
              <a:off x="6921251" y="3262844"/>
              <a:ext cx="93240" cy="367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1948D9-E6E9-E931-739C-D41E4813234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915131" y="3256724"/>
                <a:ext cx="1054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79F406-D075-A3A6-EBF3-EE7524BDF3A0}"/>
                  </a:ext>
                </a:extLst>
              </p14:cNvPr>
              <p14:cNvContentPartPr/>
              <p14:nvPr/>
            </p14:nvContentPartPr>
            <p14:xfrm>
              <a:off x="6698411" y="3243764"/>
              <a:ext cx="362160" cy="22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79F406-D075-A3A6-EBF3-EE7524BDF3A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692291" y="3237644"/>
                <a:ext cx="374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B9A1F4-374E-6873-B94F-E7360CB5E130}"/>
                  </a:ext>
                </a:extLst>
              </p14:cNvPr>
              <p14:cNvContentPartPr/>
              <p14:nvPr/>
            </p14:nvContentPartPr>
            <p14:xfrm>
              <a:off x="6637931" y="3882404"/>
              <a:ext cx="326160" cy="244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B9A1F4-374E-6873-B94F-E7360CB5E13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31811" y="3876284"/>
                <a:ext cx="3384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B84D820-D8E1-1250-7F3E-54F3C730A62D}"/>
                  </a:ext>
                </a:extLst>
              </p14:cNvPr>
              <p14:cNvContentPartPr/>
              <p14:nvPr/>
            </p14:nvContentPartPr>
            <p14:xfrm>
              <a:off x="7056611" y="4013444"/>
              <a:ext cx="213840" cy="32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84D820-D8E1-1250-7F3E-54F3C730A62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050491" y="4007324"/>
                <a:ext cx="2260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C45FAD-743B-06A0-B1D5-D6ECF04BA71C}"/>
                  </a:ext>
                </a:extLst>
              </p14:cNvPr>
              <p14:cNvContentPartPr/>
              <p14:nvPr/>
            </p14:nvContentPartPr>
            <p14:xfrm>
              <a:off x="7354691" y="3873404"/>
              <a:ext cx="88200" cy="37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C45FAD-743B-06A0-B1D5-D6ECF04BA71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348571" y="3867284"/>
                <a:ext cx="1004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806E07-9C1F-80A5-9161-D79649A57731}"/>
                  </a:ext>
                </a:extLst>
              </p14:cNvPr>
              <p14:cNvContentPartPr/>
              <p14:nvPr/>
            </p14:nvContentPartPr>
            <p14:xfrm>
              <a:off x="6630011" y="4428164"/>
              <a:ext cx="262800" cy="320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806E07-9C1F-80A5-9161-D79649A5773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623891" y="4422044"/>
                <a:ext cx="2750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4761A18-10B7-54F2-EBF8-DDA899ABD831}"/>
                  </a:ext>
                </a:extLst>
              </p14:cNvPr>
              <p14:cNvContentPartPr/>
              <p14:nvPr/>
            </p14:nvContentPartPr>
            <p14:xfrm>
              <a:off x="6984251" y="4494404"/>
              <a:ext cx="565920" cy="25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4761A18-10B7-54F2-EBF8-DDA899ABD83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978131" y="4488284"/>
                <a:ext cx="578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65D7BA4-F2C7-E223-AA5E-FDDA742CB21A}"/>
                  </a:ext>
                </a:extLst>
              </p14:cNvPr>
              <p14:cNvContentPartPr/>
              <p14:nvPr/>
            </p14:nvContentPartPr>
            <p14:xfrm>
              <a:off x="6608411" y="5090204"/>
              <a:ext cx="281160" cy="23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65D7BA4-F2C7-E223-AA5E-FDDA742CB21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602291" y="5084084"/>
                <a:ext cx="2934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03352A-24C3-20FC-A46A-A1C851C8CA60}"/>
                  </a:ext>
                </a:extLst>
              </p14:cNvPr>
              <p14:cNvContentPartPr/>
              <p14:nvPr/>
            </p14:nvContentPartPr>
            <p14:xfrm>
              <a:off x="6949331" y="5179484"/>
              <a:ext cx="149040" cy="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03352A-24C3-20FC-A46A-A1C851C8CA6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943211" y="5173364"/>
                <a:ext cx="1612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6C5BD50-53CF-6CC5-D456-B9B56E5B40DB}"/>
                  </a:ext>
                </a:extLst>
              </p14:cNvPr>
              <p14:cNvContentPartPr/>
              <p14:nvPr/>
            </p14:nvContentPartPr>
            <p14:xfrm>
              <a:off x="7270091" y="5045924"/>
              <a:ext cx="168480" cy="321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6C5BD50-53CF-6CC5-D456-B9B56E5B40D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263971" y="5039804"/>
                <a:ext cx="1807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DF99CD-1F94-C489-5FC4-179D80E55093}"/>
                  </a:ext>
                </a:extLst>
              </p14:cNvPr>
              <p14:cNvContentPartPr/>
              <p14:nvPr/>
            </p14:nvContentPartPr>
            <p14:xfrm>
              <a:off x="6935291" y="5574044"/>
              <a:ext cx="215280" cy="32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DF99CD-1F94-C489-5FC4-179D80E5509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29171" y="5567924"/>
                <a:ext cx="2275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113FF6-44AF-8B8D-0AFC-199BAD011DC0}"/>
                  </a:ext>
                </a:extLst>
              </p14:cNvPr>
              <p14:cNvContentPartPr/>
              <p14:nvPr/>
            </p14:nvContentPartPr>
            <p14:xfrm>
              <a:off x="7174331" y="5966804"/>
              <a:ext cx="23400" cy="10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113FF6-44AF-8B8D-0AFC-199BAD011DC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168211" y="5960684"/>
                <a:ext cx="356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88CD8D8-AAFA-A03C-569D-5A9933C2FDAF}"/>
                  </a:ext>
                </a:extLst>
              </p14:cNvPr>
              <p14:cNvContentPartPr/>
              <p14:nvPr/>
            </p14:nvContentPartPr>
            <p14:xfrm>
              <a:off x="6677891" y="6191444"/>
              <a:ext cx="423360" cy="488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88CD8D8-AAFA-A03C-569D-5A9933C2FDA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671771" y="6185324"/>
                <a:ext cx="435600" cy="50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238650B-29C7-E4E9-3ED5-485953835C68}"/>
              </a:ext>
            </a:extLst>
          </p:cNvPr>
          <p:cNvGrpSpPr/>
          <p:nvPr/>
        </p:nvGrpSpPr>
        <p:grpSpPr>
          <a:xfrm>
            <a:off x="8592731" y="3310724"/>
            <a:ext cx="3013920" cy="1198080"/>
            <a:chOff x="8592731" y="3310724"/>
            <a:chExt cx="3013920" cy="11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0CC5EB-5929-EF74-BE61-2F608F2BB3B2}"/>
                    </a:ext>
                  </a:extLst>
                </p14:cNvPr>
                <p14:cNvContentPartPr/>
                <p14:nvPr/>
              </p14:nvContentPartPr>
              <p14:xfrm>
                <a:off x="8667251" y="3413684"/>
                <a:ext cx="76320" cy="47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0CC5EB-5929-EF74-BE61-2F608F2BB3B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61131" y="3407564"/>
                  <a:ext cx="885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632000-2E17-2F04-1D69-A81CBEE100B7}"/>
                    </a:ext>
                  </a:extLst>
                </p14:cNvPr>
                <p14:cNvContentPartPr/>
                <p14:nvPr/>
              </p14:nvContentPartPr>
              <p14:xfrm>
                <a:off x="8592731" y="3466604"/>
                <a:ext cx="511200" cy="37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632000-2E17-2F04-1D69-A81CBEE100B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86611" y="3460484"/>
                  <a:ext cx="5234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C3C5C9E-D5FF-D8DD-D3B9-999960BDA437}"/>
                    </a:ext>
                  </a:extLst>
                </p14:cNvPr>
                <p14:cNvContentPartPr/>
                <p14:nvPr/>
              </p14:nvContentPartPr>
              <p14:xfrm>
                <a:off x="8620091" y="3684404"/>
                <a:ext cx="547200" cy="46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C3C5C9E-D5FF-D8DD-D3B9-999960BDA43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13971" y="3678284"/>
                  <a:ext cx="559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167E48-DC9D-3DEC-126E-9B4EB181088C}"/>
                    </a:ext>
                  </a:extLst>
                </p14:cNvPr>
                <p14:cNvContentPartPr/>
                <p14:nvPr/>
              </p14:nvContentPartPr>
              <p14:xfrm>
                <a:off x="9395171" y="3385604"/>
                <a:ext cx="501480" cy="428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167E48-DC9D-3DEC-126E-9B4EB181088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389051" y="3379484"/>
                  <a:ext cx="513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897AEF-3A66-3BB3-986A-E29DBFC10814}"/>
                    </a:ext>
                  </a:extLst>
                </p14:cNvPr>
                <p14:cNvContentPartPr/>
                <p14:nvPr/>
              </p14:nvContentPartPr>
              <p14:xfrm>
                <a:off x="10209131" y="3310724"/>
                <a:ext cx="1397520" cy="668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897AEF-3A66-3BB3-986A-E29DBFC1081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203011" y="3304604"/>
                  <a:ext cx="14097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8D6746-E39E-68D0-F37F-2CEAB0077A6A}"/>
                    </a:ext>
                  </a:extLst>
                </p14:cNvPr>
                <p14:cNvContentPartPr/>
                <p14:nvPr/>
              </p14:nvContentPartPr>
              <p14:xfrm>
                <a:off x="8919611" y="4257524"/>
                <a:ext cx="302760" cy="241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8D6746-E39E-68D0-F37F-2CEAB0077A6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913491" y="4251404"/>
                  <a:ext cx="315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27ECC9-9532-B6D4-D78D-3637003488B8}"/>
                    </a:ext>
                  </a:extLst>
                </p14:cNvPr>
                <p14:cNvContentPartPr/>
                <p14:nvPr/>
              </p14:nvContentPartPr>
              <p14:xfrm>
                <a:off x="9463571" y="4164644"/>
                <a:ext cx="429840" cy="344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27ECC9-9532-B6D4-D78D-3637003488B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57451" y="4158524"/>
                  <a:ext cx="44208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DF36132-55AA-3595-3B92-14BAEF53BF8C}"/>
                  </a:ext>
                </a:extLst>
              </p14:cNvPr>
              <p14:cNvContentPartPr/>
              <p14:nvPr/>
            </p14:nvContentPartPr>
            <p14:xfrm>
              <a:off x="8274491" y="5026124"/>
              <a:ext cx="71280" cy="350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DF36132-55AA-3595-3B92-14BAEF53BF8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268371" y="5020004"/>
                <a:ext cx="835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86A6E62-BEEA-EF44-D89A-C7E4B369E51E}"/>
                  </a:ext>
                </a:extLst>
              </p14:cNvPr>
              <p14:cNvContentPartPr/>
              <p14:nvPr/>
            </p14:nvContentPartPr>
            <p14:xfrm>
              <a:off x="8128331" y="4868444"/>
              <a:ext cx="592920" cy="433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86A6E62-BEEA-EF44-D89A-C7E4B369E51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122211" y="4862324"/>
                <a:ext cx="6051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87A844-850E-7A1D-CD52-4999892445A2}"/>
                  </a:ext>
                </a:extLst>
              </p14:cNvPr>
              <p14:cNvContentPartPr/>
              <p14:nvPr/>
            </p14:nvContentPartPr>
            <p14:xfrm>
              <a:off x="8782811" y="4950524"/>
              <a:ext cx="306720" cy="372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87A844-850E-7A1D-CD52-4999892445A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76691" y="4944404"/>
                <a:ext cx="3189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6D986FD-8AD6-4CF8-FC34-20026FF16DB5}"/>
                  </a:ext>
                </a:extLst>
              </p14:cNvPr>
              <p14:cNvContentPartPr/>
              <p14:nvPr/>
            </p14:nvContentPartPr>
            <p14:xfrm>
              <a:off x="9198611" y="5106404"/>
              <a:ext cx="255960" cy="182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6D986FD-8AD6-4CF8-FC34-20026FF16D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192491" y="5100284"/>
                <a:ext cx="2682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9C149E-E864-6D69-E79D-9435193C1C32}"/>
                  </a:ext>
                </a:extLst>
              </p14:cNvPr>
              <p14:cNvContentPartPr/>
              <p14:nvPr/>
            </p14:nvContentPartPr>
            <p14:xfrm>
              <a:off x="9637451" y="4985804"/>
              <a:ext cx="178920" cy="230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9C149E-E864-6D69-E79D-9435193C1C3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631331" y="4979684"/>
                <a:ext cx="191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96EDE06-341F-E674-A55A-2B788C1FC0FC}"/>
                  </a:ext>
                </a:extLst>
              </p14:cNvPr>
              <p14:cNvContentPartPr/>
              <p14:nvPr/>
            </p14:nvContentPartPr>
            <p14:xfrm>
              <a:off x="9858491" y="4809044"/>
              <a:ext cx="190080" cy="118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96EDE06-341F-E674-A55A-2B788C1FC0F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52371" y="4802924"/>
                <a:ext cx="202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BCD87E1-F42F-7032-9E78-C468DB05076D}"/>
                  </a:ext>
                </a:extLst>
              </p14:cNvPr>
              <p14:cNvContentPartPr/>
              <p14:nvPr/>
            </p14:nvContentPartPr>
            <p14:xfrm>
              <a:off x="10055771" y="5090564"/>
              <a:ext cx="175320" cy="25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BCD87E1-F42F-7032-9E78-C468DB05076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049651" y="5084444"/>
                <a:ext cx="187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08D9E57-B554-52BF-421C-A3F500A43C30}"/>
                  </a:ext>
                </a:extLst>
              </p14:cNvPr>
              <p14:cNvContentPartPr/>
              <p14:nvPr/>
            </p14:nvContentPartPr>
            <p14:xfrm>
              <a:off x="10433411" y="4870244"/>
              <a:ext cx="174240" cy="22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08D9E57-B554-52BF-421C-A3F500A43C3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427291" y="4864124"/>
                <a:ext cx="1864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A327665-0682-EE31-7D46-1BCE56F829FF}"/>
                  </a:ext>
                </a:extLst>
              </p14:cNvPr>
              <p14:cNvContentPartPr/>
              <p14:nvPr/>
            </p14:nvContentPartPr>
            <p14:xfrm>
              <a:off x="10461851" y="5087684"/>
              <a:ext cx="538560" cy="446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A327665-0682-EE31-7D46-1BCE56F829F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455731" y="5081564"/>
                <a:ext cx="5508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0C85A6-F33B-32F6-A9C6-230C0D11C4E0}"/>
                  </a:ext>
                </a:extLst>
              </p14:cNvPr>
              <p14:cNvContentPartPr/>
              <p14:nvPr/>
            </p14:nvContentPartPr>
            <p14:xfrm>
              <a:off x="10918331" y="4953044"/>
              <a:ext cx="14040" cy="333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0C85A6-F33B-32F6-A9C6-230C0D11C4E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912211" y="4946924"/>
                <a:ext cx="262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5824B94-55DF-CFBB-3BB1-20D84FB98BA0}"/>
                  </a:ext>
                </a:extLst>
              </p14:cNvPr>
              <p14:cNvContentPartPr/>
              <p14:nvPr/>
            </p14:nvContentPartPr>
            <p14:xfrm>
              <a:off x="11137931" y="4910564"/>
              <a:ext cx="194400" cy="266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5824B94-55DF-CFBB-3BB1-20D84FB98BA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131811" y="4904444"/>
                <a:ext cx="2066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0F17CBC-60C3-2FCD-4F86-D8A7B3567AA6}"/>
                  </a:ext>
                </a:extLst>
              </p14:cNvPr>
              <p14:cNvContentPartPr/>
              <p14:nvPr/>
            </p14:nvContentPartPr>
            <p14:xfrm>
              <a:off x="11457971" y="4778084"/>
              <a:ext cx="352440" cy="446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0F17CBC-60C3-2FCD-4F86-D8A7B3567AA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451851" y="4771964"/>
                <a:ext cx="36468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0F6EC04-3F1E-FE15-3E5E-151776DF3531}"/>
                  </a:ext>
                </a:extLst>
              </p14:cNvPr>
              <p14:cNvContentPartPr/>
              <p14:nvPr/>
            </p14:nvContentPartPr>
            <p14:xfrm>
              <a:off x="9628091" y="5186324"/>
              <a:ext cx="243720" cy="424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0F6EC04-3F1E-FE15-3E5E-151776DF353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621971" y="5180204"/>
                <a:ext cx="255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8BC76D4-6791-57FD-D704-7ED7065B68FB}"/>
                  </a:ext>
                </a:extLst>
              </p14:cNvPr>
              <p14:cNvContentPartPr/>
              <p14:nvPr/>
            </p14:nvContentPartPr>
            <p14:xfrm>
              <a:off x="9805211" y="5304044"/>
              <a:ext cx="388800" cy="12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8BC76D4-6791-57FD-D704-7ED7065B68F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799091" y="5297924"/>
                <a:ext cx="40104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3890BB-5486-2F89-5E93-3F86BEE2B478}"/>
              </a:ext>
            </a:extLst>
          </p:cNvPr>
          <p:cNvGrpSpPr/>
          <p:nvPr/>
        </p:nvGrpSpPr>
        <p:grpSpPr>
          <a:xfrm>
            <a:off x="8259011" y="5598884"/>
            <a:ext cx="3262320" cy="1221480"/>
            <a:chOff x="8259011" y="5598884"/>
            <a:chExt cx="3262320" cy="12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6A9767-6135-8822-AB26-48E4EC7ACA9B}"/>
                    </a:ext>
                  </a:extLst>
                </p14:cNvPr>
                <p14:cNvContentPartPr/>
                <p14:nvPr/>
              </p14:nvContentPartPr>
              <p14:xfrm>
                <a:off x="8944091" y="5810924"/>
                <a:ext cx="268920" cy="15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6A9767-6135-8822-AB26-48E4EC7ACA9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37971" y="5804804"/>
                  <a:ext cx="281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9156E2-EAC7-5939-4494-87C33CE34F8E}"/>
                    </a:ext>
                  </a:extLst>
                </p14:cNvPr>
                <p14:cNvContentPartPr/>
                <p14:nvPr/>
              </p14:nvContentPartPr>
              <p14:xfrm>
                <a:off x="9000251" y="5945564"/>
                <a:ext cx="203400" cy="52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9156E2-EAC7-5939-4494-87C33CE34F8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994131" y="5939444"/>
                  <a:ext cx="215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B7A70D6-DB5D-1760-5FEC-F277C3582544}"/>
                    </a:ext>
                  </a:extLst>
                </p14:cNvPr>
                <p14:cNvContentPartPr/>
                <p14:nvPr/>
              </p14:nvContentPartPr>
              <p14:xfrm>
                <a:off x="9406691" y="5775644"/>
                <a:ext cx="201240" cy="270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B7A70D6-DB5D-1760-5FEC-F277C358254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400571" y="5769524"/>
                  <a:ext cx="213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C0976C-BF48-6FDC-C7A7-44F873A0BA67}"/>
                    </a:ext>
                  </a:extLst>
                </p14:cNvPr>
                <p14:cNvContentPartPr/>
                <p14:nvPr/>
              </p14:nvContentPartPr>
              <p14:xfrm>
                <a:off x="9645371" y="5598884"/>
                <a:ext cx="205200" cy="187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C0976C-BF48-6FDC-C7A7-44F873A0BA6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639251" y="5592764"/>
                  <a:ext cx="217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AFE22B-6773-4F63-37CD-9F7BA3AE764F}"/>
                    </a:ext>
                  </a:extLst>
                </p14:cNvPr>
                <p14:cNvContentPartPr/>
                <p14:nvPr/>
              </p14:nvContentPartPr>
              <p14:xfrm>
                <a:off x="9886931" y="5988764"/>
                <a:ext cx="324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AFE22B-6773-4F63-37CD-9F7BA3AE764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880811" y="5982644"/>
                  <a:ext cx="15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1C747F-0BED-1330-E2BA-B2F5912A4E7D}"/>
                    </a:ext>
                  </a:extLst>
                </p14:cNvPr>
                <p14:cNvContentPartPr/>
                <p14:nvPr/>
              </p14:nvContentPartPr>
              <p14:xfrm>
                <a:off x="9864251" y="5950244"/>
                <a:ext cx="298800" cy="33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1C747F-0BED-1330-E2BA-B2F5912A4E7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58131" y="5944124"/>
                  <a:ext cx="311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DFB694-07D0-FCE5-ED2E-C6D8A9EC7145}"/>
                    </a:ext>
                  </a:extLst>
                </p14:cNvPr>
                <p14:cNvContentPartPr/>
                <p14:nvPr/>
              </p14:nvContentPartPr>
              <p14:xfrm>
                <a:off x="10025891" y="5824964"/>
                <a:ext cx="65160" cy="252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DFB694-07D0-FCE5-ED2E-C6D8A9EC714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19771" y="5818844"/>
                  <a:ext cx="77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2EA447-63DB-71F7-0287-E188B0529CF5}"/>
                    </a:ext>
                  </a:extLst>
                </p14:cNvPr>
                <p14:cNvContentPartPr/>
                <p14:nvPr/>
              </p14:nvContentPartPr>
              <p14:xfrm>
                <a:off x="10283291" y="5742164"/>
                <a:ext cx="280080" cy="592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2EA447-63DB-71F7-0287-E188B0529CF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77171" y="5736044"/>
                  <a:ext cx="29232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B9B046-806B-959D-D2EA-9FD50C8ADB78}"/>
                    </a:ext>
                  </a:extLst>
                </p14:cNvPr>
                <p14:cNvContentPartPr/>
                <p14:nvPr/>
              </p14:nvContentPartPr>
              <p14:xfrm>
                <a:off x="10764971" y="5814884"/>
                <a:ext cx="415440" cy="355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B9B046-806B-959D-D2EA-9FD50C8ADB7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58851" y="5808764"/>
                  <a:ext cx="427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F97828-0B7E-5049-6446-637D1D81890D}"/>
                    </a:ext>
                  </a:extLst>
                </p14:cNvPr>
                <p14:cNvContentPartPr/>
                <p14:nvPr/>
              </p14:nvContentPartPr>
              <p14:xfrm>
                <a:off x="9331091" y="6043124"/>
                <a:ext cx="393840" cy="51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F97828-0B7E-5049-6446-637D1D81890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24971" y="6037004"/>
                  <a:ext cx="406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6AA64B3-C490-72CC-2F06-6CF5B7F600E9}"/>
                    </a:ext>
                  </a:extLst>
                </p14:cNvPr>
                <p14:cNvContentPartPr/>
                <p14:nvPr/>
              </p14:nvContentPartPr>
              <p14:xfrm>
                <a:off x="9456371" y="6236444"/>
                <a:ext cx="373680" cy="167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6AA64B3-C490-72CC-2F06-6CF5B7F600E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450251" y="6230324"/>
                  <a:ext cx="385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75BBF1-EDB2-769D-6643-83FACF8280F5}"/>
                    </a:ext>
                  </a:extLst>
                </p14:cNvPr>
                <p14:cNvContentPartPr/>
                <p14:nvPr/>
              </p14:nvContentPartPr>
              <p14:xfrm>
                <a:off x="8358011" y="6493124"/>
                <a:ext cx="41040" cy="219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75BBF1-EDB2-769D-6643-83FACF8280F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351891" y="6487004"/>
                  <a:ext cx="53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C77347-1AC8-690F-9740-3B7A9D9D3DAB}"/>
                    </a:ext>
                  </a:extLst>
                </p14:cNvPr>
                <p14:cNvContentPartPr/>
                <p14:nvPr/>
              </p14:nvContentPartPr>
              <p14:xfrm>
                <a:off x="8259011" y="6303404"/>
                <a:ext cx="418680" cy="473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C77347-1AC8-690F-9740-3B7A9D9D3DA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252891" y="6297284"/>
                  <a:ext cx="430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E66492C-C0FC-F997-BB52-6EEDC0A5A92C}"/>
                    </a:ext>
                  </a:extLst>
                </p14:cNvPr>
                <p14:cNvContentPartPr/>
                <p14:nvPr/>
              </p14:nvContentPartPr>
              <p14:xfrm>
                <a:off x="8778131" y="6296564"/>
                <a:ext cx="386640" cy="487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E66492C-C0FC-F997-BB52-6EEDC0A5A92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72011" y="6290444"/>
                  <a:ext cx="3988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0B7F7EF-CD7E-1AC1-A427-5C4CE43571DF}"/>
                    </a:ext>
                  </a:extLst>
                </p14:cNvPr>
                <p14:cNvContentPartPr/>
                <p14:nvPr/>
              </p14:nvContentPartPr>
              <p14:xfrm>
                <a:off x="9277091" y="6596084"/>
                <a:ext cx="278280" cy="135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0B7F7EF-CD7E-1AC1-A427-5C4CE43571D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270971" y="6589964"/>
                  <a:ext cx="290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AACD93-F662-2ED8-09DE-A5772FB7837D}"/>
                    </a:ext>
                  </a:extLst>
                </p14:cNvPr>
                <p14:cNvContentPartPr/>
                <p14:nvPr/>
              </p14:nvContentPartPr>
              <p14:xfrm>
                <a:off x="9932291" y="6361364"/>
                <a:ext cx="288000" cy="459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AACD93-F662-2ED8-09DE-A5772FB7837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26171" y="6355244"/>
                  <a:ext cx="3002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88476F5-7AFB-615D-1EA7-2FB335ADE08B}"/>
                    </a:ext>
                  </a:extLst>
                </p14:cNvPr>
                <p14:cNvContentPartPr/>
                <p14:nvPr/>
              </p14:nvContentPartPr>
              <p14:xfrm>
                <a:off x="10565891" y="6451724"/>
                <a:ext cx="142920" cy="271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88476F5-7AFB-615D-1EA7-2FB335ADE08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59771" y="6445604"/>
                  <a:ext cx="15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DE2F7B-3D46-983A-8024-D0CF94A7B904}"/>
                    </a:ext>
                  </a:extLst>
                </p14:cNvPr>
                <p14:cNvContentPartPr/>
                <p14:nvPr/>
              </p14:nvContentPartPr>
              <p14:xfrm>
                <a:off x="10858211" y="6265604"/>
                <a:ext cx="663120" cy="526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DE2F7B-3D46-983A-8024-D0CF94A7B90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852091" y="6259484"/>
                  <a:ext cx="675360" cy="53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4A32D7-37D8-9DC6-1654-83910B237588}"/>
                  </a:ext>
                </a:extLst>
              </p14:cNvPr>
              <p14:cNvContentPartPr/>
              <p14:nvPr/>
            </p14:nvContentPartPr>
            <p14:xfrm>
              <a:off x="81360" y="3276000"/>
              <a:ext cx="5631840" cy="318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4A32D7-37D8-9DC6-1654-83910B23758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2000" y="3266640"/>
                <a:ext cx="5650560" cy="32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62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7EFDB-DCF5-0D30-C047-51A61E8CDCF3}"/>
                  </a:ext>
                </a:extLst>
              </p:cNvPr>
              <p:cNvSpPr txBox="1"/>
              <p:nvPr/>
            </p:nvSpPr>
            <p:spPr>
              <a:xfrm>
                <a:off x="149629" y="387927"/>
                <a:ext cx="11920451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The time complexity of  Insertion Sort Sort 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𝑏𝑒𝑖𝑛𝑔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𝑠𝑜𝑟𝑡𝑒𝑑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RW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87EFDB-DCF5-0D30-C047-51A61E8C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" y="387927"/>
                <a:ext cx="11920451" cy="1271695"/>
              </a:xfrm>
              <a:prstGeom prst="rect">
                <a:avLst/>
              </a:prstGeom>
              <a:blipFill>
                <a:blip r:embed="rId2"/>
                <a:stretch>
                  <a:fillRect l="-1586" t="-7692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875F9E-BD3D-A03B-2FF7-663938419BCF}"/>
                  </a:ext>
                </a:extLst>
              </p14:cNvPr>
              <p14:cNvContentPartPr/>
              <p14:nvPr/>
            </p14:nvContentPartPr>
            <p14:xfrm>
              <a:off x="574091" y="2203004"/>
              <a:ext cx="74520" cy="117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875F9E-BD3D-A03B-2FF7-663938419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971" y="2196884"/>
                <a:ext cx="86760" cy="11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BF807B9-AF21-B418-7482-DA409D36D4E7}"/>
              </a:ext>
            </a:extLst>
          </p:cNvPr>
          <p:cNvGrpSpPr/>
          <p:nvPr/>
        </p:nvGrpSpPr>
        <p:grpSpPr>
          <a:xfrm>
            <a:off x="607211" y="1861724"/>
            <a:ext cx="7239240" cy="2555280"/>
            <a:chOff x="607211" y="1861724"/>
            <a:chExt cx="7239240" cy="25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74D794-2019-7C82-B21A-A89C871DA645}"/>
                    </a:ext>
                  </a:extLst>
                </p14:cNvPr>
                <p14:cNvContentPartPr/>
                <p14:nvPr/>
              </p14:nvContentPartPr>
              <p14:xfrm>
                <a:off x="607211" y="1861724"/>
                <a:ext cx="7239240" cy="163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74D794-2019-7C82-B21A-A89C871DA6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1091" y="1855604"/>
                  <a:ext cx="7251480" cy="16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346B04-24EB-A8F4-F34A-38FC55578F29}"/>
                    </a:ext>
                  </a:extLst>
                </p14:cNvPr>
                <p14:cNvContentPartPr/>
                <p14:nvPr/>
              </p14:nvContentPartPr>
              <p14:xfrm>
                <a:off x="1440251" y="2189324"/>
                <a:ext cx="106920" cy="129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346B04-24EB-A8F4-F34A-38FC55578F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34131" y="2183204"/>
                  <a:ext cx="119160" cy="13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143C73-76C1-676D-0ED5-3970406D1B71}"/>
                    </a:ext>
                  </a:extLst>
                </p14:cNvPr>
                <p14:cNvContentPartPr/>
                <p14:nvPr/>
              </p14:nvContentPartPr>
              <p14:xfrm>
                <a:off x="2159531" y="2210204"/>
                <a:ext cx="155520" cy="1346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143C73-76C1-676D-0ED5-3970406D1B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53411" y="2204084"/>
                  <a:ext cx="16776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461D0D-EBD1-CBCF-BFE6-B2ACC86F4CF2}"/>
                    </a:ext>
                  </a:extLst>
                </p14:cNvPr>
                <p14:cNvContentPartPr/>
                <p14:nvPr/>
              </p14:nvContentPartPr>
              <p14:xfrm>
                <a:off x="872171" y="3577484"/>
                <a:ext cx="229680" cy="14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461D0D-EBD1-CBCF-BFE6-B2ACC86F4C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051" y="3571364"/>
                  <a:ext cx="241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94D54D-F896-EB75-265B-0ACC06A58AC0}"/>
                    </a:ext>
                  </a:extLst>
                </p14:cNvPr>
                <p14:cNvContentPartPr/>
                <p14:nvPr/>
              </p14:nvContentPartPr>
              <p14:xfrm>
                <a:off x="934091" y="4058804"/>
                <a:ext cx="287280" cy="318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794D54D-F896-EB75-265B-0ACC06A58A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7971" y="4052684"/>
                  <a:ext cx="299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5E8622-B22D-2F6F-6A49-36522D13C311}"/>
                    </a:ext>
                  </a:extLst>
                </p14:cNvPr>
                <p14:cNvContentPartPr/>
                <p14:nvPr/>
              </p14:nvContentPartPr>
              <p14:xfrm>
                <a:off x="1112651" y="4348244"/>
                <a:ext cx="292320" cy="68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5E8622-B22D-2F6F-6A49-36522D13C3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6531" y="4342124"/>
                  <a:ext cx="30456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287E17-F014-704C-D264-6E4982D6DF52}"/>
                  </a:ext>
                </a:extLst>
              </p14:cNvPr>
              <p14:cNvContentPartPr/>
              <p14:nvPr/>
            </p14:nvContentPartPr>
            <p14:xfrm>
              <a:off x="3197411" y="2205884"/>
              <a:ext cx="56880" cy="120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287E17-F014-704C-D264-6E4982D6DF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1291" y="2199764"/>
                <a:ext cx="69120" cy="12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CB829B5-7484-6825-AEC7-4F59DDEE4F45}"/>
              </a:ext>
            </a:extLst>
          </p:cNvPr>
          <p:cNvGrpSpPr/>
          <p:nvPr/>
        </p:nvGrpSpPr>
        <p:grpSpPr>
          <a:xfrm>
            <a:off x="1660571" y="4053764"/>
            <a:ext cx="249480" cy="255240"/>
            <a:chOff x="1660571" y="4053764"/>
            <a:chExt cx="2494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8211B1-A1C6-FE7C-FBD2-77E6FB13E54C}"/>
                    </a:ext>
                  </a:extLst>
                </p14:cNvPr>
                <p14:cNvContentPartPr/>
                <p14:nvPr/>
              </p14:nvContentPartPr>
              <p14:xfrm>
                <a:off x="1660571" y="4166804"/>
                <a:ext cx="249480" cy="40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8211B1-A1C6-FE7C-FBD2-77E6FB13E54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4451" y="4160684"/>
                  <a:ext cx="261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9DB0FB-AE68-3F7B-F9EC-61139FBF0627}"/>
                    </a:ext>
                  </a:extLst>
                </p14:cNvPr>
                <p14:cNvContentPartPr/>
                <p14:nvPr/>
              </p14:nvContentPartPr>
              <p14:xfrm>
                <a:off x="1765691" y="4053764"/>
                <a:ext cx="3096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9DB0FB-AE68-3F7B-F9EC-61139FBF06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59571" y="4047644"/>
                  <a:ext cx="4320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E7644E-AE9F-D0B7-33C4-ABF8F2785DB4}"/>
                  </a:ext>
                </a:extLst>
              </p14:cNvPr>
              <p14:cNvContentPartPr/>
              <p14:nvPr/>
            </p14:nvContentPartPr>
            <p14:xfrm>
              <a:off x="2277971" y="3955124"/>
              <a:ext cx="357120" cy="37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E7644E-AE9F-D0B7-33C4-ABF8F2785DB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71851" y="3949004"/>
                <a:ext cx="369360" cy="38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403E764-CE7D-7F07-C753-D9BE2E42CED7}"/>
              </a:ext>
            </a:extLst>
          </p:cNvPr>
          <p:cNvGrpSpPr/>
          <p:nvPr/>
        </p:nvGrpSpPr>
        <p:grpSpPr>
          <a:xfrm>
            <a:off x="507131" y="4811204"/>
            <a:ext cx="2218680" cy="646560"/>
            <a:chOff x="507131" y="4811204"/>
            <a:chExt cx="2218680" cy="6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97EF25-68C2-4C51-ADA4-3FD50C46560B}"/>
                    </a:ext>
                  </a:extLst>
                </p14:cNvPr>
                <p14:cNvContentPartPr/>
                <p14:nvPr/>
              </p14:nvContentPartPr>
              <p14:xfrm>
                <a:off x="706571" y="4964564"/>
                <a:ext cx="44640" cy="49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97EF25-68C2-4C51-ADA4-3FD50C465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0451" y="4958444"/>
                  <a:ext cx="568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CFB51C-1816-82AF-F666-9FEC138C0E99}"/>
                    </a:ext>
                  </a:extLst>
                </p14:cNvPr>
                <p14:cNvContentPartPr/>
                <p14:nvPr/>
              </p14:nvContentPartPr>
              <p14:xfrm>
                <a:off x="507131" y="4811204"/>
                <a:ext cx="902520" cy="53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CFB51C-1816-82AF-F666-9FEC138C0E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1011" y="4805084"/>
                  <a:ext cx="9147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118CE5-16FB-38C5-DDFF-8F82BD6662DF}"/>
                    </a:ext>
                  </a:extLst>
                </p14:cNvPr>
                <p14:cNvContentPartPr/>
                <p14:nvPr/>
              </p14:nvContentPartPr>
              <p14:xfrm>
                <a:off x="1515491" y="4905524"/>
                <a:ext cx="393120" cy="492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118CE5-16FB-38C5-DDFF-8F82BD6662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09371" y="4899404"/>
                  <a:ext cx="4053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B3021B-0796-599B-2DA8-561D80E62344}"/>
                    </a:ext>
                  </a:extLst>
                </p14:cNvPr>
                <p14:cNvContentPartPr/>
                <p14:nvPr/>
              </p14:nvContentPartPr>
              <p14:xfrm>
                <a:off x="2144051" y="5155724"/>
                <a:ext cx="581760" cy="22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B3021B-0796-599B-2DA8-561D80E6234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7931" y="5149604"/>
                  <a:ext cx="5940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A20749A-5838-B965-E0C1-52521C0BF898}"/>
              </a:ext>
            </a:extLst>
          </p:cNvPr>
          <p:cNvGrpSpPr/>
          <p:nvPr/>
        </p:nvGrpSpPr>
        <p:grpSpPr>
          <a:xfrm>
            <a:off x="2979971" y="3622484"/>
            <a:ext cx="4874400" cy="2264400"/>
            <a:chOff x="2979971" y="3622484"/>
            <a:chExt cx="4874400" cy="22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9717C1-AB2E-DD76-EA23-06D979C98400}"/>
                    </a:ext>
                  </a:extLst>
                </p14:cNvPr>
                <p14:cNvContentPartPr/>
                <p14:nvPr/>
              </p14:nvContentPartPr>
              <p14:xfrm>
                <a:off x="2979971" y="4120724"/>
                <a:ext cx="402120" cy="3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9717C1-AB2E-DD76-EA23-06D979C984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73851" y="4114604"/>
                  <a:ext cx="414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C13E40-F029-9DAD-921C-F9E99AB4EFAA}"/>
                    </a:ext>
                  </a:extLst>
                </p14:cNvPr>
                <p14:cNvContentPartPr/>
                <p14:nvPr/>
              </p14:nvContentPartPr>
              <p14:xfrm>
                <a:off x="3171131" y="3997244"/>
                <a:ext cx="32400" cy="34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C13E40-F029-9DAD-921C-F9E99AB4EF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65011" y="3991124"/>
                  <a:ext cx="446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259869-0BF5-9C2B-B11A-1272C1D7033A}"/>
                    </a:ext>
                  </a:extLst>
                </p14:cNvPr>
                <p14:cNvContentPartPr/>
                <p14:nvPr/>
              </p14:nvContentPartPr>
              <p14:xfrm>
                <a:off x="3553811" y="3873044"/>
                <a:ext cx="287280" cy="426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259869-0BF5-9C2B-B11A-1272C1D7033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47691" y="3866924"/>
                  <a:ext cx="2995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43D076-3E40-EE5A-C22B-C194B4EA2D3D}"/>
                    </a:ext>
                  </a:extLst>
                </p14:cNvPr>
                <p14:cNvContentPartPr/>
                <p14:nvPr/>
              </p14:nvContentPartPr>
              <p14:xfrm>
                <a:off x="4110011" y="4048364"/>
                <a:ext cx="334800" cy="2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43D076-3E40-EE5A-C22B-C194B4EA2D3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3891" y="4042244"/>
                  <a:ext cx="347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3FDB61-8E09-1420-5AB1-05685FBF714E}"/>
                    </a:ext>
                  </a:extLst>
                </p14:cNvPr>
                <p14:cNvContentPartPr/>
                <p14:nvPr/>
              </p14:nvContentPartPr>
              <p14:xfrm>
                <a:off x="4220531" y="3878084"/>
                <a:ext cx="676080" cy="326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3FDB61-8E09-1420-5AB1-05685FBF714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14411" y="3871964"/>
                  <a:ext cx="688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CF7430-1E0E-C939-5E83-41BC6BF7A6F8}"/>
                    </a:ext>
                  </a:extLst>
                </p14:cNvPr>
                <p14:cNvContentPartPr/>
                <p14:nvPr/>
              </p14:nvContentPartPr>
              <p14:xfrm>
                <a:off x="5105051" y="3910124"/>
                <a:ext cx="1864800" cy="10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CF7430-1E0E-C939-5E83-41BC6BF7A6F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98931" y="3904004"/>
                  <a:ext cx="1877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106AD3-AA64-E8AE-8372-FBC015B60520}"/>
                    </a:ext>
                  </a:extLst>
                </p14:cNvPr>
                <p14:cNvContentPartPr/>
                <p14:nvPr/>
              </p14:nvContentPartPr>
              <p14:xfrm>
                <a:off x="6796331" y="3748484"/>
                <a:ext cx="104040" cy="38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106AD3-AA64-E8AE-8372-FBC015B605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90211" y="3742364"/>
                  <a:ext cx="116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FC103D-26A5-39E2-95C7-8E522CFE8A12}"/>
                    </a:ext>
                  </a:extLst>
                </p14:cNvPr>
                <p14:cNvContentPartPr/>
                <p14:nvPr/>
              </p14:nvContentPartPr>
              <p14:xfrm>
                <a:off x="7104131" y="3770084"/>
                <a:ext cx="238680" cy="230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FC103D-26A5-39E2-95C7-8E522CFE8A1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98011" y="3763964"/>
                  <a:ext cx="250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14468C-5E80-7012-93B5-7D8994DF7594}"/>
                    </a:ext>
                  </a:extLst>
                </p14:cNvPr>
                <p14:cNvContentPartPr/>
                <p14:nvPr/>
              </p14:nvContentPartPr>
              <p14:xfrm>
                <a:off x="7438931" y="3622484"/>
                <a:ext cx="415440" cy="53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14468C-5E80-7012-93B5-7D8994DF75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32811" y="3616364"/>
                  <a:ext cx="4276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C9675A-35C8-A400-0F0F-5F19032BFB02}"/>
                    </a:ext>
                  </a:extLst>
                </p14:cNvPr>
                <p14:cNvContentPartPr/>
                <p14:nvPr/>
              </p14:nvContentPartPr>
              <p14:xfrm>
                <a:off x="3320531" y="5023964"/>
                <a:ext cx="282960" cy="18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C9675A-35C8-A400-0F0F-5F19032BFB0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14411" y="5017844"/>
                  <a:ext cx="295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929ADC-CE2B-E290-20C2-4078CCC1C81D}"/>
                    </a:ext>
                  </a:extLst>
                </p14:cNvPr>
                <p14:cNvContentPartPr/>
                <p14:nvPr/>
              </p14:nvContentPartPr>
              <p14:xfrm>
                <a:off x="3877451" y="4739924"/>
                <a:ext cx="128520" cy="554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929ADC-CE2B-E290-20C2-4078CCC1C81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71331" y="4733804"/>
                  <a:ext cx="1407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7CD6CC-EEC6-AA59-0C4E-BCDA45751735}"/>
                    </a:ext>
                  </a:extLst>
                </p14:cNvPr>
                <p14:cNvContentPartPr/>
                <p14:nvPr/>
              </p14:nvContentPartPr>
              <p14:xfrm>
                <a:off x="4290011" y="4783124"/>
                <a:ext cx="928800" cy="31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7CD6CC-EEC6-AA59-0C4E-BCDA457517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83891" y="4777004"/>
                  <a:ext cx="941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37EBD2-3B11-E149-8B51-4D815FE137FC}"/>
                    </a:ext>
                  </a:extLst>
                </p14:cNvPr>
                <p14:cNvContentPartPr/>
                <p14:nvPr/>
              </p14:nvContentPartPr>
              <p14:xfrm>
                <a:off x="3491531" y="4439324"/>
                <a:ext cx="2435040" cy="1026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37EBD2-3B11-E149-8B51-4D815FE137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85411" y="4433204"/>
                  <a:ext cx="244728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D077C9-C082-075F-972B-56BF0E209468}"/>
                    </a:ext>
                  </a:extLst>
                </p14:cNvPr>
                <p14:cNvContentPartPr/>
                <p14:nvPr/>
              </p14:nvContentPartPr>
              <p14:xfrm>
                <a:off x="4511411" y="5198564"/>
                <a:ext cx="1950480" cy="688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D077C9-C082-075F-972B-56BF0E2094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505291" y="5192444"/>
                  <a:ext cx="19627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DA6697-D7C4-4F1C-A268-9AF8A3FACC2A}"/>
                    </a:ext>
                  </a:extLst>
                </p14:cNvPr>
                <p14:cNvContentPartPr/>
                <p14:nvPr/>
              </p14:nvContentPartPr>
              <p14:xfrm>
                <a:off x="6120611" y="5374244"/>
                <a:ext cx="394920" cy="7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DA6697-D7C4-4F1C-A268-9AF8A3FACC2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14491" y="5368124"/>
                  <a:ext cx="40716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40A2635-FB27-8C66-47ED-58AD28BCB71A}"/>
                  </a:ext>
                </a:extLst>
              </p14:cNvPr>
              <p14:cNvContentPartPr/>
              <p14:nvPr/>
            </p14:nvContentPartPr>
            <p14:xfrm>
              <a:off x="7056611" y="4602404"/>
              <a:ext cx="536760" cy="883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40A2635-FB27-8C66-47ED-58AD28BCB71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50491" y="4596284"/>
                <a:ext cx="549000" cy="89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229DA07-9CC4-9C30-51EF-31019DAD05E5}"/>
              </a:ext>
            </a:extLst>
          </p:cNvPr>
          <p:cNvGrpSpPr/>
          <p:nvPr/>
        </p:nvGrpSpPr>
        <p:grpSpPr>
          <a:xfrm>
            <a:off x="8035091" y="4165004"/>
            <a:ext cx="1620360" cy="1468080"/>
            <a:chOff x="8035091" y="4165004"/>
            <a:chExt cx="1620360" cy="14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87E3B1-C035-E801-F576-AD26B304CCAC}"/>
                    </a:ext>
                  </a:extLst>
                </p14:cNvPr>
                <p14:cNvContentPartPr/>
                <p14:nvPr/>
              </p14:nvContentPartPr>
              <p14:xfrm>
                <a:off x="8035091" y="4487924"/>
                <a:ext cx="283680" cy="873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87E3B1-C035-E801-F576-AD26B304CCA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28971" y="4481804"/>
                  <a:ext cx="29592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FF260F-5605-7B18-61FE-01B577881464}"/>
                    </a:ext>
                  </a:extLst>
                </p14:cNvPr>
                <p14:cNvContentPartPr/>
                <p14:nvPr/>
              </p14:nvContentPartPr>
              <p14:xfrm>
                <a:off x="8585891" y="4165004"/>
                <a:ext cx="1069560" cy="146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FF260F-5605-7B18-61FE-01B57788146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79771" y="4158884"/>
                  <a:ext cx="1081800" cy="148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53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06EAF-B8D8-E09D-6CF2-8C43141645D0}"/>
              </a:ext>
            </a:extLst>
          </p:cNvPr>
          <p:cNvSpPr txBox="1"/>
          <p:nvPr/>
        </p:nvSpPr>
        <p:spPr>
          <a:xfrm>
            <a:off x="421178" y="376844"/>
            <a:ext cx="10695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Given an array with n items, describe an algorithm that determines if a given item x is in the array or not.</a:t>
            </a:r>
            <a:endParaRPr lang="en-RW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A4AFCE-EC2F-A700-4EE0-1E7497E0A31B}"/>
                  </a:ext>
                </a:extLst>
              </p14:cNvPr>
              <p14:cNvContentPartPr/>
              <p14:nvPr/>
            </p14:nvContentPartPr>
            <p14:xfrm>
              <a:off x="5173451" y="1858484"/>
              <a:ext cx="298440" cy="500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A4AFCE-EC2F-A700-4EE0-1E7497E0A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7331" y="1852364"/>
                <a:ext cx="310680" cy="50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C26EFF-25C2-A518-9778-55D13D06DE33}"/>
                  </a:ext>
                </a:extLst>
              </p14:cNvPr>
              <p14:cNvContentPartPr/>
              <p14:nvPr/>
            </p14:nvContentPartPr>
            <p14:xfrm>
              <a:off x="1066571" y="1820324"/>
              <a:ext cx="302040" cy="26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C26EFF-25C2-A518-9778-55D13D06DE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451" y="1814196"/>
                <a:ext cx="314280" cy="279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F27277-61C3-D75F-30B4-446A1DBED0F0}"/>
                  </a:ext>
                </a:extLst>
              </p14:cNvPr>
              <p14:cNvContentPartPr/>
              <p14:nvPr/>
            </p14:nvContentPartPr>
            <p14:xfrm>
              <a:off x="1486691" y="1856324"/>
              <a:ext cx="212400" cy="171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F27277-61C3-D75F-30B4-446A1DBED0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0561" y="1850204"/>
                <a:ext cx="224661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212FE5-856B-7153-DB06-466EB816EE20}"/>
                  </a:ext>
                </a:extLst>
              </p14:cNvPr>
              <p14:cNvContentPartPr/>
              <p14:nvPr/>
            </p14:nvContentPartPr>
            <p14:xfrm>
              <a:off x="1819331" y="1827164"/>
              <a:ext cx="163440" cy="240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212FE5-856B-7153-DB06-466EB816E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3224" y="1821035"/>
                <a:ext cx="175653" cy="25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BF1DF8-A7DB-DC08-31F7-109744C6A2D9}"/>
                  </a:ext>
                </a:extLst>
              </p14:cNvPr>
              <p14:cNvContentPartPr/>
              <p14:nvPr/>
            </p14:nvContentPartPr>
            <p14:xfrm>
              <a:off x="2064491" y="1867484"/>
              <a:ext cx="474120" cy="20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BF1DF8-A7DB-DC08-31F7-109744C6A2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8371" y="1861353"/>
                <a:ext cx="486360" cy="218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1325C3-4445-913A-3AC2-BFFDDE0DFFDE}"/>
                  </a:ext>
                </a:extLst>
              </p14:cNvPr>
              <p14:cNvContentPartPr/>
              <p14:nvPr/>
            </p14:nvContentPartPr>
            <p14:xfrm>
              <a:off x="2538611" y="1873604"/>
              <a:ext cx="430200" cy="23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1325C3-4445-913A-3AC2-BFFDDE0DFF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2491" y="1867484"/>
                <a:ext cx="4424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DCD12E-48F1-8B79-976F-A0CC90CCF741}"/>
                  </a:ext>
                </a:extLst>
              </p14:cNvPr>
              <p14:cNvContentPartPr/>
              <p14:nvPr/>
            </p14:nvContentPartPr>
            <p14:xfrm>
              <a:off x="2792411" y="1887644"/>
              <a:ext cx="482400" cy="196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DCD12E-48F1-8B79-976F-A0CC90CCF7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86286" y="1881513"/>
                <a:ext cx="494649" cy="209182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AE5A3E2-82D5-2AD9-EBEE-7F60A4C75ED8}"/>
              </a:ext>
            </a:extLst>
          </p:cNvPr>
          <p:cNvGrpSpPr/>
          <p:nvPr/>
        </p:nvGrpSpPr>
        <p:grpSpPr>
          <a:xfrm>
            <a:off x="667331" y="1818884"/>
            <a:ext cx="9205200" cy="495720"/>
            <a:chOff x="667331" y="1818884"/>
            <a:chExt cx="920520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C26EFF-25C2-A518-9778-55D13D06DE33}"/>
                    </a:ext>
                  </a:extLst>
                </p14:cNvPr>
                <p14:cNvContentPartPr/>
                <p14:nvPr/>
              </p14:nvContentPartPr>
              <p14:xfrm>
                <a:off x="1066571" y="1820324"/>
                <a:ext cx="302040" cy="26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C26EFF-25C2-A518-9778-55D13D06DE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0451" y="1814204"/>
                  <a:ext cx="314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F27277-61C3-D75F-30B4-446A1DBED0F0}"/>
                    </a:ext>
                  </a:extLst>
                </p14:cNvPr>
                <p14:cNvContentPartPr/>
                <p14:nvPr/>
              </p14:nvContentPartPr>
              <p14:xfrm>
                <a:off x="1486691" y="1856324"/>
                <a:ext cx="212400" cy="17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F27277-61C3-D75F-30B4-446A1DBED0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0571" y="1850204"/>
                  <a:ext cx="224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212FE5-856B-7153-DB06-466EB816EE20}"/>
                    </a:ext>
                  </a:extLst>
                </p14:cNvPr>
                <p14:cNvContentPartPr/>
                <p14:nvPr/>
              </p14:nvContentPartPr>
              <p14:xfrm>
                <a:off x="1819331" y="1827164"/>
                <a:ext cx="16344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212FE5-856B-7153-DB06-466EB816EE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3211" y="1821044"/>
                  <a:ext cx="175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BF1DF8-A7DB-DC08-31F7-109744C6A2D9}"/>
                    </a:ext>
                  </a:extLst>
                </p14:cNvPr>
                <p14:cNvContentPartPr/>
                <p14:nvPr/>
              </p14:nvContentPartPr>
              <p14:xfrm>
                <a:off x="2064491" y="1867484"/>
                <a:ext cx="474120" cy="20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BF1DF8-A7DB-DC08-31F7-109744C6A2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8371" y="1861364"/>
                  <a:ext cx="486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1325C3-4445-913A-3AC2-BFFDDE0DFFDE}"/>
                    </a:ext>
                  </a:extLst>
                </p14:cNvPr>
                <p14:cNvContentPartPr/>
                <p14:nvPr/>
              </p14:nvContentPartPr>
              <p14:xfrm>
                <a:off x="2538611" y="1873604"/>
                <a:ext cx="430200" cy="23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1325C3-4445-913A-3AC2-BFFDDE0DFF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2491" y="1867484"/>
                  <a:ext cx="442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DCD12E-48F1-8B79-976F-A0CC90CCF741}"/>
                    </a:ext>
                  </a:extLst>
                </p14:cNvPr>
                <p14:cNvContentPartPr/>
                <p14:nvPr/>
              </p14:nvContentPartPr>
              <p14:xfrm>
                <a:off x="2792411" y="1887644"/>
                <a:ext cx="482400" cy="19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DCD12E-48F1-8B79-976F-A0CC90CCF7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86291" y="1881524"/>
                  <a:ext cx="494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BF9000-B94F-EBA4-4053-CEA711BDB296}"/>
                    </a:ext>
                  </a:extLst>
                </p14:cNvPr>
                <p14:cNvContentPartPr/>
                <p14:nvPr/>
              </p14:nvContentPartPr>
              <p14:xfrm>
                <a:off x="3200291" y="1858844"/>
                <a:ext cx="262440" cy="29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BF9000-B94F-EBA4-4053-CEA711BDB2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4171" y="1852724"/>
                  <a:ext cx="274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5F56B8-DC16-067D-C4D1-4686B5D4801E}"/>
                    </a:ext>
                  </a:extLst>
                </p14:cNvPr>
                <p14:cNvContentPartPr/>
                <p14:nvPr/>
              </p14:nvContentPartPr>
              <p14:xfrm>
                <a:off x="6445691" y="1818884"/>
                <a:ext cx="894240" cy="30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5F56B8-DC16-067D-C4D1-4686B5D480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39571" y="1812764"/>
                  <a:ext cx="906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1ADA6C-970C-FDB0-C269-191F274601B5}"/>
                    </a:ext>
                  </a:extLst>
                </p14:cNvPr>
                <p14:cNvContentPartPr/>
                <p14:nvPr/>
              </p14:nvContentPartPr>
              <p14:xfrm>
                <a:off x="7470251" y="1860644"/>
                <a:ext cx="585000" cy="23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1ADA6C-970C-FDB0-C269-191F274601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64131" y="1854524"/>
                  <a:ext cx="597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D2390B-78D2-7CE4-DF33-AF81EA429A64}"/>
                    </a:ext>
                  </a:extLst>
                </p14:cNvPr>
                <p14:cNvContentPartPr/>
                <p14:nvPr/>
              </p14:nvContentPartPr>
              <p14:xfrm>
                <a:off x="7753211" y="1834004"/>
                <a:ext cx="778680" cy="269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D2390B-78D2-7CE4-DF33-AF81EA429A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47091" y="1827884"/>
                  <a:ext cx="790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002AC9-7723-FAB3-EEAB-72B7E4384B90}"/>
                    </a:ext>
                  </a:extLst>
                </p14:cNvPr>
                <p14:cNvContentPartPr/>
                <p14:nvPr/>
              </p14:nvContentPartPr>
              <p14:xfrm>
                <a:off x="667331" y="2141444"/>
                <a:ext cx="9205200" cy="173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002AC9-7723-FAB3-EEAB-72B7E4384B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211" y="2135324"/>
                  <a:ext cx="921744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6E24D9-E3EA-8914-F492-978261C87503}"/>
                  </a:ext>
                </a:extLst>
              </p:cNvPr>
              <p:cNvSpPr txBox="1"/>
              <p:nvPr/>
            </p:nvSpPr>
            <p:spPr>
              <a:xfrm>
                <a:off x="667331" y="2992582"/>
                <a:ext cx="466944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LINEAR  (SEQUENTIAL) SEARCH : In the worst case , x is not in the array =&gt;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W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6E24D9-E3EA-8914-F492-978261C87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31" y="2992582"/>
                <a:ext cx="4669440" cy="2062103"/>
              </a:xfrm>
              <a:prstGeom prst="rect">
                <a:avLst/>
              </a:prstGeom>
              <a:blipFill>
                <a:blip r:embed="rId38"/>
                <a:stretch>
                  <a:fillRect l="-3264" t="-3550" r="-2219" b="-9172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8960965-6E46-CDFA-61C9-AA6C866EB812}"/>
              </a:ext>
            </a:extLst>
          </p:cNvPr>
          <p:cNvSpPr txBox="1"/>
          <p:nvPr/>
        </p:nvSpPr>
        <p:spPr>
          <a:xfrm>
            <a:off x="5918662" y="2948247"/>
            <a:ext cx="5286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array  is sorted =&gt; We can use  Binary Search (Bisection Method).</a:t>
            </a:r>
          </a:p>
          <a:p>
            <a:r>
              <a:rPr lang="en-US" sz="2400" dirty="0"/>
              <a:t>Compare  x to the item y in the middle of the array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 if x==y, found return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Else if x &lt;y : Search in the lower half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Else Search in the upper half of the array</a:t>
            </a:r>
          </a:p>
          <a:p>
            <a:endParaRPr lang="en-RW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1A2859-B6DE-881B-7E93-956D84ED02F9}"/>
              </a:ext>
            </a:extLst>
          </p:cNvPr>
          <p:cNvSpPr/>
          <p:nvPr/>
        </p:nvSpPr>
        <p:spPr>
          <a:xfrm>
            <a:off x="5685905" y="2582487"/>
            <a:ext cx="5584035" cy="4100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AND CONQUER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67908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6C32F-6E90-46A5-F0EB-1C1585575DA3}"/>
              </a:ext>
            </a:extLst>
          </p:cNvPr>
          <p:cNvSpPr txBox="1"/>
          <p:nvPr/>
        </p:nvSpPr>
        <p:spPr>
          <a:xfrm>
            <a:off x="1301480" y="508061"/>
            <a:ext cx="886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Analysis of Divide and Conquer Algorithms </a:t>
            </a:r>
            <a:endParaRPr lang="en-RW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C17A6-300E-5290-1CEF-C13CB33B9AFD}"/>
              </a:ext>
            </a:extLst>
          </p:cNvPr>
          <p:cNvSpPr txBox="1"/>
          <p:nvPr/>
        </p:nvSpPr>
        <p:spPr>
          <a:xfrm>
            <a:off x="376845" y="1463041"/>
            <a:ext cx="59962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:  BREAK THE PROBLEM INTO SIMILAR SMALLER PROBLEMS</a:t>
            </a:r>
          </a:p>
          <a:p>
            <a:endParaRPr lang="en-US" sz="3200" dirty="0"/>
          </a:p>
          <a:p>
            <a:r>
              <a:rPr lang="en-US" sz="3200" dirty="0"/>
              <a:t>CONQUER : SOLVE THE SMALLER PROBLEMS</a:t>
            </a:r>
          </a:p>
          <a:p>
            <a:endParaRPr lang="en-US" sz="3200" dirty="0"/>
          </a:p>
          <a:p>
            <a:r>
              <a:rPr lang="en-US" sz="3200" dirty="0"/>
              <a:t>COMBINE : PUT TOGETHER THE SOLUTIONS INTO AN OVERALL SOLUTION</a:t>
            </a:r>
            <a:endParaRPr lang="en-RW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68374E-ABBE-DB58-7C8C-1407781CDC3D}"/>
                  </a:ext>
                </a:extLst>
              </p:cNvPr>
              <p:cNvSpPr txBox="1"/>
              <p:nvPr/>
            </p:nvSpPr>
            <p:spPr>
              <a:xfrm>
                <a:off x="6450676" y="2011680"/>
                <a:ext cx="5558444" cy="194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Let the time complexity of Binary Search be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68374E-ABBE-DB58-7C8C-1407781CD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676" y="2011680"/>
                <a:ext cx="5558444" cy="1948097"/>
              </a:xfrm>
              <a:prstGeom prst="rect">
                <a:avLst/>
              </a:prstGeom>
              <a:blipFill>
                <a:blip r:embed="rId2"/>
                <a:stretch>
                  <a:fillRect l="-2741" t="-3750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3439F4C-9351-B521-7392-EA78CACA163D}"/>
              </a:ext>
            </a:extLst>
          </p:cNvPr>
          <p:cNvGrpSpPr/>
          <p:nvPr/>
        </p:nvGrpSpPr>
        <p:grpSpPr>
          <a:xfrm>
            <a:off x="7023491" y="4201724"/>
            <a:ext cx="1293840" cy="378720"/>
            <a:chOff x="7023491" y="4201724"/>
            <a:chExt cx="12938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133155-86C5-45D3-244B-A740D391EB23}"/>
                    </a:ext>
                  </a:extLst>
                </p14:cNvPr>
                <p14:cNvContentPartPr/>
                <p14:nvPr/>
              </p14:nvContentPartPr>
              <p14:xfrm>
                <a:off x="7278011" y="4237724"/>
                <a:ext cx="27000" cy="33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133155-86C5-45D3-244B-A740D391EB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71891" y="4231604"/>
                  <a:ext cx="392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418300-118D-FBDC-2D39-E67ED8BFDCE3}"/>
                    </a:ext>
                  </a:extLst>
                </p14:cNvPr>
                <p14:cNvContentPartPr/>
                <p14:nvPr/>
              </p14:nvContentPartPr>
              <p14:xfrm>
                <a:off x="7023491" y="4201724"/>
                <a:ext cx="503640" cy="89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418300-118D-FBDC-2D39-E67ED8BFDC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7371" y="4195604"/>
                  <a:ext cx="515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224444-82F2-7404-02E1-63B80974F4F4}"/>
                    </a:ext>
                  </a:extLst>
                </p14:cNvPr>
                <p14:cNvContentPartPr/>
                <p14:nvPr/>
              </p14:nvContentPartPr>
              <p14:xfrm>
                <a:off x="7648811" y="4215044"/>
                <a:ext cx="132120" cy="36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224444-82F2-7404-02E1-63B80974F4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42691" y="4208924"/>
                  <a:ext cx="1443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3333A2-1E01-53A9-23D7-0EAE74EDB043}"/>
                    </a:ext>
                  </a:extLst>
                </p14:cNvPr>
                <p14:cNvContentPartPr/>
                <p14:nvPr/>
              </p14:nvContentPartPr>
              <p14:xfrm>
                <a:off x="7912691" y="4339604"/>
                <a:ext cx="205920" cy="11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3333A2-1E01-53A9-23D7-0EAE74EDB0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06571" y="4333484"/>
                  <a:ext cx="218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45F615-C688-061F-8135-DAD52837BE70}"/>
                    </a:ext>
                  </a:extLst>
                </p14:cNvPr>
                <p14:cNvContentPartPr/>
                <p14:nvPr/>
              </p14:nvContentPartPr>
              <p14:xfrm>
                <a:off x="8135531" y="4221884"/>
                <a:ext cx="181800" cy="34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45F615-C688-061F-8135-DAD52837BE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29411" y="4215764"/>
                  <a:ext cx="1940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725AC4-0D6E-B99D-5779-41F7A7FE7FE1}"/>
              </a:ext>
            </a:extLst>
          </p:cNvPr>
          <p:cNvGrpSpPr/>
          <p:nvPr/>
        </p:nvGrpSpPr>
        <p:grpSpPr>
          <a:xfrm>
            <a:off x="8580851" y="4089044"/>
            <a:ext cx="2683800" cy="634320"/>
            <a:chOff x="8580851" y="4089044"/>
            <a:chExt cx="268380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F3B361-9DC5-A48F-9307-8DADF7A13318}"/>
                    </a:ext>
                  </a:extLst>
                </p14:cNvPr>
                <p14:cNvContentPartPr/>
                <p14:nvPr/>
              </p14:nvContentPartPr>
              <p14:xfrm>
                <a:off x="8580851" y="4374524"/>
                <a:ext cx="264240" cy="30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F3B361-9DC5-A48F-9307-8DADF7A133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74731" y="4368404"/>
                  <a:ext cx="276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71BE81-BF0C-13CB-3DFB-95A6EDFB5054}"/>
                    </a:ext>
                  </a:extLst>
                </p14:cNvPr>
                <p14:cNvContentPartPr/>
                <p14:nvPr/>
              </p14:nvContentPartPr>
              <p14:xfrm>
                <a:off x="8613611" y="4516364"/>
                <a:ext cx="370440" cy="3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71BE81-BF0C-13CB-3DFB-95A6EDFB50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07491" y="4510244"/>
                  <a:ext cx="382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20181B-6840-23B7-D14A-BF6B58A4DC97}"/>
                    </a:ext>
                  </a:extLst>
                </p14:cNvPr>
                <p14:cNvContentPartPr/>
                <p14:nvPr/>
              </p14:nvContentPartPr>
              <p14:xfrm>
                <a:off x="9317051" y="4308644"/>
                <a:ext cx="70920" cy="26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20181B-6840-23B7-D14A-BF6B58A4DC9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10931" y="4302524"/>
                  <a:ext cx="83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1AC2DF-2625-DCA9-4FD7-EDA68EFEDB2B}"/>
                    </a:ext>
                  </a:extLst>
                </p14:cNvPr>
                <p14:cNvContentPartPr/>
                <p14:nvPr/>
              </p14:nvContentPartPr>
              <p14:xfrm>
                <a:off x="9089891" y="4262204"/>
                <a:ext cx="432360" cy="4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1AC2DF-2625-DCA9-4FD7-EDA68EFEDB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83771" y="4256084"/>
                  <a:ext cx="444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39AF04C-1C83-0586-CDB3-749B5C662C9F}"/>
                    </a:ext>
                  </a:extLst>
                </p14:cNvPr>
                <p14:cNvContentPartPr/>
                <p14:nvPr/>
              </p14:nvContentPartPr>
              <p14:xfrm>
                <a:off x="9708371" y="4221884"/>
                <a:ext cx="190080" cy="41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39AF04C-1C83-0586-CDB3-749B5C662C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02251" y="4215764"/>
                  <a:ext cx="2023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C11917-FA84-E830-AD52-96E8099CF24C}"/>
                    </a:ext>
                  </a:extLst>
                </p14:cNvPr>
                <p14:cNvContentPartPr/>
                <p14:nvPr/>
              </p14:nvContentPartPr>
              <p14:xfrm>
                <a:off x="10025891" y="4198124"/>
                <a:ext cx="127800" cy="18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C11917-FA84-E830-AD52-96E8099CF2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19771" y="4192004"/>
                  <a:ext cx="14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09B709-4FCA-648A-70A4-8196DC3CBB8E}"/>
                    </a:ext>
                  </a:extLst>
                </p14:cNvPr>
                <p14:cNvContentPartPr/>
                <p14:nvPr/>
              </p14:nvContentPartPr>
              <p14:xfrm>
                <a:off x="10004291" y="4496924"/>
                <a:ext cx="221040" cy="22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09B709-4FCA-648A-70A4-8196DC3CBB8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98171" y="4490804"/>
                  <a:ext cx="233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116E96-0256-EA58-354E-DE83CEFEE5FA}"/>
                    </a:ext>
                  </a:extLst>
                </p14:cNvPr>
                <p14:cNvContentPartPr/>
                <p14:nvPr/>
              </p14:nvContentPartPr>
              <p14:xfrm>
                <a:off x="10073411" y="4626164"/>
                <a:ext cx="136440" cy="9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116E96-0256-EA58-354E-DE83CEFEE5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67291" y="4620044"/>
                  <a:ext cx="148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FC6929-C3B4-6464-A80D-AD0CD5F3D9A6}"/>
                    </a:ext>
                  </a:extLst>
                </p14:cNvPr>
                <p14:cNvContentPartPr/>
                <p14:nvPr/>
              </p14:nvContentPartPr>
              <p14:xfrm>
                <a:off x="10232531" y="4123604"/>
                <a:ext cx="194040" cy="59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FC6929-C3B4-6464-A80D-AD0CD5F3D9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26411" y="4117484"/>
                  <a:ext cx="2062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604DA4-65B3-F86A-3F56-0A8CEE130208}"/>
                    </a:ext>
                  </a:extLst>
                </p14:cNvPr>
                <p14:cNvContentPartPr/>
                <p14:nvPr/>
              </p14:nvContentPartPr>
              <p14:xfrm>
                <a:off x="10596851" y="4409804"/>
                <a:ext cx="160560" cy="1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604DA4-65B3-F86A-3F56-0A8CEE1302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90731" y="4403684"/>
                  <a:ext cx="172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C7E82F-DC2B-0090-2BA4-DFC00D9CA5D5}"/>
                    </a:ext>
                  </a:extLst>
                </p14:cNvPr>
                <p14:cNvContentPartPr/>
                <p14:nvPr/>
              </p14:nvContentPartPr>
              <p14:xfrm>
                <a:off x="10676771" y="4291004"/>
                <a:ext cx="35280" cy="30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C7E82F-DC2B-0090-2BA4-DFC00D9CA5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70651" y="4284884"/>
                  <a:ext cx="47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45F340-B48A-BE54-D00B-95290DDCCB1B}"/>
                    </a:ext>
                  </a:extLst>
                </p14:cNvPr>
                <p14:cNvContentPartPr/>
                <p14:nvPr/>
              </p14:nvContentPartPr>
              <p14:xfrm>
                <a:off x="10973051" y="4089044"/>
                <a:ext cx="291600" cy="38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45F340-B48A-BE54-D00B-95290DDCCB1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66931" y="4082924"/>
                  <a:ext cx="30384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8633CD-4004-059C-B24F-70E633B277E4}"/>
              </a:ext>
            </a:extLst>
          </p:cNvPr>
          <p:cNvGrpSpPr/>
          <p:nvPr/>
        </p:nvGrpSpPr>
        <p:grpSpPr>
          <a:xfrm>
            <a:off x="6715691" y="4915604"/>
            <a:ext cx="4782600" cy="1670760"/>
            <a:chOff x="6715691" y="4915604"/>
            <a:chExt cx="4782600" cy="16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99234F-20AC-829B-9407-79BED62E75D4}"/>
                    </a:ext>
                  </a:extLst>
                </p14:cNvPr>
                <p14:cNvContentPartPr/>
                <p14:nvPr/>
              </p14:nvContentPartPr>
              <p14:xfrm>
                <a:off x="7299971" y="5009924"/>
                <a:ext cx="19080" cy="32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99234F-20AC-829B-9407-79BED62E75D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93851" y="5003804"/>
                  <a:ext cx="313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D0EAE6-C16C-366A-CCA0-C3B151243461}"/>
                    </a:ext>
                  </a:extLst>
                </p14:cNvPr>
                <p14:cNvContentPartPr/>
                <p14:nvPr/>
              </p14:nvContentPartPr>
              <p14:xfrm>
                <a:off x="7094411" y="4964564"/>
                <a:ext cx="38628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D0EAE6-C16C-366A-CCA0-C3B1512434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88291" y="4958444"/>
                  <a:ext cx="398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2AB3A4-CB4C-2F21-602E-287FF5D1346A}"/>
                    </a:ext>
                  </a:extLst>
                </p14:cNvPr>
                <p14:cNvContentPartPr/>
                <p14:nvPr/>
              </p14:nvContentPartPr>
              <p14:xfrm>
                <a:off x="7693451" y="4951964"/>
                <a:ext cx="192960" cy="422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2AB3A4-CB4C-2F21-602E-287FF5D134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87331" y="4945844"/>
                  <a:ext cx="2052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994FA9-9B2B-6897-1E55-59E06172B19E}"/>
                    </a:ext>
                  </a:extLst>
                </p14:cNvPr>
                <p14:cNvContentPartPr/>
                <p14:nvPr/>
              </p14:nvContentPartPr>
              <p14:xfrm>
                <a:off x="8046971" y="4950524"/>
                <a:ext cx="227880" cy="37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994FA9-9B2B-6897-1E55-59E06172B19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40851" y="4944404"/>
                  <a:ext cx="2401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2481C9-62D0-39B9-0B85-F958976313B7}"/>
                    </a:ext>
                  </a:extLst>
                </p14:cNvPr>
                <p14:cNvContentPartPr/>
                <p14:nvPr/>
              </p14:nvContentPartPr>
              <p14:xfrm>
                <a:off x="8154251" y="5453804"/>
                <a:ext cx="246960" cy="12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2481C9-62D0-39B9-0B85-F958976313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48131" y="5447684"/>
                  <a:ext cx="259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6E5526-B896-07D2-4D3E-ACA538F54CFA}"/>
                    </a:ext>
                  </a:extLst>
                </p14:cNvPr>
                <p14:cNvContentPartPr/>
                <p14:nvPr/>
              </p14:nvContentPartPr>
              <p14:xfrm>
                <a:off x="8523971" y="4986884"/>
                <a:ext cx="637200" cy="681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6E5526-B896-07D2-4D3E-ACA538F54CF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17851" y="4980764"/>
                  <a:ext cx="64944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4F3342-EF88-834E-8E63-B76FB3A9E8DF}"/>
                    </a:ext>
                  </a:extLst>
                </p14:cNvPr>
                <p14:cNvContentPartPr/>
                <p14:nvPr/>
              </p14:nvContentPartPr>
              <p14:xfrm>
                <a:off x="8930051" y="5401964"/>
                <a:ext cx="226080" cy="2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4F3342-EF88-834E-8E63-B76FB3A9E8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23931" y="5395844"/>
                  <a:ext cx="238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5B03EE-AEBD-7B69-FB69-4937D9F42B35}"/>
                    </a:ext>
                  </a:extLst>
                </p14:cNvPr>
                <p14:cNvContentPartPr/>
                <p14:nvPr/>
              </p14:nvContentPartPr>
              <p14:xfrm>
                <a:off x="9471491" y="5155364"/>
                <a:ext cx="34920" cy="30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5B03EE-AEBD-7B69-FB69-4937D9F42B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65371" y="5149244"/>
                  <a:ext cx="47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C24C3A-9A42-BE43-5AE3-FBCF9359859B}"/>
                    </a:ext>
                  </a:extLst>
                </p14:cNvPr>
                <p14:cNvContentPartPr/>
                <p14:nvPr/>
              </p14:nvContentPartPr>
              <p14:xfrm>
                <a:off x="9301571" y="5128724"/>
                <a:ext cx="336240" cy="60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C24C3A-9A42-BE43-5AE3-FBCF9359859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95451" y="5122604"/>
                  <a:ext cx="348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793C30-E2B5-652F-A16D-3564B34B7DFE}"/>
                    </a:ext>
                  </a:extLst>
                </p14:cNvPr>
                <p14:cNvContentPartPr/>
                <p14:nvPr/>
              </p14:nvContentPartPr>
              <p14:xfrm>
                <a:off x="9733571" y="5034404"/>
                <a:ext cx="482760" cy="494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793C30-E2B5-652F-A16D-3564B34B7DF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27451" y="5028284"/>
                  <a:ext cx="4950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A8E2AA-987B-AE01-2206-43E933F98B70}"/>
                    </a:ext>
                  </a:extLst>
                </p14:cNvPr>
                <p14:cNvContentPartPr/>
                <p14:nvPr/>
              </p14:nvContentPartPr>
              <p14:xfrm>
                <a:off x="9902771" y="5315564"/>
                <a:ext cx="534960" cy="2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A8E2AA-987B-AE01-2206-43E933F98B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96651" y="5309444"/>
                  <a:ext cx="547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26DA88-896A-DAE5-8E0F-655C32D50FDE}"/>
                    </a:ext>
                  </a:extLst>
                </p14:cNvPr>
                <p14:cNvContentPartPr/>
                <p14:nvPr/>
              </p14:nvContentPartPr>
              <p14:xfrm>
                <a:off x="10074851" y="5355884"/>
                <a:ext cx="180000" cy="177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26DA88-896A-DAE5-8E0F-655C32D50F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68731" y="5349764"/>
                  <a:ext cx="192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027293-F81E-C09F-954C-70674702A666}"/>
                    </a:ext>
                  </a:extLst>
                </p14:cNvPr>
                <p14:cNvContentPartPr/>
                <p14:nvPr/>
              </p14:nvContentPartPr>
              <p14:xfrm>
                <a:off x="10201211" y="5391884"/>
                <a:ext cx="54000" cy="273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027293-F81E-C09F-954C-70674702A66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95091" y="5385764"/>
                  <a:ext cx="66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86A17A-B34B-0537-8945-3AC5BC7370D2}"/>
                    </a:ext>
                  </a:extLst>
                </p14:cNvPr>
                <p14:cNvContentPartPr/>
                <p14:nvPr/>
              </p14:nvContentPartPr>
              <p14:xfrm>
                <a:off x="10431611" y="4915604"/>
                <a:ext cx="167400" cy="658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86A17A-B34B-0537-8945-3AC5BC7370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25491" y="4909484"/>
                  <a:ext cx="17964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554DD7-BFF0-FFBF-A767-6731B94912D5}"/>
                    </a:ext>
                  </a:extLst>
                </p14:cNvPr>
                <p14:cNvContentPartPr/>
                <p14:nvPr/>
              </p14:nvContentPartPr>
              <p14:xfrm>
                <a:off x="10723931" y="5064644"/>
                <a:ext cx="275400" cy="36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554DD7-BFF0-FFBF-A767-6731B94912D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17811" y="5058524"/>
                  <a:ext cx="2876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41E952-73ED-4660-375A-08296E6D330C}"/>
                    </a:ext>
                  </a:extLst>
                </p14:cNvPr>
                <p14:cNvContentPartPr/>
                <p14:nvPr/>
              </p14:nvContentPartPr>
              <p14:xfrm>
                <a:off x="11234051" y="4920284"/>
                <a:ext cx="264240" cy="421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41E952-73ED-4660-375A-08296E6D330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227931" y="4914164"/>
                  <a:ext cx="2764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176933-1184-C8B7-3096-9496599A4731}"/>
                    </a:ext>
                  </a:extLst>
                </p14:cNvPr>
                <p14:cNvContentPartPr/>
                <p14:nvPr/>
              </p14:nvContentPartPr>
              <p14:xfrm>
                <a:off x="7184411" y="5910644"/>
                <a:ext cx="11520" cy="279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176933-1184-C8B7-3096-9496599A473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78291" y="5904524"/>
                  <a:ext cx="23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AF7019-4D55-9DB2-7289-C399BD1CEB2F}"/>
                    </a:ext>
                  </a:extLst>
                </p14:cNvPr>
                <p14:cNvContentPartPr/>
                <p14:nvPr/>
              </p14:nvContentPartPr>
              <p14:xfrm>
                <a:off x="6998291" y="5855924"/>
                <a:ext cx="324360" cy="28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AF7019-4D55-9DB2-7289-C399BD1CEB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92171" y="5849804"/>
                  <a:ext cx="336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FD9574-4996-2B71-42F8-7FCC43C192DB}"/>
                    </a:ext>
                  </a:extLst>
                </p14:cNvPr>
                <p14:cNvContentPartPr/>
                <p14:nvPr/>
              </p14:nvContentPartPr>
              <p14:xfrm>
                <a:off x="7418771" y="5832884"/>
                <a:ext cx="456480" cy="38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FD9574-4996-2B71-42F8-7FCC43C192D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12651" y="5826764"/>
                  <a:ext cx="4687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4BA4FE-7510-F348-1E43-4E1A6D6E368E}"/>
                    </a:ext>
                  </a:extLst>
                </p14:cNvPr>
                <p14:cNvContentPartPr/>
                <p14:nvPr/>
              </p14:nvContentPartPr>
              <p14:xfrm>
                <a:off x="7906211" y="5813804"/>
                <a:ext cx="572400" cy="428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4BA4FE-7510-F348-1E43-4E1A6D6E36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0091" y="5807684"/>
                  <a:ext cx="5846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4E3575-BD08-5FF5-831D-C9EC4F1839C8}"/>
                    </a:ext>
                  </a:extLst>
                </p14:cNvPr>
                <p14:cNvContentPartPr/>
                <p14:nvPr/>
              </p14:nvContentPartPr>
              <p14:xfrm>
                <a:off x="8232371" y="6194324"/>
                <a:ext cx="284040" cy="25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4E3575-BD08-5FF5-831D-C9EC4F1839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26251" y="6188204"/>
                  <a:ext cx="296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29810B-72D0-053B-00A0-E2FA0C19C14F}"/>
                    </a:ext>
                  </a:extLst>
                </p14:cNvPr>
                <p14:cNvContentPartPr/>
                <p14:nvPr/>
              </p14:nvContentPartPr>
              <p14:xfrm>
                <a:off x="8596691" y="5908844"/>
                <a:ext cx="307800" cy="29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29810B-72D0-053B-00A0-E2FA0C19C14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90571" y="5902724"/>
                  <a:ext cx="320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D20DC2-0331-8760-EC6A-9239150DC280}"/>
                    </a:ext>
                  </a:extLst>
                </p14:cNvPr>
                <p14:cNvContentPartPr/>
                <p14:nvPr/>
              </p14:nvContentPartPr>
              <p14:xfrm>
                <a:off x="9069011" y="5809844"/>
                <a:ext cx="121680" cy="470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D20DC2-0331-8760-EC6A-9239150DC2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62891" y="5803724"/>
                  <a:ext cx="1339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D909CC-046D-7038-F352-0D47BE38B09D}"/>
                    </a:ext>
                  </a:extLst>
                </p14:cNvPr>
                <p14:cNvContentPartPr/>
                <p14:nvPr/>
              </p14:nvContentPartPr>
              <p14:xfrm>
                <a:off x="9278891" y="5833244"/>
                <a:ext cx="284400" cy="516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D909CC-046D-7038-F352-0D47BE38B0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72771" y="5827124"/>
                  <a:ext cx="2966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8FA3C5-01D6-53D1-4F5B-12AB0035C29E}"/>
                    </a:ext>
                  </a:extLst>
                </p14:cNvPr>
                <p14:cNvContentPartPr/>
                <p14:nvPr/>
              </p14:nvContentPartPr>
              <p14:xfrm>
                <a:off x="9520451" y="5747924"/>
                <a:ext cx="311760" cy="65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8FA3C5-01D6-53D1-4F5B-12AB0035C2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14331" y="5741804"/>
                  <a:ext cx="32400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5A723E-AABD-1276-CFBB-AFC2425748DB}"/>
                    </a:ext>
                  </a:extLst>
                </p14:cNvPr>
                <p14:cNvContentPartPr/>
                <p14:nvPr/>
              </p14:nvContentPartPr>
              <p14:xfrm>
                <a:off x="10028771" y="5893724"/>
                <a:ext cx="246600" cy="318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5A723E-AABD-1276-CFBB-AFC2425748D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22651" y="5887604"/>
                  <a:ext cx="258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EA467E-573C-C0CD-65CE-95DF2A6D3897}"/>
                    </a:ext>
                  </a:extLst>
                </p14:cNvPr>
                <p14:cNvContentPartPr/>
                <p14:nvPr/>
              </p14:nvContentPartPr>
              <p14:xfrm>
                <a:off x="10438091" y="5875724"/>
                <a:ext cx="221400" cy="286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EA467E-573C-C0CD-65CE-95DF2A6D389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31971" y="5869604"/>
                  <a:ext cx="233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CC846D-9825-83E3-8C22-396D2F5B0D64}"/>
                    </a:ext>
                  </a:extLst>
                </p14:cNvPr>
                <p14:cNvContentPartPr/>
                <p14:nvPr/>
              </p14:nvContentPartPr>
              <p14:xfrm>
                <a:off x="10807451" y="5809124"/>
                <a:ext cx="357480" cy="421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CC846D-9825-83E3-8C22-396D2F5B0D6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01331" y="5803004"/>
                  <a:ext cx="3697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76011D-3729-D508-969C-7FD0F00666A4}"/>
                    </a:ext>
                  </a:extLst>
                </p14:cNvPr>
                <p14:cNvContentPartPr/>
                <p14:nvPr/>
              </p14:nvContentPartPr>
              <p14:xfrm>
                <a:off x="6715691" y="5533364"/>
                <a:ext cx="4693680" cy="105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76011D-3729-D508-969C-7FD0F00666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09571" y="5527244"/>
                  <a:ext cx="4705920" cy="10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21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DA246E-090F-0087-CBA3-3BA99666B344}"/>
                  </a:ext>
                </a:extLst>
              </p14:cNvPr>
              <p14:cNvContentPartPr/>
              <p14:nvPr/>
            </p14:nvContentPartPr>
            <p14:xfrm>
              <a:off x="601091" y="5276324"/>
              <a:ext cx="55440" cy="1204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DA246E-090F-0087-CBA3-3BA99666B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971" y="5270204"/>
                <a:ext cx="67680" cy="12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A91638BD-A6F3-3B61-6846-5EC28D0CED41}"/>
              </a:ext>
            </a:extLst>
          </p:cNvPr>
          <p:cNvGrpSpPr/>
          <p:nvPr/>
        </p:nvGrpSpPr>
        <p:grpSpPr>
          <a:xfrm>
            <a:off x="569771" y="3600524"/>
            <a:ext cx="7574400" cy="3054240"/>
            <a:chOff x="569771" y="3600524"/>
            <a:chExt cx="7574400" cy="30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618EA8-F5A6-C6AB-E262-F2F7A500E902}"/>
                    </a:ext>
                  </a:extLst>
                </p14:cNvPr>
                <p14:cNvContentPartPr/>
                <p14:nvPr/>
              </p14:nvContentPartPr>
              <p14:xfrm>
                <a:off x="1135691" y="4275524"/>
                <a:ext cx="52920" cy="44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618EA8-F5A6-C6AB-E262-F2F7A500E9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571" y="4269404"/>
                  <a:ext cx="651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5D2F8E-5908-F05F-782B-247CC92D57A7}"/>
                    </a:ext>
                  </a:extLst>
                </p14:cNvPr>
                <p14:cNvContentPartPr/>
                <p14:nvPr/>
              </p14:nvContentPartPr>
              <p14:xfrm>
                <a:off x="754451" y="4208564"/>
                <a:ext cx="670680" cy="140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5D2F8E-5908-F05F-782B-247CC92D57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8331" y="4202444"/>
                  <a:ext cx="682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1AC2E3-7C08-8C48-1BB5-773F45868EB0}"/>
                    </a:ext>
                  </a:extLst>
                </p14:cNvPr>
                <p14:cNvContentPartPr/>
                <p14:nvPr/>
              </p14:nvContentPartPr>
              <p14:xfrm>
                <a:off x="1607651" y="4039004"/>
                <a:ext cx="280440" cy="782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1AC2E3-7C08-8C48-1BB5-773F45868E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1531" y="4032884"/>
                  <a:ext cx="29268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C5B49B-C9AE-3057-7274-F7217324A9DD}"/>
                    </a:ext>
                  </a:extLst>
                </p14:cNvPr>
                <p14:cNvContentPartPr/>
                <p14:nvPr/>
              </p14:nvContentPartPr>
              <p14:xfrm>
                <a:off x="1971971" y="4276604"/>
                <a:ext cx="295560" cy="31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C5B49B-C9AE-3057-7274-F7217324A9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5851" y="4270484"/>
                  <a:ext cx="307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A9E133-4692-EFB3-2B46-40D16E0BC302}"/>
                    </a:ext>
                  </a:extLst>
                </p14:cNvPr>
                <p14:cNvContentPartPr/>
                <p14:nvPr/>
              </p14:nvContentPartPr>
              <p14:xfrm>
                <a:off x="2306051" y="3930284"/>
                <a:ext cx="312840" cy="897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A9E133-4692-EFB3-2B46-40D16E0BC3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9931" y="3924164"/>
                  <a:ext cx="325080" cy="9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CA4F54-D8D8-5B82-E367-91BD181F0A91}"/>
                    </a:ext>
                  </a:extLst>
                </p14:cNvPr>
                <p14:cNvContentPartPr/>
                <p14:nvPr/>
              </p14:nvContentPartPr>
              <p14:xfrm>
                <a:off x="2947211" y="4373804"/>
                <a:ext cx="379800" cy="5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CA4F54-D8D8-5B82-E367-91BD181F0A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1091" y="4367684"/>
                  <a:ext cx="392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AB7A1F-A260-3F7D-E2C8-7A6A5CFA94C4}"/>
                    </a:ext>
                  </a:extLst>
                </p14:cNvPr>
                <p14:cNvContentPartPr/>
                <p14:nvPr/>
              </p14:nvContentPartPr>
              <p14:xfrm>
                <a:off x="3070691" y="4516364"/>
                <a:ext cx="407880" cy="57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AB7A1F-A260-3F7D-E2C8-7A6A5CFA94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64571" y="4510244"/>
                  <a:ext cx="420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6C23F9-0DDA-16FB-85BF-B11ACB8E4D2F}"/>
                    </a:ext>
                  </a:extLst>
                </p14:cNvPr>
                <p14:cNvContentPartPr/>
                <p14:nvPr/>
              </p14:nvContentPartPr>
              <p14:xfrm>
                <a:off x="3697451" y="4193804"/>
                <a:ext cx="354600" cy="39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6C23F9-0DDA-16FB-85BF-B11ACB8E4D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1331" y="4187684"/>
                  <a:ext cx="366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89E2B3-C3F5-1EE9-8B26-D80016CD69BB}"/>
                    </a:ext>
                  </a:extLst>
                </p14:cNvPr>
                <p14:cNvContentPartPr/>
                <p14:nvPr/>
              </p14:nvContentPartPr>
              <p14:xfrm>
                <a:off x="4476491" y="4317644"/>
                <a:ext cx="377280" cy="4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89E2B3-C3F5-1EE9-8B26-D80016CD69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0371" y="4311524"/>
                  <a:ext cx="389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9F94C75-E17C-5FD2-BA14-6EA3D83D195B}"/>
                    </a:ext>
                  </a:extLst>
                </p14:cNvPr>
                <p14:cNvContentPartPr/>
                <p14:nvPr/>
              </p14:nvContentPartPr>
              <p14:xfrm>
                <a:off x="4641371" y="4072844"/>
                <a:ext cx="32760" cy="498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9F94C75-E17C-5FD2-BA14-6EA3D83D19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5251" y="4066724"/>
                  <a:ext cx="450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84DD6E8-906E-EC82-617F-C026141F97B3}"/>
                    </a:ext>
                  </a:extLst>
                </p14:cNvPr>
                <p14:cNvContentPartPr/>
                <p14:nvPr/>
              </p14:nvContentPartPr>
              <p14:xfrm>
                <a:off x="5132051" y="3691964"/>
                <a:ext cx="450360" cy="768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84DD6E8-906E-EC82-617F-C026141F97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5931" y="3685844"/>
                  <a:ext cx="46260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ED2A7B-BBD8-D24E-C530-0D336C269342}"/>
                    </a:ext>
                  </a:extLst>
                </p14:cNvPr>
                <p14:cNvContentPartPr/>
                <p14:nvPr/>
              </p14:nvContentPartPr>
              <p14:xfrm>
                <a:off x="5633891" y="4058804"/>
                <a:ext cx="518760" cy="772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ED2A7B-BBD8-D24E-C530-0D336C2693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7771" y="4052684"/>
                  <a:ext cx="53100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2FF20C-D8ED-5719-5F31-B7253F37AE1C}"/>
                    </a:ext>
                  </a:extLst>
                </p14:cNvPr>
                <p14:cNvContentPartPr/>
                <p14:nvPr/>
              </p14:nvContentPartPr>
              <p14:xfrm>
                <a:off x="6182531" y="4614644"/>
                <a:ext cx="261720" cy="261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2FF20C-D8ED-5719-5F31-B7253F37AE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6411" y="4608524"/>
                  <a:ext cx="273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657369-E622-ED4C-3ED8-64E7695E0544}"/>
                    </a:ext>
                  </a:extLst>
                </p14:cNvPr>
                <p14:cNvContentPartPr/>
                <p14:nvPr/>
              </p14:nvContentPartPr>
              <p14:xfrm>
                <a:off x="6429851" y="3940004"/>
                <a:ext cx="271800" cy="322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657369-E622-ED4C-3ED8-64E7695E05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3731" y="3933884"/>
                  <a:ext cx="284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C8C125-C59E-16B0-3FB6-9A758C6A8B0A}"/>
                    </a:ext>
                  </a:extLst>
                </p14:cNvPr>
                <p14:cNvContentPartPr/>
                <p14:nvPr/>
              </p14:nvContentPartPr>
              <p14:xfrm>
                <a:off x="7279091" y="3600524"/>
                <a:ext cx="761760" cy="711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C8C125-C59E-16B0-3FB6-9A758C6A8B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72971" y="3594404"/>
                  <a:ext cx="77400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3D4C69-07E5-FD3B-F1E0-88D6AFB69274}"/>
                    </a:ext>
                  </a:extLst>
                </p14:cNvPr>
                <p14:cNvContentPartPr/>
                <p14:nvPr/>
              </p14:nvContentPartPr>
              <p14:xfrm>
                <a:off x="1189691" y="5804084"/>
                <a:ext cx="65160" cy="515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3D4C69-07E5-FD3B-F1E0-88D6AFB692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3571" y="5797964"/>
                  <a:ext cx="774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3BD85E-36C9-21A9-7E67-D07A23D55ABD}"/>
                    </a:ext>
                  </a:extLst>
                </p14:cNvPr>
                <p14:cNvContentPartPr/>
                <p14:nvPr/>
              </p14:nvContentPartPr>
              <p14:xfrm>
                <a:off x="869651" y="5648204"/>
                <a:ext cx="995040" cy="631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3BD85E-36C9-21A9-7E67-D07A23D55A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3531" y="5642084"/>
                  <a:ext cx="10072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05C8E7-6566-683F-2743-C4261F12F399}"/>
                    </a:ext>
                  </a:extLst>
                </p14:cNvPr>
                <p14:cNvContentPartPr/>
                <p14:nvPr/>
              </p14:nvContentPartPr>
              <p14:xfrm>
                <a:off x="2026691" y="5637044"/>
                <a:ext cx="1377720" cy="624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05C8E7-6566-683F-2743-C4261F12F3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0571" y="5630924"/>
                  <a:ext cx="13899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5D23B1-BA8C-BEBD-849C-BA9AF40FF830}"/>
                    </a:ext>
                  </a:extLst>
                </p14:cNvPr>
                <p14:cNvContentPartPr/>
                <p14:nvPr/>
              </p14:nvContentPartPr>
              <p14:xfrm>
                <a:off x="3746051" y="4994084"/>
                <a:ext cx="625680" cy="1098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5D23B1-BA8C-BEBD-849C-BA9AF40FF8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9931" y="4987964"/>
                  <a:ext cx="63792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8EFA0D1-C861-230B-4058-06EDCBB6FC3F}"/>
                    </a:ext>
                  </a:extLst>
                </p14:cNvPr>
                <p14:cNvContentPartPr/>
                <p14:nvPr/>
              </p14:nvContentPartPr>
              <p14:xfrm>
                <a:off x="4885451" y="4937924"/>
                <a:ext cx="447120" cy="124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8EFA0D1-C861-230B-4058-06EDCBB6FC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79331" y="4931804"/>
                  <a:ext cx="459360" cy="12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6A60E1-5573-EF5D-94AE-BE485C1BF275}"/>
                    </a:ext>
                  </a:extLst>
                </p14:cNvPr>
                <p14:cNvContentPartPr/>
                <p14:nvPr/>
              </p14:nvContentPartPr>
              <p14:xfrm>
                <a:off x="5401691" y="5010644"/>
                <a:ext cx="847080" cy="1332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6A60E1-5573-EF5D-94AE-BE485C1BF2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95571" y="5004524"/>
                  <a:ext cx="859320" cy="13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B8B789-0AA5-F770-E26D-BA97E9CCCA66}"/>
                    </a:ext>
                  </a:extLst>
                </p14:cNvPr>
                <p14:cNvContentPartPr/>
                <p14:nvPr/>
              </p14:nvContentPartPr>
              <p14:xfrm>
                <a:off x="6502211" y="5322044"/>
                <a:ext cx="315000" cy="322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B8B789-0AA5-F770-E26D-BA97E9CCCA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6091" y="5315924"/>
                  <a:ext cx="327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A2566D-33D3-CFDD-62C2-16A2A7CB4853}"/>
                    </a:ext>
                  </a:extLst>
                </p14:cNvPr>
                <p14:cNvContentPartPr/>
                <p14:nvPr/>
              </p14:nvContentPartPr>
              <p14:xfrm>
                <a:off x="6894251" y="4984004"/>
                <a:ext cx="494640" cy="101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A2566D-33D3-CFDD-62C2-16A2A7CB48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88131" y="4977884"/>
                  <a:ext cx="506880" cy="10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0C57319-62E1-3EE7-7454-58667F32257E}"/>
                    </a:ext>
                  </a:extLst>
                </p14:cNvPr>
                <p14:cNvContentPartPr/>
                <p14:nvPr/>
              </p14:nvContentPartPr>
              <p14:xfrm>
                <a:off x="569771" y="4432484"/>
                <a:ext cx="7574400" cy="222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0C57319-62E1-3EE7-7454-58667F3225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651" y="4426364"/>
                  <a:ext cx="7586640" cy="22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2C6E4F3-D22D-349D-5FC1-74157668E001}"/>
              </a:ext>
            </a:extLst>
          </p:cNvPr>
          <p:cNvGrpSpPr/>
          <p:nvPr/>
        </p:nvGrpSpPr>
        <p:grpSpPr>
          <a:xfrm>
            <a:off x="304091" y="404084"/>
            <a:ext cx="9123480" cy="3286080"/>
            <a:chOff x="304091" y="404084"/>
            <a:chExt cx="9123480" cy="32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9909E7-D394-D96C-6344-D19300065FA4}"/>
                    </a:ext>
                  </a:extLst>
                </p14:cNvPr>
                <p14:cNvContentPartPr/>
                <p14:nvPr/>
              </p14:nvContentPartPr>
              <p14:xfrm>
                <a:off x="683171" y="716204"/>
                <a:ext cx="40680" cy="431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9909E7-D394-D96C-6344-D19300065F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7051" y="710084"/>
                  <a:ext cx="529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DFE1FF-9C39-883E-9BB4-9D865791A28D}"/>
                    </a:ext>
                  </a:extLst>
                </p14:cNvPr>
                <p14:cNvContentPartPr/>
                <p14:nvPr/>
              </p14:nvContentPartPr>
              <p14:xfrm>
                <a:off x="304091" y="625844"/>
                <a:ext cx="748800" cy="150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DFE1FF-9C39-883E-9BB4-9D865791A2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7971" y="619724"/>
                  <a:ext cx="761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2935B5-12EA-8E89-E130-1756E431268C}"/>
                    </a:ext>
                  </a:extLst>
                </p14:cNvPr>
                <p14:cNvContentPartPr/>
                <p14:nvPr/>
              </p14:nvContentPartPr>
              <p14:xfrm>
                <a:off x="1321451" y="561404"/>
                <a:ext cx="297000" cy="811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2935B5-12EA-8E89-E130-1756E43126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15331" y="555284"/>
                  <a:ext cx="30924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8E044B-2489-6A50-9CD4-CAF8E9682BBE}"/>
                    </a:ext>
                  </a:extLst>
                </p14:cNvPr>
                <p14:cNvContentPartPr/>
                <p14:nvPr/>
              </p14:nvContentPartPr>
              <p14:xfrm>
                <a:off x="1902491" y="545564"/>
                <a:ext cx="246600" cy="29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8E044B-2489-6A50-9CD4-CAF8E9682B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96371" y="539444"/>
                  <a:ext cx="258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65174E-93C8-F86B-4988-8ED11C1594EB}"/>
                    </a:ext>
                  </a:extLst>
                </p14:cNvPr>
                <p14:cNvContentPartPr/>
                <p14:nvPr/>
              </p14:nvContentPartPr>
              <p14:xfrm>
                <a:off x="1655171" y="894764"/>
                <a:ext cx="107352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65174E-93C8-F86B-4988-8ED11C1594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49051" y="888644"/>
                  <a:ext cx="1085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0F45EB-2ABE-95DE-92D1-48CEE65FD61E}"/>
                    </a:ext>
                  </a:extLst>
                </p14:cNvPr>
                <p14:cNvContentPartPr/>
                <p14:nvPr/>
              </p14:nvContentPartPr>
              <p14:xfrm>
                <a:off x="1825451" y="1244684"/>
                <a:ext cx="271440" cy="44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0F45EB-2ABE-95DE-92D1-48CEE65FD6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19331" y="1238564"/>
                  <a:ext cx="283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866001-EBB8-7B8D-EC7A-DC4EDA2EB69C}"/>
                    </a:ext>
                  </a:extLst>
                </p14:cNvPr>
                <p14:cNvContentPartPr/>
                <p14:nvPr/>
              </p14:nvContentPartPr>
              <p14:xfrm>
                <a:off x="2082131" y="1099964"/>
                <a:ext cx="494640" cy="30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866001-EBB8-7B8D-EC7A-DC4EDA2EB69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76011" y="1093844"/>
                  <a:ext cx="5068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DF04AB-7554-28A0-8D16-3792346C728A}"/>
                    </a:ext>
                  </a:extLst>
                </p14:cNvPr>
                <p14:cNvContentPartPr/>
                <p14:nvPr/>
              </p14:nvContentPartPr>
              <p14:xfrm>
                <a:off x="2693051" y="430364"/>
                <a:ext cx="399600" cy="1347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DF04AB-7554-28A0-8D16-3792346C72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86931" y="424244"/>
                  <a:ext cx="411840" cy="13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BEB7DD-D75F-0FB0-19C6-4D5C7C070B72}"/>
                    </a:ext>
                  </a:extLst>
                </p14:cNvPr>
                <p14:cNvContentPartPr/>
                <p14:nvPr/>
              </p14:nvContentPartPr>
              <p14:xfrm>
                <a:off x="3476771" y="903764"/>
                <a:ext cx="397800" cy="1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BEB7DD-D75F-0FB0-19C6-4D5C7C070B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70651" y="897644"/>
                  <a:ext cx="410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B385A0-4685-814D-5C35-70F5E9CE868C}"/>
                    </a:ext>
                  </a:extLst>
                </p14:cNvPr>
                <p14:cNvContentPartPr/>
                <p14:nvPr/>
              </p14:nvContentPartPr>
              <p14:xfrm>
                <a:off x="3547331" y="1064684"/>
                <a:ext cx="276840" cy="23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B385A0-4685-814D-5C35-70F5E9CE86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41211" y="1058564"/>
                  <a:ext cx="289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5305B0-D98A-8F38-915B-D0D2676BA324}"/>
                    </a:ext>
                  </a:extLst>
                </p14:cNvPr>
                <p14:cNvContentPartPr/>
                <p14:nvPr/>
              </p14:nvContentPartPr>
              <p14:xfrm>
                <a:off x="4352291" y="741404"/>
                <a:ext cx="100440" cy="31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5305B0-D98A-8F38-915B-D0D2676BA3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46171" y="735284"/>
                  <a:ext cx="112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81F10E-F9BA-5AFB-1EF7-6CE07E5A23E4}"/>
                    </a:ext>
                  </a:extLst>
                </p14:cNvPr>
                <p14:cNvContentPartPr/>
                <p14:nvPr/>
              </p14:nvContentPartPr>
              <p14:xfrm>
                <a:off x="4141691" y="647804"/>
                <a:ext cx="409320" cy="9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81F10E-F9BA-5AFB-1EF7-6CE07E5A23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35571" y="641684"/>
                  <a:ext cx="42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DEDAB8-943E-242C-8F83-39495B611518}"/>
                    </a:ext>
                  </a:extLst>
                </p14:cNvPr>
                <p14:cNvContentPartPr/>
                <p14:nvPr/>
              </p14:nvContentPartPr>
              <p14:xfrm>
                <a:off x="4765211" y="439004"/>
                <a:ext cx="262440" cy="82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DEDAB8-943E-242C-8F83-39495B6115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59091" y="432884"/>
                  <a:ext cx="27468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85A033-BA80-E507-67BF-73E171C253A5}"/>
                    </a:ext>
                  </a:extLst>
                </p14:cNvPr>
                <p14:cNvContentPartPr/>
                <p14:nvPr/>
              </p14:nvContentPartPr>
              <p14:xfrm>
                <a:off x="5232851" y="545924"/>
                <a:ext cx="200520" cy="21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85A033-BA80-E507-67BF-73E171C253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26731" y="539804"/>
                  <a:ext cx="212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0E5CC8-09D3-C91F-6657-DB7EF7AD91D2}"/>
                    </a:ext>
                  </a:extLst>
                </p14:cNvPr>
                <p14:cNvContentPartPr/>
                <p14:nvPr/>
              </p14:nvContentPartPr>
              <p14:xfrm>
                <a:off x="4959611" y="958484"/>
                <a:ext cx="676080" cy="4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0E5CC8-09D3-C91F-6657-DB7EF7AD91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53491" y="952364"/>
                  <a:ext cx="688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FB35EB-2E0F-6BEE-8C60-3A32568CA69C}"/>
                    </a:ext>
                  </a:extLst>
                </p14:cNvPr>
                <p14:cNvContentPartPr/>
                <p14:nvPr/>
              </p14:nvContentPartPr>
              <p14:xfrm>
                <a:off x="5042771" y="1363844"/>
                <a:ext cx="152280" cy="254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FB35EB-2E0F-6BEE-8C60-3A32568CA6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36651" y="1357724"/>
                  <a:ext cx="164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763C07-732A-3C81-6543-A70E4A43B708}"/>
                    </a:ext>
                  </a:extLst>
                </p14:cNvPr>
                <p14:cNvContentPartPr/>
                <p14:nvPr/>
              </p14:nvContentPartPr>
              <p14:xfrm>
                <a:off x="5359211" y="1107524"/>
                <a:ext cx="109080" cy="32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763C07-732A-3C81-6543-A70E4A43B7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53091" y="1101404"/>
                  <a:ext cx="121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CAF31E-7BAE-B9C2-2467-6D987F86AC97}"/>
                    </a:ext>
                  </a:extLst>
                </p14:cNvPr>
                <p14:cNvContentPartPr/>
                <p14:nvPr/>
              </p14:nvContentPartPr>
              <p14:xfrm>
                <a:off x="5586731" y="1211204"/>
                <a:ext cx="148680" cy="222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CAF31E-7BAE-B9C2-2467-6D987F86AC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80611" y="1205084"/>
                  <a:ext cx="160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9865E-1063-5520-3BDC-C5D64D550D8F}"/>
                    </a:ext>
                  </a:extLst>
                </p14:cNvPr>
                <p14:cNvContentPartPr/>
                <p14:nvPr/>
              </p14:nvContentPartPr>
              <p14:xfrm>
                <a:off x="5852051" y="404084"/>
                <a:ext cx="377640" cy="1104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9865E-1063-5520-3BDC-C5D64D550D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45931" y="397964"/>
                  <a:ext cx="38988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269CD1-B8B8-ADDA-C24E-B6CB875D74D5}"/>
                    </a:ext>
                  </a:extLst>
                </p14:cNvPr>
                <p14:cNvContentPartPr/>
                <p14:nvPr/>
              </p14:nvContentPartPr>
              <p14:xfrm>
                <a:off x="6469451" y="777044"/>
                <a:ext cx="301320" cy="25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269CD1-B8B8-ADDA-C24E-B6CB875D74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63331" y="770924"/>
                  <a:ext cx="313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B19698-23D3-5616-E2EF-DA9D487F9F8F}"/>
                    </a:ext>
                  </a:extLst>
                </p14:cNvPr>
                <p14:cNvContentPartPr/>
                <p14:nvPr/>
              </p14:nvContentPartPr>
              <p14:xfrm>
                <a:off x="7149851" y="607844"/>
                <a:ext cx="366840" cy="396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B19698-23D3-5616-E2EF-DA9D487F9F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43731" y="601724"/>
                  <a:ext cx="3790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07C174-A618-E7C8-DB8F-FC717CF26C1B}"/>
                    </a:ext>
                  </a:extLst>
                </p14:cNvPr>
                <p14:cNvContentPartPr/>
                <p14:nvPr/>
              </p14:nvContentPartPr>
              <p14:xfrm>
                <a:off x="1044251" y="2556884"/>
                <a:ext cx="58680" cy="352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07C174-A618-E7C8-DB8F-FC717CF26C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8131" y="2550764"/>
                  <a:ext cx="709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7F43CF-1FD7-E42D-5747-E967DFD7B46C}"/>
                    </a:ext>
                  </a:extLst>
                </p14:cNvPr>
                <p14:cNvContentPartPr/>
                <p14:nvPr/>
              </p14:nvContentPartPr>
              <p14:xfrm>
                <a:off x="790451" y="2500724"/>
                <a:ext cx="443880" cy="13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7F43CF-1FD7-E42D-5747-E967DFD7B4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4331" y="2494604"/>
                  <a:ext cx="456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FB0BF0-5657-8973-DD93-A8F30DADD115}"/>
                    </a:ext>
                  </a:extLst>
                </p14:cNvPr>
                <p14:cNvContentPartPr/>
                <p14:nvPr/>
              </p14:nvContentPartPr>
              <p14:xfrm>
                <a:off x="1618451" y="2368964"/>
                <a:ext cx="143640" cy="564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FB0BF0-5657-8973-DD93-A8F30DADD11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12331" y="2362844"/>
                  <a:ext cx="1558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68B08E-FB96-ECB6-BE4A-BF3404A50B33}"/>
                    </a:ext>
                  </a:extLst>
                </p14:cNvPr>
                <p14:cNvContentPartPr/>
                <p14:nvPr/>
              </p14:nvContentPartPr>
              <p14:xfrm>
                <a:off x="2016611" y="2329724"/>
                <a:ext cx="456120" cy="690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68B08E-FB96-ECB6-BE4A-BF3404A50B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10491" y="2323604"/>
                  <a:ext cx="4683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4ED6FE-E89F-2A79-A428-94E7691BD91C}"/>
                    </a:ext>
                  </a:extLst>
                </p14:cNvPr>
                <p14:cNvContentPartPr/>
                <p14:nvPr/>
              </p14:nvContentPartPr>
              <p14:xfrm>
                <a:off x="2915891" y="2671004"/>
                <a:ext cx="281520" cy="3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4ED6FE-E89F-2A79-A428-94E7691BD9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09771" y="2664884"/>
                  <a:ext cx="293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72E418-82DA-8DA1-41CD-9F8434074307}"/>
                    </a:ext>
                  </a:extLst>
                </p14:cNvPr>
                <p14:cNvContentPartPr/>
                <p14:nvPr/>
              </p14:nvContentPartPr>
              <p14:xfrm>
                <a:off x="2963411" y="2821124"/>
                <a:ext cx="302040" cy="5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72E418-82DA-8DA1-41CD-9F84340743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57291" y="2815004"/>
                  <a:ext cx="314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EB55EF-74A9-64DB-FBA9-40B5C5B51546}"/>
                    </a:ext>
                  </a:extLst>
                </p14:cNvPr>
                <p14:cNvContentPartPr/>
                <p14:nvPr/>
              </p14:nvContentPartPr>
              <p14:xfrm>
                <a:off x="3703931" y="2447804"/>
                <a:ext cx="18000" cy="32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EB55EF-74A9-64DB-FBA9-40B5C5B515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7811" y="2441684"/>
                  <a:ext cx="30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047DE9-EFE1-A65F-85C0-3E2FD27C2AA2}"/>
                    </a:ext>
                  </a:extLst>
                </p14:cNvPr>
                <p14:cNvContentPartPr/>
                <p14:nvPr/>
              </p14:nvContentPartPr>
              <p14:xfrm>
                <a:off x="3542651" y="2087084"/>
                <a:ext cx="973080" cy="112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047DE9-EFE1-A65F-85C0-3E2FD27C2A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6531" y="2080964"/>
                  <a:ext cx="98532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93BBA4-8616-DB6B-BD18-4359046D840C}"/>
                    </a:ext>
                  </a:extLst>
                </p14:cNvPr>
                <p14:cNvContentPartPr/>
                <p14:nvPr/>
              </p14:nvContentPartPr>
              <p14:xfrm>
                <a:off x="4973651" y="2137844"/>
                <a:ext cx="210600" cy="293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93BBA4-8616-DB6B-BD18-4359046D84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67531" y="2131724"/>
                  <a:ext cx="2228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7E058F-547B-ECA6-FF40-4F779442A342}"/>
                    </a:ext>
                  </a:extLst>
                </p14:cNvPr>
                <p14:cNvContentPartPr/>
                <p14:nvPr/>
              </p14:nvContentPartPr>
              <p14:xfrm>
                <a:off x="4516091" y="2514764"/>
                <a:ext cx="1301400" cy="15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7E058F-547B-ECA6-FF40-4F779442A3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09971" y="2508644"/>
                  <a:ext cx="1313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57FDA8-D086-D3D2-5397-863D5EC151F4}"/>
                    </a:ext>
                  </a:extLst>
                </p14:cNvPr>
                <p14:cNvContentPartPr/>
                <p14:nvPr/>
              </p14:nvContentPartPr>
              <p14:xfrm>
                <a:off x="4820651" y="2953964"/>
                <a:ext cx="345960" cy="41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57FDA8-D086-D3D2-5397-863D5EC151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14531" y="2947844"/>
                  <a:ext cx="358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742A2C-FCE5-55A4-D734-CFA204312BB6}"/>
                    </a:ext>
                  </a:extLst>
                </p14:cNvPr>
                <p14:cNvContentPartPr/>
                <p14:nvPr/>
              </p14:nvContentPartPr>
              <p14:xfrm>
                <a:off x="5245451" y="2648324"/>
                <a:ext cx="273960" cy="378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742A2C-FCE5-55A4-D734-CFA204312B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39331" y="2642204"/>
                  <a:ext cx="286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DB0B8A-CAA2-5EFC-C3EB-29A5651F4818}"/>
                    </a:ext>
                  </a:extLst>
                </p14:cNvPr>
                <p14:cNvContentPartPr/>
                <p14:nvPr/>
              </p14:nvContentPartPr>
              <p14:xfrm>
                <a:off x="5926211" y="2058284"/>
                <a:ext cx="249480" cy="1043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DB0B8A-CAA2-5EFC-C3EB-29A5651F48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20091" y="2052164"/>
                  <a:ext cx="261720" cy="10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3DCC32-35E4-F16D-343F-6B38A0E9FFF4}"/>
                    </a:ext>
                  </a:extLst>
                </p14:cNvPr>
                <p14:cNvContentPartPr/>
                <p14:nvPr/>
              </p14:nvContentPartPr>
              <p14:xfrm>
                <a:off x="6342731" y="2262044"/>
                <a:ext cx="372960" cy="435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3DCC32-35E4-F16D-343F-6B38A0E9FF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36611" y="2255924"/>
                  <a:ext cx="385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1CF95E-4D1A-3C96-15AF-C327E9199C82}"/>
                    </a:ext>
                  </a:extLst>
                </p14:cNvPr>
                <p14:cNvContentPartPr/>
                <p14:nvPr/>
              </p14:nvContentPartPr>
              <p14:xfrm>
                <a:off x="7004771" y="1957484"/>
                <a:ext cx="441000" cy="522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1CF95E-4D1A-3C96-15AF-C327E9199C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8651" y="1951364"/>
                  <a:ext cx="4532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F25969-69B7-6743-DB1F-25965FC5104C}"/>
                    </a:ext>
                  </a:extLst>
                </p14:cNvPr>
                <p14:cNvContentPartPr/>
                <p14:nvPr/>
              </p14:nvContentPartPr>
              <p14:xfrm>
                <a:off x="7873451" y="1834004"/>
                <a:ext cx="659160" cy="621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F25969-69B7-6743-DB1F-25965FC510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67331" y="1827884"/>
                  <a:ext cx="67140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458BE0-060A-6602-016A-8E63B7CB0410}"/>
                    </a:ext>
                  </a:extLst>
                </p14:cNvPr>
                <p14:cNvContentPartPr/>
                <p14:nvPr/>
              </p14:nvContentPartPr>
              <p14:xfrm>
                <a:off x="495611" y="1459964"/>
                <a:ext cx="8931960" cy="2230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458BE0-060A-6602-016A-8E63B7CB04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9491" y="1453844"/>
                  <a:ext cx="8944200" cy="224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48C9CC9-0A8E-6E09-4755-BB7752A30C45}"/>
                  </a:ext>
                </a:extLst>
              </p14:cNvPr>
              <p14:cNvContentPartPr/>
              <p14:nvPr/>
            </p14:nvContentPartPr>
            <p14:xfrm>
              <a:off x="8274491" y="2420804"/>
              <a:ext cx="32040" cy="7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48C9CC9-0A8E-6E09-4755-BB7752A30C4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68371" y="2414684"/>
                <a:ext cx="4428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14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6C32F-6E90-46A5-F0EB-1C1585575DA3}"/>
              </a:ext>
            </a:extLst>
          </p:cNvPr>
          <p:cNvSpPr txBox="1"/>
          <p:nvPr/>
        </p:nvSpPr>
        <p:spPr>
          <a:xfrm>
            <a:off x="1301480" y="508061"/>
            <a:ext cx="886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Analysis of Divide and Conquer Algorithms </a:t>
            </a:r>
            <a:endParaRPr lang="en-RW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C17A6-300E-5290-1CEF-C13CB33B9AFD}"/>
              </a:ext>
            </a:extLst>
          </p:cNvPr>
          <p:cNvSpPr txBox="1"/>
          <p:nvPr/>
        </p:nvSpPr>
        <p:spPr>
          <a:xfrm>
            <a:off x="376845" y="1463041"/>
            <a:ext cx="59962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:  BREAK THE PROBLEM INTO SIMILAR SMALLER PROBLEMS</a:t>
            </a:r>
          </a:p>
          <a:p>
            <a:endParaRPr lang="en-US" sz="3200" dirty="0"/>
          </a:p>
          <a:p>
            <a:r>
              <a:rPr lang="en-US" sz="3200" dirty="0"/>
              <a:t>CONQUER : SOLVE THE SMALLER PROBLEMS</a:t>
            </a:r>
          </a:p>
          <a:p>
            <a:endParaRPr lang="en-US" sz="3200" dirty="0"/>
          </a:p>
          <a:p>
            <a:r>
              <a:rPr lang="en-US" sz="3200" dirty="0"/>
              <a:t>COMBINE : PUT TOGETHER THE SOLUTIONS INTO AN OVERALL SOLUTION</a:t>
            </a:r>
            <a:endParaRPr lang="en-RW" sz="3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0C1622-E407-D179-FA03-7D0BAAA086AD}"/>
              </a:ext>
            </a:extLst>
          </p:cNvPr>
          <p:cNvSpPr/>
          <p:nvPr/>
        </p:nvSpPr>
        <p:spPr>
          <a:xfrm>
            <a:off x="6882938" y="1463041"/>
            <a:ext cx="5031971" cy="1080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SORT</a:t>
            </a:r>
            <a:endParaRPr lang="en-R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5C1E1F-B19B-B6FD-8758-9EF92B6FFFE4}"/>
                  </a:ext>
                </a:extLst>
              </p:cNvPr>
              <p:cNvSpPr txBox="1"/>
              <p:nvPr/>
            </p:nvSpPr>
            <p:spPr>
              <a:xfrm>
                <a:off x="7104611" y="3253047"/>
                <a:ext cx="35800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MERGE TWO SORTED ARRAYS  :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W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5C1E1F-B19B-B6FD-8758-9EF92B6FF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11" y="3253047"/>
                <a:ext cx="3580014" cy="646331"/>
              </a:xfrm>
              <a:prstGeom prst="rect">
                <a:avLst/>
              </a:prstGeom>
              <a:blipFill>
                <a:blip r:embed="rId2"/>
                <a:stretch>
                  <a:fillRect l="-1361" t="-4717" b="-15094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1587AD4-5AD8-BAD3-DECF-1DB8CAFF7E36}"/>
              </a:ext>
            </a:extLst>
          </p:cNvPr>
          <p:cNvSpPr txBox="1"/>
          <p:nvPr/>
        </p:nvSpPr>
        <p:spPr>
          <a:xfrm>
            <a:off x="6533804" y="4372495"/>
            <a:ext cx="12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1    4    7    9</a:t>
            </a:r>
            <a:endParaRPr lang="en-RW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DF012E-607E-4F91-B942-ABE242102D0D}"/>
              </a:ext>
            </a:extLst>
          </p:cNvPr>
          <p:cNvSpPr txBox="1"/>
          <p:nvPr/>
        </p:nvSpPr>
        <p:spPr>
          <a:xfrm>
            <a:off x="9216045" y="4511040"/>
            <a:ext cx="169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2  3  5   6   8</a:t>
            </a:r>
            <a:endParaRPr lang="en-RW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4DD363-A764-4161-C377-1033FF195CB2}"/>
              </a:ext>
            </a:extLst>
          </p:cNvPr>
          <p:cNvSpPr txBox="1"/>
          <p:nvPr/>
        </p:nvSpPr>
        <p:spPr>
          <a:xfrm>
            <a:off x="6749935" y="5214944"/>
            <a:ext cx="45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text here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795CAFF-FD1D-1C70-9910-CB8D66B040B4}"/>
                  </a:ext>
                </a:extLst>
              </p14:cNvPr>
              <p14:cNvContentPartPr/>
              <p14:nvPr/>
            </p14:nvContentPartPr>
            <p14:xfrm>
              <a:off x="9582011" y="3785204"/>
              <a:ext cx="14760" cy="20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795CAFF-FD1D-1C70-9910-CB8D66B040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3011" y="3776564"/>
                <a:ext cx="324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F7CD22F1-ABE4-004C-A5D6-CBB7FA915E82}"/>
              </a:ext>
            </a:extLst>
          </p:cNvPr>
          <p:cNvGrpSpPr/>
          <p:nvPr/>
        </p:nvGrpSpPr>
        <p:grpSpPr>
          <a:xfrm>
            <a:off x="6530651" y="5889764"/>
            <a:ext cx="633960" cy="758160"/>
            <a:chOff x="6530651" y="5889764"/>
            <a:chExt cx="63396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5FBF9A1-C2AD-1AC2-6FDD-D152EA83B1A1}"/>
                    </a:ext>
                  </a:extLst>
                </p14:cNvPr>
                <p14:cNvContentPartPr/>
                <p14:nvPr/>
              </p14:nvContentPartPr>
              <p14:xfrm>
                <a:off x="6630731" y="5928644"/>
                <a:ext cx="59760" cy="369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5FBF9A1-C2AD-1AC2-6FDD-D152EA83B1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4611" y="5922524"/>
                  <a:ext cx="720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F454BF1-1DBF-BCF1-7726-D8739AB9670C}"/>
                    </a:ext>
                  </a:extLst>
                </p14:cNvPr>
                <p14:cNvContentPartPr/>
                <p14:nvPr/>
              </p14:nvContentPartPr>
              <p14:xfrm>
                <a:off x="6530651" y="5889764"/>
                <a:ext cx="240120" cy="26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F454BF1-1DBF-BCF1-7726-D8739AB967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24531" y="5883644"/>
                  <a:ext cx="252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4FF7AD-154F-F7A3-83B0-2E402D6E267E}"/>
                    </a:ext>
                  </a:extLst>
                </p14:cNvPr>
                <p14:cNvContentPartPr/>
                <p14:nvPr/>
              </p14:nvContentPartPr>
              <p14:xfrm>
                <a:off x="6698411" y="6366764"/>
                <a:ext cx="190080" cy="21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4FF7AD-154F-F7A3-83B0-2E402D6E26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92291" y="6360644"/>
                  <a:ext cx="202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EA973D-3834-B25C-DEEA-71E5942F4A69}"/>
                    </a:ext>
                  </a:extLst>
                </p14:cNvPr>
                <p14:cNvContentPartPr/>
                <p14:nvPr/>
              </p14:nvContentPartPr>
              <p14:xfrm>
                <a:off x="6759971" y="6486644"/>
                <a:ext cx="271800" cy="161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EA973D-3834-B25C-DEEA-71E5942F4A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53851" y="6480524"/>
                  <a:ext cx="284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69C3FEF-166D-A6E7-646D-5FCC94104320}"/>
                    </a:ext>
                  </a:extLst>
                </p14:cNvPr>
                <p14:cNvContentPartPr/>
                <p14:nvPr/>
              </p14:nvContentPartPr>
              <p14:xfrm>
                <a:off x="6925931" y="5904884"/>
                <a:ext cx="171000" cy="310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69C3FEF-166D-A6E7-646D-5FCC941043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19811" y="5898764"/>
                  <a:ext cx="183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F3E135-3049-6929-CA5F-EE97ACE576CD}"/>
                    </a:ext>
                  </a:extLst>
                </p14:cNvPr>
                <p14:cNvContentPartPr/>
                <p14:nvPr/>
              </p14:nvContentPartPr>
              <p14:xfrm>
                <a:off x="6939971" y="6193244"/>
                <a:ext cx="224640" cy="65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F3E135-3049-6929-CA5F-EE97ACE576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3851" y="6187124"/>
                  <a:ext cx="23688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02681D6-54EF-F2A8-9914-025057747049}"/>
                  </a:ext>
                </a:extLst>
              </p14:cNvPr>
              <p14:cNvContentPartPr/>
              <p14:nvPr/>
            </p14:nvContentPartPr>
            <p14:xfrm>
              <a:off x="7622171" y="5891204"/>
              <a:ext cx="208800" cy="307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02681D6-54EF-F2A8-9914-0250577470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16051" y="5885084"/>
                <a:ext cx="221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44D4253-B0FB-27A5-F89A-90B52FAE6C4F}"/>
                  </a:ext>
                </a:extLst>
              </p14:cNvPr>
              <p14:cNvContentPartPr/>
              <p14:nvPr/>
            </p14:nvContentPartPr>
            <p14:xfrm>
              <a:off x="8197091" y="5876444"/>
              <a:ext cx="278280" cy="354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44D4253-B0FB-27A5-F89A-90B52FAE6C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90971" y="5870324"/>
                <a:ext cx="29052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1B9DB862-73C6-B17F-EE39-5B010E418A6B}"/>
              </a:ext>
            </a:extLst>
          </p:cNvPr>
          <p:cNvGrpSpPr/>
          <p:nvPr/>
        </p:nvGrpSpPr>
        <p:grpSpPr>
          <a:xfrm>
            <a:off x="8836451" y="5850164"/>
            <a:ext cx="186840" cy="449640"/>
            <a:chOff x="8836451" y="5850164"/>
            <a:chExt cx="1868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5D4948-5986-9D18-EB43-0A1A90BD973C}"/>
                    </a:ext>
                  </a:extLst>
                </p14:cNvPr>
                <p14:cNvContentPartPr/>
                <p14:nvPr/>
              </p14:nvContentPartPr>
              <p14:xfrm>
                <a:off x="8836451" y="5850164"/>
                <a:ext cx="181800" cy="192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5D4948-5986-9D18-EB43-0A1A90BD97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30331" y="5844044"/>
                  <a:ext cx="194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2C94AE-E358-73AA-5D35-D4F9CEFE5CF4}"/>
                    </a:ext>
                  </a:extLst>
                </p14:cNvPr>
                <p14:cNvContentPartPr/>
                <p14:nvPr/>
              </p14:nvContentPartPr>
              <p14:xfrm>
                <a:off x="8964611" y="5879684"/>
                <a:ext cx="58680" cy="42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2C94AE-E358-73AA-5D35-D4F9CEFE5C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58491" y="5873564"/>
                  <a:ext cx="7092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4FD9497-3CCD-321D-A152-DC10A7D6263D}"/>
              </a:ext>
            </a:extLst>
          </p:cNvPr>
          <p:cNvGrpSpPr/>
          <p:nvPr/>
        </p:nvGrpSpPr>
        <p:grpSpPr>
          <a:xfrm>
            <a:off x="9372851" y="5823884"/>
            <a:ext cx="231480" cy="489600"/>
            <a:chOff x="9372851" y="5823884"/>
            <a:chExt cx="23148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AB7476-50D6-977C-2972-3E3CFCA58D13}"/>
                    </a:ext>
                  </a:extLst>
                </p14:cNvPr>
                <p14:cNvContentPartPr/>
                <p14:nvPr/>
              </p14:nvContentPartPr>
              <p14:xfrm>
                <a:off x="9377171" y="5941604"/>
                <a:ext cx="221400" cy="371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AB7476-50D6-977C-2972-3E3CFCA58D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71051" y="5935484"/>
                  <a:ext cx="233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73736F7-CB50-6231-8425-360925FEE973}"/>
                    </a:ext>
                  </a:extLst>
                </p14:cNvPr>
                <p14:cNvContentPartPr/>
                <p14:nvPr/>
              </p14:nvContentPartPr>
              <p14:xfrm>
                <a:off x="9372851" y="5823884"/>
                <a:ext cx="231480" cy="59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73736F7-CB50-6231-8425-360925FEE9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66731" y="5817764"/>
                  <a:ext cx="24372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BF7ED8D-8856-7F85-F3D5-C8ED249E113C}"/>
                  </a:ext>
                </a:extLst>
              </p14:cNvPr>
              <p14:cNvContentPartPr/>
              <p14:nvPr/>
            </p14:nvContentPartPr>
            <p14:xfrm>
              <a:off x="9887291" y="5804084"/>
              <a:ext cx="355320" cy="4654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BF7ED8D-8856-7F85-F3D5-C8ED249E113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81171" y="5797964"/>
                <a:ext cx="367560" cy="47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28F96F-DFF6-BABA-B86D-962E4362B011}"/>
              </a:ext>
            </a:extLst>
          </p:cNvPr>
          <p:cNvGrpSpPr/>
          <p:nvPr/>
        </p:nvGrpSpPr>
        <p:grpSpPr>
          <a:xfrm>
            <a:off x="10491371" y="5771684"/>
            <a:ext cx="273960" cy="554760"/>
            <a:chOff x="10491371" y="5771684"/>
            <a:chExt cx="27396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D34FF1-A49D-A2C8-6207-3F354735F5BB}"/>
                    </a:ext>
                  </a:extLst>
                </p14:cNvPr>
                <p14:cNvContentPartPr/>
                <p14:nvPr/>
              </p14:nvContentPartPr>
              <p14:xfrm>
                <a:off x="10524851" y="5771684"/>
                <a:ext cx="136080" cy="554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D34FF1-A49D-A2C8-6207-3F354735F5B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18731" y="5765564"/>
                  <a:ext cx="1483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170F653-9F25-2076-B9E7-3A08444E581B}"/>
                    </a:ext>
                  </a:extLst>
                </p14:cNvPr>
                <p14:cNvContentPartPr/>
                <p14:nvPr/>
              </p14:nvContentPartPr>
              <p14:xfrm>
                <a:off x="10491371" y="5987684"/>
                <a:ext cx="273960" cy="51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170F653-9F25-2076-B9E7-3A08444E581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85251" y="5981564"/>
                  <a:ext cx="2862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EE80A1-A1D7-C22C-589A-DE011210FDEB}"/>
              </a:ext>
            </a:extLst>
          </p:cNvPr>
          <p:cNvGrpSpPr/>
          <p:nvPr/>
        </p:nvGrpSpPr>
        <p:grpSpPr>
          <a:xfrm>
            <a:off x="7456571" y="4049804"/>
            <a:ext cx="239040" cy="345240"/>
            <a:chOff x="7456571" y="4049804"/>
            <a:chExt cx="239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050262C-3C44-95F7-75AA-216E64D3AD4D}"/>
                    </a:ext>
                  </a:extLst>
                </p14:cNvPr>
                <p14:cNvContentPartPr/>
                <p14:nvPr/>
              </p14:nvContentPartPr>
              <p14:xfrm>
                <a:off x="7546571" y="4049804"/>
                <a:ext cx="60120" cy="293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050262C-3C44-95F7-75AA-216E64D3AD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40451" y="4043684"/>
                  <a:ext cx="72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C2ED755-1E9D-A17D-53BA-0DEB0A624E57}"/>
                    </a:ext>
                  </a:extLst>
                </p14:cNvPr>
                <p14:cNvContentPartPr/>
                <p14:nvPr/>
              </p14:nvContentPartPr>
              <p14:xfrm>
                <a:off x="7456571" y="4210724"/>
                <a:ext cx="239040" cy="184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C2ED755-1E9D-A17D-53BA-0DEB0A624E5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50451" y="4204604"/>
                  <a:ext cx="2512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40043E1-4AF9-B657-9C43-53B267245E1B}"/>
                  </a:ext>
                </a:extLst>
              </p14:cNvPr>
              <p14:cNvContentPartPr/>
              <p14:nvPr/>
            </p14:nvContentPartPr>
            <p14:xfrm>
              <a:off x="10997531" y="5747924"/>
              <a:ext cx="261000" cy="4806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40043E1-4AF9-B657-9C43-53B267245E1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991411" y="5741804"/>
                <a:ext cx="273240" cy="49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C8640FA-948F-64FE-B86C-5BC2954495E3}"/>
              </a:ext>
            </a:extLst>
          </p:cNvPr>
          <p:cNvGrpSpPr/>
          <p:nvPr/>
        </p:nvGrpSpPr>
        <p:grpSpPr>
          <a:xfrm>
            <a:off x="10268891" y="4127924"/>
            <a:ext cx="313200" cy="706320"/>
            <a:chOff x="10268891" y="4127924"/>
            <a:chExt cx="31320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98289A-7B8C-34AB-838E-EE15999902A5}"/>
                    </a:ext>
                  </a:extLst>
                </p14:cNvPr>
                <p14:cNvContentPartPr/>
                <p14:nvPr/>
              </p14:nvContentPartPr>
              <p14:xfrm>
                <a:off x="10332611" y="4127924"/>
                <a:ext cx="22320" cy="393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98289A-7B8C-34AB-838E-EE15999902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26491" y="4121804"/>
                  <a:ext cx="345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1E85B4E-B8B1-1425-70C2-E614938FA6AC}"/>
                    </a:ext>
                  </a:extLst>
                </p14:cNvPr>
                <p14:cNvContentPartPr/>
                <p14:nvPr/>
              </p14:nvContentPartPr>
              <p14:xfrm>
                <a:off x="10268891" y="4331324"/>
                <a:ext cx="190080" cy="119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1E85B4E-B8B1-1425-70C2-E614938FA6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62771" y="4325204"/>
                  <a:ext cx="202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2C3BC93-9B9C-A367-7854-BF60FB3F4FD6}"/>
                    </a:ext>
                  </a:extLst>
                </p14:cNvPr>
                <p14:cNvContentPartPr/>
                <p14:nvPr/>
              </p14:nvContentPartPr>
              <p14:xfrm>
                <a:off x="10521611" y="4323764"/>
                <a:ext cx="60480" cy="510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2C3BC93-9B9C-A367-7854-BF60FB3F4F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15491" y="4317644"/>
                  <a:ext cx="72720" cy="52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7D6E74C-12F3-4AD3-92C6-57B8AFFE5AF4}"/>
                  </a:ext>
                </a:extLst>
              </p14:cNvPr>
              <p14:cNvContentPartPr/>
              <p14:nvPr/>
            </p14:nvContentPartPr>
            <p14:xfrm>
              <a:off x="11564171" y="5700044"/>
              <a:ext cx="186840" cy="5324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7D6E74C-12F3-4AD3-92C6-57B8AFFE5AF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558051" y="5693924"/>
                <a:ext cx="1990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12EF213-3ABF-E750-D90B-CDB582DCB02F}"/>
                  </a:ext>
                </a:extLst>
              </p14:cNvPr>
              <p14:cNvContentPartPr/>
              <p14:nvPr/>
            </p14:nvContentPartPr>
            <p14:xfrm>
              <a:off x="3511331" y="2611604"/>
              <a:ext cx="642960" cy="426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12EF213-3ABF-E750-D90B-CDB582DCB02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05211" y="2605484"/>
                <a:ext cx="655200" cy="43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B3627A-456C-259A-EC7C-1D1F5277A8E5}"/>
              </a:ext>
            </a:extLst>
          </p:cNvPr>
          <p:cNvGrpSpPr/>
          <p:nvPr/>
        </p:nvGrpSpPr>
        <p:grpSpPr>
          <a:xfrm>
            <a:off x="7565291" y="1146404"/>
            <a:ext cx="463320" cy="261000"/>
            <a:chOff x="7565291" y="1146404"/>
            <a:chExt cx="46332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20ADF33-EA72-01A4-7350-A23C9E604978}"/>
                    </a:ext>
                  </a:extLst>
                </p14:cNvPr>
                <p14:cNvContentPartPr/>
                <p14:nvPr/>
              </p14:nvContentPartPr>
              <p14:xfrm>
                <a:off x="7829171" y="1205084"/>
                <a:ext cx="44280" cy="202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20ADF33-EA72-01A4-7350-A23C9E60497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23051" y="1198964"/>
                  <a:ext cx="5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6C1C05-AA15-A956-D693-62D61A74F0F9}"/>
                    </a:ext>
                  </a:extLst>
                </p14:cNvPr>
                <p14:cNvContentPartPr/>
                <p14:nvPr/>
              </p14:nvContentPartPr>
              <p14:xfrm>
                <a:off x="7565291" y="1146404"/>
                <a:ext cx="463320" cy="121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6C1C05-AA15-A956-D693-62D61A74F0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59171" y="1140284"/>
                  <a:ext cx="4755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4BCF81-C718-7983-7961-6B7376D6B064}"/>
              </a:ext>
            </a:extLst>
          </p:cNvPr>
          <p:cNvGrpSpPr/>
          <p:nvPr/>
        </p:nvGrpSpPr>
        <p:grpSpPr>
          <a:xfrm>
            <a:off x="8321651" y="1077284"/>
            <a:ext cx="834840" cy="384840"/>
            <a:chOff x="8321651" y="1077284"/>
            <a:chExt cx="83484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17039A8-2591-00FE-F6C7-C6D449154D01}"/>
                    </a:ext>
                  </a:extLst>
                </p14:cNvPr>
                <p14:cNvContentPartPr/>
                <p14:nvPr/>
              </p14:nvContentPartPr>
              <p14:xfrm>
                <a:off x="8321651" y="1135244"/>
                <a:ext cx="172800" cy="251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17039A8-2591-00FE-F6C7-C6D449154D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15531" y="1129124"/>
                  <a:ext cx="185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94DA926-41F4-E66B-232A-625A37D20096}"/>
                    </a:ext>
                  </a:extLst>
                </p14:cNvPr>
                <p14:cNvContentPartPr/>
                <p14:nvPr/>
              </p14:nvContentPartPr>
              <p14:xfrm>
                <a:off x="8653211" y="1170164"/>
                <a:ext cx="254880" cy="156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94DA926-41F4-E66B-232A-625A37D2009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47091" y="1164044"/>
                  <a:ext cx="267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D662A68-E1AB-E42E-5593-DF6B3D7F1126}"/>
                    </a:ext>
                  </a:extLst>
                </p14:cNvPr>
                <p14:cNvContentPartPr/>
                <p14:nvPr/>
              </p14:nvContentPartPr>
              <p14:xfrm>
                <a:off x="9012491" y="1077284"/>
                <a:ext cx="144000" cy="384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D662A68-E1AB-E42E-5593-DF6B3D7F112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06371" y="1071164"/>
                  <a:ext cx="15624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28A7C18-856B-0891-FA53-BB2CB0D7311E}"/>
              </a:ext>
            </a:extLst>
          </p:cNvPr>
          <p:cNvGrpSpPr/>
          <p:nvPr/>
        </p:nvGrpSpPr>
        <p:grpSpPr>
          <a:xfrm>
            <a:off x="335411" y="4383524"/>
            <a:ext cx="3815280" cy="704160"/>
            <a:chOff x="335411" y="4383524"/>
            <a:chExt cx="38152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8576727-78FA-44C4-7806-D8AF14E89F6B}"/>
                    </a:ext>
                  </a:extLst>
                </p14:cNvPr>
                <p14:cNvContentPartPr/>
                <p14:nvPr/>
              </p14:nvContentPartPr>
              <p14:xfrm>
                <a:off x="606851" y="4516004"/>
                <a:ext cx="38880" cy="339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8576727-78FA-44C4-7806-D8AF14E89F6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0731" y="4509884"/>
                  <a:ext cx="51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504E330-5DDE-0875-6B43-D929F7C7B322}"/>
                    </a:ext>
                  </a:extLst>
                </p14:cNvPr>
                <p14:cNvContentPartPr/>
                <p14:nvPr/>
              </p14:nvContentPartPr>
              <p14:xfrm>
                <a:off x="335411" y="4522124"/>
                <a:ext cx="426960" cy="60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504E330-5DDE-0875-6B43-D929F7C7B32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9291" y="4516004"/>
                  <a:ext cx="439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FD1E544-F42A-E766-7F59-EDA8159F1188}"/>
                    </a:ext>
                  </a:extLst>
                </p14:cNvPr>
                <p14:cNvContentPartPr/>
                <p14:nvPr/>
              </p14:nvContentPartPr>
              <p14:xfrm>
                <a:off x="929771" y="4393244"/>
                <a:ext cx="216000" cy="443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FD1E544-F42A-E766-7F59-EDA8159F11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3651" y="4387124"/>
                  <a:ext cx="228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D35DBC-0B63-5FFA-CEE2-DB42248E61E3}"/>
                    </a:ext>
                  </a:extLst>
                </p14:cNvPr>
                <p14:cNvContentPartPr/>
                <p14:nvPr/>
              </p14:nvContentPartPr>
              <p14:xfrm>
                <a:off x="1194371" y="4502324"/>
                <a:ext cx="188280" cy="298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D35DBC-0B63-5FFA-CEE2-DB42248E61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88251" y="4496204"/>
                  <a:ext cx="200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D4CF046-B13F-A322-42CE-A11D4C20D9DA}"/>
                    </a:ext>
                  </a:extLst>
                </p14:cNvPr>
                <p14:cNvContentPartPr/>
                <p14:nvPr/>
              </p14:nvContentPartPr>
              <p14:xfrm>
                <a:off x="1385891" y="4488644"/>
                <a:ext cx="142200" cy="398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D4CF046-B13F-A322-42CE-A11D4C20D9D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79771" y="4482524"/>
                  <a:ext cx="154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3222380-10E6-3457-3D05-0C079661ECFF}"/>
                    </a:ext>
                  </a:extLst>
                </p14:cNvPr>
                <p14:cNvContentPartPr/>
                <p14:nvPr/>
              </p14:nvContentPartPr>
              <p14:xfrm>
                <a:off x="1524131" y="4647044"/>
                <a:ext cx="189000" cy="170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3222380-10E6-3457-3D05-0C079661ECF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18011" y="4640924"/>
                  <a:ext cx="201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8FE5736-9803-1197-3CEF-8BD0B606FA23}"/>
                    </a:ext>
                  </a:extLst>
                </p14:cNvPr>
                <p14:cNvContentPartPr/>
                <p14:nvPr/>
              </p14:nvContentPartPr>
              <p14:xfrm>
                <a:off x="1719251" y="4402964"/>
                <a:ext cx="662040" cy="480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8FE5736-9803-1197-3CEF-8BD0B606FA2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13131" y="4396844"/>
                  <a:ext cx="6742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6232FCD-7B75-8306-6B1F-75959789C34D}"/>
                    </a:ext>
                  </a:extLst>
                </p14:cNvPr>
                <p14:cNvContentPartPr/>
                <p14:nvPr/>
              </p14:nvContentPartPr>
              <p14:xfrm>
                <a:off x="2209571" y="4484324"/>
                <a:ext cx="69840" cy="339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6232FCD-7B75-8306-6B1F-75959789C34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03451" y="4478204"/>
                  <a:ext cx="82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CBBC381-860F-E13A-9B53-B358C0CB13AE}"/>
                    </a:ext>
                  </a:extLst>
                </p14:cNvPr>
                <p14:cNvContentPartPr/>
                <p14:nvPr/>
              </p14:nvContentPartPr>
              <p14:xfrm>
                <a:off x="2595491" y="4440404"/>
                <a:ext cx="393120" cy="384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CBBC381-860F-E13A-9B53-B358C0CB13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89371" y="4434284"/>
                  <a:ext cx="4053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3758C4A-67DE-3444-DEEA-EE53CBF52A76}"/>
                    </a:ext>
                  </a:extLst>
                </p14:cNvPr>
                <p14:cNvContentPartPr/>
                <p14:nvPr/>
              </p14:nvContentPartPr>
              <p14:xfrm>
                <a:off x="3154571" y="4393244"/>
                <a:ext cx="570240" cy="465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3758C4A-67DE-3444-DEEA-EE53CBF52A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48451" y="4387124"/>
                  <a:ext cx="5824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BA3D78-6E5F-6BF6-512F-0FF7EB9A6835}"/>
                    </a:ext>
                  </a:extLst>
                </p14:cNvPr>
                <p14:cNvContentPartPr/>
                <p14:nvPr/>
              </p14:nvContentPartPr>
              <p14:xfrm>
                <a:off x="3708611" y="4602764"/>
                <a:ext cx="183600" cy="204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BA3D78-6E5F-6BF6-512F-0FF7EB9A68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02491" y="4596644"/>
                  <a:ext cx="195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B26818-E8B7-73A9-4FD7-23977C227928}"/>
                    </a:ext>
                  </a:extLst>
                </p14:cNvPr>
                <p14:cNvContentPartPr/>
                <p14:nvPr/>
              </p14:nvContentPartPr>
              <p14:xfrm>
                <a:off x="3998051" y="4383524"/>
                <a:ext cx="152640" cy="70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B26818-E8B7-73A9-4FD7-23977C22792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91931" y="4377404"/>
                  <a:ext cx="164880" cy="71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284FDAF-4B88-3C78-D371-5F460634F086}"/>
                  </a:ext>
                </a:extLst>
              </p14:cNvPr>
              <p14:cNvContentPartPr/>
              <p14:nvPr/>
            </p14:nvContentPartPr>
            <p14:xfrm>
              <a:off x="2938211" y="6112604"/>
              <a:ext cx="875160" cy="3682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284FDAF-4B88-3C78-D371-5F460634F08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932091" y="6106484"/>
                <a:ext cx="8874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2C18ADC-6EE7-3E09-A2C6-4664934E90C8}"/>
                  </a:ext>
                </a:extLst>
              </p14:cNvPr>
              <p14:cNvContentPartPr/>
              <p14:nvPr/>
            </p14:nvContentPartPr>
            <p14:xfrm>
              <a:off x="6268931" y="2980964"/>
              <a:ext cx="474120" cy="40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2C18ADC-6EE7-3E09-A2C6-4664934E90C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262811" y="2974844"/>
                <a:ext cx="486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05304BF-501D-94D9-0340-BF2BA6694EBE}"/>
                  </a:ext>
                </a:extLst>
              </p14:cNvPr>
              <p14:cNvContentPartPr/>
              <p14:nvPr/>
            </p14:nvContentPartPr>
            <p14:xfrm>
              <a:off x="6240131" y="3050084"/>
              <a:ext cx="489960" cy="69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05304BF-501D-94D9-0340-BF2BA6694EB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234011" y="3043964"/>
                <a:ext cx="502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1E1787A-7B1B-686D-5067-A37B75AA9D48}"/>
                  </a:ext>
                </a:extLst>
              </p14:cNvPr>
              <p14:cNvContentPartPr/>
              <p14:nvPr/>
            </p14:nvContentPartPr>
            <p14:xfrm>
              <a:off x="6568811" y="2883044"/>
              <a:ext cx="292680" cy="3124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1E1787A-7B1B-686D-5067-A37B75AA9D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62691" y="2876924"/>
                <a:ext cx="30492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079A923-B6E1-9118-BB43-170997C8C8EE}"/>
              </a:ext>
            </a:extLst>
          </p:cNvPr>
          <p:cNvGrpSpPr/>
          <p:nvPr/>
        </p:nvGrpSpPr>
        <p:grpSpPr>
          <a:xfrm>
            <a:off x="7080731" y="2646524"/>
            <a:ext cx="3016440" cy="508680"/>
            <a:chOff x="7080731" y="2646524"/>
            <a:chExt cx="301644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AD50E43-7AF7-5AEB-5E14-709ED58EB4A3}"/>
                    </a:ext>
                  </a:extLst>
                </p14:cNvPr>
                <p14:cNvContentPartPr/>
                <p14:nvPr/>
              </p14:nvContentPartPr>
              <p14:xfrm>
                <a:off x="7251011" y="2778644"/>
                <a:ext cx="27720" cy="240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AD50E43-7AF7-5AEB-5E14-709ED58EB4A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44891" y="2772524"/>
                  <a:ext cx="39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8422E2-75AA-7256-A09E-7D3AF90785FB}"/>
                    </a:ext>
                  </a:extLst>
                </p14:cNvPr>
                <p14:cNvContentPartPr/>
                <p14:nvPr/>
              </p14:nvContentPartPr>
              <p14:xfrm>
                <a:off x="7080731" y="2746604"/>
                <a:ext cx="392040" cy="41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8422E2-75AA-7256-A09E-7D3AF90785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74611" y="2740484"/>
                  <a:ext cx="404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4F2CBAE-427E-9648-AA62-FF327E570D46}"/>
                    </a:ext>
                  </a:extLst>
                </p14:cNvPr>
                <p14:cNvContentPartPr/>
                <p14:nvPr/>
              </p14:nvContentPartPr>
              <p14:xfrm>
                <a:off x="7582571" y="2712764"/>
                <a:ext cx="406440" cy="345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4F2CBAE-427E-9648-AA62-FF327E570D4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76451" y="2706644"/>
                  <a:ext cx="418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FD1C20C-C91F-4603-7D65-DB2D4D443004}"/>
                    </a:ext>
                  </a:extLst>
                </p14:cNvPr>
                <p14:cNvContentPartPr/>
                <p14:nvPr/>
              </p14:nvContentPartPr>
              <p14:xfrm>
                <a:off x="8049851" y="2656604"/>
                <a:ext cx="118800" cy="403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FD1C20C-C91F-4603-7D65-DB2D4D44300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43731" y="2650484"/>
                  <a:ext cx="131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67BCC85-FFAD-76A8-FD5F-48B119052B59}"/>
                    </a:ext>
                  </a:extLst>
                </p14:cNvPr>
                <p14:cNvContentPartPr/>
                <p14:nvPr/>
              </p14:nvContentPartPr>
              <p14:xfrm>
                <a:off x="8332811" y="2854244"/>
                <a:ext cx="308880" cy="164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67BCC85-FFAD-76A8-FD5F-48B119052B5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26691" y="2848124"/>
                  <a:ext cx="32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C71E9B7-A41F-5EDE-50A5-C5C64E29E445}"/>
                    </a:ext>
                  </a:extLst>
                </p14:cNvPr>
                <p14:cNvContentPartPr/>
                <p14:nvPr/>
              </p14:nvContentPartPr>
              <p14:xfrm>
                <a:off x="8822771" y="2736884"/>
                <a:ext cx="153720" cy="275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71E9B7-A41F-5EDE-50A5-C5C64E29E44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16651" y="2730764"/>
                  <a:ext cx="165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E3A4820-EF03-24D3-E1A1-BDAAFD0BD450}"/>
                    </a:ext>
                  </a:extLst>
                </p14:cNvPr>
                <p14:cNvContentPartPr/>
                <p14:nvPr/>
              </p14:nvContentPartPr>
              <p14:xfrm>
                <a:off x="9053891" y="2695844"/>
                <a:ext cx="474480" cy="341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E3A4820-EF03-24D3-E1A1-BDAAFD0BD45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47771" y="2689724"/>
                  <a:ext cx="486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2FC6236-8B63-628D-10C1-E64AB3FF2514}"/>
                    </a:ext>
                  </a:extLst>
                </p14:cNvPr>
                <p14:cNvContentPartPr/>
                <p14:nvPr/>
              </p14:nvContentPartPr>
              <p14:xfrm>
                <a:off x="9643571" y="2726804"/>
                <a:ext cx="114840" cy="150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2FC6236-8B63-628D-10C1-E64AB3FF251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37451" y="2720684"/>
                  <a:ext cx="127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7A492B5-54E9-7A92-5690-CEB71379B537}"/>
                    </a:ext>
                  </a:extLst>
                </p14:cNvPr>
                <p14:cNvContentPartPr/>
                <p14:nvPr/>
              </p14:nvContentPartPr>
              <p14:xfrm>
                <a:off x="9754091" y="2687564"/>
                <a:ext cx="134640" cy="320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7A492B5-54E9-7A92-5690-CEB71379B53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47971" y="2681444"/>
                  <a:ext cx="146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A1FD0D6-1671-8337-3B2B-226B2B4DCE5B}"/>
                    </a:ext>
                  </a:extLst>
                </p14:cNvPr>
                <p14:cNvContentPartPr/>
                <p14:nvPr/>
              </p14:nvContentPartPr>
              <p14:xfrm>
                <a:off x="9849131" y="2646524"/>
                <a:ext cx="248040" cy="508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A1FD0D6-1671-8337-3B2B-226B2B4DCE5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43011" y="2640404"/>
                  <a:ext cx="260280" cy="52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BAFA109-C34F-BC10-EAF7-6FDE0C45F91D}"/>
              </a:ext>
            </a:extLst>
          </p:cNvPr>
          <p:cNvGrpSpPr/>
          <p:nvPr/>
        </p:nvGrpSpPr>
        <p:grpSpPr>
          <a:xfrm>
            <a:off x="10285091" y="2735444"/>
            <a:ext cx="349200" cy="392760"/>
            <a:chOff x="10285091" y="2735444"/>
            <a:chExt cx="3492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49F6AB2-0E7A-99C1-CF0F-157DC8054094}"/>
                    </a:ext>
                  </a:extLst>
                </p14:cNvPr>
                <p14:cNvContentPartPr/>
                <p14:nvPr/>
              </p14:nvContentPartPr>
              <p14:xfrm>
                <a:off x="10285091" y="2892404"/>
                <a:ext cx="349200" cy="14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49F6AB2-0E7A-99C1-CF0F-157DC80540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278971" y="2886284"/>
                  <a:ext cx="361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FE26B8C-9188-5E1F-0D07-36BF174A52F8}"/>
                    </a:ext>
                  </a:extLst>
                </p14:cNvPr>
                <p14:cNvContentPartPr/>
                <p14:nvPr/>
              </p14:nvContentPartPr>
              <p14:xfrm>
                <a:off x="10354571" y="2735444"/>
                <a:ext cx="83880" cy="392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FE26B8C-9188-5E1F-0D07-36BF174A52F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48451" y="2729324"/>
                  <a:ext cx="9612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49F6919-E3A6-F662-A117-1C54FD7FD5B5}"/>
              </a:ext>
            </a:extLst>
          </p:cNvPr>
          <p:cNvGrpSpPr/>
          <p:nvPr/>
        </p:nvGrpSpPr>
        <p:grpSpPr>
          <a:xfrm>
            <a:off x="10806731" y="2696204"/>
            <a:ext cx="754560" cy="410400"/>
            <a:chOff x="10806731" y="2696204"/>
            <a:chExt cx="75456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5956F1-96DB-BA6B-3424-0E7EE89707BD}"/>
                    </a:ext>
                  </a:extLst>
                </p14:cNvPr>
                <p14:cNvContentPartPr/>
                <p14:nvPr/>
              </p14:nvContentPartPr>
              <p14:xfrm>
                <a:off x="10806731" y="2696204"/>
                <a:ext cx="235080" cy="410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5956F1-96DB-BA6B-3424-0E7EE89707B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00611" y="2690084"/>
                  <a:ext cx="2473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AF2100A-41DE-0CCC-6B50-E2F301BF65F7}"/>
                    </a:ext>
                  </a:extLst>
                </p14:cNvPr>
                <p14:cNvContentPartPr/>
                <p14:nvPr/>
              </p14:nvContentPartPr>
              <p14:xfrm>
                <a:off x="11232251" y="2771084"/>
                <a:ext cx="329040" cy="303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AF2100A-41DE-0CCC-6B50-E2F301BF65F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26131" y="2764964"/>
                  <a:ext cx="341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D54FA58-A22E-6741-2C70-ECD43FF41730}"/>
                    </a:ext>
                  </a:extLst>
                </p14:cNvPr>
                <p14:cNvContentPartPr/>
                <p14:nvPr/>
              </p14:nvContentPartPr>
              <p14:xfrm>
                <a:off x="11199131" y="2767124"/>
                <a:ext cx="71640" cy="160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D54FA58-A22E-6741-2C70-ECD43FF4173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193011" y="2761004"/>
                  <a:ext cx="83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EC6CFD7-1EA6-6982-0B9D-4ED3054AFE10}"/>
              </a:ext>
            </a:extLst>
          </p:cNvPr>
          <p:cNvGrpSpPr/>
          <p:nvPr/>
        </p:nvGrpSpPr>
        <p:grpSpPr>
          <a:xfrm>
            <a:off x="11633291" y="2714204"/>
            <a:ext cx="512280" cy="406080"/>
            <a:chOff x="11633291" y="2714204"/>
            <a:chExt cx="51228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D2E285E-A94C-A429-CB4D-558C4D849898}"/>
                    </a:ext>
                  </a:extLst>
                </p14:cNvPr>
                <p14:cNvContentPartPr/>
                <p14:nvPr/>
              </p14:nvContentPartPr>
              <p14:xfrm>
                <a:off x="11633291" y="2912204"/>
                <a:ext cx="276840" cy="44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D2E285E-A94C-A429-CB4D-558C4D84989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27171" y="2906084"/>
                  <a:ext cx="28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78D2D25-A5A0-EBF6-814B-6FF527994828}"/>
                    </a:ext>
                  </a:extLst>
                </p14:cNvPr>
                <p14:cNvContentPartPr/>
                <p14:nvPr/>
              </p14:nvContentPartPr>
              <p14:xfrm>
                <a:off x="11701331" y="2758484"/>
                <a:ext cx="102960" cy="361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78D2D25-A5A0-EBF6-814B-6FF52799482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95211" y="2752364"/>
                  <a:ext cx="115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2C4456-BBF2-FAF2-3DE3-16F90FB3BF93}"/>
                    </a:ext>
                  </a:extLst>
                </p14:cNvPr>
                <p14:cNvContentPartPr/>
                <p14:nvPr/>
              </p14:nvContentPartPr>
              <p14:xfrm>
                <a:off x="11871611" y="2714204"/>
                <a:ext cx="273960" cy="324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2C4456-BBF2-FAF2-3DE3-16F90FB3BF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865491" y="2708084"/>
                  <a:ext cx="2862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795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5C44603-1E2F-9B8D-5F93-0DCE3E6562B1}"/>
              </a:ext>
            </a:extLst>
          </p:cNvPr>
          <p:cNvGrpSpPr/>
          <p:nvPr/>
        </p:nvGrpSpPr>
        <p:grpSpPr>
          <a:xfrm>
            <a:off x="414611" y="390044"/>
            <a:ext cx="531360" cy="484200"/>
            <a:chOff x="414611" y="390044"/>
            <a:chExt cx="53136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B302802-2780-A1AC-DAFA-22F1F0295F42}"/>
                    </a:ext>
                  </a:extLst>
                </p14:cNvPr>
                <p14:cNvContentPartPr/>
                <p14:nvPr/>
              </p14:nvContentPartPr>
              <p14:xfrm>
                <a:off x="661931" y="479324"/>
                <a:ext cx="24480" cy="394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B302802-2780-A1AC-DAFA-22F1F0295F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811" y="473204"/>
                  <a:ext cx="36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EF9C8D-D492-9678-F940-B850F872708F}"/>
                    </a:ext>
                  </a:extLst>
                </p14:cNvPr>
                <p14:cNvContentPartPr/>
                <p14:nvPr/>
              </p14:nvContentPartPr>
              <p14:xfrm>
                <a:off x="414611" y="390044"/>
                <a:ext cx="531360" cy="124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EF9C8D-D492-9678-F940-B850F87270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8491" y="383924"/>
                  <a:ext cx="5436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DA9646-D9AD-79B3-ECBF-3B8974474F45}"/>
              </a:ext>
            </a:extLst>
          </p:cNvPr>
          <p:cNvGrpSpPr/>
          <p:nvPr/>
        </p:nvGrpSpPr>
        <p:grpSpPr>
          <a:xfrm>
            <a:off x="1280411" y="315164"/>
            <a:ext cx="1569240" cy="514080"/>
            <a:chOff x="1280411" y="315164"/>
            <a:chExt cx="156924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546627-A11B-5EA9-89EE-7E2AC8C3C8DC}"/>
                    </a:ext>
                  </a:extLst>
                </p14:cNvPr>
                <p14:cNvContentPartPr/>
                <p14:nvPr/>
              </p14:nvContentPartPr>
              <p14:xfrm>
                <a:off x="1280411" y="331004"/>
                <a:ext cx="214920" cy="469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546627-A11B-5EA9-89EE-7E2AC8C3C8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4291" y="324884"/>
                  <a:ext cx="2271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294EC3-A85F-C20C-47ED-432A3FD9391F}"/>
                    </a:ext>
                  </a:extLst>
                </p14:cNvPr>
                <p14:cNvContentPartPr/>
                <p14:nvPr/>
              </p14:nvContentPartPr>
              <p14:xfrm>
                <a:off x="1649771" y="412004"/>
                <a:ext cx="211680" cy="237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294EC3-A85F-C20C-47ED-432A3FD939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3651" y="405884"/>
                  <a:ext cx="223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C7578B-1CF0-2E6B-F62C-59F07BD24FB1}"/>
                    </a:ext>
                  </a:extLst>
                </p14:cNvPr>
                <p14:cNvContentPartPr/>
                <p14:nvPr/>
              </p14:nvContentPartPr>
              <p14:xfrm>
                <a:off x="1937771" y="315164"/>
                <a:ext cx="911880" cy="514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C7578B-1CF0-2E6B-F62C-59F07BD24F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651" y="309044"/>
                  <a:ext cx="9241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1A2DDA-2E97-D491-8637-59D7F37FEF53}"/>
                    </a:ext>
                  </a:extLst>
                </p14:cNvPr>
                <p14:cNvContentPartPr/>
                <p14:nvPr/>
              </p14:nvContentPartPr>
              <p14:xfrm>
                <a:off x="2561651" y="693884"/>
                <a:ext cx="244440" cy="55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1A2DDA-2E97-D491-8637-59D7F37FEF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5531" y="687764"/>
                  <a:ext cx="25668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3C23E0-9D49-703C-6E2E-6616B24F6655}"/>
              </a:ext>
            </a:extLst>
          </p:cNvPr>
          <p:cNvGrpSpPr/>
          <p:nvPr/>
        </p:nvGrpSpPr>
        <p:grpSpPr>
          <a:xfrm>
            <a:off x="3234851" y="349004"/>
            <a:ext cx="2358720" cy="724680"/>
            <a:chOff x="3234851" y="349004"/>
            <a:chExt cx="235872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D03903-978D-5C90-5CB1-27E0A9398275}"/>
                    </a:ext>
                  </a:extLst>
                </p14:cNvPr>
                <p14:cNvContentPartPr/>
                <p14:nvPr/>
              </p14:nvContentPartPr>
              <p14:xfrm>
                <a:off x="3234851" y="453044"/>
                <a:ext cx="24660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D03903-978D-5C90-5CB1-27E0A93982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8731" y="446924"/>
                  <a:ext cx="258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4F75DE-981E-3CAD-68FC-8A42017AFC8F}"/>
                    </a:ext>
                  </a:extLst>
                </p14:cNvPr>
                <p14:cNvContentPartPr/>
                <p14:nvPr/>
              </p14:nvContentPartPr>
              <p14:xfrm>
                <a:off x="3645611" y="349004"/>
                <a:ext cx="793440" cy="52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4F75DE-981E-3CAD-68FC-8A42017AFC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9491" y="342884"/>
                  <a:ext cx="8056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C08249-F175-BA0F-78BC-4CEF2809842B}"/>
                    </a:ext>
                  </a:extLst>
                </p14:cNvPr>
                <p14:cNvContentPartPr/>
                <p14:nvPr/>
              </p14:nvContentPartPr>
              <p14:xfrm>
                <a:off x="4622651" y="379964"/>
                <a:ext cx="152640" cy="26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C08249-F175-BA0F-78BC-4CEF280984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16531" y="373844"/>
                  <a:ext cx="164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C1F22C-C562-9B00-0D7C-4A842047BAAD}"/>
                    </a:ext>
                  </a:extLst>
                </p14:cNvPr>
                <p14:cNvContentPartPr/>
                <p14:nvPr/>
              </p14:nvContentPartPr>
              <p14:xfrm>
                <a:off x="4517531" y="746084"/>
                <a:ext cx="254880" cy="2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C1F22C-C562-9B00-0D7C-4A842047BA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411" y="739964"/>
                  <a:ext cx="267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DB631F-A5A2-FA2A-F34D-3B228844FB68}"/>
                    </a:ext>
                  </a:extLst>
                </p14:cNvPr>
                <p14:cNvContentPartPr/>
                <p14:nvPr/>
              </p14:nvContentPartPr>
              <p14:xfrm>
                <a:off x="4627691" y="885764"/>
                <a:ext cx="131760" cy="153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DB631F-A5A2-FA2A-F34D-3B228844FB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1571" y="879644"/>
                  <a:ext cx="144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D5F9A4-DDDC-57E1-0AF5-7E848D77FCD9}"/>
                    </a:ext>
                  </a:extLst>
                </p14:cNvPr>
                <p14:cNvContentPartPr/>
                <p14:nvPr/>
              </p14:nvContentPartPr>
              <p14:xfrm>
                <a:off x="4884011" y="447284"/>
                <a:ext cx="219600" cy="62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D5F9A4-DDDC-57E1-0AF5-7E848D77FC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77891" y="441164"/>
                  <a:ext cx="2318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4E6ACB-4277-67D3-685E-BA5DD6312E84}"/>
                    </a:ext>
                  </a:extLst>
                </p14:cNvPr>
                <p14:cNvContentPartPr/>
                <p14:nvPr/>
              </p14:nvContentPartPr>
              <p14:xfrm>
                <a:off x="5332211" y="510284"/>
                <a:ext cx="261360" cy="29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4E6ACB-4277-67D3-685E-BA5DD6312E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6091" y="504164"/>
                  <a:ext cx="27360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09B997-D8FD-1A56-B21B-1CFA47B4CD3E}"/>
                  </a:ext>
                </a:extLst>
              </p14:cNvPr>
              <p14:cNvContentPartPr/>
              <p14:nvPr/>
            </p14:nvContentPartPr>
            <p14:xfrm>
              <a:off x="6029171" y="445124"/>
              <a:ext cx="298800" cy="389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09B997-D8FD-1A56-B21B-1CFA47B4CD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23051" y="439004"/>
                <a:ext cx="311040" cy="40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51C6D-4E4A-DB6F-249E-DEAE635F4ABC}"/>
              </a:ext>
            </a:extLst>
          </p:cNvPr>
          <p:cNvGrpSpPr/>
          <p:nvPr/>
        </p:nvGrpSpPr>
        <p:grpSpPr>
          <a:xfrm>
            <a:off x="6603731" y="577964"/>
            <a:ext cx="741240" cy="281160"/>
            <a:chOff x="6603731" y="577964"/>
            <a:chExt cx="74124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AC1CAD-586D-95D8-9B23-AB491DD9CAF2}"/>
                    </a:ext>
                  </a:extLst>
                </p14:cNvPr>
                <p14:cNvContentPartPr/>
                <p14:nvPr/>
              </p14:nvContentPartPr>
              <p14:xfrm>
                <a:off x="6603731" y="577964"/>
                <a:ext cx="232200" cy="25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AC1CAD-586D-95D8-9B23-AB491DD9CA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97611" y="571844"/>
                  <a:ext cx="244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54B6C3-4EAC-43FC-48B6-F4845B5DA232}"/>
                    </a:ext>
                  </a:extLst>
                </p14:cNvPr>
                <p14:cNvContentPartPr/>
                <p14:nvPr/>
              </p14:nvContentPartPr>
              <p14:xfrm>
                <a:off x="7003331" y="722684"/>
                <a:ext cx="341640" cy="3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54B6C3-4EAC-43FC-48B6-F4845B5DA2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97211" y="716564"/>
                  <a:ext cx="353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405B18-A820-27A4-FB14-F597B6C239D2}"/>
                    </a:ext>
                  </a:extLst>
                </p14:cNvPr>
                <p14:cNvContentPartPr/>
                <p14:nvPr/>
              </p14:nvContentPartPr>
              <p14:xfrm>
                <a:off x="7227971" y="580844"/>
                <a:ext cx="15840" cy="27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405B18-A820-27A4-FB14-F597B6C239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21851" y="574724"/>
                  <a:ext cx="2808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C38BC8C-FAED-408C-F050-80CDE77B700B}"/>
                  </a:ext>
                </a:extLst>
              </p14:cNvPr>
              <p14:cNvContentPartPr/>
              <p14:nvPr/>
            </p14:nvContentPartPr>
            <p14:xfrm>
              <a:off x="7666451" y="580844"/>
              <a:ext cx="417240" cy="30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C38BC8C-FAED-408C-F050-80CDE77B70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0331" y="574724"/>
                <a:ext cx="42948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A18B600-8607-7863-8E5B-FE5E2AB53CCF}"/>
              </a:ext>
            </a:extLst>
          </p:cNvPr>
          <p:cNvGrpSpPr/>
          <p:nvPr/>
        </p:nvGrpSpPr>
        <p:grpSpPr>
          <a:xfrm>
            <a:off x="457451" y="1294004"/>
            <a:ext cx="1882440" cy="615240"/>
            <a:chOff x="457451" y="1294004"/>
            <a:chExt cx="188244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894B96-FDBE-6E97-28D8-2B80BBB8E95F}"/>
                    </a:ext>
                  </a:extLst>
                </p14:cNvPr>
                <p14:cNvContentPartPr/>
                <p14:nvPr/>
              </p14:nvContentPartPr>
              <p14:xfrm>
                <a:off x="632411" y="1395884"/>
                <a:ext cx="28800" cy="356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894B96-FDBE-6E97-28D8-2B80BBB8E9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6291" y="1389764"/>
                  <a:ext cx="410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4D7479-DF36-76E4-78E0-F12CAF8B2539}"/>
                    </a:ext>
                  </a:extLst>
                </p14:cNvPr>
                <p14:cNvContentPartPr/>
                <p14:nvPr/>
              </p14:nvContentPartPr>
              <p14:xfrm>
                <a:off x="457451" y="1346924"/>
                <a:ext cx="334800" cy="101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4D7479-DF36-76E4-78E0-F12CAF8B25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331" y="1340804"/>
                  <a:ext cx="347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2D7BD5-F6EA-737A-4568-6D70DA920CDB}"/>
                    </a:ext>
                  </a:extLst>
                </p14:cNvPr>
                <p14:cNvContentPartPr/>
                <p14:nvPr/>
              </p14:nvContentPartPr>
              <p14:xfrm>
                <a:off x="1044971" y="1294004"/>
                <a:ext cx="184680" cy="427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2D7BD5-F6EA-737A-4568-6D70DA920C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8851" y="1287884"/>
                  <a:ext cx="1969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30AFAB-ED26-2574-8C23-88CE53FA1723}"/>
                    </a:ext>
                  </a:extLst>
                </p14:cNvPr>
                <p14:cNvContentPartPr/>
                <p14:nvPr/>
              </p14:nvContentPartPr>
              <p14:xfrm>
                <a:off x="1355651" y="1356644"/>
                <a:ext cx="122400" cy="15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30AFAB-ED26-2574-8C23-88CE53FA17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49531" y="1350524"/>
                  <a:ext cx="13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3DD7BE-606D-7411-793F-73F8A2B6D845}"/>
                    </a:ext>
                  </a:extLst>
                </p14:cNvPr>
                <p14:cNvContentPartPr/>
                <p14:nvPr/>
              </p14:nvContentPartPr>
              <p14:xfrm>
                <a:off x="1319291" y="1567604"/>
                <a:ext cx="23724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3DD7BE-606D-7411-793F-73F8A2B6D8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13171" y="1561484"/>
                  <a:ext cx="24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477395-D4D3-5911-3BEB-39621737A4A3}"/>
                    </a:ext>
                  </a:extLst>
                </p14:cNvPr>
                <p14:cNvContentPartPr/>
                <p14:nvPr/>
              </p14:nvContentPartPr>
              <p14:xfrm>
                <a:off x="1424411" y="1684244"/>
                <a:ext cx="212760" cy="154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477395-D4D3-5911-3BEB-39621737A4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18291" y="1678124"/>
                  <a:ext cx="225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647CD0-5A9A-5972-F7AD-8314D11BB6B4}"/>
                    </a:ext>
                  </a:extLst>
                </p14:cNvPr>
                <p14:cNvContentPartPr/>
                <p14:nvPr/>
              </p14:nvContentPartPr>
              <p14:xfrm>
                <a:off x="1663451" y="1363844"/>
                <a:ext cx="191880" cy="545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647CD0-5A9A-5972-F7AD-8314D11BB6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57331" y="1357724"/>
                  <a:ext cx="2041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B1235D-9EA1-3C4A-2E12-F7700BBA6B41}"/>
                    </a:ext>
                  </a:extLst>
                </p14:cNvPr>
                <p14:cNvContentPartPr/>
                <p14:nvPr/>
              </p14:nvContentPartPr>
              <p14:xfrm>
                <a:off x="2079251" y="1577324"/>
                <a:ext cx="260640" cy="18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B1235D-9EA1-3C4A-2E12-F7700BBA6B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73131" y="1571204"/>
                  <a:ext cx="272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6ABFFE-5431-E790-BFB1-4F872A153F0E}"/>
                    </a:ext>
                  </a:extLst>
                </p14:cNvPr>
                <p14:cNvContentPartPr/>
                <p14:nvPr/>
              </p14:nvContentPartPr>
              <p14:xfrm>
                <a:off x="2064491" y="1730324"/>
                <a:ext cx="264240" cy="3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6ABFFE-5431-E790-BFB1-4F872A153F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58371" y="1724204"/>
                  <a:ext cx="27648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72E29D-6F79-6F7E-5BFA-0B4D744E3DF5}"/>
                  </a:ext>
                </a:extLst>
              </p14:cNvPr>
              <p14:cNvContentPartPr/>
              <p14:nvPr/>
            </p14:nvContentPartPr>
            <p14:xfrm>
              <a:off x="2641211" y="1510724"/>
              <a:ext cx="261000" cy="252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72E29D-6F79-6F7E-5BFA-0B4D744E3DF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35091" y="1504604"/>
                <a:ext cx="27324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9DD0AE9-2254-95B3-7F27-AF0DAF3AF91D}"/>
              </a:ext>
            </a:extLst>
          </p:cNvPr>
          <p:cNvGrpSpPr/>
          <p:nvPr/>
        </p:nvGrpSpPr>
        <p:grpSpPr>
          <a:xfrm>
            <a:off x="3224051" y="1434044"/>
            <a:ext cx="285840" cy="328680"/>
            <a:chOff x="3224051" y="1434044"/>
            <a:chExt cx="2858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1F9A28-0173-FC55-1E0F-B0EC8C47A7EF}"/>
                    </a:ext>
                  </a:extLst>
                </p14:cNvPr>
                <p14:cNvContentPartPr/>
                <p14:nvPr/>
              </p14:nvContentPartPr>
              <p14:xfrm>
                <a:off x="3354731" y="1491644"/>
                <a:ext cx="22680" cy="27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1F9A28-0173-FC55-1E0F-B0EC8C47A7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48611" y="1485524"/>
                  <a:ext cx="3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8BEDEF-71A8-A997-6A18-545E6D717355}"/>
                    </a:ext>
                  </a:extLst>
                </p14:cNvPr>
                <p14:cNvContentPartPr/>
                <p14:nvPr/>
              </p14:nvContentPartPr>
              <p14:xfrm>
                <a:off x="3224051" y="1434044"/>
                <a:ext cx="285840" cy="3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8BEDEF-71A8-A997-6A18-545E6D7173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17931" y="1427924"/>
                  <a:ext cx="2980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41A8A5-8F5C-92B7-2C5B-12847B3CB715}"/>
              </a:ext>
            </a:extLst>
          </p:cNvPr>
          <p:cNvGrpSpPr/>
          <p:nvPr/>
        </p:nvGrpSpPr>
        <p:grpSpPr>
          <a:xfrm>
            <a:off x="3823811" y="1334324"/>
            <a:ext cx="1380960" cy="708840"/>
            <a:chOff x="3823811" y="1334324"/>
            <a:chExt cx="138096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1131CB-2954-C41E-1717-20FC731F7227}"/>
                    </a:ext>
                  </a:extLst>
                </p14:cNvPr>
                <p14:cNvContentPartPr/>
                <p14:nvPr/>
              </p14:nvContentPartPr>
              <p14:xfrm>
                <a:off x="3823811" y="1380764"/>
                <a:ext cx="139680" cy="66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1131CB-2954-C41E-1717-20FC731F72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17691" y="1374644"/>
                  <a:ext cx="1519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8C5677-8E36-DE90-E80E-79062F40FB38}"/>
                    </a:ext>
                  </a:extLst>
                </p14:cNvPr>
                <p14:cNvContentPartPr/>
                <p14:nvPr/>
              </p14:nvContentPartPr>
              <p14:xfrm>
                <a:off x="4207931" y="1350884"/>
                <a:ext cx="151560" cy="190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28C5677-8E36-DE90-E80E-79062F40FB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1811" y="1344764"/>
                  <a:ext cx="163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BC452D-3AEB-3057-B4C3-0AA1751FF951}"/>
                    </a:ext>
                  </a:extLst>
                </p14:cNvPr>
                <p14:cNvContentPartPr/>
                <p14:nvPr/>
              </p14:nvContentPartPr>
              <p14:xfrm>
                <a:off x="4132331" y="1669124"/>
                <a:ext cx="339480" cy="19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BC452D-3AEB-3057-B4C3-0AA1751FF9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6211" y="1663004"/>
                  <a:ext cx="351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02E9C7-6870-DD1C-924E-EEA9BA61605C}"/>
                    </a:ext>
                  </a:extLst>
                </p14:cNvPr>
                <p14:cNvContentPartPr/>
                <p14:nvPr/>
              </p14:nvContentPartPr>
              <p14:xfrm>
                <a:off x="4248971" y="1798724"/>
                <a:ext cx="144000" cy="14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02E9C7-6870-DD1C-924E-EEA9BA6160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42851" y="1792604"/>
                  <a:ext cx="156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FBD110-AF5E-FF0F-0ABB-9D85629F8419}"/>
                    </a:ext>
                  </a:extLst>
                </p14:cNvPr>
                <p14:cNvContentPartPr/>
                <p14:nvPr/>
              </p14:nvContentPartPr>
              <p14:xfrm>
                <a:off x="4373891" y="1838324"/>
                <a:ext cx="18720" cy="185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FBD110-AF5E-FF0F-0ABB-9D85629F84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67771" y="1832204"/>
                  <a:ext cx="3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ED2D63E-3DF6-C961-9D34-AF42D46F05A8}"/>
                    </a:ext>
                  </a:extLst>
                </p14:cNvPr>
                <p14:cNvContentPartPr/>
                <p14:nvPr/>
              </p14:nvContentPartPr>
              <p14:xfrm>
                <a:off x="4555331" y="1334324"/>
                <a:ext cx="176400" cy="673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ED2D63E-3DF6-C961-9D34-AF42D46F05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9211" y="1328204"/>
                  <a:ext cx="1886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9D60537-A132-FFED-6793-D0D485918065}"/>
                    </a:ext>
                  </a:extLst>
                </p14:cNvPr>
                <p14:cNvContentPartPr/>
                <p14:nvPr/>
              </p14:nvContentPartPr>
              <p14:xfrm>
                <a:off x="4891571" y="1493084"/>
                <a:ext cx="313200" cy="322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9D60537-A132-FFED-6793-D0D4859180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85451" y="1486964"/>
                  <a:ext cx="32544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A792E7B-FD58-07EC-3F72-66F4DB440BA0}"/>
                  </a:ext>
                </a:extLst>
              </p14:cNvPr>
              <p14:cNvContentPartPr/>
              <p14:nvPr/>
            </p14:nvContentPartPr>
            <p14:xfrm>
              <a:off x="5599331" y="1286444"/>
              <a:ext cx="270000" cy="454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A792E7B-FD58-07EC-3F72-66F4DB440B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93211" y="1280324"/>
                <a:ext cx="282240" cy="4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C0594A86-994F-BA40-60D4-B0B17DC7A481}"/>
              </a:ext>
            </a:extLst>
          </p:cNvPr>
          <p:cNvGrpSpPr/>
          <p:nvPr/>
        </p:nvGrpSpPr>
        <p:grpSpPr>
          <a:xfrm>
            <a:off x="6144011" y="1342604"/>
            <a:ext cx="379800" cy="320400"/>
            <a:chOff x="6144011" y="1342604"/>
            <a:chExt cx="37980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C79062-536D-9885-789B-BC3DD26622FF}"/>
                    </a:ext>
                  </a:extLst>
                </p14:cNvPr>
                <p14:cNvContentPartPr/>
                <p14:nvPr/>
              </p14:nvContentPartPr>
              <p14:xfrm>
                <a:off x="6192971" y="1342604"/>
                <a:ext cx="210600" cy="232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C79062-536D-9885-789B-BC3DD26622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86851" y="1336484"/>
                  <a:ext cx="222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DEAF0E-CCFD-D4FB-8DCA-B876D86288B0}"/>
                    </a:ext>
                  </a:extLst>
                </p14:cNvPr>
                <p14:cNvContentPartPr/>
                <p14:nvPr/>
              </p14:nvContentPartPr>
              <p14:xfrm>
                <a:off x="6144011" y="1650404"/>
                <a:ext cx="3798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DEAF0E-CCFD-D4FB-8DCA-B876D86288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37891" y="1644284"/>
                  <a:ext cx="3920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B2D7537-D7B9-D994-65D1-7662A0830ACC}"/>
                  </a:ext>
                </a:extLst>
              </p14:cNvPr>
              <p14:cNvContentPartPr/>
              <p14:nvPr/>
            </p14:nvContentPartPr>
            <p14:xfrm>
              <a:off x="6193331" y="1813124"/>
              <a:ext cx="335160" cy="286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2D7537-D7B9-D994-65D1-7662A0830AC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87211" y="1807004"/>
                <a:ext cx="34740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8CFDB27-A32F-53DF-D4F0-A575804D503B}"/>
              </a:ext>
            </a:extLst>
          </p:cNvPr>
          <p:cNvGrpSpPr/>
          <p:nvPr/>
        </p:nvGrpSpPr>
        <p:grpSpPr>
          <a:xfrm>
            <a:off x="6832691" y="1452044"/>
            <a:ext cx="838800" cy="349920"/>
            <a:chOff x="6832691" y="1452044"/>
            <a:chExt cx="83880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537F8C-25CA-DA51-DC2C-B74257605CFD}"/>
                    </a:ext>
                  </a:extLst>
                </p14:cNvPr>
                <p14:cNvContentPartPr/>
                <p14:nvPr/>
              </p14:nvContentPartPr>
              <p14:xfrm>
                <a:off x="6832691" y="1619804"/>
                <a:ext cx="303840" cy="32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537F8C-25CA-DA51-DC2C-B74257605C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26571" y="1613684"/>
                  <a:ext cx="316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BFCE30-5CF6-D99F-9B96-30A218C7C311}"/>
                    </a:ext>
                  </a:extLst>
                </p14:cNvPr>
                <p14:cNvContentPartPr/>
                <p14:nvPr/>
              </p14:nvContentPartPr>
              <p14:xfrm>
                <a:off x="6987131" y="1487684"/>
                <a:ext cx="36720" cy="314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BFCE30-5CF6-D99F-9B96-30A218C7C3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81011" y="1481564"/>
                  <a:ext cx="48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270715-8FF6-FA8D-2653-D431561A2E8B}"/>
                    </a:ext>
                  </a:extLst>
                </p14:cNvPr>
                <p14:cNvContentPartPr/>
                <p14:nvPr/>
              </p14:nvContentPartPr>
              <p14:xfrm>
                <a:off x="7369811" y="1452044"/>
                <a:ext cx="301680" cy="226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270715-8FF6-FA8D-2653-D431561A2E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63691" y="1445924"/>
                  <a:ext cx="3139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FAD02A-E711-7474-8790-7B4EA441E09E}"/>
              </a:ext>
            </a:extLst>
          </p:cNvPr>
          <p:cNvGrpSpPr/>
          <p:nvPr/>
        </p:nvGrpSpPr>
        <p:grpSpPr>
          <a:xfrm>
            <a:off x="439091" y="2465804"/>
            <a:ext cx="1495080" cy="457920"/>
            <a:chOff x="439091" y="2465804"/>
            <a:chExt cx="14950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D25CF0-93C3-BF82-DC63-664FE0FD87A6}"/>
                    </a:ext>
                  </a:extLst>
                </p14:cNvPr>
                <p14:cNvContentPartPr/>
                <p14:nvPr/>
              </p14:nvContentPartPr>
              <p14:xfrm>
                <a:off x="552131" y="2584964"/>
                <a:ext cx="22320" cy="218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D25CF0-93C3-BF82-DC63-664FE0FD87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6011" y="2578844"/>
                  <a:ext cx="34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68E78E-D85D-2A1B-50ED-0AF81C35AFBB}"/>
                    </a:ext>
                  </a:extLst>
                </p14:cNvPr>
                <p14:cNvContentPartPr/>
                <p14:nvPr/>
              </p14:nvContentPartPr>
              <p14:xfrm>
                <a:off x="439091" y="2545724"/>
                <a:ext cx="247320" cy="9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68E78E-D85D-2A1B-50ED-0AF81C35AF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2971" y="2539604"/>
                  <a:ext cx="259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73D3C3-41DC-85B8-6A21-63D0E9E34639}"/>
                    </a:ext>
                  </a:extLst>
                </p14:cNvPr>
                <p14:cNvContentPartPr/>
                <p14:nvPr/>
              </p14:nvContentPartPr>
              <p14:xfrm>
                <a:off x="839771" y="2489204"/>
                <a:ext cx="41148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73D3C3-41DC-85B8-6A21-63D0E9E346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3651" y="2483084"/>
                  <a:ext cx="4237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9979E3-4BD5-EA6D-DC34-8F48C4CACD5F}"/>
                    </a:ext>
                  </a:extLst>
                </p14:cNvPr>
                <p14:cNvContentPartPr/>
                <p14:nvPr/>
              </p14:nvContentPartPr>
              <p14:xfrm>
                <a:off x="1303451" y="2465804"/>
                <a:ext cx="589320" cy="45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9979E3-4BD5-EA6D-DC34-8F48C4CACD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97331" y="2459684"/>
                  <a:ext cx="6015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04D1382-4874-2947-D99D-3572F7524458}"/>
                    </a:ext>
                  </a:extLst>
                </p14:cNvPr>
                <p14:cNvContentPartPr/>
                <p14:nvPr/>
              </p14:nvContentPartPr>
              <p14:xfrm>
                <a:off x="1690811" y="2819324"/>
                <a:ext cx="243360" cy="27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4D1382-4874-2947-D99D-3572F75244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84691" y="2813204"/>
                  <a:ext cx="2556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2A1FEE-E3CF-A146-D7FB-DC3F5CFB142F}"/>
              </a:ext>
            </a:extLst>
          </p:cNvPr>
          <p:cNvGrpSpPr/>
          <p:nvPr/>
        </p:nvGrpSpPr>
        <p:grpSpPr>
          <a:xfrm>
            <a:off x="2342771" y="2405684"/>
            <a:ext cx="180000" cy="517680"/>
            <a:chOff x="2342771" y="2405684"/>
            <a:chExt cx="18000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B3B65E7-88C5-FF7A-45F9-B4A634664407}"/>
                    </a:ext>
                  </a:extLst>
                </p14:cNvPr>
                <p14:cNvContentPartPr/>
                <p14:nvPr/>
              </p14:nvContentPartPr>
              <p14:xfrm>
                <a:off x="2342771" y="2405684"/>
                <a:ext cx="180000" cy="355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B3B65E7-88C5-FF7A-45F9-B4A6346644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36651" y="2399564"/>
                  <a:ext cx="192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554211-2E50-04B0-8E33-CD7F13FC77A2}"/>
                    </a:ext>
                  </a:extLst>
                </p14:cNvPr>
                <p14:cNvContentPartPr/>
                <p14:nvPr/>
              </p14:nvContentPartPr>
              <p14:xfrm>
                <a:off x="2467331" y="2621324"/>
                <a:ext cx="28800" cy="30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554211-2E50-04B0-8E33-CD7F13FC77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61211" y="2615204"/>
                  <a:ext cx="4104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205DE3-D5AD-12E2-8DD0-60046BB3940F}"/>
              </a:ext>
            </a:extLst>
          </p:cNvPr>
          <p:cNvGrpSpPr/>
          <p:nvPr/>
        </p:nvGrpSpPr>
        <p:grpSpPr>
          <a:xfrm>
            <a:off x="2764331" y="2455724"/>
            <a:ext cx="1307880" cy="750240"/>
            <a:chOff x="2764331" y="2455724"/>
            <a:chExt cx="1307880" cy="75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982732-166C-9B28-B203-6AAC4F2FA131}"/>
                    </a:ext>
                  </a:extLst>
                </p14:cNvPr>
                <p14:cNvContentPartPr/>
                <p14:nvPr/>
              </p14:nvContentPartPr>
              <p14:xfrm>
                <a:off x="2952251" y="2561564"/>
                <a:ext cx="45360" cy="318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982732-166C-9B28-B203-6AAC4F2FA1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46131" y="2555444"/>
                  <a:ext cx="5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FFD82C7-6AC5-82DA-A3F1-91D51816A723}"/>
                    </a:ext>
                  </a:extLst>
                </p14:cNvPr>
                <p14:cNvContentPartPr/>
                <p14:nvPr/>
              </p14:nvContentPartPr>
              <p14:xfrm>
                <a:off x="2764331" y="2474084"/>
                <a:ext cx="782280" cy="56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FFD82C7-6AC5-82DA-A3F1-91D51816A7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58211" y="2467964"/>
                  <a:ext cx="7945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97F5CC-7143-D216-E92B-7C9153B18333}"/>
                    </a:ext>
                  </a:extLst>
                </p14:cNvPr>
                <p14:cNvContentPartPr/>
                <p14:nvPr/>
              </p14:nvContentPartPr>
              <p14:xfrm>
                <a:off x="3658211" y="2455724"/>
                <a:ext cx="414000" cy="36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97F5CC-7143-D216-E92B-7C9153B183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52091" y="2449604"/>
                  <a:ext cx="426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393B3-962C-9678-B155-63B47FD2FCFD}"/>
                    </a:ext>
                  </a:extLst>
                </p14:cNvPr>
                <p14:cNvContentPartPr/>
                <p14:nvPr/>
              </p14:nvContentPartPr>
              <p14:xfrm>
                <a:off x="3775211" y="2917964"/>
                <a:ext cx="169200" cy="132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393B3-962C-9678-B155-63B47FD2FC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69091" y="2911844"/>
                  <a:ext cx="181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6225A7-6BB7-F3FB-0EAB-1EE7D0F0209B}"/>
                    </a:ext>
                  </a:extLst>
                </p14:cNvPr>
                <p14:cNvContentPartPr/>
                <p14:nvPr/>
              </p14:nvContentPartPr>
              <p14:xfrm>
                <a:off x="3896531" y="2901044"/>
                <a:ext cx="16560" cy="304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6225A7-6BB7-F3FB-0EAB-1EE7D0F020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0411" y="2894924"/>
                  <a:ext cx="2880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68C830-87D0-D689-FEEA-5C7644514A35}"/>
                  </a:ext>
                </a:extLst>
              </p14:cNvPr>
              <p14:cNvContentPartPr/>
              <p14:nvPr/>
            </p14:nvContentPartPr>
            <p14:xfrm>
              <a:off x="4157891" y="2377604"/>
              <a:ext cx="138600" cy="734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68C830-87D0-D689-FEEA-5C7644514A3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51771" y="2371484"/>
                <a:ext cx="150840" cy="74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7EB394F0-C179-6D94-291D-0D07FB01AC5D}"/>
              </a:ext>
            </a:extLst>
          </p:cNvPr>
          <p:cNvGrpSpPr/>
          <p:nvPr/>
        </p:nvGrpSpPr>
        <p:grpSpPr>
          <a:xfrm>
            <a:off x="4452731" y="2526644"/>
            <a:ext cx="1724760" cy="369000"/>
            <a:chOff x="4452731" y="2526644"/>
            <a:chExt cx="17247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F77721A-9D4B-B4B4-C818-9E8526B2D84C}"/>
                    </a:ext>
                  </a:extLst>
                </p14:cNvPr>
                <p14:cNvContentPartPr/>
                <p14:nvPr/>
              </p14:nvContentPartPr>
              <p14:xfrm>
                <a:off x="4452731" y="2748764"/>
                <a:ext cx="412200" cy="50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F77721A-9D4B-B4B4-C818-9E8526B2D8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46611" y="2742644"/>
                  <a:ext cx="424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4EBA2E-1439-4D0C-0528-8C55330CCE49}"/>
                    </a:ext>
                  </a:extLst>
                </p14:cNvPr>
                <p14:cNvContentPartPr/>
                <p14:nvPr/>
              </p14:nvContentPartPr>
              <p14:xfrm>
                <a:off x="4579451" y="2608724"/>
                <a:ext cx="101160" cy="28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4EBA2E-1439-4D0C-0528-8C55330CCE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73331" y="2602604"/>
                  <a:ext cx="113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B835B6-1A2D-6774-A56D-C97A3C0ED348}"/>
                    </a:ext>
                  </a:extLst>
                </p14:cNvPr>
                <p14:cNvContentPartPr/>
                <p14:nvPr/>
              </p14:nvContentPartPr>
              <p14:xfrm>
                <a:off x="5087771" y="2526644"/>
                <a:ext cx="217800" cy="287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B835B6-1A2D-6774-A56D-C97A3C0ED3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81651" y="2520524"/>
                  <a:ext cx="230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FFC9081-4E01-D0E9-26F4-4ED18BA9588E}"/>
                    </a:ext>
                  </a:extLst>
                </p14:cNvPr>
                <p14:cNvContentPartPr/>
                <p14:nvPr/>
              </p14:nvContentPartPr>
              <p14:xfrm>
                <a:off x="5526611" y="2584604"/>
                <a:ext cx="216720" cy="283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FFC9081-4E01-D0E9-26F4-4ED18BA958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20491" y="2578484"/>
                  <a:ext cx="228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41D564-AD7D-38D4-91BE-8A0577CD80C4}"/>
                    </a:ext>
                  </a:extLst>
                </p14:cNvPr>
                <p14:cNvContentPartPr/>
                <p14:nvPr/>
              </p14:nvContentPartPr>
              <p14:xfrm>
                <a:off x="5932691" y="2542844"/>
                <a:ext cx="244800" cy="26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41D564-AD7D-38D4-91BE-8A0577CD80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6571" y="2536724"/>
                  <a:ext cx="2570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D60017-1B41-C3F6-F7F4-6ED9E2B502B3}"/>
              </a:ext>
            </a:extLst>
          </p:cNvPr>
          <p:cNvGrpSpPr/>
          <p:nvPr/>
        </p:nvGrpSpPr>
        <p:grpSpPr>
          <a:xfrm>
            <a:off x="6450011" y="2401004"/>
            <a:ext cx="1320480" cy="470880"/>
            <a:chOff x="6450011" y="2401004"/>
            <a:chExt cx="132048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7FFD84-5694-A913-0D8E-4282BB2781F1}"/>
                    </a:ext>
                  </a:extLst>
                </p14:cNvPr>
                <p14:cNvContentPartPr/>
                <p14:nvPr/>
              </p14:nvContentPartPr>
              <p14:xfrm>
                <a:off x="6450011" y="2665244"/>
                <a:ext cx="340200" cy="16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07FFD84-5694-A913-0D8E-4282BB2781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43891" y="2659124"/>
                  <a:ext cx="352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DE4316A-E24B-CEE8-211C-46AFA4178919}"/>
                    </a:ext>
                  </a:extLst>
                </p14:cNvPr>
                <p14:cNvContentPartPr/>
                <p14:nvPr/>
              </p14:nvContentPartPr>
              <p14:xfrm>
                <a:off x="6533171" y="2540324"/>
                <a:ext cx="87840" cy="28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DE4316A-E24B-CEE8-211C-46AFA41789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27051" y="2534204"/>
                  <a:ext cx="100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FC0CE6-F741-F689-019D-0CD05F449A88}"/>
                    </a:ext>
                  </a:extLst>
                </p14:cNvPr>
                <p14:cNvContentPartPr/>
                <p14:nvPr/>
              </p14:nvContentPartPr>
              <p14:xfrm>
                <a:off x="6960131" y="2433764"/>
                <a:ext cx="203040" cy="327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FC0CE6-F741-F689-019D-0CD05F449A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54011" y="2427644"/>
                  <a:ext cx="2152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B6CC9FA-C632-8D85-40BA-D4BD7E8A7ACD}"/>
                    </a:ext>
                  </a:extLst>
                </p14:cNvPr>
                <p14:cNvContentPartPr/>
                <p14:nvPr/>
              </p14:nvContentPartPr>
              <p14:xfrm>
                <a:off x="7373771" y="2401004"/>
                <a:ext cx="396720" cy="470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B6CC9FA-C632-8D85-40BA-D4BD7E8A7A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67651" y="2394884"/>
                  <a:ext cx="40896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84BB0A-BB4B-EA8F-6C2D-8AC3A9C300D2}"/>
              </a:ext>
            </a:extLst>
          </p:cNvPr>
          <p:cNvGrpSpPr/>
          <p:nvPr/>
        </p:nvGrpSpPr>
        <p:grpSpPr>
          <a:xfrm>
            <a:off x="166571" y="3508724"/>
            <a:ext cx="1751760" cy="556560"/>
            <a:chOff x="166571" y="3508724"/>
            <a:chExt cx="175176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5F04CD-F508-1BE2-F29F-5ED1F5FA7F37}"/>
                    </a:ext>
                  </a:extLst>
                </p14:cNvPr>
                <p14:cNvContentPartPr/>
                <p14:nvPr/>
              </p14:nvContentPartPr>
              <p14:xfrm>
                <a:off x="413531" y="3602684"/>
                <a:ext cx="21960" cy="39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5F04CD-F508-1BE2-F29F-5ED1F5FA7F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7411" y="3596564"/>
                  <a:ext cx="34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38B51F-3BCE-2F42-755C-BF58F4045A12}"/>
                    </a:ext>
                  </a:extLst>
                </p14:cNvPr>
                <p14:cNvContentPartPr/>
                <p14:nvPr/>
              </p14:nvContentPartPr>
              <p14:xfrm>
                <a:off x="166571" y="3528164"/>
                <a:ext cx="369720" cy="49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38B51F-3BCE-2F42-755C-BF58F4045A1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0451" y="3522044"/>
                  <a:ext cx="381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61567D-40CA-2316-4314-E86799BA3845}"/>
                    </a:ext>
                  </a:extLst>
                </p14:cNvPr>
                <p14:cNvContentPartPr/>
                <p14:nvPr/>
              </p14:nvContentPartPr>
              <p14:xfrm>
                <a:off x="709091" y="3528884"/>
                <a:ext cx="209520" cy="470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61567D-40CA-2316-4314-E86799BA38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2971" y="3522764"/>
                  <a:ext cx="221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341374-52BA-5085-9598-400C897CF3BA}"/>
                    </a:ext>
                  </a:extLst>
                </p14:cNvPr>
                <p14:cNvContentPartPr/>
                <p14:nvPr/>
              </p14:nvContentPartPr>
              <p14:xfrm>
                <a:off x="959651" y="3717164"/>
                <a:ext cx="205200" cy="169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341374-52BA-5085-9598-400C897CF3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3531" y="3711044"/>
                  <a:ext cx="217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3767773-D4E7-596B-8BB5-895421C4AACD}"/>
                    </a:ext>
                  </a:extLst>
                </p14:cNvPr>
                <p14:cNvContentPartPr/>
                <p14:nvPr/>
              </p14:nvContentPartPr>
              <p14:xfrm>
                <a:off x="1145411" y="3508724"/>
                <a:ext cx="720360" cy="556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3767773-D4E7-596B-8BB5-895421C4AA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9291" y="3502604"/>
                  <a:ext cx="7326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4587A3-CB70-CF28-53DC-D224456D1997}"/>
                    </a:ext>
                  </a:extLst>
                </p14:cNvPr>
                <p14:cNvContentPartPr/>
                <p14:nvPr/>
              </p14:nvContentPartPr>
              <p14:xfrm>
                <a:off x="1576691" y="3942164"/>
                <a:ext cx="341640" cy="5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4587A3-CB70-CF28-53DC-D224456D19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70571" y="3936044"/>
                  <a:ext cx="35388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DDEF76-86B0-BF11-9AD4-83127426A83B}"/>
              </a:ext>
            </a:extLst>
          </p:cNvPr>
          <p:cNvGrpSpPr/>
          <p:nvPr/>
        </p:nvGrpSpPr>
        <p:grpSpPr>
          <a:xfrm>
            <a:off x="2197331" y="3264644"/>
            <a:ext cx="4221720" cy="1085400"/>
            <a:chOff x="2197331" y="3264644"/>
            <a:chExt cx="4221720" cy="10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52DCE88-CC94-E5FC-7CC4-6839B7CB2D1B}"/>
                    </a:ext>
                  </a:extLst>
                </p14:cNvPr>
                <p14:cNvContentPartPr/>
                <p14:nvPr/>
              </p14:nvContentPartPr>
              <p14:xfrm>
                <a:off x="2197331" y="3702764"/>
                <a:ext cx="159120" cy="260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52DCE88-CC94-E5FC-7CC4-6839B7CB2D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91211" y="3696644"/>
                  <a:ext cx="171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EF0A32B-5E18-039B-76FB-42504503223B}"/>
                    </a:ext>
                  </a:extLst>
                </p14:cNvPr>
                <p14:cNvContentPartPr/>
                <p14:nvPr/>
              </p14:nvContentPartPr>
              <p14:xfrm>
                <a:off x="2413691" y="3264644"/>
                <a:ext cx="239040" cy="428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EF0A32B-5E18-039B-76FB-4250450322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07571" y="3258524"/>
                  <a:ext cx="2512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C87105-9E39-EE7D-B3C2-759AF322D542}"/>
                    </a:ext>
                  </a:extLst>
                </p14:cNvPr>
                <p14:cNvContentPartPr/>
                <p14:nvPr/>
              </p14:nvContentPartPr>
              <p14:xfrm>
                <a:off x="2956931" y="3747404"/>
                <a:ext cx="29160" cy="270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C87105-9E39-EE7D-B3C2-759AF322D54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50811" y="3741284"/>
                  <a:ext cx="41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43DFAE-C9D4-B13A-0B2F-4CFFE122D6DC}"/>
                    </a:ext>
                  </a:extLst>
                </p14:cNvPr>
                <p14:cNvContentPartPr/>
                <p14:nvPr/>
              </p14:nvContentPartPr>
              <p14:xfrm>
                <a:off x="2802851" y="3701324"/>
                <a:ext cx="383760" cy="83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43DFAE-C9D4-B13A-0B2F-4CFFE122D6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96731" y="3695204"/>
                  <a:ext cx="39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D8EC12-FBE1-7CBF-7D29-AA296DA63E84}"/>
                    </a:ext>
                  </a:extLst>
                </p14:cNvPr>
                <p14:cNvContentPartPr/>
                <p14:nvPr/>
              </p14:nvContentPartPr>
              <p14:xfrm>
                <a:off x="3364451" y="3526004"/>
                <a:ext cx="209160" cy="650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D8EC12-FBE1-7CBF-7D29-AA296DA63E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58331" y="3519884"/>
                  <a:ext cx="22140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B3663E-7409-DF84-4618-A1C989FE714D}"/>
                    </a:ext>
                  </a:extLst>
                </p14:cNvPr>
                <p14:cNvContentPartPr/>
                <p14:nvPr/>
              </p14:nvContentPartPr>
              <p14:xfrm>
                <a:off x="3579731" y="3494684"/>
                <a:ext cx="562320" cy="358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B3663E-7409-DF84-4618-A1C989FE71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73611" y="3488564"/>
                  <a:ext cx="5745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3667B0A-B1DA-B3BC-D8BE-52E35B6DFC4F}"/>
                    </a:ext>
                  </a:extLst>
                </p14:cNvPr>
                <p14:cNvContentPartPr/>
                <p14:nvPr/>
              </p14:nvContentPartPr>
              <p14:xfrm>
                <a:off x="3573971" y="4043684"/>
                <a:ext cx="169920" cy="306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3667B0A-B1DA-B3BC-D8BE-52E35B6DFC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67851" y="4037564"/>
                  <a:ext cx="1821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DFE5039-52F6-31D9-8CF9-893DC7B69D71}"/>
                    </a:ext>
                  </a:extLst>
                </p14:cNvPr>
                <p14:cNvContentPartPr/>
                <p14:nvPr/>
              </p14:nvContentPartPr>
              <p14:xfrm>
                <a:off x="3740651" y="3828764"/>
                <a:ext cx="246600" cy="324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DFE5039-52F6-31D9-8CF9-893DC7B69D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34531" y="3822644"/>
                  <a:ext cx="258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47C477-AE29-3833-3647-4CF6F1996ED0}"/>
                    </a:ext>
                  </a:extLst>
                </p14:cNvPr>
                <p14:cNvContentPartPr/>
                <p14:nvPr/>
              </p14:nvContentPartPr>
              <p14:xfrm>
                <a:off x="4157171" y="3452204"/>
                <a:ext cx="161280" cy="815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47C477-AE29-3833-3647-4CF6F1996E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51051" y="3446084"/>
                  <a:ext cx="17352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E84124-144C-D1CC-F977-B5F9764448C7}"/>
                    </a:ext>
                  </a:extLst>
                </p14:cNvPr>
                <p14:cNvContentPartPr/>
                <p14:nvPr/>
              </p14:nvContentPartPr>
              <p14:xfrm>
                <a:off x="4498091" y="3737324"/>
                <a:ext cx="321120" cy="28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E84124-144C-D1CC-F977-B5F9764448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91971" y="3731204"/>
                  <a:ext cx="333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B3E709C-BCF0-1211-C1E3-6471406764BC}"/>
                    </a:ext>
                  </a:extLst>
                </p14:cNvPr>
                <p14:cNvContentPartPr/>
                <p14:nvPr/>
              </p14:nvContentPartPr>
              <p14:xfrm>
                <a:off x="4659011" y="3639404"/>
                <a:ext cx="54360" cy="32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B3E709C-BCF0-1211-C1E3-6471406764B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52891" y="3633284"/>
                  <a:ext cx="66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BA6D324-2C2F-2B02-EE87-0238FCE65C74}"/>
                    </a:ext>
                  </a:extLst>
                </p14:cNvPr>
                <p14:cNvContentPartPr/>
                <p14:nvPr/>
              </p14:nvContentPartPr>
              <p14:xfrm>
                <a:off x="4893731" y="3272924"/>
                <a:ext cx="339480" cy="581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BA6D324-2C2F-2B02-EE87-0238FCE65C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87611" y="3266804"/>
                  <a:ext cx="35172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8C0B91-03AE-8D26-DE48-86D6BF8A0EB3}"/>
                    </a:ext>
                  </a:extLst>
                </p14:cNvPr>
                <p14:cNvContentPartPr/>
                <p14:nvPr/>
              </p14:nvContentPartPr>
              <p14:xfrm>
                <a:off x="5144651" y="3555884"/>
                <a:ext cx="233640" cy="262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8C0B91-03AE-8D26-DE48-86D6BF8A0E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38531" y="3549764"/>
                  <a:ext cx="245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69C2B6C-F440-43CB-DB74-E46ADE98F9CF}"/>
                    </a:ext>
                  </a:extLst>
                </p14:cNvPr>
                <p14:cNvContentPartPr/>
                <p14:nvPr/>
              </p14:nvContentPartPr>
              <p14:xfrm>
                <a:off x="5615171" y="3375884"/>
                <a:ext cx="253440" cy="464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69C2B6C-F440-43CB-DB74-E46ADE98F9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09051" y="3369764"/>
                  <a:ext cx="2656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0965EF-B5D7-0C61-F35B-9350C952D346}"/>
                    </a:ext>
                  </a:extLst>
                </p14:cNvPr>
                <p14:cNvContentPartPr/>
                <p14:nvPr/>
              </p14:nvContentPartPr>
              <p14:xfrm>
                <a:off x="6055811" y="3540764"/>
                <a:ext cx="363240" cy="252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0965EF-B5D7-0C61-F35B-9350C952D34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49691" y="3534644"/>
                  <a:ext cx="37548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76FDFCA-0DA0-B7A7-8AE2-48EB93DB8C81}"/>
              </a:ext>
            </a:extLst>
          </p:cNvPr>
          <p:cNvGrpSpPr/>
          <p:nvPr/>
        </p:nvGrpSpPr>
        <p:grpSpPr>
          <a:xfrm>
            <a:off x="32651" y="4431764"/>
            <a:ext cx="5812200" cy="1342800"/>
            <a:chOff x="32651" y="4431764"/>
            <a:chExt cx="5812200" cy="13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4A62EF-FE0C-6532-8CFE-5A65307EC630}"/>
                    </a:ext>
                  </a:extLst>
                </p14:cNvPr>
                <p14:cNvContentPartPr/>
                <p14:nvPr/>
              </p14:nvContentPartPr>
              <p14:xfrm>
                <a:off x="402011" y="4867364"/>
                <a:ext cx="14400" cy="403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4A62EF-FE0C-6532-8CFE-5A65307EC6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5891" y="4861244"/>
                  <a:ext cx="26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F78355-7CC4-475B-8E40-63E16FD6582B}"/>
                    </a:ext>
                  </a:extLst>
                </p14:cNvPr>
                <p14:cNvContentPartPr/>
                <p14:nvPr/>
              </p14:nvContentPartPr>
              <p14:xfrm>
                <a:off x="247211" y="4789244"/>
                <a:ext cx="43452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F78355-7CC4-475B-8E40-63E16FD658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1091" y="4783124"/>
                  <a:ext cx="446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4F0A33B-96CB-34A4-5DFC-151647D69E03}"/>
                    </a:ext>
                  </a:extLst>
                </p14:cNvPr>
                <p14:cNvContentPartPr/>
                <p14:nvPr/>
              </p14:nvContentPartPr>
              <p14:xfrm>
                <a:off x="812771" y="4748204"/>
                <a:ext cx="446760" cy="554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4F0A33B-96CB-34A4-5DFC-151647D69E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6651" y="4742084"/>
                  <a:ext cx="4590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417DAF-017E-ABB8-5F94-E46E75042734}"/>
                    </a:ext>
                  </a:extLst>
                </p14:cNvPr>
                <p14:cNvContentPartPr/>
                <p14:nvPr/>
              </p14:nvContentPartPr>
              <p14:xfrm>
                <a:off x="1322891" y="4738124"/>
                <a:ext cx="150480" cy="595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417DAF-017E-ABB8-5F94-E46E7504273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16771" y="4732004"/>
                  <a:ext cx="16272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4A58D83-F81E-61E0-660F-15B19FA02398}"/>
                    </a:ext>
                  </a:extLst>
                </p14:cNvPr>
                <p14:cNvContentPartPr/>
                <p14:nvPr/>
              </p14:nvContentPartPr>
              <p14:xfrm>
                <a:off x="1755251" y="5086604"/>
                <a:ext cx="395280" cy="21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4A58D83-F81E-61E0-660F-15B19FA023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49131" y="5080484"/>
                  <a:ext cx="407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051EE54-5558-D75B-1292-6E4B8CD0B142}"/>
                    </a:ext>
                  </a:extLst>
                </p14:cNvPr>
                <p14:cNvContentPartPr/>
                <p14:nvPr/>
              </p14:nvContentPartPr>
              <p14:xfrm>
                <a:off x="2532131" y="4947644"/>
                <a:ext cx="257760" cy="361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051EE54-5558-D75B-1292-6E4B8CD0B1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26011" y="4941524"/>
                  <a:ext cx="270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DF21BF1-9137-FDA6-E489-BB4E4225C473}"/>
                    </a:ext>
                  </a:extLst>
                </p14:cNvPr>
                <p14:cNvContentPartPr/>
                <p14:nvPr/>
              </p14:nvContentPartPr>
              <p14:xfrm>
                <a:off x="3081851" y="5086604"/>
                <a:ext cx="352800" cy="45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DF21BF1-9137-FDA6-E489-BB4E4225C4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75731" y="5080484"/>
                  <a:ext cx="365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C5137A2-D518-4726-C124-6DAEB7047BF0}"/>
                    </a:ext>
                  </a:extLst>
                </p14:cNvPr>
                <p14:cNvContentPartPr/>
                <p14:nvPr/>
              </p14:nvContentPartPr>
              <p14:xfrm>
                <a:off x="3202091" y="4896884"/>
                <a:ext cx="137520" cy="392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C5137A2-D518-4726-C124-6DAEB7047B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95971" y="4890764"/>
                  <a:ext cx="1497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2CAE1DD-33F5-A0DB-5074-00D42FEDF207}"/>
                    </a:ext>
                  </a:extLst>
                </p14:cNvPr>
                <p14:cNvContentPartPr/>
                <p14:nvPr/>
              </p14:nvContentPartPr>
              <p14:xfrm>
                <a:off x="3642731" y="4777364"/>
                <a:ext cx="504000" cy="293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2CAE1DD-33F5-A0DB-5074-00D42FEDF2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36611" y="4771244"/>
                  <a:ext cx="516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69F02A-3955-7BBF-2D7A-21C03B90AABB}"/>
                    </a:ext>
                  </a:extLst>
                </p14:cNvPr>
                <p14:cNvContentPartPr/>
                <p14:nvPr/>
              </p14:nvContentPartPr>
              <p14:xfrm>
                <a:off x="3479651" y="4608884"/>
                <a:ext cx="288000" cy="542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69F02A-3955-7BBF-2D7A-21C03B90AA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73531" y="4602764"/>
                  <a:ext cx="3002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E3B3F9B-C1B5-EFFE-B354-A0325C9329EA}"/>
                    </a:ext>
                  </a:extLst>
                </p14:cNvPr>
                <p14:cNvContentPartPr/>
                <p14:nvPr/>
              </p14:nvContentPartPr>
              <p14:xfrm>
                <a:off x="4356251" y="4545524"/>
                <a:ext cx="706680" cy="800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E3B3F9B-C1B5-EFFE-B354-A0325C9329E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50131" y="4539404"/>
                  <a:ext cx="71892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CE35A8-4100-0E49-C239-060CC10984FD}"/>
                    </a:ext>
                  </a:extLst>
                </p14:cNvPr>
                <p14:cNvContentPartPr/>
                <p14:nvPr/>
              </p14:nvContentPartPr>
              <p14:xfrm>
                <a:off x="5169851" y="4986884"/>
                <a:ext cx="280080" cy="263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CE35A8-4100-0E49-C239-060CC10984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63731" y="4980764"/>
                  <a:ext cx="292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7F20EC-B617-B85E-801C-AEED26A18DD7}"/>
                    </a:ext>
                  </a:extLst>
                </p14:cNvPr>
                <p14:cNvContentPartPr/>
                <p14:nvPr/>
              </p14:nvContentPartPr>
              <p14:xfrm>
                <a:off x="32651" y="4540484"/>
                <a:ext cx="5806800" cy="1234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7F20EC-B617-B85E-801C-AEED26A18D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531" y="4534364"/>
                  <a:ext cx="5819040" cy="12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327799-D2D4-9583-EDF3-BF0687888888}"/>
                    </a:ext>
                  </a:extLst>
                </p14:cNvPr>
                <p14:cNvContentPartPr/>
                <p14:nvPr/>
              </p14:nvContentPartPr>
              <p14:xfrm>
                <a:off x="220571" y="4431764"/>
                <a:ext cx="5624280" cy="1179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327799-D2D4-9583-EDF3-BF068788888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4451" y="4425644"/>
                  <a:ext cx="5636520" cy="11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C8E5D87-3044-6B94-68DD-BF4514A307F0}"/>
              </a:ext>
            </a:extLst>
          </p:cNvPr>
          <p:cNvGrpSpPr/>
          <p:nvPr/>
        </p:nvGrpSpPr>
        <p:grpSpPr>
          <a:xfrm>
            <a:off x="6151931" y="4917044"/>
            <a:ext cx="412560" cy="136080"/>
            <a:chOff x="6151931" y="4917044"/>
            <a:chExt cx="41256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E9A148-F860-1A85-27CE-0E00CE8451AF}"/>
                    </a:ext>
                  </a:extLst>
                </p14:cNvPr>
                <p14:cNvContentPartPr/>
                <p14:nvPr/>
              </p14:nvContentPartPr>
              <p14:xfrm>
                <a:off x="6151931" y="4917044"/>
                <a:ext cx="338400" cy="1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E9A148-F860-1A85-27CE-0E00CE8451A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45811" y="4910924"/>
                  <a:ext cx="350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6098FCE-4B9B-6D84-0F84-94D49A2AB6ED}"/>
                    </a:ext>
                  </a:extLst>
                </p14:cNvPr>
                <p14:cNvContentPartPr/>
                <p14:nvPr/>
              </p14:nvContentPartPr>
              <p14:xfrm>
                <a:off x="6153371" y="5007044"/>
                <a:ext cx="411120" cy="46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6098FCE-4B9B-6D84-0F84-94D49A2AB6E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47251" y="5000924"/>
                  <a:ext cx="4233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1481676-701C-7BCC-A2FC-64B5C5A55A33}"/>
                  </a:ext>
                </a:extLst>
              </p14:cNvPr>
              <p14:cNvContentPartPr/>
              <p14:nvPr/>
            </p14:nvContentPartPr>
            <p14:xfrm>
              <a:off x="6946091" y="4350764"/>
              <a:ext cx="388080" cy="660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1481676-701C-7BCC-A2FC-64B5C5A55A3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939971" y="4344644"/>
                <a:ext cx="40032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1715FB5-C82E-7BB2-6534-725B6A017FEA}"/>
                  </a:ext>
                </a:extLst>
              </p14:cNvPr>
              <p14:cNvContentPartPr/>
              <p14:nvPr/>
            </p14:nvContentPartPr>
            <p14:xfrm>
              <a:off x="7638011" y="4113884"/>
              <a:ext cx="429840" cy="992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1715FB5-C82E-7BB2-6534-725B6A017FE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631891" y="4107764"/>
                <a:ext cx="442080" cy="10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E9CCB89-05F5-F405-513B-E25CC3403EF0}"/>
              </a:ext>
            </a:extLst>
          </p:cNvPr>
          <p:cNvGrpSpPr/>
          <p:nvPr/>
        </p:nvGrpSpPr>
        <p:grpSpPr>
          <a:xfrm>
            <a:off x="7956971" y="3879164"/>
            <a:ext cx="2171520" cy="1092960"/>
            <a:chOff x="7956971" y="3879164"/>
            <a:chExt cx="2171520" cy="10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C0A33CD-9396-AFDB-A4C4-05B4F1FDC68B}"/>
                    </a:ext>
                  </a:extLst>
                </p14:cNvPr>
                <p14:cNvContentPartPr/>
                <p14:nvPr/>
              </p14:nvContentPartPr>
              <p14:xfrm>
                <a:off x="7956971" y="4412684"/>
                <a:ext cx="369720" cy="203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C0A33CD-9396-AFDB-A4C4-05B4F1FDC68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50851" y="4406564"/>
                  <a:ext cx="381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0BF94E-8CB8-4121-428A-8994AF452556}"/>
                    </a:ext>
                  </a:extLst>
                </p14:cNvPr>
                <p14:cNvContentPartPr/>
                <p14:nvPr/>
              </p14:nvContentPartPr>
              <p14:xfrm>
                <a:off x="8557091" y="3913724"/>
                <a:ext cx="684360" cy="955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0BF94E-8CB8-4121-428A-8994AF4525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50971" y="3907604"/>
                  <a:ext cx="69660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5810877-5C5B-11F7-9374-28CBEAF8C22F}"/>
                    </a:ext>
                  </a:extLst>
                </p14:cNvPr>
                <p14:cNvContentPartPr/>
                <p14:nvPr/>
              </p14:nvContentPartPr>
              <p14:xfrm>
                <a:off x="9370691" y="4242764"/>
                <a:ext cx="330120" cy="228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5810877-5C5B-11F7-9374-28CBEAF8C2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64571" y="4236644"/>
                  <a:ext cx="342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49D8593-DE4B-AE5C-CF54-4B5946A1ED1A}"/>
                    </a:ext>
                  </a:extLst>
                </p14:cNvPr>
                <p14:cNvContentPartPr/>
                <p14:nvPr/>
              </p14:nvContentPartPr>
              <p14:xfrm>
                <a:off x="9629171" y="3879164"/>
                <a:ext cx="499320" cy="1092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49D8593-DE4B-AE5C-CF54-4B5946A1ED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623051" y="3873044"/>
                  <a:ext cx="511560" cy="110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928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65A8CE-F706-35B1-3B99-01954E9F4929}"/>
              </a:ext>
            </a:extLst>
          </p:cNvPr>
          <p:cNvSpPr txBox="1"/>
          <p:nvPr/>
        </p:nvSpPr>
        <p:spPr>
          <a:xfrm>
            <a:off x="919942" y="853440"/>
            <a:ext cx="351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QUICK SORT </a:t>
            </a:r>
            <a:endParaRPr lang="en-RW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C7741-B31A-3C5B-B295-204483694FB6}"/>
                  </a:ext>
                </a:extLst>
              </p:cNvPr>
              <p:cNvSpPr txBox="1"/>
              <p:nvPr/>
            </p:nvSpPr>
            <p:spPr>
              <a:xfrm>
                <a:off x="435033" y="1878676"/>
                <a:ext cx="11321934" cy="1321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BEST CASE : Each choice of the pivot divides the array into 2 equal subarrays =&gt;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RW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C7741-B31A-3C5B-B295-20448369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3" y="1878676"/>
                <a:ext cx="11321934" cy="1321772"/>
              </a:xfrm>
              <a:prstGeom prst="rect">
                <a:avLst/>
              </a:prstGeom>
              <a:blipFill>
                <a:blip r:embed="rId2"/>
                <a:stretch>
                  <a:fillRect l="-1346" t="-5530" b="-6452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F894F-4A4F-8439-7B65-0F4C083EBEAC}"/>
                  </a:ext>
                </a:extLst>
              </p:cNvPr>
              <p:cNvSpPr txBox="1"/>
              <p:nvPr/>
            </p:nvSpPr>
            <p:spPr>
              <a:xfrm>
                <a:off x="509848" y="3579353"/>
                <a:ext cx="1020248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WORST CASE : Each choice of the pivot  removes just one element  =&gt;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W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F894F-4A4F-8439-7B65-0F4C083EB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8" y="3579353"/>
                <a:ext cx="10202487" cy="1077218"/>
              </a:xfrm>
              <a:prstGeom prst="rect">
                <a:avLst/>
              </a:prstGeom>
              <a:blipFill>
                <a:blip r:embed="rId3"/>
                <a:stretch>
                  <a:fillRect l="-1554" t="-6780" r="-1913" b="-18079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0483A0E-B90B-1795-5ED9-4DC999B426EB}"/>
              </a:ext>
            </a:extLst>
          </p:cNvPr>
          <p:cNvSpPr txBox="1"/>
          <p:nvPr/>
        </p:nvSpPr>
        <p:spPr>
          <a:xfrm>
            <a:off x="509848" y="4998720"/>
            <a:ext cx="10202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 CASE : Consider the expected time complexity over all possible inputs (to be considered later)</a:t>
            </a:r>
            <a:endParaRPr lang="en-RW" sz="3200" dirty="0"/>
          </a:p>
        </p:txBody>
      </p:sp>
    </p:spTree>
    <p:extLst>
      <p:ext uri="{BB962C8B-B14F-4D97-AF65-F5344CB8AC3E}">
        <p14:creationId xmlns:p14="http://schemas.microsoft.com/office/powerpoint/2010/main" val="76070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AC8B0-8044-CC25-1DB4-AFEAECA268C7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of Algorithms looks at the correctness and efficiency of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8EF19-9CAA-D167-F045-A555878CEB3A}"/>
              </a:ext>
            </a:extLst>
          </p:cNvPr>
          <p:cNvSpPr txBox="1"/>
          <p:nvPr/>
        </p:nvSpPr>
        <p:spPr>
          <a:xfrm>
            <a:off x="644056" y="4020296"/>
            <a:ext cx="4678441" cy="124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 the algorithm in a programming language, run the program on a computer and see how much time it takes on different inputs</a:t>
            </a:r>
            <a:endParaRPr lang="en-RW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0A168F0-802B-4908-88F1-E8163C88DCA0}"/>
              </a:ext>
            </a:extLst>
          </p:cNvPr>
          <p:cNvSpPr/>
          <p:nvPr/>
        </p:nvSpPr>
        <p:spPr>
          <a:xfrm>
            <a:off x="1028191" y="3315091"/>
            <a:ext cx="2562823" cy="63382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EMPIRICAL ANALYSIS</a:t>
            </a:r>
            <a:endParaRPr lang="en-RW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4D93B-D94D-0BC6-7AA3-87E9D5244B4D}"/>
              </a:ext>
            </a:extLst>
          </p:cNvPr>
          <p:cNvSpPr txBox="1"/>
          <p:nvPr/>
        </p:nvSpPr>
        <p:spPr>
          <a:xfrm>
            <a:off x="6463441" y="3948916"/>
            <a:ext cx="5108444" cy="66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 techniques for </a:t>
            </a:r>
            <a:r>
              <a:rPr lang="en-US" sz="185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analysizng</a:t>
            </a:r>
            <a:r>
              <a:rPr lang="en-US" sz="185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scalability of an algorithm on large inputs.</a:t>
            </a:r>
            <a:endParaRPr lang="en-RW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E6A4E1A-BC74-8071-8AA9-84A0866512FB}"/>
              </a:ext>
            </a:extLst>
          </p:cNvPr>
          <p:cNvSpPr/>
          <p:nvPr/>
        </p:nvSpPr>
        <p:spPr>
          <a:xfrm>
            <a:off x="6327725" y="3002334"/>
            <a:ext cx="3127563" cy="63382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ASYMPTOTIC  ANALYSIS</a:t>
            </a:r>
            <a:endParaRPr lang="en-RW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87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D00D1-F617-8A02-ECBA-0CF167DBAB47}"/>
              </a:ext>
            </a:extLst>
          </p:cNvPr>
          <p:cNvSpPr txBox="1"/>
          <p:nvPr/>
        </p:nvSpPr>
        <p:spPr>
          <a:xfrm>
            <a:off x="216131" y="498764"/>
            <a:ext cx="11975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MASTER THEOREM  PROVIDES A GENERAL METHOD OF SOLVING SOME OF THE MOST COMMON RECURRENCE RELATIONS ( </a:t>
            </a:r>
            <a:r>
              <a:rPr lang="en-US" sz="3600" dirty="0">
                <a:solidFill>
                  <a:srgbClr val="FF0000"/>
                </a:solidFill>
              </a:rPr>
              <a:t>not all</a:t>
            </a:r>
            <a:r>
              <a:rPr lang="en-US" sz="3600" dirty="0"/>
              <a:t>)</a:t>
            </a:r>
            <a:endParaRPr lang="en-RW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7D6540-8326-EE3A-7FE8-AE10A5D28C08}"/>
                  </a:ext>
                </a:extLst>
              </p:cNvPr>
              <p:cNvSpPr txBox="1"/>
              <p:nvPr/>
            </p:nvSpPr>
            <p:spPr>
              <a:xfrm>
                <a:off x="526311" y="2574759"/>
                <a:ext cx="5798289" cy="170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Where  is a is the number of subproblems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the time complexity of each sub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f(n) represents the work done out of the recursive calls</a:t>
                </a:r>
              </a:p>
              <a:p>
                <a:endParaRPr lang="en-RW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7D6540-8326-EE3A-7FE8-AE10A5D28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1" y="2574759"/>
                <a:ext cx="5798289" cy="1708481"/>
              </a:xfrm>
              <a:prstGeom prst="rect">
                <a:avLst/>
              </a:prstGeom>
              <a:blipFill>
                <a:blip r:embed="rId2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2B55B1-6A21-734C-EFD8-31BD1E1A9BA3}"/>
                  </a:ext>
                </a:extLst>
              </p:cNvPr>
              <p:cNvSpPr txBox="1"/>
              <p:nvPr/>
            </p:nvSpPr>
            <p:spPr>
              <a:xfrm>
                <a:off x="6095999" y="2493335"/>
                <a:ext cx="6003851" cy="244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Master theorem does not apply to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recurrence has non constant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recurrence relation s multiple different terms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Recurrence relations in which f(n) is not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RW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2B55B1-6A21-734C-EFD8-31BD1E1A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93335"/>
                <a:ext cx="6003851" cy="2443939"/>
              </a:xfrm>
              <a:prstGeom prst="rect">
                <a:avLst/>
              </a:prstGeom>
              <a:blipFill>
                <a:blip r:embed="rId3"/>
                <a:stretch>
                  <a:fillRect l="-812" t="-998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29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D00D1-F617-8A02-ECBA-0CF167DBAB47}"/>
              </a:ext>
            </a:extLst>
          </p:cNvPr>
          <p:cNvSpPr txBox="1"/>
          <p:nvPr/>
        </p:nvSpPr>
        <p:spPr>
          <a:xfrm>
            <a:off x="216131" y="498764"/>
            <a:ext cx="11975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MASTER THEOREM  PROVIDES A GENERAL METHOD OF SOLVING SOME OF THE MOST COMMON RECURRENCE RELATIONS ( </a:t>
            </a:r>
            <a:r>
              <a:rPr lang="en-US" sz="3600" dirty="0">
                <a:solidFill>
                  <a:srgbClr val="FF0000"/>
                </a:solidFill>
              </a:rPr>
              <a:t>not all</a:t>
            </a:r>
            <a:r>
              <a:rPr lang="en-US" sz="3600" dirty="0"/>
              <a:t>)</a:t>
            </a:r>
            <a:endParaRPr lang="en-RW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7D6540-8326-EE3A-7FE8-AE10A5D28C08}"/>
                  </a:ext>
                </a:extLst>
              </p:cNvPr>
              <p:cNvSpPr txBox="1"/>
              <p:nvPr/>
            </p:nvSpPr>
            <p:spPr>
              <a:xfrm>
                <a:off x="526311" y="2574759"/>
                <a:ext cx="5798289" cy="170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Where  is a is the number of subproblems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the time complexity of each sub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f(n) represents the work done out of the recursive calls</a:t>
                </a:r>
              </a:p>
              <a:p>
                <a:endParaRPr lang="en-RW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7D6540-8326-EE3A-7FE8-AE10A5D28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1" y="2574759"/>
                <a:ext cx="5798289" cy="1708481"/>
              </a:xfrm>
              <a:prstGeom prst="rect">
                <a:avLst/>
              </a:prstGeom>
              <a:blipFill>
                <a:blip r:embed="rId2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40618-BD6B-E35C-7F66-01BD97806F83}"/>
                  </a:ext>
                </a:extLst>
              </p:cNvPr>
              <p:cNvSpPr txBox="1"/>
              <p:nvPr/>
            </p:nvSpPr>
            <p:spPr>
              <a:xfrm>
                <a:off x="6329916" y="2574759"/>
                <a:ext cx="5461591" cy="670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CASE 1:if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)  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/>
                      <m:t>Ѳ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</a:t>
                </a:r>
                <a:endParaRPr lang="en-RW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40618-BD6B-E35C-7F66-01BD9780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16" y="2574759"/>
                <a:ext cx="5461591" cy="670953"/>
              </a:xfrm>
              <a:prstGeom prst="rect">
                <a:avLst/>
              </a:prstGeom>
              <a:blipFill>
                <a:blip r:embed="rId3"/>
                <a:stretch>
                  <a:fillRect l="-893" t="-1818" b="-14545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9F3DD-CA16-84E0-CC11-A6115B613395}"/>
                  </a:ext>
                </a:extLst>
              </p:cNvPr>
              <p:cNvSpPr txBox="1"/>
              <p:nvPr/>
            </p:nvSpPr>
            <p:spPr>
              <a:xfrm>
                <a:off x="1727790" y="4853763"/>
                <a:ext cx="722482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CASE 2 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z-Cyrl-AZ" i="1">
                        <a:latin typeface="Cambria Math" panose="02040503050406030204" pitchFamily="18" charset="0"/>
                      </a:rPr>
                      <m:t>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) 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z-Cyrl-AZ" b="0" i="1" smtClean="0">
                        <a:latin typeface="Cambria Math" panose="02040503050406030204" pitchFamily="18" charset="0"/>
                      </a:rPr>
                      <m:t>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RW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9F3DD-CA16-84E0-CC11-A6115B613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790" y="4853763"/>
                <a:ext cx="7224824" cy="392993"/>
              </a:xfrm>
              <a:prstGeom prst="rect">
                <a:avLst/>
              </a:prstGeom>
              <a:blipFill>
                <a:blip r:embed="rId4"/>
                <a:stretch>
                  <a:fillRect l="-675" t="-3077" b="-21538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D00D1-F617-8A02-ECBA-0CF167DBAB47}"/>
              </a:ext>
            </a:extLst>
          </p:cNvPr>
          <p:cNvSpPr txBox="1"/>
          <p:nvPr/>
        </p:nvSpPr>
        <p:spPr>
          <a:xfrm>
            <a:off x="216131" y="498764"/>
            <a:ext cx="11975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MASTER THEOREM  PROVIDES A GENERAL METHOD OF SOLVING SOME OF THE MOST COMMON RECURRENCE RELATIONS ( </a:t>
            </a:r>
            <a:r>
              <a:rPr lang="en-US" sz="3600" dirty="0">
                <a:solidFill>
                  <a:srgbClr val="FF0000"/>
                </a:solidFill>
              </a:rPr>
              <a:t>not all</a:t>
            </a:r>
            <a:r>
              <a:rPr lang="en-US" sz="3600" dirty="0"/>
              <a:t>)</a:t>
            </a:r>
            <a:endParaRPr lang="en-RW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7D6540-8326-EE3A-7FE8-AE10A5D28C08}"/>
                  </a:ext>
                </a:extLst>
              </p:cNvPr>
              <p:cNvSpPr txBox="1"/>
              <p:nvPr/>
            </p:nvSpPr>
            <p:spPr>
              <a:xfrm>
                <a:off x="473148" y="2087442"/>
                <a:ext cx="7804299" cy="2154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400" dirty="0"/>
                  <a:t>Where  is a is the number of subproblems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the time complexity of each sub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 f(n) represents the work done out of the recursive calls</a:t>
                </a:r>
              </a:p>
              <a:p>
                <a:endParaRPr lang="en-RW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7D6540-8326-EE3A-7FE8-AE10A5D28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8" y="2087442"/>
                <a:ext cx="7804299" cy="2154949"/>
              </a:xfrm>
              <a:prstGeom prst="rect">
                <a:avLst/>
              </a:prstGeom>
              <a:blipFill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9F3DD-CA16-84E0-CC11-A6115B613395}"/>
                  </a:ext>
                </a:extLst>
              </p:cNvPr>
              <p:cNvSpPr txBox="1"/>
              <p:nvPr/>
            </p:nvSpPr>
            <p:spPr>
              <a:xfrm>
                <a:off x="680482" y="4408209"/>
                <a:ext cx="8091377" cy="1265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CASE 3  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z-Cyrl-AZ" sz="2000" i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sup>
                    </m:sSup>
                  </m:oMath>
                </a14:m>
                <a:r>
                  <a:rPr lang="en-US" sz="2000" dirty="0"/>
                  <a:t> ) then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z-Cyrl-AZ" sz="2000" b="0" i="1" smtClean="0">
                        <a:latin typeface="Cambria Math" panose="02040503050406030204" pitchFamily="18" charset="0"/>
                      </a:rPr>
                      <m:t>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Provided the regularity condition holds :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𝑠𝑢𝑓𝑓𝑖𝑐𝑖𝑒𝑛𝑡𝑙𝑦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RW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9F3DD-CA16-84E0-CC11-A6115B613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82" y="4408209"/>
                <a:ext cx="8091377" cy="1265924"/>
              </a:xfrm>
              <a:prstGeom prst="rect">
                <a:avLst/>
              </a:prstGeom>
              <a:blipFill>
                <a:blip r:embed="rId3"/>
                <a:stretch>
                  <a:fillRect l="-829" t="-962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1DFBE-6BB0-9C33-5397-C10CCD9954BA}"/>
              </a:ext>
            </a:extLst>
          </p:cNvPr>
          <p:cNvSpPr txBox="1"/>
          <p:nvPr/>
        </p:nvSpPr>
        <p:spPr>
          <a:xfrm>
            <a:off x="404553" y="399011"/>
            <a:ext cx="1127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GIVEN TWO ARRAYS OF SIZE n DESCRIBE AN ALGORITHM THAT DETERMINES IF THEY HAVE ANY ELEMENT IN COMMON. What is the time complexity of the algorithm you have given</a:t>
            </a:r>
            <a:endParaRPr lang="en-RW" sz="3600" dirty="0"/>
          </a:p>
        </p:txBody>
      </p:sp>
    </p:spTree>
    <p:extLst>
      <p:ext uri="{BB962C8B-B14F-4D97-AF65-F5344CB8AC3E}">
        <p14:creationId xmlns:p14="http://schemas.microsoft.com/office/powerpoint/2010/main" val="661452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963E6-DE83-831E-8568-21EEBD07FF9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0B2D2A-7BA6-866D-43A0-BE30FE683BD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03F04E-E44D-B2B5-9467-EBA0D4CA21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Sort Array B. For each element x in A, use Binary Search to find if x is in B. ? what is the time complexity of this algorithm</a:t>
            </a:r>
            <a:endParaRPr lang="en-RW" sz="24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29D4F-5CD1-DC28-1E14-E5CC827C2BA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RW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99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BE74B-8CE5-5288-6841-2867AF15576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5640D-9242-E5A2-D1D0-60C19C6859D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20FB1C-D558-0081-C049-1E1BF69911C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For each element x in A, use linear search to find x in B. What is the time complexity of this algorithm?</a:t>
            </a:r>
            <a:endParaRPr lang="en-RW" sz="24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5D24A-390D-C714-2FA1-B85BD1EE93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RW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14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9E721-A72B-3702-54E0-DECCED016581}"/>
              </a:ext>
            </a:extLst>
          </p:cNvPr>
          <p:cNvSpPr txBox="1"/>
          <p:nvPr/>
        </p:nvSpPr>
        <p:spPr>
          <a:xfrm>
            <a:off x="548640" y="520931"/>
            <a:ext cx="1164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WHAT IS THE TIME COMPLEXITY OF THE DIFFERENT ALGORITHMS FOR THE MAJORITY ELEMENT PROBLEM</a:t>
            </a:r>
            <a:endParaRPr lang="en-RW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796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FC3AD-2EA8-148C-539C-F5BC1E4B5935}"/>
              </a:ext>
            </a:extLst>
          </p:cNvPr>
          <p:cNvSpPr txBox="1"/>
          <p:nvPr/>
        </p:nvSpPr>
        <p:spPr>
          <a:xfrm>
            <a:off x="299258" y="410095"/>
            <a:ext cx="11804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GIVEN AN ARRAY OF SIZE N, DESCRIBE AN ALGORITHM THAT FINDS IF THERE ARE TWO ELEMENTS IN THE ARRAY SUMMING TO x.</a:t>
            </a:r>
            <a:endParaRPr lang="en-RW" sz="3600" dirty="0"/>
          </a:p>
        </p:txBody>
      </p:sp>
    </p:spTree>
    <p:extLst>
      <p:ext uri="{BB962C8B-B14F-4D97-AF65-F5344CB8AC3E}">
        <p14:creationId xmlns:p14="http://schemas.microsoft.com/office/powerpoint/2010/main" val="3194746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927D9-780D-501A-110D-8F726FB9C2AB}"/>
              </a:ext>
            </a:extLst>
          </p:cNvPr>
          <p:cNvSpPr txBox="1"/>
          <p:nvPr/>
        </p:nvSpPr>
        <p:spPr>
          <a:xfrm>
            <a:off x="393469" y="515389"/>
            <a:ext cx="11360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GIVEN AN ARRAY OF SIZE n, DESCRIBE AN ALGORITHM THAT GIVES THE k BIGGEST ELEMENTS IN THE ARRAY. WHAT IS THE TIME COMPLEXITY OF THE ALGORITHM PROPOSED?</a:t>
            </a:r>
            <a:endParaRPr lang="en-RW" sz="3600" dirty="0"/>
          </a:p>
        </p:txBody>
      </p:sp>
    </p:spTree>
    <p:extLst>
      <p:ext uri="{BB962C8B-B14F-4D97-AF65-F5344CB8AC3E}">
        <p14:creationId xmlns:p14="http://schemas.microsoft.com/office/powerpoint/2010/main" val="356318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FE93B-2996-0452-0DE8-C30FC1FCBB90}"/>
              </a:ext>
            </a:extLst>
          </p:cNvPr>
          <p:cNvSpPr txBox="1"/>
          <p:nvPr/>
        </p:nvSpPr>
        <p:spPr>
          <a:xfrm>
            <a:off x="182880" y="421178"/>
            <a:ext cx="1182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Time Complexity: A function describing how the time taken by an algorithm increases as a function of the size of the input.</a:t>
            </a:r>
            <a:endParaRPr lang="en-RW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B6B11-3441-A647-7160-A854943BE4AF}"/>
              </a:ext>
            </a:extLst>
          </p:cNvPr>
          <p:cNvSpPr txBox="1"/>
          <p:nvPr/>
        </p:nvSpPr>
        <p:spPr>
          <a:xfrm>
            <a:off x="227215" y="3807229"/>
            <a:ext cx="3812770" cy="169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RW"/>
            </a:defPPr>
            <a:lvl1pPr algn="ctr"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Big Oh O(n) </a:t>
            </a:r>
          </a:p>
          <a:p>
            <a:r>
              <a:rPr lang="en-US" dirty="0"/>
              <a:t>Big Omega Ω(n)</a:t>
            </a:r>
          </a:p>
          <a:p>
            <a:r>
              <a:rPr lang="en-US" dirty="0"/>
              <a:t>Big Theta Ѳ(n)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771360-4D3C-4A19-1E20-044FBB9C75C1}"/>
              </a:ext>
            </a:extLst>
          </p:cNvPr>
          <p:cNvSpPr/>
          <p:nvPr/>
        </p:nvSpPr>
        <p:spPr>
          <a:xfrm>
            <a:off x="288175" y="2448360"/>
            <a:ext cx="358555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ASYMPTOTIC NOTATION</a:t>
            </a:r>
            <a:endParaRPr lang="en-R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C7BCF4-6B87-C454-933C-2B603DE02EBD}"/>
                  </a:ext>
                </a:extLst>
              </p:cNvPr>
              <p:cNvSpPr txBox="1"/>
              <p:nvPr/>
            </p:nvSpPr>
            <p:spPr>
              <a:xfrm>
                <a:off x="4474379" y="2797657"/>
                <a:ext cx="7232072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800" dirty="0" err="1"/>
                  <a:t>iff</a:t>
                </a:r>
                <a:r>
                  <a:rPr lang="en-US" sz="2800" dirty="0"/>
                  <a:t>     there exists constants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such that,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RW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C7BCF4-6B87-C454-933C-2B603DE0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79" y="2797657"/>
                <a:ext cx="7232072" cy="1009572"/>
              </a:xfrm>
              <a:prstGeom prst="rect">
                <a:avLst/>
              </a:prstGeom>
              <a:blipFill>
                <a:blip r:embed="rId2"/>
                <a:stretch>
                  <a:fillRect l="-1771" t="-3012" b="-15663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075FD-9BE7-FBE3-C61D-E6BB03F3E345}"/>
                  </a:ext>
                </a:extLst>
              </p:cNvPr>
              <p:cNvSpPr txBox="1"/>
              <p:nvPr/>
            </p:nvSpPr>
            <p:spPr>
              <a:xfrm>
                <a:off x="4474379" y="4330725"/>
                <a:ext cx="67554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(f(n))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there exists constants C,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RW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075FD-9BE7-FBE3-C61D-E6BB03F3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79" y="4330725"/>
                <a:ext cx="6755476" cy="830997"/>
              </a:xfrm>
              <a:prstGeom prst="rect">
                <a:avLst/>
              </a:prstGeom>
              <a:blipFill>
                <a:blip r:embed="rId3"/>
                <a:stretch>
                  <a:fillRect l="-271" t="-5839" b="-8029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C83048-B3A8-9FAA-40C5-F35E9E440608}"/>
                  </a:ext>
                </a:extLst>
              </p:cNvPr>
              <p:cNvSpPr txBox="1"/>
              <p:nvPr/>
            </p:nvSpPr>
            <p:spPr>
              <a:xfrm>
                <a:off x="4391891" y="5431259"/>
                <a:ext cx="6877396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g(n)=</a:t>
                </a:r>
                <a:r>
                  <a:rPr lang="az-Cyrl-AZ" sz="2400" dirty="0"/>
                  <a:t>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𝑒𝑥𝑖𝑠𝑡𝑠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𝑐𝑜𝑛𝑠𝑡𝑎𝑛𝑡𝑠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1,   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f(n)</a:t>
                </a:r>
                <a:endParaRPr lang="en-RW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C83048-B3A8-9FAA-40C5-F35E9E44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91" y="5431259"/>
                <a:ext cx="6877396" cy="878510"/>
              </a:xfrm>
              <a:prstGeom prst="rect">
                <a:avLst/>
              </a:prstGeom>
              <a:blipFill>
                <a:blip r:embed="rId4"/>
                <a:stretch>
                  <a:fillRect l="-1329" t="-1389" b="-15278"/>
                </a:stretch>
              </a:blipFill>
            </p:spPr>
            <p:txBody>
              <a:bodyPr/>
              <a:lstStyle/>
              <a:p>
                <a:r>
                  <a:rPr lang="en-R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E8361D1-D88E-96B6-2566-06E1DB80E76D}"/>
              </a:ext>
            </a:extLst>
          </p:cNvPr>
          <p:cNvGrpSpPr/>
          <p:nvPr/>
        </p:nvGrpSpPr>
        <p:grpSpPr>
          <a:xfrm>
            <a:off x="395531" y="980444"/>
            <a:ext cx="5401440" cy="84240"/>
            <a:chOff x="395531" y="980444"/>
            <a:chExt cx="540144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D98C56-4EE8-2B2A-7367-0752E0F332DB}"/>
                    </a:ext>
                  </a:extLst>
                </p14:cNvPr>
                <p14:cNvContentPartPr/>
                <p14:nvPr/>
              </p14:nvContentPartPr>
              <p14:xfrm>
                <a:off x="395531" y="984404"/>
                <a:ext cx="3168000" cy="80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D98C56-4EE8-2B2A-7367-0752E0F332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9411" y="978284"/>
                  <a:ext cx="3180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B02277-2E84-A3F2-C369-C36246E198C5}"/>
                    </a:ext>
                  </a:extLst>
                </p14:cNvPr>
                <p14:cNvContentPartPr/>
                <p14:nvPr/>
              </p14:nvContentPartPr>
              <p14:xfrm>
                <a:off x="3896891" y="980444"/>
                <a:ext cx="1900080" cy="5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B02277-2E84-A3F2-C369-C36246E198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90771" y="974324"/>
                  <a:ext cx="191232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DE56E8-193E-49DE-77BC-32D6505EC269}"/>
                  </a:ext>
                </a:extLst>
              </p14:cNvPr>
              <p14:cNvContentPartPr/>
              <p14:nvPr/>
            </p14:nvContentPartPr>
            <p14:xfrm>
              <a:off x="3369491" y="1617284"/>
              <a:ext cx="2132280" cy="23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DE56E8-193E-49DE-77BC-32D6505EC2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63371" y="1611164"/>
                <a:ext cx="21445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5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9112AA-5C4F-8A25-D288-6651146AA83A}"/>
              </a:ext>
            </a:extLst>
          </p:cNvPr>
          <p:cNvGrpSpPr/>
          <p:nvPr/>
        </p:nvGrpSpPr>
        <p:grpSpPr>
          <a:xfrm>
            <a:off x="889811" y="423884"/>
            <a:ext cx="3463560" cy="802800"/>
            <a:chOff x="889811" y="423884"/>
            <a:chExt cx="3463560" cy="80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7D83350-E491-5E51-A4F2-E106C88381B0}"/>
                    </a:ext>
                  </a:extLst>
                </p14:cNvPr>
                <p14:cNvContentPartPr/>
                <p14:nvPr/>
              </p14:nvContentPartPr>
              <p14:xfrm>
                <a:off x="889811" y="552764"/>
                <a:ext cx="395280" cy="673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7D83350-E491-5E51-A4F2-E106C88381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3691" y="546644"/>
                  <a:ext cx="4075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C9C8AF-D1E3-4A78-DA37-6812273AFC90}"/>
                    </a:ext>
                  </a:extLst>
                </p14:cNvPr>
                <p14:cNvContentPartPr/>
                <p14:nvPr/>
              </p14:nvContentPartPr>
              <p14:xfrm>
                <a:off x="1450691" y="492284"/>
                <a:ext cx="1134360" cy="710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C9C8AF-D1E3-4A78-DA37-6812273AFC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4571" y="486164"/>
                  <a:ext cx="114660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6B7EF8-540B-36A6-2534-7015089FEFC8}"/>
                    </a:ext>
                  </a:extLst>
                </p14:cNvPr>
                <p14:cNvContentPartPr/>
                <p14:nvPr/>
              </p14:nvContentPartPr>
              <p14:xfrm>
                <a:off x="3251051" y="597764"/>
                <a:ext cx="59760" cy="509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6B7EF8-540B-36A6-2534-7015089FEF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44931" y="591644"/>
                  <a:ext cx="720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C1DF79-5281-A49D-C059-B6C114A6206A}"/>
                    </a:ext>
                  </a:extLst>
                </p14:cNvPr>
                <p14:cNvContentPartPr/>
                <p14:nvPr/>
              </p14:nvContentPartPr>
              <p14:xfrm>
                <a:off x="3026411" y="423884"/>
                <a:ext cx="715680" cy="592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C1DF79-5281-A49D-C059-B6C114A620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0291" y="417764"/>
                  <a:ext cx="7279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E80A07-AE7C-20B7-DA05-735140AC5BAE}"/>
                    </a:ext>
                  </a:extLst>
                </p14:cNvPr>
                <p14:cNvContentPartPr/>
                <p14:nvPr/>
              </p14:nvContentPartPr>
              <p14:xfrm>
                <a:off x="3737051" y="489044"/>
                <a:ext cx="545400" cy="55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E80A07-AE7C-20B7-DA05-735140AC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30931" y="482924"/>
                  <a:ext cx="5576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F59777-3550-71AF-824B-CC0CC2D32D90}"/>
                    </a:ext>
                  </a:extLst>
                </p14:cNvPr>
                <p14:cNvContentPartPr/>
                <p14:nvPr/>
              </p14:nvContentPartPr>
              <p14:xfrm>
                <a:off x="4041611" y="733484"/>
                <a:ext cx="311760" cy="19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F59777-3550-71AF-824B-CC0CC2D32D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5491" y="727364"/>
                  <a:ext cx="3240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0277DC-76A8-1BAB-52C0-EDB548C194FA}"/>
              </a:ext>
            </a:extLst>
          </p:cNvPr>
          <p:cNvGrpSpPr/>
          <p:nvPr/>
        </p:nvGrpSpPr>
        <p:grpSpPr>
          <a:xfrm>
            <a:off x="5264531" y="478604"/>
            <a:ext cx="3413160" cy="516240"/>
            <a:chOff x="5264531" y="478604"/>
            <a:chExt cx="341316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A9784-7233-EF02-75CB-DFCF892D4EBC}"/>
                    </a:ext>
                  </a:extLst>
                </p14:cNvPr>
                <p14:cNvContentPartPr/>
                <p14:nvPr/>
              </p14:nvContentPartPr>
              <p14:xfrm>
                <a:off x="5264531" y="698564"/>
                <a:ext cx="418680" cy="294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A9784-7233-EF02-75CB-DFCF892D4E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58411" y="692444"/>
                  <a:ext cx="430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DB76BB-CE1F-C488-22CD-D30704F0B34D}"/>
                    </a:ext>
                  </a:extLst>
                </p14:cNvPr>
                <p14:cNvContentPartPr/>
                <p14:nvPr/>
              </p14:nvContentPartPr>
              <p14:xfrm>
                <a:off x="5821811" y="738884"/>
                <a:ext cx="2160" cy="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DB76BB-CE1F-C488-22CD-D30704F0B3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15691" y="732764"/>
                  <a:ext cx="14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8F4BAE-68F6-3ABF-532D-77B31B235347}"/>
                    </a:ext>
                  </a:extLst>
                </p14:cNvPr>
                <p14:cNvContentPartPr/>
                <p14:nvPr/>
              </p14:nvContentPartPr>
              <p14:xfrm>
                <a:off x="5817131" y="714044"/>
                <a:ext cx="244800" cy="265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8F4BAE-68F6-3ABF-532D-77B31B2353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11011" y="707924"/>
                  <a:ext cx="257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6CC4D6-16DB-6C03-59B2-61C35AA81543}"/>
                    </a:ext>
                  </a:extLst>
                </p14:cNvPr>
                <p14:cNvContentPartPr/>
                <p14:nvPr/>
              </p14:nvContentPartPr>
              <p14:xfrm>
                <a:off x="6093611" y="478604"/>
                <a:ext cx="243000" cy="18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6CC4D6-16DB-6C03-59B2-61C35AA815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7491" y="472484"/>
                  <a:ext cx="255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3B56E8-6F29-3BFE-32D9-C1FD43E9F500}"/>
                    </a:ext>
                  </a:extLst>
                </p14:cNvPr>
                <p14:cNvContentPartPr/>
                <p14:nvPr/>
              </p14:nvContentPartPr>
              <p14:xfrm>
                <a:off x="6518411" y="812324"/>
                <a:ext cx="258840" cy="2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3B56E8-6F29-3BFE-32D9-C1FD43E9F5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2291" y="806204"/>
                  <a:ext cx="271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2A45A2-DA28-7040-DEFD-DC1184277359}"/>
                    </a:ext>
                  </a:extLst>
                </p14:cNvPr>
                <p14:cNvContentPartPr/>
                <p14:nvPr/>
              </p14:nvContentPartPr>
              <p14:xfrm>
                <a:off x="6608411" y="695684"/>
                <a:ext cx="72720" cy="299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2A45A2-DA28-7040-DEFD-DC11842773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02291" y="689564"/>
                  <a:ext cx="849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DA36A4-7AC5-73E7-4E29-FC214ACBCF02}"/>
                    </a:ext>
                  </a:extLst>
                </p14:cNvPr>
                <p14:cNvContentPartPr/>
                <p14:nvPr/>
              </p14:nvContentPartPr>
              <p14:xfrm>
                <a:off x="7009091" y="653204"/>
                <a:ext cx="259920" cy="255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DA36A4-7AC5-73E7-4E29-FC214ACBCF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02971" y="647084"/>
                  <a:ext cx="272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725B35-6AED-02BD-1DD7-64645B0E76B5}"/>
                    </a:ext>
                  </a:extLst>
                </p14:cNvPr>
                <p14:cNvContentPartPr/>
                <p14:nvPr/>
              </p14:nvContentPartPr>
              <p14:xfrm>
                <a:off x="7399691" y="695684"/>
                <a:ext cx="347760" cy="26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725B35-6AED-02BD-1DD7-64645B0E76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3571" y="689564"/>
                  <a:ext cx="360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125F2B-720C-6739-8CCD-EC70B3D5FCA0}"/>
                    </a:ext>
                  </a:extLst>
                </p14:cNvPr>
                <p14:cNvContentPartPr/>
                <p14:nvPr/>
              </p14:nvContentPartPr>
              <p14:xfrm>
                <a:off x="7894331" y="581204"/>
                <a:ext cx="607680" cy="339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125F2B-720C-6739-8CCD-EC70B3D5FC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88211" y="575084"/>
                  <a:ext cx="619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A2DF25-650D-C21E-DFBB-1865F469688D}"/>
                    </a:ext>
                  </a:extLst>
                </p14:cNvPr>
                <p14:cNvContentPartPr/>
                <p14:nvPr/>
              </p14:nvContentPartPr>
              <p14:xfrm>
                <a:off x="8273771" y="955604"/>
                <a:ext cx="403920" cy="1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A2DF25-650D-C21E-DFBB-1865F46968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67651" y="949484"/>
                  <a:ext cx="4161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C9A698-E56E-EAEB-F62A-8B4BD6851916}"/>
              </a:ext>
            </a:extLst>
          </p:cNvPr>
          <p:cNvGrpSpPr/>
          <p:nvPr/>
        </p:nvGrpSpPr>
        <p:grpSpPr>
          <a:xfrm>
            <a:off x="9188531" y="566804"/>
            <a:ext cx="369720" cy="337680"/>
            <a:chOff x="9188531" y="566804"/>
            <a:chExt cx="36972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F4DC23-1A22-929F-FC1D-B7E1D7911180}"/>
                    </a:ext>
                  </a:extLst>
                </p14:cNvPr>
                <p14:cNvContentPartPr/>
                <p14:nvPr/>
              </p14:nvContentPartPr>
              <p14:xfrm>
                <a:off x="9188531" y="713684"/>
                <a:ext cx="4176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F4DC23-1A22-929F-FC1D-B7E1D79111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82411" y="707564"/>
                  <a:ext cx="54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1A7A59-DD19-6F71-7EEA-07F03D91B707}"/>
                    </a:ext>
                  </a:extLst>
                </p14:cNvPr>
                <p14:cNvContentPartPr/>
                <p14:nvPr/>
              </p14:nvContentPartPr>
              <p14:xfrm>
                <a:off x="9381851" y="691724"/>
                <a:ext cx="176400" cy="21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1A7A59-DD19-6F71-7EEA-07F03D91B7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75731" y="685604"/>
                  <a:ext cx="188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9386C9-D677-7DB7-8D13-AD6FBD663B3F}"/>
                    </a:ext>
                  </a:extLst>
                </p14:cNvPr>
                <p14:cNvContentPartPr/>
                <p14:nvPr/>
              </p14:nvContentPartPr>
              <p14:xfrm>
                <a:off x="9226331" y="566804"/>
                <a:ext cx="1620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9386C9-D677-7DB7-8D13-AD6FBD663B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20211" y="560684"/>
                  <a:ext cx="2844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E0AE2E-163D-3C9F-8EB4-8AF16788367C}"/>
              </a:ext>
            </a:extLst>
          </p:cNvPr>
          <p:cNvGrpSpPr/>
          <p:nvPr/>
        </p:nvGrpSpPr>
        <p:grpSpPr>
          <a:xfrm>
            <a:off x="10091771" y="329924"/>
            <a:ext cx="1600920" cy="789480"/>
            <a:chOff x="10091771" y="329924"/>
            <a:chExt cx="1600920" cy="78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ABE034-EE8D-CAB5-73A0-8AAC8E52C654}"/>
                    </a:ext>
                  </a:extLst>
                </p14:cNvPr>
                <p14:cNvContentPartPr/>
                <p14:nvPr/>
              </p14:nvContentPartPr>
              <p14:xfrm>
                <a:off x="10091771" y="402284"/>
                <a:ext cx="462960" cy="552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ABE034-EE8D-CAB5-73A0-8AAC8E52C6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85651" y="396164"/>
                  <a:ext cx="4752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941486-125D-25B9-5D95-E76039DC91F9}"/>
                    </a:ext>
                  </a:extLst>
                </p14:cNvPr>
                <p14:cNvContentPartPr/>
                <p14:nvPr/>
              </p14:nvContentPartPr>
              <p14:xfrm>
                <a:off x="10762811" y="378164"/>
                <a:ext cx="221760" cy="666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941486-125D-25B9-5D95-E76039DC91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56691" y="372044"/>
                  <a:ext cx="2340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AFB584-465D-C339-AC05-732E11AF8B97}"/>
                    </a:ext>
                  </a:extLst>
                </p14:cNvPr>
                <p14:cNvContentPartPr/>
                <p14:nvPr/>
              </p14:nvContentPartPr>
              <p14:xfrm>
                <a:off x="11122091" y="608924"/>
                <a:ext cx="290880" cy="25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AFB584-465D-C339-AC05-732E11AF8B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15971" y="602804"/>
                  <a:ext cx="303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D4A345-D038-23F2-A3CD-8169C76C26E5}"/>
                    </a:ext>
                  </a:extLst>
                </p14:cNvPr>
                <p14:cNvContentPartPr/>
                <p14:nvPr/>
              </p14:nvContentPartPr>
              <p14:xfrm>
                <a:off x="11256371" y="372764"/>
                <a:ext cx="186480" cy="159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D4A345-D038-23F2-A3CD-8169C76C26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50251" y="366644"/>
                  <a:ext cx="198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845003-009D-80F3-F454-260C973A9257}"/>
                    </a:ext>
                  </a:extLst>
                </p14:cNvPr>
                <p14:cNvContentPartPr/>
                <p14:nvPr/>
              </p14:nvContentPartPr>
              <p14:xfrm>
                <a:off x="11295251" y="329924"/>
                <a:ext cx="397440" cy="78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845003-009D-80F3-F454-260C973A92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89131" y="323804"/>
                  <a:ext cx="409680" cy="80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E71FA1-1C58-FDE3-C977-2ED57DC10A6B}"/>
              </a:ext>
            </a:extLst>
          </p:cNvPr>
          <p:cNvGrpSpPr/>
          <p:nvPr/>
        </p:nvGrpSpPr>
        <p:grpSpPr>
          <a:xfrm>
            <a:off x="869291" y="1978724"/>
            <a:ext cx="2693160" cy="605520"/>
            <a:chOff x="869291" y="1978724"/>
            <a:chExt cx="269316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1692BD-69C7-E783-1D3A-A7A8D8A43928}"/>
                    </a:ext>
                  </a:extLst>
                </p14:cNvPr>
                <p14:cNvContentPartPr/>
                <p14:nvPr/>
              </p14:nvContentPartPr>
              <p14:xfrm>
                <a:off x="869291" y="2212364"/>
                <a:ext cx="297000" cy="37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1692BD-69C7-E783-1D3A-A7A8D8A439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3171" y="2206244"/>
                  <a:ext cx="309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C2B025-928D-AAA2-6409-4787B0302997}"/>
                    </a:ext>
                  </a:extLst>
                </p14:cNvPr>
                <p14:cNvContentPartPr/>
                <p14:nvPr/>
              </p14:nvContentPartPr>
              <p14:xfrm>
                <a:off x="1338731" y="2277164"/>
                <a:ext cx="274680" cy="237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C2B025-928D-AAA2-6409-4787B03029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2611" y="2271044"/>
                  <a:ext cx="286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6A83A6-8651-88A8-3FCB-0A4DA119FCC4}"/>
                    </a:ext>
                  </a:extLst>
                </p14:cNvPr>
                <p14:cNvContentPartPr/>
                <p14:nvPr/>
              </p14:nvContentPartPr>
              <p14:xfrm>
                <a:off x="1478771" y="1978724"/>
                <a:ext cx="131760" cy="23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6A83A6-8651-88A8-3FCB-0A4DA119F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72651" y="1972604"/>
                  <a:ext cx="144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72DF48-C7C2-CE8F-88D0-C45849DE8AA2}"/>
                    </a:ext>
                  </a:extLst>
                </p14:cNvPr>
                <p14:cNvContentPartPr/>
                <p14:nvPr/>
              </p14:nvContentPartPr>
              <p14:xfrm>
                <a:off x="1873691" y="2368964"/>
                <a:ext cx="299520" cy="34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72DF48-C7C2-CE8F-88D0-C45849DE8A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67571" y="2362844"/>
                  <a:ext cx="311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A72D16-1F65-9D57-137E-58D839B73150}"/>
                    </a:ext>
                  </a:extLst>
                </p14:cNvPr>
                <p14:cNvContentPartPr/>
                <p14:nvPr/>
              </p14:nvContentPartPr>
              <p14:xfrm>
                <a:off x="2039651" y="2245124"/>
                <a:ext cx="35280" cy="28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A72D16-1F65-9D57-137E-58D839B731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33531" y="2239004"/>
                  <a:ext cx="47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6C936A-8128-C923-7016-614456EBE5EA}"/>
                    </a:ext>
                  </a:extLst>
                </p14:cNvPr>
                <p14:cNvContentPartPr/>
                <p14:nvPr/>
              </p14:nvContentPartPr>
              <p14:xfrm>
                <a:off x="2402531" y="2178884"/>
                <a:ext cx="163080" cy="293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6C936A-8128-C923-7016-614456EBE5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96411" y="2172764"/>
                  <a:ext cx="175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786BE2-1FC1-56B5-FB7D-24095AF9871C}"/>
                    </a:ext>
                  </a:extLst>
                </p14:cNvPr>
                <p14:cNvContentPartPr/>
                <p14:nvPr/>
              </p14:nvContentPartPr>
              <p14:xfrm>
                <a:off x="2715371" y="2223164"/>
                <a:ext cx="240840" cy="244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786BE2-1FC1-56B5-FB7D-24095AF987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09251" y="2217044"/>
                  <a:ext cx="253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364A49-4111-4418-511F-18EBC3A6D052}"/>
                    </a:ext>
                  </a:extLst>
                </p14:cNvPr>
                <p14:cNvContentPartPr/>
                <p14:nvPr/>
              </p14:nvContentPartPr>
              <p14:xfrm>
                <a:off x="3088331" y="2300204"/>
                <a:ext cx="202320" cy="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364A49-4111-4418-511F-18EBC3A6D0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82211" y="2294084"/>
                  <a:ext cx="21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F7AFB9-0786-63D9-2810-D9B002472AF9}"/>
                    </a:ext>
                  </a:extLst>
                </p14:cNvPr>
                <p14:cNvContentPartPr/>
                <p14:nvPr/>
              </p14:nvContentPartPr>
              <p14:xfrm>
                <a:off x="3504851" y="2160524"/>
                <a:ext cx="57600" cy="301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F7AFB9-0786-63D9-2810-D9B002472A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8731" y="2154404"/>
                  <a:ext cx="6984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35EB14E-97E5-DC70-A1C0-1C1EDE38EA53}"/>
                  </a:ext>
                </a:extLst>
              </p14:cNvPr>
              <p14:cNvContentPartPr/>
              <p14:nvPr/>
            </p14:nvContentPartPr>
            <p14:xfrm>
              <a:off x="4450931" y="2151164"/>
              <a:ext cx="338400" cy="170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35EB14E-97E5-DC70-A1C0-1C1EDE38EA5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44811" y="2145044"/>
                <a:ext cx="35064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4A3A7F3-82AD-A6C2-A5A3-8CB3BAF1EF05}"/>
              </a:ext>
            </a:extLst>
          </p:cNvPr>
          <p:cNvGrpSpPr/>
          <p:nvPr/>
        </p:nvGrpSpPr>
        <p:grpSpPr>
          <a:xfrm>
            <a:off x="4494851" y="2409644"/>
            <a:ext cx="291240" cy="12600"/>
            <a:chOff x="4494851" y="2409644"/>
            <a:chExt cx="29124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2F5F62-593D-DC7F-A023-5994225D9694}"/>
                    </a:ext>
                  </a:extLst>
                </p14:cNvPr>
                <p14:cNvContentPartPr/>
                <p14:nvPr/>
              </p14:nvContentPartPr>
              <p14:xfrm>
                <a:off x="4568291" y="2411084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2F5F62-593D-DC7F-A023-5994225D96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2171" y="240496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982772-A82D-D4CC-AFC6-9ED82DB3746D}"/>
                    </a:ext>
                  </a:extLst>
                </p14:cNvPr>
                <p14:cNvContentPartPr/>
                <p14:nvPr/>
              </p14:nvContentPartPr>
              <p14:xfrm>
                <a:off x="4494851" y="2409644"/>
                <a:ext cx="291240" cy="1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982772-A82D-D4CC-AFC6-9ED82DB374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88731" y="2403524"/>
                  <a:ext cx="3034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9C3B52-ABB0-C59E-1C47-E9C7EB680915}"/>
              </a:ext>
            </a:extLst>
          </p:cNvPr>
          <p:cNvGrpSpPr/>
          <p:nvPr/>
        </p:nvGrpSpPr>
        <p:grpSpPr>
          <a:xfrm>
            <a:off x="5199731" y="1794044"/>
            <a:ext cx="1257120" cy="590400"/>
            <a:chOff x="5199731" y="1794044"/>
            <a:chExt cx="125712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1759EF2-E5BE-5EF2-C989-957DFD50AA4D}"/>
                    </a:ext>
                  </a:extLst>
                </p14:cNvPr>
                <p14:cNvContentPartPr/>
                <p14:nvPr/>
              </p14:nvContentPartPr>
              <p14:xfrm>
                <a:off x="5199731" y="1991684"/>
                <a:ext cx="183600" cy="356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1759EF2-E5BE-5EF2-C989-957DFD50A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93611" y="1985564"/>
                  <a:ext cx="195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319A23-7459-49D7-C5D1-FB049105D315}"/>
                    </a:ext>
                  </a:extLst>
                </p14:cNvPr>
                <p14:cNvContentPartPr/>
                <p14:nvPr/>
              </p14:nvContentPartPr>
              <p14:xfrm>
                <a:off x="5501411" y="2093924"/>
                <a:ext cx="260640" cy="189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319A23-7459-49D7-C5D1-FB049105D3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95291" y="2087804"/>
                  <a:ext cx="272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573F8D-E183-DF17-0593-5D4E1AAF2EE8}"/>
                    </a:ext>
                  </a:extLst>
                </p14:cNvPr>
                <p14:cNvContentPartPr/>
                <p14:nvPr/>
              </p14:nvContentPartPr>
              <p14:xfrm>
                <a:off x="5821811" y="1794044"/>
                <a:ext cx="253080" cy="177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573F8D-E183-DF17-0593-5D4E1AAF2E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15691" y="1787924"/>
                  <a:ext cx="265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90B232-34F8-1E1A-1C53-5EB74A5BC0E6}"/>
                    </a:ext>
                  </a:extLst>
                </p14:cNvPr>
                <p14:cNvContentPartPr/>
                <p14:nvPr/>
              </p14:nvContentPartPr>
              <p14:xfrm>
                <a:off x="6204491" y="2132084"/>
                <a:ext cx="252360" cy="252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90B232-34F8-1E1A-1C53-5EB74A5BC0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98371" y="2125964"/>
                  <a:ext cx="26460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750654-8D90-1826-161E-E40E70BF3FEB}"/>
              </a:ext>
            </a:extLst>
          </p:cNvPr>
          <p:cNvGrpSpPr/>
          <p:nvPr/>
        </p:nvGrpSpPr>
        <p:grpSpPr>
          <a:xfrm>
            <a:off x="6566651" y="1755524"/>
            <a:ext cx="705240" cy="556200"/>
            <a:chOff x="6566651" y="1755524"/>
            <a:chExt cx="70524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CA9870-0494-1B8A-450B-A1B6C3B412F7}"/>
                    </a:ext>
                  </a:extLst>
                </p14:cNvPr>
                <p14:cNvContentPartPr/>
                <p14:nvPr/>
              </p14:nvContentPartPr>
              <p14:xfrm>
                <a:off x="6566651" y="2002124"/>
                <a:ext cx="223920" cy="28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CA9870-0494-1B8A-450B-A1B6C3B412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60531" y="1996004"/>
                  <a:ext cx="236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7A03FE-210B-5B60-89BE-682455AE17D7}"/>
                    </a:ext>
                  </a:extLst>
                </p14:cNvPr>
                <p14:cNvContentPartPr/>
                <p14:nvPr/>
              </p14:nvContentPartPr>
              <p14:xfrm>
                <a:off x="6840251" y="2109044"/>
                <a:ext cx="202680" cy="202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7A03FE-210B-5B60-89BE-682455AE17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34131" y="2102924"/>
                  <a:ext cx="214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DDCA3E-FFE6-F887-7D47-09EEBD2DFA55}"/>
                    </a:ext>
                  </a:extLst>
                </p14:cNvPr>
                <p14:cNvContentPartPr/>
                <p14:nvPr/>
              </p14:nvContentPartPr>
              <p14:xfrm>
                <a:off x="6969851" y="1755524"/>
                <a:ext cx="302040" cy="198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DDCA3E-FFE6-F887-7D47-09EEBD2DFA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63731" y="1749404"/>
                  <a:ext cx="31428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1A835D-27C7-F05D-8983-0A7346FFF835}"/>
              </a:ext>
            </a:extLst>
          </p:cNvPr>
          <p:cNvGrpSpPr/>
          <p:nvPr/>
        </p:nvGrpSpPr>
        <p:grpSpPr>
          <a:xfrm>
            <a:off x="1020851" y="2992124"/>
            <a:ext cx="2529000" cy="474840"/>
            <a:chOff x="1020851" y="2992124"/>
            <a:chExt cx="252900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504AF6-A5EA-948A-BE63-217FF9DA3F4D}"/>
                    </a:ext>
                  </a:extLst>
                </p14:cNvPr>
                <p14:cNvContentPartPr/>
                <p14:nvPr/>
              </p14:nvContentPartPr>
              <p14:xfrm>
                <a:off x="1020851" y="3149804"/>
                <a:ext cx="249840" cy="317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504AF6-A5EA-948A-BE63-217FF9DA3F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4731" y="3143684"/>
                  <a:ext cx="262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F0EFA8-5FC3-E9A7-AE4A-62564A2FE76B}"/>
                    </a:ext>
                  </a:extLst>
                </p14:cNvPr>
                <p14:cNvContentPartPr/>
                <p14:nvPr/>
              </p14:nvContentPartPr>
              <p14:xfrm>
                <a:off x="1347731" y="3222524"/>
                <a:ext cx="194760" cy="184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F0EFA8-5FC3-E9A7-AE4A-62564A2FE7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41611" y="3216404"/>
                  <a:ext cx="207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2126DE-C0C7-648E-C65E-B3805A058D5D}"/>
                    </a:ext>
                  </a:extLst>
                </p14:cNvPr>
                <p14:cNvContentPartPr/>
                <p14:nvPr/>
              </p14:nvContentPartPr>
              <p14:xfrm>
                <a:off x="1595771" y="2992124"/>
                <a:ext cx="608400" cy="408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2126DE-C0C7-648E-C65E-B3805A058D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89651" y="2986004"/>
                  <a:ext cx="6206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CE2D70-20E1-9228-9F34-ED88F7C7FB69}"/>
                    </a:ext>
                  </a:extLst>
                </p14:cNvPr>
                <p14:cNvContentPartPr/>
                <p14:nvPr/>
              </p14:nvContentPartPr>
              <p14:xfrm>
                <a:off x="2334851" y="3114164"/>
                <a:ext cx="300240" cy="195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CE2D70-20E1-9228-9F34-ED88F7C7FB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8731" y="3108044"/>
                  <a:ext cx="312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32E2E-A443-C4EC-50A7-A2D3A7ABF249}"/>
                    </a:ext>
                  </a:extLst>
                </p14:cNvPr>
                <p14:cNvContentPartPr/>
                <p14:nvPr/>
              </p14:nvContentPartPr>
              <p14:xfrm>
                <a:off x="2726531" y="3040004"/>
                <a:ext cx="823320" cy="31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32E2E-A443-C4EC-50A7-A2D3A7ABF2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20411" y="3033884"/>
                  <a:ext cx="83556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77C7AA-80C4-CDA1-F9BB-B0BDEE97A44E}"/>
                  </a:ext>
                </a:extLst>
              </p14:cNvPr>
              <p14:cNvContentPartPr/>
              <p14:nvPr/>
            </p14:nvContentPartPr>
            <p14:xfrm>
              <a:off x="4404131" y="2902124"/>
              <a:ext cx="369360" cy="228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77C7AA-80C4-CDA1-F9BB-B0BDEE97A44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98011" y="2896004"/>
                <a:ext cx="381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2C75BD2-DEC7-ADD2-69C0-DC8456DAF6CD}"/>
                  </a:ext>
                </a:extLst>
              </p14:cNvPr>
              <p14:cNvContentPartPr/>
              <p14:nvPr/>
            </p14:nvContentPartPr>
            <p14:xfrm>
              <a:off x="4422491" y="3306044"/>
              <a:ext cx="341280" cy="40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2C75BD2-DEC7-ADD2-69C0-DC8456DAF6C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16371" y="3299924"/>
                <a:ext cx="3535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DAD44761-2678-E2DA-F456-24C5B2FE939C}"/>
              </a:ext>
            </a:extLst>
          </p:cNvPr>
          <p:cNvGrpSpPr/>
          <p:nvPr/>
        </p:nvGrpSpPr>
        <p:grpSpPr>
          <a:xfrm>
            <a:off x="5242211" y="2741564"/>
            <a:ext cx="1121400" cy="527400"/>
            <a:chOff x="5242211" y="2741564"/>
            <a:chExt cx="112140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4E8B9A-896A-228A-91CE-83749FEA49E9}"/>
                    </a:ext>
                  </a:extLst>
                </p14:cNvPr>
                <p14:cNvContentPartPr/>
                <p14:nvPr/>
              </p14:nvContentPartPr>
              <p14:xfrm>
                <a:off x="5253371" y="2937404"/>
                <a:ext cx="227880" cy="318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4E8B9A-896A-228A-91CE-83749FEA49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7251" y="2931284"/>
                  <a:ext cx="240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5584AF2-E81E-EB8B-DB18-5D5DDA497062}"/>
                    </a:ext>
                  </a:extLst>
                </p14:cNvPr>
                <p14:cNvContentPartPr/>
                <p14:nvPr/>
              </p14:nvContentPartPr>
              <p14:xfrm>
                <a:off x="5242211" y="2874404"/>
                <a:ext cx="251280" cy="1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5584AF2-E81E-EB8B-DB18-5D5DDA4970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36091" y="2868284"/>
                  <a:ext cx="263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55A79F8-3D56-99A4-89BC-2C288BF6DD3D}"/>
                    </a:ext>
                  </a:extLst>
                </p14:cNvPr>
                <p14:cNvContentPartPr/>
                <p14:nvPr/>
              </p14:nvContentPartPr>
              <p14:xfrm>
                <a:off x="5682851" y="2980964"/>
                <a:ext cx="235440" cy="288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55A79F8-3D56-99A4-89BC-2C288BF6DD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76731" y="2974844"/>
                  <a:ext cx="247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7DE24D9-77A1-3991-D2CE-CF03C88929B5}"/>
                    </a:ext>
                  </a:extLst>
                </p14:cNvPr>
                <p14:cNvContentPartPr/>
                <p14:nvPr/>
              </p14:nvContentPartPr>
              <p14:xfrm>
                <a:off x="5973371" y="2741564"/>
                <a:ext cx="390240" cy="165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7DE24D9-77A1-3991-D2CE-CF03C88929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67251" y="2735444"/>
                  <a:ext cx="4024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DF830DB-E4C3-CEA6-4088-509E7EBE9BA7}"/>
                  </a:ext>
                </a:extLst>
              </p14:cNvPr>
              <p14:cNvContentPartPr/>
              <p14:nvPr/>
            </p14:nvContentPartPr>
            <p14:xfrm>
              <a:off x="6830891" y="2761004"/>
              <a:ext cx="485280" cy="504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DF830DB-E4C3-CEA6-4088-509E7EBE9B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24771" y="2754884"/>
                <a:ext cx="4975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A8283A9-DC0A-6CEE-372A-6ACAE336727A}"/>
                  </a:ext>
                </a:extLst>
              </p14:cNvPr>
              <p14:cNvContentPartPr/>
              <p14:nvPr/>
            </p14:nvContentPartPr>
            <p14:xfrm>
              <a:off x="7581131" y="2892764"/>
              <a:ext cx="273600" cy="243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A8283A9-DC0A-6CEE-372A-6ACAE33672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75011" y="2886644"/>
                <a:ext cx="2858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1C0F7D1-A7ED-D452-55FE-8F0AE245A34B}"/>
                  </a:ext>
                </a:extLst>
              </p14:cNvPr>
              <p14:cNvContentPartPr/>
              <p14:nvPr/>
            </p14:nvContentPartPr>
            <p14:xfrm>
              <a:off x="8122931" y="2891324"/>
              <a:ext cx="369720" cy="351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1C0F7D1-A7ED-D452-55FE-8F0AE245A34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16811" y="2885204"/>
                <a:ext cx="3819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5829F89-C09F-01B3-7586-B21D270B3A4A}"/>
                  </a:ext>
                </a:extLst>
              </p14:cNvPr>
              <p14:cNvContentPartPr/>
              <p14:nvPr/>
            </p14:nvContentPartPr>
            <p14:xfrm>
              <a:off x="8800091" y="2868284"/>
              <a:ext cx="18000" cy="240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5829F89-C09F-01B3-7586-B21D270B3A4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93971" y="2862164"/>
                <a:ext cx="3024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667A8096-2F19-52D0-C8C2-3982795B99E3}"/>
              </a:ext>
            </a:extLst>
          </p:cNvPr>
          <p:cNvGrpSpPr/>
          <p:nvPr/>
        </p:nvGrpSpPr>
        <p:grpSpPr>
          <a:xfrm>
            <a:off x="4741451" y="1032284"/>
            <a:ext cx="1151640" cy="436680"/>
            <a:chOff x="4741451" y="1032284"/>
            <a:chExt cx="1151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806CF99-820D-0DA8-51A6-5D62A0864C7F}"/>
                    </a:ext>
                  </a:extLst>
                </p14:cNvPr>
                <p14:cNvContentPartPr/>
                <p14:nvPr/>
              </p14:nvContentPartPr>
              <p14:xfrm>
                <a:off x="4741451" y="1032284"/>
                <a:ext cx="246960" cy="436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806CF99-820D-0DA8-51A6-5D62A0864C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35331" y="1026164"/>
                  <a:ext cx="2592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293988C-EB47-D36D-ACDE-15887DABF486}"/>
                    </a:ext>
                  </a:extLst>
                </p14:cNvPr>
                <p14:cNvContentPartPr/>
                <p14:nvPr/>
              </p14:nvContentPartPr>
              <p14:xfrm>
                <a:off x="4992011" y="1131284"/>
                <a:ext cx="80280" cy="222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293988C-EB47-D36D-ACDE-15887DABF4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85891" y="1125164"/>
                  <a:ext cx="92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A4D0C0-7672-7FBB-FA69-D8A35E493B57}"/>
                    </a:ext>
                  </a:extLst>
                </p14:cNvPr>
                <p14:cNvContentPartPr/>
                <p14:nvPr/>
              </p14:nvContentPartPr>
              <p14:xfrm>
                <a:off x="5177411" y="1188164"/>
                <a:ext cx="147600" cy="129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A4D0C0-7672-7FBB-FA69-D8A35E493B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71291" y="1182044"/>
                  <a:ext cx="159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8430A1F-3204-EB58-D186-2260D29957FA}"/>
                    </a:ext>
                  </a:extLst>
                </p14:cNvPr>
                <p14:cNvContentPartPr/>
                <p14:nvPr/>
              </p14:nvContentPartPr>
              <p14:xfrm>
                <a:off x="5354171" y="1164404"/>
                <a:ext cx="538920" cy="205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8430A1F-3204-EB58-D186-2260D29957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48051" y="1158284"/>
                  <a:ext cx="5511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B189B5-4AFC-20A0-C377-4059BA5E0F22}"/>
              </a:ext>
            </a:extLst>
          </p:cNvPr>
          <p:cNvGrpSpPr/>
          <p:nvPr/>
        </p:nvGrpSpPr>
        <p:grpSpPr>
          <a:xfrm>
            <a:off x="1042091" y="4231604"/>
            <a:ext cx="595080" cy="756720"/>
            <a:chOff x="1042091" y="4231604"/>
            <a:chExt cx="595080" cy="75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11990B-0B64-AC2F-C716-9E4D7FD49F89}"/>
                    </a:ext>
                  </a:extLst>
                </p14:cNvPr>
                <p14:cNvContentPartPr/>
                <p14:nvPr/>
              </p14:nvContentPartPr>
              <p14:xfrm>
                <a:off x="1140731" y="4231604"/>
                <a:ext cx="239040" cy="734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11990B-0B64-AC2F-C716-9E4D7FD49F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4611" y="4225484"/>
                  <a:ext cx="2512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5434E3-0DA9-7940-5248-48B921B8C983}"/>
                    </a:ext>
                  </a:extLst>
                </p14:cNvPr>
                <p14:cNvContentPartPr/>
                <p14:nvPr/>
              </p14:nvContentPartPr>
              <p14:xfrm>
                <a:off x="1042091" y="4289564"/>
                <a:ext cx="595080" cy="603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5434E3-0DA9-7940-5248-48B921B8C9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5971" y="4283444"/>
                  <a:ext cx="607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3EB99D-5C06-6C62-48D7-9297D7ABC035}"/>
                    </a:ext>
                  </a:extLst>
                </p14:cNvPr>
                <p14:cNvContentPartPr/>
                <p14:nvPr/>
              </p14:nvContentPartPr>
              <p14:xfrm>
                <a:off x="1428371" y="4796804"/>
                <a:ext cx="34920" cy="191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F3EB99D-5C06-6C62-48D7-9297D7ABC0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22251" y="4790684"/>
                  <a:ext cx="4716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156D65-EE9A-4BF8-3BED-C70A1F2A0E4A}"/>
              </a:ext>
            </a:extLst>
          </p:cNvPr>
          <p:cNvGrpSpPr/>
          <p:nvPr/>
        </p:nvGrpSpPr>
        <p:grpSpPr>
          <a:xfrm>
            <a:off x="2099411" y="3677204"/>
            <a:ext cx="6900480" cy="2286720"/>
            <a:chOff x="2099411" y="3677204"/>
            <a:chExt cx="6900480" cy="22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01281A-A5DE-7D86-0285-F3A624CF1E30}"/>
                    </a:ext>
                  </a:extLst>
                </p14:cNvPr>
                <p14:cNvContentPartPr/>
                <p14:nvPr/>
              </p14:nvContentPartPr>
              <p14:xfrm>
                <a:off x="2099411" y="4509524"/>
                <a:ext cx="474120" cy="241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01281A-A5DE-7D86-0285-F3A624CF1E3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93291" y="4503404"/>
                  <a:ext cx="486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44360F8-89E5-FD12-69F9-68C0952BD765}"/>
                    </a:ext>
                  </a:extLst>
                </p14:cNvPr>
                <p14:cNvContentPartPr/>
                <p14:nvPr/>
              </p14:nvContentPartPr>
              <p14:xfrm>
                <a:off x="2813291" y="4499084"/>
                <a:ext cx="248400" cy="177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44360F8-89E5-FD12-69F9-68C0952BD7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07171" y="4492964"/>
                  <a:ext cx="260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7857E6-7879-0A63-B9B3-D4A278898103}"/>
                    </a:ext>
                  </a:extLst>
                </p14:cNvPr>
                <p14:cNvContentPartPr/>
                <p14:nvPr/>
              </p14:nvContentPartPr>
              <p14:xfrm>
                <a:off x="3094451" y="4647764"/>
                <a:ext cx="254160" cy="176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7857E6-7879-0A63-B9B3-D4A2788981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88331" y="4641644"/>
                  <a:ext cx="266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1B355A-0B58-5853-7A28-7CCB7580C98C}"/>
                    </a:ext>
                  </a:extLst>
                </p14:cNvPr>
                <p14:cNvContentPartPr/>
                <p14:nvPr/>
              </p14:nvContentPartPr>
              <p14:xfrm>
                <a:off x="3647051" y="4300724"/>
                <a:ext cx="134640" cy="429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1B355A-0B58-5853-7A28-7CCB7580C9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40931" y="4294604"/>
                  <a:ext cx="1468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EA9562-4A84-2E63-DBF9-25A725F64CE2}"/>
                    </a:ext>
                  </a:extLst>
                </p14:cNvPr>
                <p14:cNvContentPartPr/>
                <p14:nvPr/>
              </p14:nvContentPartPr>
              <p14:xfrm>
                <a:off x="5120531" y="4146284"/>
                <a:ext cx="324000" cy="603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EA9562-4A84-2E63-DBF9-25A725F64C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14411" y="4140164"/>
                  <a:ext cx="3362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F6F6A3-4382-A866-5EBF-62540D71D14E}"/>
                    </a:ext>
                  </a:extLst>
                </p14:cNvPr>
                <p14:cNvContentPartPr/>
                <p14:nvPr/>
              </p14:nvContentPartPr>
              <p14:xfrm>
                <a:off x="5620931" y="4078964"/>
                <a:ext cx="68760" cy="33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F6F6A3-4382-A866-5EBF-62540D71D14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14811" y="4072844"/>
                  <a:ext cx="81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604923-65C3-0F23-EC19-96175CDAA84F}"/>
                    </a:ext>
                  </a:extLst>
                </p14:cNvPr>
                <p14:cNvContentPartPr/>
                <p14:nvPr/>
              </p14:nvContentPartPr>
              <p14:xfrm>
                <a:off x="5862491" y="4154924"/>
                <a:ext cx="232560" cy="214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604923-65C3-0F23-EC19-96175CDAA8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56371" y="4148804"/>
                  <a:ext cx="244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1AA57A-92CF-A3A1-3E50-0E85909EB6AD}"/>
                    </a:ext>
                  </a:extLst>
                </p14:cNvPr>
                <p14:cNvContentPartPr/>
                <p14:nvPr/>
              </p14:nvContentPartPr>
              <p14:xfrm>
                <a:off x="6081011" y="4008764"/>
                <a:ext cx="159120" cy="547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1AA57A-92CF-A3A1-3E50-0E85909EB6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74891" y="4002644"/>
                  <a:ext cx="1713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F19EAB-40B2-7498-DFEA-386F2CC493EF}"/>
                    </a:ext>
                  </a:extLst>
                </p14:cNvPr>
                <p14:cNvContentPartPr/>
                <p14:nvPr/>
              </p14:nvContentPartPr>
              <p14:xfrm>
                <a:off x="6694451" y="4083644"/>
                <a:ext cx="447840" cy="231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F19EAB-40B2-7498-DFEA-386F2CC493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88331" y="4077524"/>
                  <a:ext cx="460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90E85F-9A81-04A3-6120-CA1A3FC8F8A9}"/>
                    </a:ext>
                  </a:extLst>
                </p14:cNvPr>
                <p14:cNvContentPartPr/>
                <p14:nvPr/>
              </p14:nvContentPartPr>
              <p14:xfrm>
                <a:off x="7472051" y="3896084"/>
                <a:ext cx="237960" cy="308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90E85F-9A81-04A3-6120-CA1A3FC8F8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65931" y="3889964"/>
                  <a:ext cx="250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606826-BC7A-9959-0F6E-9BF8A44D4B7A}"/>
                    </a:ext>
                  </a:extLst>
                </p14:cNvPr>
                <p14:cNvContentPartPr/>
                <p14:nvPr/>
              </p14:nvContentPartPr>
              <p14:xfrm>
                <a:off x="7500851" y="3848204"/>
                <a:ext cx="228960" cy="14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606826-BC7A-9959-0F6E-9BF8A44D4B7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94731" y="3842084"/>
                  <a:ext cx="241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475C4D-8CCD-B3B0-7F71-B4EB6DD5882E}"/>
                    </a:ext>
                  </a:extLst>
                </p14:cNvPr>
                <p14:cNvContentPartPr/>
                <p14:nvPr/>
              </p14:nvContentPartPr>
              <p14:xfrm>
                <a:off x="8189531" y="3970964"/>
                <a:ext cx="261720" cy="18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475C4D-8CCD-B3B0-7F71-B4EB6DD588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83411" y="3964844"/>
                  <a:ext cx="273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12CE5F3-C09F-E8D1-B7A8-4C7604CA4E83}"/>
                    </a:ext>
                  </a:extLst>
                </p14:cNvPr>
                <p14:cNvContentPartPr/>
                <p14:nvPr/>
              </p14:nvContentPartPr>
              <p14:xfrm>
                <a:off x="8539451" y="3677204"/>
                <a:ext cx="261360" cy="221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12CE5F3-C09F-E8D1-B7A8-4C7604CA4E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33331" y="3671084"/>
                  <a:ext cx="273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8E792AF-C728-D27C-C07D-59CF0B4311DC}"/>
                    </a:ext>
                  </a:extLst>
                </p14:cNvPr>
                <p14:cNvContentPartPr/>
                <p14:nvPr/>
              </p14:nvContentPartPr>
              <p14:xfrm>
                <a:off x="3298571" y="5557124"/>
                <a:ext cx="608040" cy="54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8E792AF-C728-D27C-C07D-59CF0B4311D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92451" y="5551004"/>
                  <a:ext cx="620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59B377C-BE7F-AA70-033C-3C6593B46FA3}"/>
                    </a:ext>
                  </a:extLst>
                </p14:cNvPr>
                <p14:cNvContentPartPr/>
                <p14:nvPr/>
              </p14:nvContentPartPr>
              <p14:xfrm>
                <a:off x="3208211" y="5677724"/>
                <a:ext cx="638640" cy="75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59B377C-BE7F-AA70-033C-3C6593B46F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02091" y="5671604"/>
                  <a:ext cx="650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449F7B-F54A-8D3A-A6EB-FA82F7F53175}"/>
                    </a:ext>
                  </a:extLst>
                </p14:cNvPr>
                <p14:cNvContentPartPr/>
                <p14:nvPr/>
              </p14:nvContentPartPr>
              <p14:xfrm>
                <a:off x="3795731" y="5360204"/>
                <a:ext cx="228600" cy="473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449F7B-F54A-8D3A-A6EB-FA82F7F531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89611" y="5354084"/>
                  <a:ext cx="2408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C5318E0-616E-0162-FE18-2A84B0BF66AD}"/>
                    </a:ext>
                  </a:extLst>
                </p14:cNvPr>
                <p14:cNvContentPartPr/>
                <p14:nvPr/>
              </p14:nvContentPartPr>
              <p14:xfrm>
                <a:off x="4450211" y="5313764"/>
                <a:ext cx="298080" cy="401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C5318E0-616E-0162-FE18-2A84B0BF66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44091" y="5307644"/>
                  <a:ext cx="310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C4FC60-B93C-09F1-55E8-BA4815B02806}"/>
                    </a:ext>
                  </a:extLst>
                </p14:cNvPr>
                <p14:cNvContentPartPr/>
                <p14:nvPr/>
              </p14:nvContentPartPr>
              <p14:xfrm>
                <a:off x="4912811" y="5260844"/>
                <a:ext cx="127800" cy="270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C4FC60-B93C-09F1-55E8-BA4815B028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06691" y="5254724"/>
                  <a:ext cx="140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521B682-F575-BB21-DCD6-A4B7E30D26C5}"/>
                    </a:ext>
                  </a:extLst>
                </p14:cNvPr>
                <p14:cNvContentPartPr/>
                <p14:nvPr/>
              </p14:nvContentPartPr>
              <p14:xfrm>
                <a:off x="5201531" y="5162564"/>
                <a:ext cx="338400" cy="381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521B682-F575-BB21-DCD6-A4B7E30D26C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95411" y="5156444"/>
                  <a:ext cx="350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F7C40F3-EB37-FD49-3244-98AB408DC2A7}"/>
                    </a:ext>
                  </a:extLst>
                </p14:cNvPr>
                <p14:cNvContentPartPr/>
                <p14:nvPr/>
              </p14:nvContentPartPr>
              <p14:xfrm>
                <a:off x="5821811" y="5247524"/>
                <a:ext cx="251280" cy="214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F7C40F3-EB37-FD49-3244-98AB408DC2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15691" y="5241404"/>
                  <a:ext cx="263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A14FF4F-4088-7943-876D-04147A8AF581}"/>
                    </a:ext>
                  </a:extLst>
                </p14:cNvPr>
                <p14:cNvContentPartPr/>
                <p14:nvPr/>
              </p14:nvContentPartPr>
              <p14:xfrm>
                <a:off x="6562691" y="4749644"/>
                <a:ext cx="463320" cy="767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A14FF4F-4088-7943-876D-04147A8AF5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56571" y="4743524"/>
                  <a:ext cx="4755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C6C5F2-8B49-EDC2-37F8-BFDCC4D9C4B4}"/>
                    </a:ext>
                  </a:extLst>
                </p14:cNvPr>
                <p14:cNvContentPartPr/>
                <p14:nvPr/>
              </p14:nvContentPartPr>
              <p14:xfrm>
                <a:off x="7409411" y="4711844"/>
                <a:ext cx="266760" cy="829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C6C5F2-8B49-EDC2-37F8-BFDCC4D9C4B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03291" y="4705724"/>
                  <a:ext cx="2790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DE7B743-EF55-A215-1B22-4906E35CBB85}"/>
                    </a:ext>
                  </a:extLst>
                </p14:cNvPr>
                <p14:cNvContentPartPr/>
                <p14:nvPr/>
              </p14:nvContentPartPr>
              <p14:xfrm>
                <a:off x="7695251" y="4996604"/>
                <a:ext cx="199440" cy="275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DE7B743-EF55-A215-1B22-4906E35CBB8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89131" y="4990484"/>
                  <a:ext cx="211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DC5DF1-C87B-834F-D4C1-DE3F6B3447D6}"/>
                    </a:ext>
                  </a:extLst>
                </p14:cNvPr>
                <p14:cNvContentPartPr/>
                <p14:nvPr/>
              </p14:nvContentPartPr>
              <p14:xfrm>
                <a:off x="7975691" y="4663964"/>
                <a:ext cx="496080" cy="731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DC5DF1-C87B-834F-D4C1-DE3F6B3447D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69571" y="4657844"/>
                  <a:ext cx="50832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3B4C619-A19F-1A4E-726F-27F3518A21B3}"/>
                    </a:ext>
                  </a:extLst>
                </p14:cNvPr>
                <p14:cNvContentPartPr/>
                <p14:nvPr/>
              </p14:nvContentPartPr>
              <p14:xfrm>
                <a:off x="4296131" y="5059964"/>
                <a:ext cx="4510800" cy="903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3B4C619-A19F-1A4E-726F-27F3518A21B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90011" y="5053844"/>
                  <a:ext cx="452304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D7CFE9-0343-52E0-170F-CA6B5689A850}"/>
                    </a:ext>
                  </a:extLst>
                </p14:cNvPr>
                <p14:cNvContentPartPr/>
                <p14:nvPr/>
              </p14:nvContentPartPr>
              <p14:xfrm>
                <a:off x="4488731" y="4498364"/>
                <a:ext cx="4511160" cy="1129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D7CFE9-0343-52E0-170F-CA6B5689A85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82611" y="4492244"/>
                  <a:ext cx="4523400" cy="11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3749507-45D4-60F3-A297-6F4E5F419450}"/>
              </a:ext>
            </a:extLst>
          </p:cNvPr>
          <p:cNvGrpSpPr/>
          <p:nvPr/>
        </p:nvGrpSpPr>
        <p:grpSpPr>
          <a:xfrm>
            <a:off x="7631891" y="1342604"/>
            <a:ext cx="2847240" cy="1377360"/>
            <a:chOff x="7631891" y="1342604"/>
            <a:chExt cx="2847240" cy="13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1323FE6-12C3-7A95-0639-7AF4BDC8C3A4}"/>
                    </a:ext>
                  </a:extLst>
                </p14:cNvPr>
                <p14:cNvContentPartPr/>
                <p14:nvPr/>
              </p14:nvContentPartPr>
              <p14:xfrm>
                <a:off x="8022491" y="1846604"/>
                <a:ext cx="166320" cy="42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323FE6-12C3-7A95-0639-7AF4BDC8C3A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16371" y="1840484"/>
                  <a:ext cx="1785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827EBB-513E-5A21-69F6-E6291D889A60}"/>
                    </a:ext>
                  </a:extLst>
                </p14:cNvPr>
                <p14:cNvContentPartPr/>
                <p14:nvPr/>
              </p14:nvContentPartPr>
              <p14:xfrm>
                <a:off x="8223731" y="1856684"/>
                <a:ext cx="74520" cy="48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827EBB-513E-5A21-69F6-E6291D889A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17611" y="1850564"/>
                  <a:ext cx="867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B9458B-EC47-BC14-2E72-9886CE9CD09C}"/>
                    </a:ext>
                  </a:extLst>
                </p14:cNvPr>
                <p14:cNvContentPartPr/>
                <p14:nvPr/>
              </p14:nvContentPartPr>
              <p14:xfrm>
                <a:off x="7982531" y="2124884"/>
                <a:ext cx="306360" cy="29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B9458B-EC47-BC14-2E72-9886CE9CD09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76411" y="2118764"/>
                  <a:ext cx="318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D27A02-42B2-9103-D89E-495A9DAAEE1F}"/>
                    </a:ext>
                  </a:extLst>
                </p14:cNvPr>
                <p14:cNvContentPartPr/>
                <p14:nvPr/>
              </p14:nvContentPartPr>
              <p14:xfrm>
                <a:off x="8730251" y="2012564"/>
                <a:ext cx="450720" cy="213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D27A02-42B2-9103-D89E-495A9DAAEE1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24131" y="2006444"/>
                  <a:ext cx="462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5BB0F4-F1A2-C519-F1F1-96F2250B408F}"/>
                    </a:ext>
                  </a:extLst>
                </p14:cNvPr>
                <p14:cNvContentPartPr/>
                <p14:nvPr/>
              </p14:nvContentPartPr>
              <p14:xfrm>
                <a:off x="9368891" y="1954604"/>
                <a:ext cx="205920" cy="19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5BB0F4-F1A2-C519-F1F1-96F2250B408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62771" y="1948484"/>
                  <a:ext cx="218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075EC0-3634-B83C-ECB4-47CC0AC9F57C}"/>
                    </a:ext>
                  </a:extLst>
                </p14:cNvPr>
                <p14:cNvContentPartPr/>
                <p14:nvPr/>
              </p14:nvContentPartPr>
              <p14:xfrm>
                <a:off x="9460331" y="2123444"/>
                <a:ext cx="162720" cy="124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075EC0-3634-B83C-ECB4-47CC0AC9F5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54211" y="2117324"/>
                  <a:ext cx="174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CD1C3E-11DD-F4A2-ADFF-E5A953C3C978}"/>
                    </a:ext>
                  </a:extLst>
                </p14:cNvPr>
                <p14:cNvContentPartPr/>
                <p14:nvPr/>
              </p14:nvContentPartPr>
              <p14:xfrm>
                <a:off x="9979811" y="1776404"/>
                <a:ext cx="54000" cy="475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CD1C3E-11DD-F4A2-ADFF-E5A953C3C9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73691" y="1770284"/>
                  <a:ext cx="662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BE84A71-CBE1-3543-09BE-2F82548ACC70}"/>
                    </a:ext>
                  </a:extLst>
                </p14:cNvPr>
                <p14:cNvContentPartPr/>
                <p14:nvPr/>
              </p14:nvContentPartPr>
              <p14:xfrm>
                <a:off x="7631891" y="1342604"/>
                <a:ext cx="2847240" cy="137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BE84A71-CBE1-3543-09BE-2F82548ACC7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25771" y="1336484"/>
                  <a:ext cx="2859480" cy="138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47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709723-DEA0-6451-9724-D6CDB0E4859B}"/>
              </a:ext>
            </a:extLst>
          </p:cNvPr>
          <p:cNvGrpSpPr/>
          <p:nvPr/>
        </p:nvGrpSpPr>
        <p:grpSpPr>
          <a:xfrm>
            <a:off x="339371" y="484364"/>
            <a:ext cx="2823480" cy="633600"/>
            <a:chOff x="339371" y="484364"/>
            <a:chExt cx="28234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566276-DBF5-7610-8608-C8261DF7C46D}"/>
                    </a:ext>
                  </a:extLst>
                </p14:cNvPr>
                <p14:cNvContentPartPr/>
                <p14:nvPr/>
              </p14:nvContentPartPr>
              <p14:xfrm>
                <a:off x="339371" y="484364"/>
                <a:ext cx="1214280" cy="633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566276-DBF5-7610-8608-C8261DF7C4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3251" y="478244"/>
                  <a:ext cx="12265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117C59-47E2-A31C-E33F-0318B598D05E}"/>
                    </a:ext>
                  </a:extLst>
                </p14:cNvPr>
                <p14:cNvContentPartPr/>
                <p14:nvPr/>
              </p14:nvContentPartPr>
              <p14:xfrm>
                <a:off x="2129291" y="678404"/>
                <a:ext cx="69840" cy="40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117C59-47E2-A31C-E33F-0318B598D0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3171" y="672284"/>
                  <a:ext cx="82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9885B9-4BAC-8647-B8D3-A199A5568FF8}"/>
                    </a:ext>
                  </a:extLst>
                </p14:cNvPr>
                <p14:cNvContentPartPr/>
                <p14:nvPr/>
              </p14:nvContentPartPr>
              <p14:xfrm>
                <a:off x="1990691" y="528284"/>
                <a:ext cx="1172160" cy="50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9885B9-4BAC-8647-B8D3-A199A5568F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4571" y="522164"/>
                  <a:ext cx="1184400" cy="51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E03D6F-8C73-06C7-ECE7-61A740EC937F}"/>
              </a:ext>
            </a:extLst>
          </p:cNvPr>
          <p:cNvGrpSpPr/>
          <p:nvPr/>
        </p:nvGrpSpPr>
        <p:grpSpPr>
          <a:xfrm>
            <a:off x="516851" y="1679564"/>
            <a:ext cx="1174680" cy="675720"/>
            <a:chOff x="516851" y="1679564"/>
            <a:chExt cx="117468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726063-3154-D9CA-F628-FB06B0DA673A}"/>
                    </a:ext>
                  </a:extLst>
                </p14:cNvPr>
                <p14:cNvContentPartPr/>
                <p14:nvPr/>
              </p14:nvContentPartPr>
              <p14:xfrm>
                <a:off x="526931" y="1776044"/>
                <a:ext cx="281160" cy="57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726063-3154-D9CA-F628-FB06B0DA67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0811" y="1769924"/>
                  <a:ext cx="2934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3A279D-8CFA-C16F-2CDA-8C9473E0D76C}"/>
                    </a:ext>
                  </a:extLst>
                </p14:cNvPr>
                <p14:cNvContentPartPr/>
                <p14:nvPr/>
              </p14:nvContentPartPr>
              <p14:xfrm>
                <a:off x="516851" y="2082404"/>
                <a:ext cx="270720" cy="4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3A279D-8CFA-C16F-2CDA-8C9473E0D7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731" y="2076284"/>
                  <a:ext cx="282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470265-2247-EB48-03FF-23116059F857}"/>
                    </a:ext>
                  </a:extLst>
                </p14:cNvPr>
                <p14:cNvContentPartPr/>
                <p14:nvPr/>
              </p14:nvContentPartPr>
              <p14:xfrm>
                <a:off x="1272131" y="1679564"/>
                <a:ext cx="419400" cy="540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470265-2247-EB48-03FF-23116059F8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66011" y="1673444"/>
                  <a:ext cx="431640" cy="55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48928A-376E-20C0-FF0A-D8252F525D87}"/>
              </a:ext>
            </a:extLst>
          </p:cNvPr>
          <p:cNvGrpSpPr/>
          <p:nvPr/>
        </p:nvGrpSpPr>
        <p:grpSpPr>
          <a:xfrm>
            <a:off x="1353491" y="2559764"/>
            <a:ext cx="390960" cy="366840"/>
            <a:chOff x="1353491" y="2559764"/>
            <a:chExt cx="39096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A15AEB-C1C5-2341-671D-8095F4B93710}"/>
                    </a:ext>
                  </a:extLst>
                </p14:cNvPr>
                <p14:cNvContentPartPr/>
                <p14:nvPr/>
              </p14:nvContentPartPr>
              <p14:xfrm>
                <a:off x="1353491" y="2559764"/>
                <a:ext cx="152280" cy="264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A15AEB-C1C5-2341-671D-8095F4B937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7371" y="2553644"/>
                  <a:ext cx="164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E8D086-32D0-C29E-8C85-1079D179665E}"/>
                    </a:ext>
                  </a:extLst>
                </p14:cNvPr>
                <p14:cNvContentPartPr/>
                <p14:nvPr/>
              </p14:nvContentPartPr>
              <p14:xfrm>
                <a:off x="1596491" y="2723924"/>
                <a:ext cx="147960" cy="20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E8D086-32D0-C29E-8C85-1079D17966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0371" y="2717804"/>
                  <a:ext cx="1602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C68221-D5AA-8E26-CEA7-B96C4DC29EA1}"/>
              </a:ext>
            </a:extLst>
          </p:cNvPr>
          <p:cNvGrpSpPr/>
          <p:nvPr/>
        </p:nvGrpSpPr>
        <p:grpSpPr>
          <a:xfrm>
            <a:off x="3442211" y="1848404"/>
            <a:ext cx="611280" cy="649800"/>
            <a:chOff x="3442211" y="1848404"/>
            <a:chExt cx="61128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9F2070-A264-9422-FAB2-DFA411E1E8E6}"/>
                    </a:ext>
                  </a:extLst>
                </p14:cNvPr>
                <p14:cNvContentPartPr/>
                <p14:nvPr/>
              </p14:nvContentPartPr>
              <p14:xfrm>
                <a:off x="3508451" y="1915364"/>
                <a:ext cx="264240" cy="58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9F2070-A264-9422-FAB2-DFA411E1E8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02331" y="1909244"/>
                  <a:ext cx="2764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0694E1-4527-DD9B-FDEA-C90B97E7C0CA}"/>
                    </a:ext>
                  </a:extLst>
                </p14:cNvPr>
                <p14:cNvContentPartPr/>
                <p14:nvPr/>
              </p14:nvContentPartPr>
              <p14:xfrm>
                <a:off x="3840011" y="1848404"/>
                <a:ext cx="96840" cy="62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0694E1-4527-DD9B-FDEA-C90B97E7C0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3891" y="1842284"/>
                  <a:ext cx="109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18C5FD-04BE-F95D-53D3-74BED7783B16}"/>
                    </a:ext>
                  </a:extLst>
                </p14:cNvPr>
                <p14:cNvContentPartPr/>
                <p14:nvPr/>
              </p14:nvContentPartPr>
              <p14:xfrm>
                <a:off x="3442211" y="2206244"/>
                <a:ext cx="611280" cy="51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18C5FD-04BE-F95D-53D3-74BED7783B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36091" y="2200124"/>
                  <a:ext cx="6235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CF9CB3-7684-BBC1-E883-4988EB3ECEBD}"/>
              </a:ext>
            </a:extLst>
          </p:cNvPr>
          <p:cNvGrpSpPr/>
          <p:nvPr/>
        </p:nvGrpSpPr>
        <p:grpSpPr>
          <a:xfrm>
            <a:off x="4386851" y="2062964"/>
            <a:ext cx="1635840" cy="388080"/>
            <a:chOff x="4386851" y="2062964"/>
            <a:chExt cx="163584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24F3E6-88A0-2A17-53F7-2AAEEB57ED85}"/>
                    </a:ext>
                  </a:extLst>
                </p14:cNvPr>
                <p14:cNvContentPartPr/>
                <p14:nvPr/>
              </p14:nvContentPartPr>
              <p14:xfrm>
                <a:off x="4386851" y="2166284"/>
                <a:ext cx="339120" cy="21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24F3E6-88A0-2A17-53F7-2AAEEB57ED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0731" y="2160164"/>
                  <a:ext cx="351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A104AD-BC16-8E54-6279-4813BD8B142C}"/>
                    </a:ext>
                  </a:extLst>
                </p14:cNvPr>
                <p14:cNvContentPartPr/>
                <p14:nvPr/>
              </p14:nvContentPartPr>
              <p14:xfrm>
                <a:off x="4917131" y="2116244"/>
                <a:ext cx="263520" cy="21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A104AD-BC16-8E54-6279-4813BD8B1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11011" y="2110124"/>
                  <a:ext cx="275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C717FF-20ED-C939-E72C-A5FC126E5107}"/>
                    </a:ext>
                  </a:extLst>
                </p14:cNvPr>
                <p14:cNvContentPartPr/>
                <p14:nvPr/>
              </p14:nvContentPartPr>
              <p14:xfrm>
                <a:off x="5065451" y="2307044"/>
                <a:ext cx="254880" cy="14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C717FF-20ED-C939-E72C-A5FC126E51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59331" y="2300924"/>
                  <a:ext cx="267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05836D-F3E4-98FA-2260-84401AA2CB37}"/>
                    </a:ext>
                  </a:extLst>
                </p14:cNvPr>
                <p14:cNvContentPartPr/>
                <p14:nvPr/>
              </p14:nvContentPartPr>
              <p14:xfrm>
                <a:off x="5529851" y="2062964"/>
                <a:ext cx="236880" cy="293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05836D-F3E4-98FA-2260-84401AA2CB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731" y="2056844"/>
                  <a:ext cx="249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D6E64C-5145-37F5-D1FC-F2549AAC9B18}"/>
                    </a:ext>
                  </a:extLst>
                </p14:cNvPr>
                <p14:cNvContentPartPr/>
                <p14:nvPr/>
              </p14:nvContentPartPr>
              <p14:xfrm>
                <a:off x="5780771" y="2285444"/>
                <a:ext cx="241920" cy="14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D6E64C-5145-37F5-D1FC-F2549AAC9B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74651" y="2279324"/>
                  <a:ext cx="2541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7947B5-2ADB-7595-CB8A-AFBD7CC99769}"/>
              </a:ext>
            </a:extLst>
          </p:cNvPr>
          <p:cNvGrpSpPr/>
          <p:nvPr/>
        </p:nvGrpSpPr>
        <p:grpSpPr>
          <a:xfrm>
            <a:off x="6982451" y="1786844"/>
            <a:ext cx="1936800" cy="539280"/>
            <a:chOff x="6982451" y="1786844"/>
            <a:chExt cx="19368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109B48-F688-9DEC-F75D-6974CD7E0E63}"/>
                    </a:ext>
                  </a:extLst>
                </p14:cNvPr>
                <p14:cNvContentPartPr/>
                <p14:nvPr/>
              </p14:nvContentPartPr>
              <p14:xfrm>
                <a:off x="6982451" y="2066564"/>
                <a:ext cx="253800" cy="246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109B48-F688-9DEC-F75D-6974CD7E0E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76331" y="2060444"/>
                  <a:ext cx="266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BBA3BE-D0F5-77CE-293B-57BE3928CFEF}"/>
                    </a:ext>
                  </a:extLst>
                </p14:cNvPr>
                <p14:cNvContentPartPr/>
                <p14:nvPr/>
              </p14:nvContentPartPr>
              <p14:xfrm>
                <a:off x="7382411" y="2118044"/>
                <a:ext cx="184680" cy="179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BBA3BE-D0F5-77CE-293B-57BE3928CF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6291" y="2111924"/>
                  <a:ext cx="196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80C904-9764-9528-FBB6-D89258929532}"/>
                    </a:ext>
                  </a:extLst>
                </p14:cNvPr>
                <p14:cNvContentPartPr/>
                <p14:nvPr/>
              </p14:nvContentPartPr>
              <p14:xfrm>
                <a:off x="7548011" y="1786844"/>
                <a:ext cx="194760" cy="19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80C904-9764-9528-FBB6-D892589295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1891" y="1780724"/>
                  <a:ext cx="207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10AD72B-F074-ABDD-F352-EF2CA8B5CC67}"/>
                    </a:ext>
                  </a:extLst>
                </p14:cNvPr>
                <p14:cNvContentPartPr/>
                <p14:nvPr/>
              </p14:nvContentPartPr>
              <p14:xfrm>
                <a:off x="7798931" y="2116244"/>
                <a:ext cx="147600" cy="188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10AD72B-F074-ABDD-F352-EF2CA8B5CC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92811" y="2110124"/>
                  <a:ext cx="159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3CAC18-7A17-1445-2079-2DB7D01A2CDF}"/>
                    </a:ext>
                  </a:extLst>
                </p14:cNvPr>
                <p14:cNvContentPartPr/>
                <p14:nvPr/>
              </p14:nvContentPartPr>
              <p14:xfrm>
                <a:off x="8111771" y="2113364"/>
                <a:ext cx="93600" cy="172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3CAC18-7A17-1445-2079-2DB7D01A2C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05651" y="2107244"/>
                  <a:ext cx="105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D72EAE-53EF-DCF0-7A91-A91FCECEF90A}"/>
                    </a:ext>
                  </a:extLst>
                </p14:cNvPr>
                <p14:cNvContentPartPr/>
                <p14:nvPr/>
              </p14:nvContentPartPr>
              <p14:xfrm>
                <a:off x="8334611" y="2102204"/>
                <a:ext cx="584640" cy="223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D72EAE-53EF-DCF0-7A91-A91FCECEF9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28491" y="2096084"/>
                  <a:ext cx="59688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66CADA-7DB0-0DFA-D5DB-2C5312A3885C}"/>
                  </a:ext>
                </a:extLst>
              </p14:cNvPr>
              <p14:cNvContentPartPr/>
              <p14:nvPr/>
            </p14:nvContentPartPr>
            <p14:xfrm>
              <a:off x="9371771" y="2037404"/>
              <a:ext cx="264240" cy="139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66CADA-7DB0-0DFA-D5DB-2C5312A3885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65651" y="2031284"/>
                <a:ext cx="276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7E5742-FFEA-79F5-3229-6F479F020F47}"/>
                  </a:ext>
                </a:extLst>
              </p14:cNvPr>
              <p14:cNvContentPartPr/>
              <p14:nvPr/>
            </p14:nvContentPartPr>
            <p14:xfrm>
              <a:off x="9368891" y="2313164"/>
              <a:ext cx="235440" cy="1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7E5742-FFEA-79F5-3229-6F479F020F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62771" y="2307044"/>
                <a:ext cx="247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F7AF999-B9D8-5D39-3A69-631340F0F5A8}"/>
                  </a:ext>
                </a:extLst>
              </p14:cNvPr>
              <p14:cNvContentPartPr/>
              <p14:nvPr/>
            </p14:nvContentPartPr>
            <p14:xfrm>
              <a:off x="10015451" y="1655444"/>
              <a:ext cx="350640" cy="584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F7AF999-B9D8-5D39-3A69-631340F0F5A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09331" y="1649324"/>
                <a:ext cx="3628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FB877FC-D59E-6580-D26B-A22BC0A9499F}"/>
                  </a:ext>
                </a:extLst>
              </p14:cNvPr>
              <p14:cNvContentPartPr/>
              <p14:nvPr/>
            </p14:nvContentPartPr>
            <p14:xfrm>
              <a:off x="10632491" y="1904924"/>
              <a:ext cx="287640" cy="253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FB877FC-D59E-6580-D26B-A22BC0A949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26371" y="1898804"/>
                <a:ext cx="299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D52C495-9042-26F3-CE23-C96B9CF8B8B4}"/>
                  </a:ext>
                </a:extLst>
              </p14:cNvPr>
              <p14:cNvContentPartPr/>
              <p14:nvPr/>
            </p14:nvContentPartPr>
            <p14:xfrm>
              <a:off x="10715651" y="1427924"/>
              <a:ext cx="238680" cy="231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D52C495-9042-26F3-CE23-C96B9CF8B8B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09531" y="1421804"/>
                <a:ext cx="25092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39E242D-B9FC-CA3D-80C5-4F5107737614}"/>
              </a:ext>
            </a:extLst>
          </p:cNvPr>
          <p:cNvGrpSpPr/>
          <p:nvPr/>
        </p:nvGrpSpPr>
        <p:grpSpPr>
          <a:xfrm>
            <a:off x="6641531" y="3231884"/>
            <a:ext cx="238680" cy="385200"/>
            <a:chOff x="6641531" y="3231884"/>
            <a:chExt cx="23868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537FAB-F4D8-B4F2-0E8D-0E026EDCDBB0}"/>
                    </a:ext>
                  </a:extLst>
                </p14:cNvPr>
                <p14:cNvContentPartPr/>
                <p14:nvPr/>
              </p14:nvContentPartPr>
              <p14:xfrm>
                <a:off x="6641531" y="3231884"/>
                <a:ext cx="238680" cy="221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537FAB-F4D8-B4F2-0E8D-0E026EDCDB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35411" y="3225764"/>
                  <a:ext cx="250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74AC27-D4A6-F010-37FF-5CB55D006F13}"/>
                    </a:ext>
                  </a:extLst>
                </p14:cNvPr>
                <p14:cNvContentPartPr/>
                <p14:nvPr/>
              </p14:nvContentPartPr>
              <p14:xfrm>
                <a:off x="6823331" y="3272924"/>
                <a:ext cx="29880" cy="344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74AC27-D4A6-F010-37FF-5CB55D006F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7211" y="3266804"/>
                  <a:ext cx="4212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6C0C485-71D4-962A-1080-155D0994B111}"/>
                  </a:ext>
                </a:extLst>
              </p14:cNvPr>
              <p14:cNvContentPartPr/>
              <p14:nvPr/>
            </p14:nvContentPartPr>
            <p14:xfrm>
              <a:off x="7281611" y="3145844"/>
              <a:ext cx="238320" cy="228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6C0C485-71D4-962A-1080-155D0994B1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75491" y="3139724"/>
                <a:ext cx="2505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D12198-35D6-E775-84B3-6394A4404529}"/>
                  </a:ext>
                </a:extLst>
              </p14:cNvPr>
              <p14:cNvContentPartPr/>
              <p14:nvPr/>
            </p14:nvContentPartPr>
            <p14:xfrm>
              <a:off x="7347131" y="3515564"/>
              <a:ext cx="203040" cy="11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D12198-35D6-E775-84B3-6394A440452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41011" y="3509444"/>
                <a:ext cx="2152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5F27A72-6D18-E1D4-D59C-67BFE2B44972}"/>
                  </a:ext>
                </a:extLst>
              </p14:cNvPr>
              <p14:cNvContentPartPr/>
              <p14:nvPr/>
            </p14:nvContentPartPr>
            <p14:xfrm>
              <a:off x="8091611" y="3062324"/>
              <a:ext cx="327240" cy="336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5F27A72-6D18-E1D4-D59C-67BFE2B449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85491" y="3056204"/>
                <a:ext cx="3394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D5945D9-F7BE-14F8-529C-B46B637D4AFC}"/>
                  </a:ext>
                </a:extLst>
              </p14:cNvPr>
              <p14:cNvContentPartPr/>
              <p14:nvPr/>
            </p14:nvContentPartPr>
            <p14:xfrm>
              <a:off x="6711011" y="2577764"/>
              <a:ext cx="2365920" cy="61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D5945D9-F7BE-14F8-529C-B46B637D4A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4891" y="2571644"/>
                <a:ext cx="237816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251BD4F-052D-85AF-CB47-EB31A46F9B75}"/>
              </a:ext>
            </a:extLst>
          </p:cNvPr>
          <p:cNvGrpSpPr/>
          <p:nvPr/>
        </p:nvGrpSpPr>
        <p:grpSpPr>
          <a:xfrm>
            <a:off x="10168091" y="3323684"/>
            <a:ext cx="648000" cy="351000"/>
            <a:chOff x="10168091" y="3323684"/>
            <a:chExt cx="64800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2AABFD6-1AF0-31A7-3F8C-4FF05E63B129}"/>
                    </a:ext>
                  </a:extLst>
                </p14:cNvPr>
                <p14:cNvContentPartPr/>
                <p14:nvPr/>
              </p14:nvContentPartPr>
              <p14:xfrm>
                <a:off x="10168091" y="3323684"/>
                <a:ext cx="240480" cy="31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2AABFD6-1AF0-31A7-3F8C-4FF05E63B1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1971" y="3317564"/>
                  <a:ext cx="2527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5A2A6A-5C06-02CB-1145-20AC0DEA5662}"/>
                    </a:ext>
                  </a:extLst>
                </p14:cNvPr>
                <p14:cNvContentPartPr/>
                <p14:nvPr/>
              </p14:nvContentPartPr>
              <p14:xfrm>
                <a:off x="10563011" y="3370844"/>
                <a:ext cx="253080" cy="30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5A2A6A-5C06-02CB-1145-20AC0DEA56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56891" y="3364724"/>
                  <a:ext cx="26532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9F03DCD-EE66-E66D-9068-2E3570C9167D}"/>
                  </a:ext>
                </a:extLst>
              </p14:cNvPr>
              <p14:cNvContentPartPr/>
              <p14:nvPr/>
            </p14:nvContentPartPr>
            <p14:xfrm>
              <a:off x="10764611" y="2906804"/>
              <a:ext cx="221400" cy="278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9F03DCD-EE66-E66D-9068-2E3570C916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58491" y="2900684"/>
                <a:ext cx="233640" cy="29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39992207-6FBD-D6DA-E3CC-8F96A050D74F}"/>
              </a:ext>
            </a:extLst>
          </p:cNvPr>
          <p:cNvGrpSpPr/>
          <p:nvPr/>
        </p:nvGrpSpPr>
        <p:grpSpPr>
          <a:xfrm>
            <a:off x="2152691" y="3131084"/>
            <a:ext cx="3875400" cy="1908000"/>
            <a:chOff x="2152691" y="3131084"/>
            <a:chExt cx="3875400" cy="19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084C03-F3FF-A96F-433A-F02A1AD5A7B2}"/>
                    </a:ext>
                  </a:extLst>
                </p14:cNvPr>
                <p14:cNvContentPartPr/>
                <p14:nvPr/>
              </p14:nvContentPartPr>
              <p14:xfrm>
                <a:off x="2152691" y="3296684"/>
                <a:ext cx="365040" cy="664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084C03-F3FF-A96F-433A-F02A1AD5A7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46571" y="3290564"/>
                  <a:ext cx="37728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495B5F-67CE-CE13-1602-24EFBED53211}"/>
                    </a:ext>
                  </a:extLst>
                </p14:cNvPr>
                <p14:cNvContentPartPr/>
                <p14:nvPr/>
              </p14:nvContentPartPr>
              <p14:xfrm>
                <a:off x="2676131" y="3715364"/>
                <a:ext cx="180000" cy="219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495B5F-67CE-CE13-1602-24EFBED532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70011" y="3709244"/>
                  <a:ext cx="192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4904C7-6E00-0D95-A91C-483CE0596AF0}"/>
                    </a:ext>
                  </a:extLst>
                </p14:cNvPr>
                <p14:cNvContentPartPr/>
                <p14:nvPr/>
              </p14:nvContentPartPr>
              <p14:xfrm>
                <a:off x="3233051" y="3581444"/>
                <a:ext cx="354240" cy="371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4904C7-6E00-0D95-A91C-483CE0596A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26931" y="3575324"/>
                  <a:ext cx="3664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CD5D46-9A3E-91AF-9AC8-C35594DC4EFA}"/>
                    </a:ext>
                  </a:extLst>
                </p14:cNvPr>
                <p14:cNvContentPartPr/>
                <p14:nvPr/>
              </p14:nvContentPartPr>
              <p14:xfrm>
                <a:off x="4047371" y="3142604"/>
                <a:ext cx="282240" cy="314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CD5D46-9A3E-91AF-9AC8-C35594DC4E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41251" y="3136484"/>
                  <a:ext cx="294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BABA81-DC1F-4D84-FE2D-C21787C20833}"/>
                    </a:ext>
                  </a:extLst>
                </p14:cNvPr>
                <p14:cNvContentPartPr/>
                <p14:nvPr/>
              </p14:nvContentPartPr>
              <p14:xfrm>
                <a:off x="4504571" y="3337724"/>
                <a:ext cx="348120" cy="181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BABA81-DC1F-4D84-FE2D-C21787C2083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98451" y="3331604"/>
                  <a:ext cx="360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245589-FD68-4E55-FE33-44415622DE92}"/>
                    </a:ext>
                  </a:extLst>
                </p14:cNvPr>
                <p14:cNvContentPartPr/>
                <p14:nvPr/>
              </p14:nvContentPartPr>
              <p14:xfrm>
                <a:off x="4998851" y="3131084"/>
                <a:ext cx="37080" cy="418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245589-FD68-4E55-FE33-44415622DE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2731" y="3124964"/>
                  <a:ext cx="493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A7F0F7-0407-CD7C-1235-92A82852C5B4}"/>
                    </a:ext>
                  </a:extLst>
                </p14:cNvPr>
                <p14:cNvContentPartPr/>
                <p14:nvPr/>
              </p14:nvContentPartPr>
              <p14:xfrm>
                <a:off x="2789171" y="4422764"/>
                <a:ext cx="186480" cy="254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A7F0F7-0407-CD7C-1235-92A82852C5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83051" y="4416644"/>
                  <a:ext cx="198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F413F2-4B52-DC2B-4EE4-F15AED330CE6}"/>
                    </a:ext>
                  </a:extLst>
                </p14:cNvPr>
                <p14:cNvContentPartPr/>
                <p14:nvPr/>
              </p14:nvContentPartPr>
              <p14:xfrm>
                <a:off x="3247451" y="4522124"/>
                <a:ext cx="1691640" cy="83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F413F2-4B52-DC2B-4EE4-F15AED330C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41331" y="4516004"/>
                  <a:ext cx="1703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E73B09-163B-58B8-F56F-10A93D1F4467}"/>
                    </a:ext>
                  </a:extLst>
                </p14:cNvPr>
                <p14:cNvContentPartPr/>
                <p14:nvPr/>
              </p14:nvContentPartPr>
              <p14:xfrm>
                <a:off x="5114411" y="4431404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E73B09-163B-58B8-F56F-10A93D1F44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08291" y="442528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F50069-5D3D-BBD6-0C44-00CFF9F9B244}"/>
                    </a:ext>
                  </a:extLst>
                </p14:cNvPr>
                <p14:cNvContentPartPr/>
                <p14:nvPr/>
              </p14:nvContentPartPr>
              <p14:xfrm>
                <a:off x="5206211" y="4349684"/>
                <a:ext cx="39600" cy="57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F50069-5D3D-BBD6-0C44-00CFF9F9B2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00091" y="4343564"/>
                  <a:ext cx="51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75D8ACA-C38B-CBE1-A9B9-CA33EE2841B6}"/>
                    </a:ext>
                  </a:extLst>
                </p14:cNvPr>
                <p14:cNvContentPartPr/>
                <p14:nvPr/>
              </p14:nvContentPartPr>
              <p14:xfrm>
                <a:off x="5150411" y="4312244"/>
                <a:ext cx="525960" cy="26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75D8ACA-C38B-CBE1-A9B9-CA33EE2841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44291" y="4306124"/>
                  <a:ext cx="538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AF6F35-4718-D700-1049-C58BA1FD40C3}"/>
                    </a:ext>
                  </a:extLst>
                </p14:cNvPr>
                <p14:cNvContentPartPr/>
                <p14:nvPr/>
              </p14:nvContentPartPr>
              <p14:xfrm>
                <a:off x="2451491" y="4027844"/>
                <a:ext cx="3576600" cy="1011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AF6F35-4718-D700-1049-C58BA1FD40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45371" y="4021724"/>
                  <a:ext cx="3588840" cy="10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BE3F155-CC3F-1041-21FA-C0A96596372A}"/>
              </a:ext>
            </a:extLst>
          </p:cNvPr>
          <p:cNvGrpSpPr/>
          <p:nvPr/>
        </p:nvGrpSpPr>
        <p:grpSpPr>
          <a:xfrm>
            <a:off x="11174291" y="2264924"/>
            <a:ext cx="502560" cy="480240"/>
            <a:chOff x="11174291" y="2264924"/>
            <a:chExt cx="50256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193C5DA-38B3-61F3-F591-5133EAF08874}"/>
                    </a:ext>
                  </a:extLst>
                </p14:cNvPr>
                <p14:cNvContentPartPr/>
                <p14:nvPr/>
              </p14:nvContentPartPr>
              <p14:xfrm>
                <a:off x="11190131" y="2264924"/>
                <a:ext cx="486720" cy="480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193C5DA-38B3-61F3-F591-5133EAF088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84011" y="2258804"/>
                  <a:ext cx="4989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31C1B0-21AD-94D2-7380-35379D77A5D5}"/>
                    </a:ext>
                  </a:extLst>
                </p14:cNvPr>
                <p14:cNvContentPartPr/>
                <p14:nvPr/>
              </p14:nvContentPartPr>
              <p14:xfrm>
                <a:off x="11174291" y="2403884"/>
                <a:ext cx="341640" cy="327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31C1B0-21AD-94D2-7380-35379D77A5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68171" y="2397764"/>
                  <a:ext cx="3538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B11A95-217B-9425-DF9A-18D268B77919}"/>
              </a:ext>
            </a:extLst>
          </p:cNvPr>
          <p:cNvGrpSpPr/>
          <p:nvPr/>
        </p:nvGrpSpPr>
        <p:grpSpPr>
          <a:xfrm>
            <a:off x="2190851" y="5506004"/>
            <a:ext cx="1887840" cy="626760"/>
            <a:chOff x="2190851" y="5506004"/>
            <a:chExt cx="188784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79F77F-4FE0-186F-B2F4-E865D7F02FA0}"/>
                    </a:ext>
                  </a:extLst>
                </p14:cNvPr>
                <p14:cNvContentPartPr/>
                <p14:nvPr/>
              </p14:nvContentPartPr>
              <p14:xfrm>
                <a:off x="2190851" y="5643164"/>
                <a:ext cx="524880" cy="340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79F77F-4FE0-186F-B2F4-E865D7F02F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84731" y="5637044"/>
                  <a:ext cx="5371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1D0AFE-EEC1-F86D-5124-EFF6B1A94947}"/>
                    </a:ext>
                  </a:extLst>
                </p14:cNvPr>
                <p14:cNvContentPartPr/>
                <p14:nvPr/>
              </p14:nvContentPartPr>
              <p14:xfrm>
                <a:off x="3078971" y="5740724"/>
                <a:ext cx="244800" cy="312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1D0AFE-EEC1-F86D-5124-EFF6B1A949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72851" y="5734604"/>
                  <a:ext cx="257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546EA7-5FD5-F6B7-B080-6377486D300E}"/>
                    </a:ext>
                  </a:extLst>
                </p14:cNvPr>
                <p14:cNvContentPartPr/>
                <p14:nvPr/>
              </p14:nvContentPartPr>
              <p14:xfrm>
                <a:off x="3562091" y="5558564"/>
                <a:ext cx="192960" cy="436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546EA7-5FD5-F6B7-B080-6377486D30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55971" y="5552444"/>
                  <a:ext cx="205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E703741-EE51-F12D-EF49-8CF2CB6CEA30}"/>
                    </a:ext>
                  </a:extLst>
                </p14:cNvPr>
                <p14:cNvContentPartPr/>
                <p14:nvPr/>
              </p14:nvContentPartPr>
              <p14:xfrm>
                <a:off x="3422051" y="5506004"/>
                <a:ext cx="656640" cy="375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E703741-EE51-F12D-EF49-8CF2CB6CEA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15931" y="5499884"/>
                  <a:ext cx="668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AE109BC-D770-3DB5-BAF5-BA73DFCE0E09}"/>
                    </a:ext>
                  </a:extLst>
                </p14:cNvPr>
                <p14:cNvContentPartPr/>
                <p14:nvPr/>
              </p14:nvContentPartPr>
              <p14:xfrm>
                <a:off x="3171491" y="5932964"/>
                <a:ext cx="209160" cy="199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AE109BC-D770-3DB5-BAF5-BA73DFCE0E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65371" y="5926844"/>
                  <a:ext cx="221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1BCBE9-2EB9-489A-202B-E5804D9A7B37}"/>
                    </a:ext>
                  </a:extLst>
                </p14:cNvPr>
                <p14:cNvContentPartPr/>
                <p14:nvPr/>
              </p14:nvContentPartPr>
              <p14:xfrm>
                <a:off x="2720051" y="5948084"/>
                <a:ext cx="151920" cy="18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1BCBE9-2EB9-489A-202B-E5804D9A7B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13931" y="5941964"/>
                  <a:ext cx="1641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CAC6185-BC08-C2CA-6C6C-EA7024B46D92}"/>
              </a:ext>
            </a:extLst>
          </p:cNvPr>
          <p:cNvGrpSpPr/>
          <p:nvPr/>
        </p:nvGrpSpPr>
        <p:grpSpPr>
          <a:xfrm>
            <a:off x="5041691" y="5110724"/>
            <a:ext cx="3151080" cy="794160"/>
            <a:chOff x="5041691" y="5110724"/>
            <a:chExt cx="3151080" cy="79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563CE7-C754-CB75-F231-07F32FF6A642}"/>
                    </a:ext>
                  </a:extLst>
                </p14:cNvPr>
                <p14:cNvContentPartPr/>
                <p14:nvPr/>
              </p14:nvContentPartPr>
              <p14:xfrm>
                <a:off x="5041691" y="5510684"/>
                <a:ext cx="270360" cy="394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563CE7-C754-CB75-F231-07F32FF6A6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35571" y="5504564"/>
                  <a:ext cx="2826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1D34D2-CF66-F1E5-C432-75AC57D6885F}"/>
                    </a:ext>
                  </a:extLst>
                </p14:cNvPr>
                <p14:cNvContentPartPr/>
                <p14:nvPr/>
              </p14:nvContentPartPr>
              <p14:xfrm>
                <a:off x="5425451" y="5558204"/>
                <a:ext cx="213480" cy="213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1D34D2-CF66-F1E5-C432-75AC57D688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19331" y="5552084"/>
                  <a:ext cx="225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F8BFB3-0FF1-DC09-F3D0-1DB6CB05C29A}"/>
                    </a:ext>
                  </a:extLst>
                </p14:cNvPr>
                <p14:cNvContentPartPr/>
                <p14:nvPr/>
              </p14:nvContentPartPr>
              <p14:xfrm>
                <a:off x="5560091" y="5340764"/>
                <a:ext cx="577440" cy="328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F8BFB3-0FF1-DC09-F3D0-1DB6CB05C2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53971" y="5334644"/>
                  <a:ext cx="589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365FF0-D4C6-C925-5A2F-B8132F79CE41}"/>
                    </a:ext>
                  </a:extLst>
                </p14:cNvPr>
                <p14:cNvContentPartPr/>
                <p14:nvPr/>
              </p14:nvContentPartPr>
              <p14:xfrm>
                <a:off x="5982731" y="5524364"/>
                <a:ext cx="102960" cy="331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365FF0-D4C6-C925-5A2F-B8132F79CE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76611" y="5518244"/>
                  <a:ext cx="115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CB7EE24-172C-4727-B916-180F16F982C4}"/>
                    </a:ext>
                  </a:extLst>
                </p14:cNvPr>
                <p14:cNvContentPartPr/>
                <p14:nvPr/>
              </p14:nvContentPartPr>
              <p14:xfrm>
                <a:off x="6273611" y="5451284"/>
                <a:ext cx="957600" cy="264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B7EE24-172C-4727-B916-180F16F982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67491" y="5445164"/>
                  <a:ext cx="969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703CE5A-EAE5-1BCA-D620-C9916AC82CB0}"/>
                    </a:ext>
                  </a:extLst>
                </p14:cNvPr>
                <p14:cNvContentPartPr/>
                <p14:nvPr/>
              </p14:nvContentPartPr>
              <p14:xfrm>
                <a:off x="7409051" y="5191724"/>
                <a:ext cx="105840" cy="334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703CE5A-EAE5-1BCA-D620-C9916AC82C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02931" y="5185604"/>
                  <a:ext cx="118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3E057C-BB61-D81D-AE46-330126C589ED}"/>
                    </a:ext>
                  </a:extLst>
                </p14:cNvPr>
                <p14:cNvContentPartPr/>
                <p14:nvPr/>
              </p14:nvContentPartPr>
              <p14:xfrm>
                <a:off x="7783091" y="5110724"/>
                <a:ext cx="309600" cy="291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3E057C-BB61-D81D-AE46-330126C589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76971" y="5104604"/>
                  <a:ext cx="321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C65053-E1B4-C4A4-3D3D-8DA2344F5C1C}"/>
                    </a:ext>
                  </a:extLst>
                </p14:cNvPr>
                <p14:cNvContentPartPr/>
                <p14:nvPr/>
              </p14:nvContentPartPr>
              <p14:xfrm>
                <a:off x="7816571" y="5436164"/>
                <a:ext cx="376200" cy="149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C65053-E1B4-C4A4-3D3D-8DA2344F5C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10451" y="5430044"/>
                  <a:ext cx="38844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D34A1BE-EA81-6B0B-ACEC-8169B0EEF97A}"/>
                  </a:ext>
                </a:extLst>
              </p14:cNvPr>
              <p14:cNvContentPartPr/>
              <p14:nvPr/>
            </p14:nvContentPartPr>
            <p14:xfrm>
              <a:off x="8424251" y="4888604"/>
              <a:ext cx="336960" cy="368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D34A1BE-EA81-6B0B-ACEC-8169B0EEF97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18131" y="4882484"/>
                <a:ext cx="3492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0D39209-43C3-A7D4-F3EC-69727D7F91E5}"/>
                  </a:ext>
                </a:extLst>
              </p14:cNvPr>
              <p14:cNvContentPartPr/>
              <p14:nvPr/>
            </p14:nvContentPartPr>
            <p14:xfrm>
              <a:off x="9098531" y="4828124"/>
              <a:ext cx="373320" cy="324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0D39209-43C3-A7D4-F3EC-69727D7F91E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92411" y="4822004"/>
                <a:ext cx="3855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58F109F-CCAE-1E12-F33D-D2F65A9BF58F}"/>
                  </a:ext>
                </a:extLst>
              </p14:cNvPr>
              <p14:cNvContentPartPr/>
              <p14:nvPr/>
            </p14:nvContentPartPr>
            <p14:xfrm>
              <a:off x="9381851" y="4264724"/>
              <a:ext cx="264600" cy="3380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58F109F-CCAE-1E12-F33D-D2F65A9BF58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75731" y="4258604"/>
                <a:ext cx="27684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673FAE2-933E-2D25-8039-E8419A96902F}"/>
              </a:ext>
            </a:extLst>
          </p:cNvPr>
          <p:cNvGrpSpPr/>
          <p:nvPr/>
        </p:nvGrpSpPr>
        <p:grpSpPr>
          <a:xfrm>
            <a:off x="3507371" y="296084"/>
            <a:ext cx="7100280" cy="1445760"/>
            <a:chOff x="3507371" y="296084"/>
            <a:chExt cx="7100280" cy="14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D2D0ABB-1208-ADCD-E463-E08B17A7E7B2}"/>
                    </a:ext>
                  </a:extLst>
                </p14:cNvPr>
                <p14:cNvContentPartPr/>
                <p14:nvPr/>
              </p14:nvContentPartPr>
              <p14:xfrm>
                <a:off x="3937571" y="738524"/>
                <a:ext cx="168840" cy="29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D2D0ABB-1208-ADCD-E463-E08B17A7E7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31451" y="732404"/>
                  <a:ext cx="181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FBEDD7-DF37-FE11-4394-C8B4F96DB28E}"/>
                    </a:ext>
                  </a:extLst>
                </p14:cNvPr>
                <p14:cNvContentPartPr/>
                <p14:nvPr/>
              </p14:nvContentPartPr>
              <p14:xfrm>
                <a:off x="4268051" y="833564"/>
                <a:ext cx="194400" cy="156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FBEDD7-DF37-FE11-4394-C8B4F96DB2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61931" y="827444"/>
                  <a:ext cx="20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A07ECF-BDAD-049D-1CE5-6E5A42ED6446}"/>
                    </a:ext>
                  </a:extLst>
                </p14:cNvPr>
                <p14:cNvContentPartPr/>
                <p14:nvPr/>
              </p14:nvContentPartPr>
              <p14:xfrm>
                <a:off x="4488731" y="594884"/>
                <a:ext cx="158760" cy="149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A07ECF-BDAD-049D-1CE5-6E5A42ED644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82611" y="588764"/>
                  <a:ext cx="171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DB6B21-9900-9900-F2D8-B3FB0FE77FEF}"/>
                    </a:ext>
                  </a:extLst>
                </p14:cNvPr>
                <p14:cNvContentPartPr/>
                <p14:nvPr/>
              </p14:nvContentPartPr>
              <p14:xfrm>
                <a:off x="4868531" y="782804"/>
                <a:ext cx="2379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DB6B21-9900-9900-F2D8-B3FB0FE77F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62411" y="776684"/>
                  <a:ext cx="250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381CB2-25F3-F21B-68A8-DAF4090AA0F8}"/>
                    </a:ext>
                  </a:extLst>
                </p14:cNvPr>
                <p14:cNvContentPartPr/>
                <p14:nvPr/>
              </p14:nvContentPartPr>
              <p14:xfrm>
                <a:off x="5302691" y="768044"/>
                <a:ext cx="145440" cy="20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381CB2-25F3-F21B-68A8-DAF4090AA0F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96571" y="761924"/>
                  <a:ext cx="157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E7F379-7390-E7C9-D0F5-19CDEA10E5EE}"/>
                    </a:ext>
                  </a:extLst>
                </p14:cNvPr>
                <p14:cNvContentPartPr/>
                <p14:nvPr/>
              </p14:nvContentPartPr>
              <p14:xfrm>
                <a:off x="5597531" y="765884"/>
                <a:ext cx="546480" cy="214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E7F379-7390-E7C9-D0F5-19CDEA10E5E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91411" y="759764"/>
                  <a:ext cx="558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B65FAC-29B1-E701-9C33-21F76BF885AC}"/>
                    </a:ext>
                  </a:extLst>
                </p14:cNvPr>
                <p14:cNvContentPartPr/>
                <p14:nvPr/>
              </p14:nvContentPartPr>
              <p14:xfrm>
                <a:off x="6304931" y="748964"/>
                <a:ext cx="33480" cy="24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B65FAC-29B1-E701-9C33-21F76BF885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98811" y="742844"/>
                  <a:ext cx="45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7E4B5C-9338-15A4-B772-F4C903EF7E3B}"/>
                    </a:ext>
                  </a:extLst>
                </p14:cNvPr>
                <p14:cNvContentPartPr/>
                <p14:nvPr/>
              </p14:nvContentPartPr>
              <p14:xfrm>
                <a:off x="7054451" y="720164"/>
                <a:ext cx="33120" cy="22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7E4B5C-9338-15A4-B772-F4C903EF7E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48331" y="714044"/>
                  <a:ext cx="45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82A7F5-455D-0685-2078-2C6598A88A99}"/>
                    </a:ext>
                  </a:extLst>
                </p14:cNvPr>
                <p14:cNvContentPartPr/>
                <p14:nvPr/>
              </p14:nvContentPartPr>
              <p14:xfrm>
                <a:off x="7096211" y="547004"/>
                <a:ext cx="284400" cy="38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82A7F5-455D-0685-2078-2C6598A88A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90091" y="540884"/>
                  <a:ext cx="296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AAC225-5736-CBA3-A41A-350CCE902007}"/>
                    </a:ext>
                  </a:extLst>
                </p14:cNvPr>
                <p14:cNvContentPartPr/>
                <p14:nvPr/>
              </p14:nvContentPartPr>
              <p14:xfrm>
                <a:off x="8031491" y="346484"/>
                <a:ext cx="508680" cy="54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AAC225-5736-CBA3-A41A-350CCE9020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25371" y="340364"/>
                  <a:ext cx="5209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17ECCA-613A-9749-7A42-DB77C31D1A0B}"/>
                    </a:ext>
                  </a:extLst>
                </p14:cNvPr>
                <p14:cNvContentPartPr/>
                <p14:nvPr/>
              </p14:nvContentPartPr>
              <p14:xfrm>
                <a:off x="8795411" y="395084"/>
                <a:ext cx="251640" cy="588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17ECCA-613A-9749-7A42-DB77C31D1A0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89291" y="388964"/>
                  <a:ext cx="2638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CA9E2E-EDE8-1B2A-B15D-EBEA9C50B760}"/>
                    </a:ext>
                  </a:extLst>
                </p14:cNvPr>
                <p14:cNvContentPartPr/>
                <p14:nvPr/>
              </p14:nvContentPartPr>
              <p14:xfrm>
                <a:off x="9307691" y="569684"/>
                <a:ext cx="182880" cy="303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CA9E2E-EDE8-1B2A-B15D-EBEA9C50B7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01571" y="563564"/>
                  <a:ext cx="195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56859D-CA90-DFA8-E40F-507CF9DF1141}"/>
                    </a:ext>
                  </a:extLst>
                </p14:cNvPr>
                <p14:cNvContentPartPr/>
                <p14:nvPr/>
              </p14:nvContentPartPr>
              <p14:xfrm>
                <a:off x="9512531" y="325604"/>
                <a:ext cx="186480" cy="19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56859D-CA90-DFA8-E40F-507CF9DF11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06411" y="319484"/>
                  <a:ext cx="198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9D75CB-6D5D-6DDD-F640-DF807BD40B9F}"/>
                    </a:ext>
                  </a:extLst>
                </p14:cNvPr>
                <p14:cNvContentPartPr/>
                <p14:nvPr/>
              </p14:nvContentPartPr>
              <p14:xfrm>
                <a:off x="9708371" y="296084"/>
                <a:ext cx="349200" cy="83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9D75CB-6D5D-6DDD-F640-DF807BD40B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02251" y="289964"/>
                  <a:ext cx="36144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A103CD-C498-683B-967C-B5823F63908F}"/>
                    </a:ext>
                  </a:extLst>
                </p14:cNvPr>
                <p14:cNvContentPartPr/>
                <p14:nvPr/>
              </p14:nvContentPartPr>
              <p14:xfrm>
                <a:off x="3681611" y="1206524"/>
                <a:ext cx="39960" cy="45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A103CD-C498-683B-967C-B5823F6390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75491" y="1200404"/>
                  <a:ext cx="522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F0F958-B1E7-20D7-2102-B4500031E689}"/>
                    </a:ext>
                  </a:extLst>
                </p14:cNvPr>
                <p14:cNvContentPartPr/>
                <p14:nvPr/>
              </p14:nvContentPartPr>
              <p14:xfrm>
                <a:off x="3517811" y="1463204"/>
                <a:ext cx="253080" cy="8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F0F958-B1E7-20D7-2102-B4500031E68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11691" y="1457084"/>
                  <a:ext cx="265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82D70B-8DD0-48B6-C0CF-026F5FFB9D30}"/>
                    </a:ext>
                  </a:extLst>
                </p14:cNvPr>
                <p14:cNvContentPartPr/>
                <p14:nvPr/>
              </p14:nvContentPartPr>
              <p14:xfrm>
                <a:off x="3982211" y="1282484"/>
                <a:ext cx="75240" cy="22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82D70B-8DD0-48B6-C0CF-026F5FFB9D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76091" y="1276364"/>
                  <a:ext cx="8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17319-20D4-73FA-AAE4-327FCB122E26}"/>
                    </a:ext>
                  </a:extLst>
                </p14:cNvPr>
                <p14:cNvContentPartPr/>
                <p14:nvPr/>
              </p14:nvContentPartPr>
              <p14:xfrm>
                <a:off x="3507371" y="1228124"/>
                <a:ext cx="323640" cy="51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17319-20D4-73FA-AAE4-327FCB122E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1251" y="1222004"/>
                  <a:ext cx="335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D1A8A8-52FB-DF10-D605-34A608207273}"/>
                    </a:ext>
                  </a:extLst>
                </p14:cNvPr>
                <p14:cNvContentPartPr/>
                <p14:nvPr/>
              </p14:nvContentPartPr>
              <p14:xfrm>
                <a:off x="3947651" y="1282124"/>
                <a:ext cx="90000" cy="278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D1A8A8-52FB-DF10-D605-34A6082072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41531" y="1276004"/>
                  <a:ext cx="102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B04B60-E9AE-FEAD-D122-098E6F791C35}"/>
                    </a:ext>
                  </a:extLst>
                </p14:cNvPr>
                <p14:cNvContentPartPr/>
                <p14:nvPr/>
              </p14:nvContentPartPr>
              <p14:xfrm>
                <a:off x="4155731" y="1199324"/>
                <a:ext cx="335520" cy="455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B04B60-E9AE-FEAD-D122-098E6F791C3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49611" y="1193204"/>
                  <a:ext cx="3477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A33CC6-A1BA-A35E-BCB7-7A1CBF9F1579}"/>
                    </a:ext>
                  </a:extLst>
                </p14:cNvPr>
                <p14:cNvContentPartPr/>
                <p14:nvPr/>
              </p14:nvContentPartPr>
              <p14:xfrm>
                <a:off x="7896851" y="1149284"/>
                <a:ext cx="614880" cy="518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A33CC6-A1BA-A35E-BCB7-7A1CBF9F15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90731" y="1143164"/>
                  <a:ext cx="6271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564CA6-5F4A-B732-11BE-1BC6962478A1}"/>
                    </a:ext>
                  </a:extLst>
                </p14:cNvPr>
                <p14:cNvContentPartPr/>
                <p14:nvPr/>
              </p14:nvContentPartPr>
              <p14:xfrm>
                <a:off x="7879571" y="1358084"/>
                <a:ext cx="317880" cy="351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564CA6-5F4A-B732-11BE-1BC6962478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73451" y="1351964"/>
                  <a:ext cx="330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BFF804D-A995-B33B-8E84-45A51E94F35F}"/>
                    </a:ext>
                  </a:extLst>
                </p14:cNvPr>
                <p14:cNvContentPartPr/>
                <p14:nvPr/>
              </p14:nvContentPartPr>
              <p14:xfrm>
                <a:off x="3878891" y="1034084"/>
                <a:ext cx="6728760" cy="213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BFF804D-A995-B33B-8E84-45A51E94F35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72771" y="1027964"/>
                  <a:ext cx="6741000" cy="22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860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706F472-0EF7-3D84-4824-7EA3235F848D}"/>
              </a:ext>
            </a:extLst>
          </p:cNvPr>
          <p:cNvGrpSpPr/>
          <p:nvPr/>
        </p:nvGrpSpPr>
        <p:grpSpPr>
          <a:xfrm>
            <a:off x="902771" y="723764"/>
            <a:ext cx="2531880" cy="506520"/>
            <a:chOff x="902771" y="723764"/>
            <a:chExt cx="253188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0F96776-2BA5-0D5E-F91E-EE18523BFFA5}"/>
                    </a:ext>
                  </a:extLst>
                </p14:cNvPr>
                <p14:cNvContentPartPr/>
                <p14:nvPr/>
              </p14:nvContentPartPr>
              <p14:xfrm>
                <a:off x="902771" y="837524"/>
                <a:ext cx="336240" cy="392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0F96776-2BA5-0D5E-F91E-EE18523BFF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6651" y="831404"/>
                  <a:ext cx="348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AAA552-2D78-40BD-7D51-DE7BEC2B8267}"/>
                    </a:ext>
                  </a:extLst>
                </p14:cNvPr>
                <p14:cNvContentPartPr/>
                <p14:nvPr/>
              </p14:nvContentPartPr>
              <p14:xfrm>
                <a:off x="1471211" y="953084"/>
                <a:ext cx="255960" cy="216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AAA552-2D78-40BD-7D51-DE7BEC2B82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5091" y="946964"/>
                  <a:ext cx="268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14BF9B-9722-C9EC-3D8F-0EB22785BC7E}"/>
                    </a:ext>
                  </a:extLst>
                </p14:cNvPr>
                <p14:cNvContentPartPr/>
                <p14:nvPr/>
              </p14:nvContentPartPr>
              <p14:xfrm>
                <a:off x="1726091" y="723764"/>
                <a:ext cx="215640" cy="18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14BF9B-9722-C9EC-3D8F-0EB22785BC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9971" y="717644"/>
                  <a:ext cx="227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E72F0F-B8AC-0BE0-831A-CE6F46F3EEAF}"/>
                    </a:ext>
                  </a:extLst>
                </p14:cNvPr>
                <p14:cNvContentPartPr/>
                <p14:nvPr/>
              </p14:nvContentPartPr>
              <p14:xfrm>
                <a:off x="2160611" y="956324"/>
                <a:ext cx="351000" cy="252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E72F0F-B8AC-0BE0-831A-CE6F46F3EE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4491" y="950204"/>
                  <a:ext cx="363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D8F417-1141-4E0E-AA48-23CDC684445B}"/>
                    </a:ext>
                  </a:extLst>
                </p14:cNvPr>
                <p14:cNvContentPartPr/>
                <p14:nvPr/>
              </p14:nvContentPartPr>
              <p14:xfrm>
                <a:off x="2728691" y="902324"/>
                <a:ext cx="293040" cy="27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D8F417-1141-4E0E-AA48-23CDC68444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2571" y="896204"/>
                  <a:ext cx="305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20B0B3-C6D7-4FD4-24E7-7D026DEF99CB}"/>
                    </a:ext>
                  </a:extLst>
                </p14:cNvPr>
                <p14:cNvContentPartPr/>
                <p14:nvPr/>
              </p14:nvContentPartPr>
              <p14:xfrm>
                <a:off x="3140171" y="970004"/>
                <a:ext cx="294480" cy="22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20B0B3-C6D7-4FD4-24E7-7D026DEF99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4051" y="963884"/>
                  <a:ext cx="30672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59720E-0694-BAE2-35F7-3FE905DA32DF}"/>
                  </a:ext>
                </a:extLst>
              </p14:cNvPr>
              <p14:cNvContentPartPr/>
              <p14:nvPr/>
            </p14:nvContentPartPr>
            <p14:xfrm>
              <a:off x="3788891" y="886484"/>
              <a:ext cx="555120" cy="36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59720E-0694-BAE2-35F7-3FE905DA32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2771" y="880364"/>
                <a:ext cx="56736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95469-6906-4219-7674-792A38213AAC}"/>
              </a:ext>
            </a:extLst>
          </p:cNvPr>
          <p:cNvGrpSpPr/>
          <p:nvPr/>
        </p:nvGrpSpPr>
        <p:grpSpPr>
          <a:xfrm>
            <a:off x="4931891" y="278444"/>
            <a:ext cx="4388760" cy="1046160"/>
            <a:chOff x="4931891" y="278444"/>
            <a:chExt cx="4388760" cy="10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D449EE-6466-3046-DA2C-FDA042EF6265}"/>
                    </a:ext>
                  </a:extLst>
                </p14:cNvPr>
                <p14:cNvContentPartPr/>
                <p14:nvPr/>
              </p14:nvContentPartPr>
              <p14:xfrm>
                <a:off x="4931891" y="1043444"/>
                <a:ext cx="391320" cy="4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D449EE-6466-3046-DA2C-FDA042EF62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25771" y="1037324"/>
                  <a:ext cx="403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C710E6-2E44-1A19-7155-93447D3262D8}"/>
                    </a:ext>
                  </a:extLst>
                </p14:cNvPr>
                <p14:cNvContentPartPr/>
                <p14:nvPr/>
              </p14:nvContentPartPr>
              <p14:xfrm>
                <a:off x="4936571" y="1223804"/>
                <a:ext cx="344160" cy="2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C710E6-2E44-1A19-7155-93447D3262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0451" y="1217684"/>
                  <a:ext cx="356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089C20-38F4-80BF-BE43-66A24754836E}"/>
                    </a:ext>
                  </a:extLst>
                </p14:cNvPr>
                <p14:cNvContentPartPr/>
                <p14:nvPr/>
              </p14:nvContentPartPr>
              <p14:xfrm>
                <a:off x="5695091" y="580484"/>
                <a:ext cx="1500840" cy="596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089C20-38F4-80BF-BE43-66A2475483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88971" y="574364"/>
                  <a:ext cx="15130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D19246-78F6-48A6-FC31-7A9147BAD56C}"/>
                    </a:ext>
                  </a:extLst>
                </p14:cNvPr>
                <p14:cNvContentPartPr/>
                <p14:nvPr/>
              </p14:nvContentPartPr>
              <p14:xfrm>
                <a:off x="7750331" y="538004"/>
                <a:ext cx="387000" cy="61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D19246-78F6-48A6-FC31-7A9147BAD5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44211" y="531884"/>
                  <a:ext cx="39924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89A6FF-044E-F797-8477-66A21B7C4E37}"/>
                    </a:ext>
                  </a:extLst>
                </p14:cNvPr>
                <p14:cNvContentPartPr/>
                <p14:nvPr/>
              </p14:nvContentPartPr>
              <p14:xfrm>
                <a:off x="8315171" y="685604"/>
                <a:ext cx="262440" cy="31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89A6FF-044E-F797-8477-66A21B7C4E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09051" y="679484"/>
                  <a:ext cx="274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22BD64-7169-5353-66E2-84E4DB084A04}"/>
                    </a:ext>
                  </a:extLst>
                </p14:cNvPr>
                <p14:cNvContentPartPr/>
                <p14:nvPr/>
              </p14:nvContentPartPr>
              <p14:xfrm>
                <a:off x="8622611" y="461684"/>
                <a:ext cx="294840" cy="243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22BD64-7169-5353-66E2-84E4DB084A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16491" y="455564"/>
                  <a:ext cx="307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AA3D64-B5A6-89B0-4BA4-D802FA5B1D2D}"/>
                    </a:ext>
                  </a:extLst>
                </p14:cNvPr>
                <p14:cNvContentPartPr/>
                <p14:nvPr/>
              </p14:nvContentPartPr>
              <p14:xfrm>
                <a:off x="8876411" y="278444"/>
                <a:ext cx="444240" cy="104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AA3D64-B5A6-89B0-4BA4-D802FA5B1D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70291" y="272324"/>
                  <a:ext cx="456480" cy="10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3AC310-D88D-45BC-2F6D-E3A583317874}"/>
              </a:ext>
            </a:extLst>
          </p:cNvPr>
          <p:cNvGrpSpPr/>
          <p:nvPr/>
        </p:nvGrpSpPr>
        <p:grpSpPr>
          <a:xfrm>
            <a:off x="509291" y="2746244"/>
            <a:ext cx="581400" cy="718200"/>
            <a:chOff x="509291" y="2746244"/>
            <a:chExt cx="58140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71B518-CF94-0E69-CA96-5621231A11C4}"/>
                    </a:ext>
                  </a:extLst>
                </p14:cNvPr>
                <p14:cNvContentPartPr/>
                <p14:nvPr/>
              </p14:nvContentPartPr>
              <p14:xfrm>
                <a:off x="684251" y="2746244"/>
                <a:ext cx="406440" cy="71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71B518-CF94-0E69-CA96-5621231A11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131" y="2740124"/>
                  <a:ext cx="41868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2A0371-49A5-2029-98B9-D24E1D643FEE}"/>
                    </a:ext>
                  </a:extLst>
                </p14:cNvPr>
                <p14:cNvContentPartPr/>
                <p14:nvPr/>
              </p14:nvContentPartPr>
              <p14:xfrm>
                <a:off x="509291" y="3100124"/>
                <a:ext cx="543600" cy="11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2A0371-49A5-2029-98B9-D24E1D643F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3171" y="3094004"/>
                  <a:ext cx="5558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C572C9-0160-F5B6-9AEF-A6CB109BB413}"/>
              </a:ext>
            </a:extLst>
          </p:cNvPr>
          <p:cNvGrpSpPr/>
          <p:nvPr/>
        </p:nvGrpSpPr>
        <p:grpSpPr>
          <a:xfrm>
            <a:off x="1476611" y="2918684"/>
            <a:ext cx="1896480" cy="564840"/>
            <a:chOff x="1476611" y="2918684"/>
            <a:chExt cx="189648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687EFA-0133-5AFF-A5D3-7CF649A86C6B}"/>
                    </a:ext>
                  </a:extLst>
                </p14:cNvPr>
                <p14:cNvContentPartPr/>
                <p14:nvPr/>
              </p14:nvContentPartPr>
              <p14:xfrm>
                <a:off x="1476611" y="2950364"/>
                <a:ext cx="517680" cy="34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687EFA-0133-5AFF-A5D3-7CF649A86C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70491" y="2944244"/>
                  <a:ext cx="5299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2B00D3-437A-D5D0-CB4E-30E0A9707286}"/>
                    </a:ext>
                  </a:extLst>
                </p14:cNvPr>
                <p14:cNvContentPartPr/>
                <p14:nvPr/>
              </p14:nvContentPartPr>
              <p14:xfrm>
                <a:off x="2142971" y="3002204"/>
                <a:ext cx="276480" cy="250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2B00D3-437A-D5D0-CB4E-30E0A97072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36851" y="2996084"/>
                  <a:ext cx="288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1A957B-C38E-0296-DE53-89F63CA9395F}"/>
                    </a:ext>
                  </a:extLst>
                </p14:cNvPr>
                <p14:cNvContentPartPr/>
                <p14:nvPr/>
              </p14:nvContentPartPr>
              <p14:xfrm>
                <a:off x="2306051" y="3211724"/>
                <a:ext cx="326160" cy="224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1A957B-C38E-0296-DE53-89F63CA939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9931" y="3205604"/>
                  <a:ext cx="338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6A151F-A2AA-A954-74A4-E23F19954388}"/>
                    </a:ext>
                  </a:extLst>
                </p14:cNvPr>
                <p14:cNvContentPartPr/>
                <p14:nvPr/>
              </p14:nvContentPartPr>
              <p14:xfrm>
                <a:off x="2925251" y="2918684"/>
                <a:ext cx="246600" cy="38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6A151F-A2AA-A954-74A4-E23F199543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19131" y="2912564"/>
                  <a:ext cx="258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31D880-7635-6FC4-A8AA-1F242C0F2E09}"/>
                    </a:ext>
                  </a:extLst>
                </p14:cNvPr>
                <p14:cNvContentPartPr/>
                <p14:nvPr/>
              </p14:nvContentPartPr>
              <p14:xfrm>
                <a:off x="3200291" y="3277964"/>
                <a:ext cx="172800" cy="205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31D880-7635-6FC4-A8AA-1F242C0F2E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4171" y="3271844"/>
                  <a:ext cx="1850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33E863-3002-F084-199B-007F8EAED7EB}"/>
              </a:ext>
            </a:extLst>
          </p:cNvPr>
          <p:cNvGrpSpPr/>
          <p:nvPr/>
        </p:nvGrpSpPr>
        <p:grpSpPr>
          <a:xfrm>
            <a:off x="683171" y="1750484"/>
            <a:ext cx="392040" cy="659880"/>
            <a:chOff x="683171" y="1750484"/>
            <a:chExt cx="39204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E0A937-86AC-DC81-2B13-81A02AABA985}"/>
                    </a:ext>
                  </a:extLst>
                </p14:cNvPr>
                <p14:cNvContentPartPr/>
                <p14:nvPr/>
              </p14:nvContentPartPr>
              <p14:xfrm>
                <a:off x="683171" y="1750484"/>
                <a:ext cx="355320" cy="65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E0A937-86AC-DC81-2B13-81A02AABA9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7051" y="1744364"/>
                  <a:ext cx="3675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8A64DA-D38B-35E3-6F62-FE0AB8093CE5}"/>
                    </a:ext>
                  </a:extLst>
                </p14:cNvPr>
                <p14:cNvContentPartPr/>
                <p14:nvPr/>
              </p14:nvContentPartPr>
              <p14:xfrm>
                <a:off x="746171" y="2127404"/>
                <a:ext cx="329040" cy="50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8A64DA-D38B-35E3-6F62-FE0AB8093C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0051" y="2121284"/>
                  <a:ext cx="3412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1938DF-EA43-25D1-9656-81E8E065E03A}"/>
              </a:ext>
            </a:extLst>
          </p:cNvPr>
          <p:cNvGrpSpPr/>
          <p:nvPr/>
        </p:nvGrpSpPr>
        <p:grpSpPr>
          <a:xfrm>
            <a:off x="1700531" y="1725284"/>
            <a:ext cx="1797840" cy="694800"/>
            <a:chOff x="1700531" y="1725284"/>
            <a:chExt cx="179784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3894F0-0FBB-9C89-EB7D-D540A89CC15E}"/>
                    </a:ext>
                  </a:extLst>
                </p14:cNvPr>
                <p14:cNvContentPartPr/>
                <p14:nvPr/>
              </p14:nvContentPartPr>
              <p14:xfrm>
                <a:off x="1700531" y="1725284"/>
                <a:ext cx="492480" cy="48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3894F0-0FBB-9C89-EB7D-D540A89CC1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4411" y="1719164"/>
                  <a:ext cx="5047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C8C1A0-AB28-EF55-C2A5-532E4F4770B5}"/>
                    </a:ext>
                  </a:extLst>
                </p14:cNvPr>
                <p14:cNvContentPartPr/>
                <p14:nvPr/>
              </p14:nvContentPartPr>
              <p14:xfrm>
                <a:off x="2334851" y="1839764"/>
                <a:ext cx="849960" cy="580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C8C1A0-AB28-EF55-C2A5-532E4F4770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28731" y="1833644"/>
                  <a:ext cx="8622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3D53EC-B662-4471-6836-95909C1AE063}"/>
                    </a:ext>
                  </a:extLst>
                </p14:cNvPr>
                <p14:cNvContentPartPr/>
                <p14:nvPr/>
              </p14:nvContentPartPr>
              <p14:xfrm>
                <a:off x="3314051" y="2153684"/>
                <a:ext cx="184320" cy="180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3D53EC-B662-4471-6836-95909C1AE0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7931" y="2147564"/>
                  <a:ext cx="1965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546301-BEF2-745D-B066-BFE1645AD636}"/>
              </a:ext>
            </a:extLst>
          </p:cNvPr>
          <p:cNvGrpSpPr/>
          <p:nvPr/>
        </p:nvGrpSpPr>
        <p:grpSpPr>
          <a:xfrm>
            <a:off x="4493411" y="1942364"/>
            <a:ext cx="7574760" cy="1911960"/>
            <a:chOff x="4493411" y="1942364"/>
            <a:chExt cx="7574760" cy="19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00DC13-EC71-50AB-5FF8-74EFEBE0B624}"/>
                    </a:ext>
                  </a:extLst>
                </p14:cNvPr>
                <p14:cNvContentPartPr/>
                <p14:nvPr/>
              </p14:nvContentPartPr>
              <p14:xfrm>
                <a:off x="5012171" y="2822564"/>
                <a:ext cx="418680" cy="599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00DC13-EC71-50AB-5FF8-74EFEBE0B6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6051" y="2816444"/>
                  <a:ext cx="430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990AB5-80AE-C3E8-156C-8A4A64F4585C}"/>
                    </a:ext>
                  </a:extLst>
                </p14:cNvPr>
                <p14:cNvContentPartPr/>
                <p14:nvPr/>
              </p14:nvContentPartPr>
              <p14:xfrm>
                <a:off x="5804891" y="2985284"/>
                <a:ext cx="359640" cy="330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990AB5-80AE-C3E8-156C-8A4A64F458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98771" y="2979164"/>
                  <a:ext cx="371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79C340-554E-5AA2-AF2A-AE6487079484}"/>
                    </a:ext>
                  </a:extLst>
                </p14:cNvPr>
                <p14:cNvContentPartPr/>
                <p14:nvPr/>
              </p14:nvContentPartPr>
              <p14:xfrm>
                <a:off x="6061211" y="2503604"/>
                <a:ext cx="310680" cy="341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79C340-554E-5AA2-AF2A-AE64870794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55091" y="2497484"/>
                  <a:ext cx="322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DA42ED-E1E4-C689-5D16-8E50929C2B8D}"/>
                    </a:ext>
                  </a:extLst>
                </p14:cNvPr>
                <p14:cNvContentPartPr/>
                <p14:nvPr/>
              </p14:nvContentPartPr>
              <p14:xfrm>
                <a:off x="6743051" y="2958284"/>
                <a:ext cx="331200" cy="187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DA42ED-E1E4-C689-5D16-8E50929C2B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36931" y="2952164"/>
                  <a:ext cx="34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BE5069-EE43-6B15-E260-CC132744CAEC}"/>
                    </a:ext>
                  </a:extLst>
                </p14:cNvPr>
                <p14:cNvContentPartPr/>
                <p14:nvPr/>
              </p14:nvContentPartPr>
              <p14:xfrm>
                <a:off x="6744491" y="3307844"/>
                <a:ext cx="300960" cy="6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BE5069-EE43-6B15-E260-CC132744CA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38371" y="3301724"/>
                  <a:ext cx="313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0C1758-552F-4B44-77AB-6CF8526C715F}"/>
                    </a:ext>
                  </a:extLst>
                </p14:cNvPr>
                <p14:cNvContentPartPr/>
                <p14:nvPr/>
              </p14:nvContentPartPr>
              <p14:xfrm>
                <a:off x="7794611" y="2634284"/>
                <a:ext cx="271800" cy="48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0C1758-552F-4B44-77AB-6CF8526C71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88491" y="2628164"/>
                  <a:ext cx="2840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F53624-52D6-9E0D-45C4-4BAF3DFDE91D}"/>
                    </a:ext>
                  </a:extLst>
                </p14:cNvPr>
                <p14:cNvContentPartPr/>
                <p14:nvPr/>
              </p14:nvContentPartPr>
              <p14:xfrm>
                <a:off x="8301491" y="2794484"/>
                <a:ext cx="314280" cy="256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F53624-52D6-9E0D-45C4-4BAF3DFDE9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95371" y="2788364"/>
                  <a:ext cx="326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7AECD8-0DE8-CE0A-69FA-03D84FBA9CA2}"/>
                    </a:ext>
                  </a:extLst>
                </p14:cNvPr>
                <p14:cNvContentPartPr/>
                <p14:nvPr/>
              </p14:nvContentPartPr>
              <p14:xfrm>
                <a:off x="8559251" y="2475524"/>
                <a:ext cx="844560" cy="605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7AECD8-0DE8-CE0A-69FA-03D84FBA9C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53131" y="2469404"/>
                  <a:ext cx="8568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D65ADD-F203-E62B-EA84-DEDF179E5B57}"/>
                    </a:ext>
                  </a:extLst>
                </p14:cNvPr>
                <p14:cNvContentPartPr/>
                <p14:nvPr/>
              </p14:nvContentPartPr>
              <p14:xfrm>
                <a:off x="9605771" y="2727164"/>
                <a:ext cx="712440" cy="288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D65ADD-F203-E62B-EA84-DEDF179E5B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9651" y="2721044"/>
                  <a:ext cx="724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A9CBF2-96A6-1AA5-1DC8-4F823E7C2E91}"/>
                    </a:ext>
                  </a:extLst>
                </p14:cNvPr>
                <p14:cNvContentPartPr/>
                <p14:nvPr/>
              </p14:nvContentPartPr>
              <p14:xfrm>
                <a:off x="10453931" y="2831564"/>
                <a:ext cx="28620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A9CBF2-96A6-1AA5-1DC8-4F823E7C2E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47811" y="2825444"/>
                  <a:ext cx="298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65B1164-4AB0-3C8A-F601-C81636D6A0F9}"/>
                    </a:ext>
                  </a:extLst>
                </p14:cNvPr>
                <p14:cNvContentPartPr/>
                <p14:nvPr/>
              </p14:nvContentPartPr>
              <p14:xfrm>
                <a:off x="11138651" y="2627084"/>
                <a:ext cx="216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65B1164-4AB0-3C8A-F601-C81636D6A0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32531" y="2620964"/>
                  <a:ext cx="338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774845-B222-35FA-ABCE-84144888E18E}"/>
                    </a:ext>
                  </a:extLst>
                </p14:cNvPr>
                <p14:cNvContentPartPr/>
                <p14:nvPr/>
              </p14:nvContentPartPr>
              <p14:xfrm>
                <a:off x="4514651" y="2386964"/>
                <a:ext cx="10800" cy="82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774845-B222-35FA-ABCE-84144888E1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08531" y="2380844"/>
                  <a:ext cx="23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98E6C4-8D28-3AC2-CC68-1BA253CCD33B}"/>
                    </a:ext>
                  </a:extLst>
                </p14:cNvPr>
                <p14:cNvContentPartPr/>
                <p14:nvPr/>
              </p14:nvContentPartPr>
              <p14:xfrm>
                <a:off x="4493411" y="2144324"/>
                <a:ext cx="7291800" cy="171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98E6C4-8D28-3AC2-CC68-1BA253CCD3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87291" y="2138204"/>
                  <a:ext cx="7304040" cy="17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C5A850-246D-F2BC-CEEA-A8E0D2237BA4}"/>
                    </a:ext>
                  </a:extLst>
                </p14:cNvPr>
                <p14:cNvContentPartPr/>
                <p14:nvPr/>
              </p14:nvContentPartPr>
              <p14:xfrm>
                <a:off x="4582331" y="1942364"/>
                <a:ext cx="7485840" cy="1809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C5A850-246D-F2BC-CEEA-A8E0D2237B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76211" y="1936244"/>
                  <a:ext cx="7498080" cy="18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5F9E58-9DFF-8E61-404F-E64B5D61D5BE}"/>
              </a:ext>
            </a:extLst>
          </p:cNvPr>
          <p:cNvGrpSpPr/>
          <p:nvPr/>
        </p:nvGrpSpPr>
        <p:grpSpPr>
          <a:xfrm>
            <a:off x="2826251" y="4335644"/>
            <a:ext cx="526320" cy="840960"/>
            <a:chOff x="2826251" y="4335644"/>
            <a:chExt cx="526320" cy="84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074A06-9A4A-EA0B-19A3-AED6858BD321}"/>
                    </a:ext>
                  </a:extLst>
                </p14:cNvPr>
                <p14:cNvContentPartPr/>
                <p14:nvPr/>
              </p14:nvContentPartPr>
              <p14:xfrm>
                <a:off x="2826251" y="4335644"/>
                <a:ext cx="526320" cy="84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074A06-9A4A-EA0B-19A3-AED6858BD3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20131" y="4329524"/>
                  <a:ext cx="53856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211382-6483-C7B7-35D7-DB23FFF0F673}"/>
                    </a:ext>
                  </a:extLst>
                </p14:cNvPr>
                <p14:cNvContentPartPr/>
                <p14:nvPr/>
              </p14:nvContentPartPr>
              <p14:xfrm>
                <a:off x="2860451" y="4679444"/>
                <a:ext cx="489960" cy="156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211382-6483-C7B7-35D7-DB23FFF0F6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54331" y="4673324"/>
                  <a:ext cx="5022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EFB2B3-8ABD-DB92-1D04-AFA1F542D782}"/>
              </a:ext>
            </a:extLst>
          </p:cNvPr>
          <p:cNvGrpSpPr/>
          <p:nvPr/>
        </p:nvGrpSpPr>
        <p:grpSpPr>
          <a:xfrm>
            <a:off x="4085891" y="4614644"/>
            <a:ext cx="1121400" cy="368640"/>
            <a:chOff x="4085891" y="4614644"/>
            <a:chExt cx="112140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09B6F5-3919-45D1-694A-001AA6320869}"/>
                    </a:ext>
                  </a:extLst>
                </p14:cNvPr>
                <p14:cNvContentPartPr/>
                <p14:nvPr/>
              </p14:nvContentPartPr>
              <p14:xfrm>
                <a:off x="4085891" y="4717604"/>
                <a:ext cx="499320" cy="265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09B6F5-3919-45D1-694A-001AA63208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79771" y="4711484"/>
                  <a:ext cx="511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924A23-E69F-0594-7E51-7B2204C89091}"/>
                    </a:ext>
                  </a:extLst>
                </p14:cNvPr>
                <p14:cNvContentPartPr/>
                <p14:nvPr/>
              </p14:nvContentPartPr>
              <p14:xfrm>
                <a:off x="4788611" y="4614644"/>
                <a:ext cx="418680" cy="243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924A23-E69F-0594-7E51-7B2204C890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82491" y="4608524"/>
                  <a:ext cx="4309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03F590-214C-6009-FD9F-92771E6B5240}"/>
              </a:ext>
            </a:extLst>
          </p:cNvPr>
          <p:cNvGrpSpPr/>
          <p:nvPr/>
        </p:nvGrpSpPr>
        <p:grpSpPr>
          <a:xfrm>
            <a:off x="4932971" y="4380644"/>
            <a:ext cx="897120" cy="627480"/>
            <a:chOff x="4932971" y="4380644"/>
            <a:chExt cx="89712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675C67-8D17-5B4D-5458-B22DC59DBE17}"/>
                    </a:ext>
                  </a:extLst>
                </p14:cNvPr>
                <p14:cNvContentPartPr/>
                <p14:nvPr/>
              </p14:nvContentPartPr>
              <p14:xfrm>
                <a:off x="5503211" y="4380644"/>
                <a:ext cx="225360" cy="256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675C67-8D17-5B4D-5458-B22DC59DBE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7091" y="4374524"/>
                  <a:ext cx="237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E3DB94-B255-B34D-89B5-1852FCB35071}"/>
                    </a:ext>
                  </a:extLst>
                </p14:cNvPr>
                <p14:cNvContentPartPr/>
                <p14:nvPr/>
              </p14:nvContentPartPr>
              <p14:xfrm>
                <a:off x="5616251" y="4631924"/>
                <a:ext cx="213840" cy="47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E3DB94-B255-B34D-89B5-1852FCB350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10131" y="4625804"/>
                  <a:ext cx="226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EDEE779-A440-2A85-00FA-042836D52966}"/>
                    </a:ext>
                  </a:extLst>
                </p14:cNvPr>
                <p14:cNvContentPartPr/>
                <p14:nvPr/>
              </p14:nvContentPartPr>
              <p14:xfrm>
                <a:off x="4932971" y="4765124"/>
                <a:ext cx="289080" cy="24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EDEE779-A440-2A85-00FA-042836D529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26851" y="4759004"/>
                  <a:ext cx="30132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8CB3F0-01C6-E0BA-503B-E18A8B7DDE46}"/>
              </a:ext>
            </a:extLst>
          </p:cNvPr>
          <p:cNvGrpSpPr/>
          <p:nvPr/>
        </p:nvGrpSpPr>
        <p:grpSpPr>
          <a:xfrm>
            <a:off x="7385291" y="4337084"/>
            <a:ext cx="1281240" cy="363600"/>
            <a:chOff x="7385291" y="4337084"/>
            <a:chExt cx="128124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5DC360-B292-6487-E057-CAB7C1AD06D3}"/>
                    </a:ext>
                  </a:extLst>
                </p14:cNvPr>
                <p14:cNvContentPartPr/>
                <p14:nvPr/>
              </p14:nvContentPartPr>
              <p14:xfrm>
                <a:off x="7385291" y="4401524"/>
                <a:ext cx="295560" cy="299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5DC360-B292-6487-E057-CAB7C1AD06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79171" y="4395404"/>
                  <a:ext cx="3078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E86454-B028-3262-B61D-63465359BD4E}"/>
                    </a:ext>
                  </a:extLst>
                </p14:cNvPr>
                <p14:cNvContentPartPr/>
                <p14:nvPr/>
              </p14:nvContentPartPr>
              <p14:xfrm>
                <a:off x="7794251" y="4406924"/>
                <a:ext cx="280080" cy="223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E86454-B028-3262-B61D-63465359BD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8131" y="4400804"/>
                  <a:ext cx="292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C2175C-D49B-1267-EE99-A6D320D39F2B}"/>
                    </a:ext>
                  </a:extLst>
                </p14:cNvPr>
                <p14:cNvContentPartPr/>
                <p14:nvPr/>
              </p14:nvContentPartPr>
              <p14:xfrm>
                <a:off x="8182331" y="4337084"/>
                <a:ext cx="484200" cy="248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C2175C-D49B-1267-EE99-A6D320D39F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76211" y="4330964"/>
                  <a:ext cx="4964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726FA7F-84D7-B83D-3D5A-AAE015DE6EA7}"/>
              </a:ext>
            </a:extLst>
          </p:cNvPr>
          <p:cNvGrpSpPr/>
          <p:nvPr/>
        </p:nvGrpSpPr>
        <p:grpSpPr>
          <a:xfrm>
            <a:off x="9034091" y="4074644"/>
            <a:ext cx="1061640" cy="577080"/>
            <a:chOff x="9034091" y="4074644"/>
            <a:chExt cx="106164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26E3EA-0056-F032-B2D9-5ECD71776A9C}"/>
                    </a:ext>
                  </a:extLst>
                </p14:cNvPr>
                <p14:cNvContentPartPr/>
                <p14:nvPr/>
              </p14:nvContentPartPr>
              <p14:xfrm>
                <a:off x="9034091" y="4157084"/>
                <a:ext cx="213480" cy="303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26E3EA-0056-F032-B2D9-5ECD71776A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27971" y="4150964"/>
                  <a:ext cx="225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CD1262-9B74-378F-7A2A-D8617EC9F21F}"/>
                    </a:ext>
                  </a:extLst>
                </p14:cNvPr>
                <p14:cNvContentPartPr/>
                <p14:nvPr/>
              </p14:nvContentPartPr>
              <p14:xfrm>
                <a:off x="9141371" y="4466324"/>
                <a:ext cx="210600" cy="185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CD1262-9B74-378F-7A2A-D8617EC9F2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35251" y="4460204"/>
                  <a:ext cx="22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96A30A0-902D-AAC7-26A2-58AD856C9324}"/>
                    </a:ext>
                  </a:extLst>
                </p14:cNvPr>
                <p14:cNvContentPartPr/>
                <p14:nvPr/>
              </p14:nvContentPartPr>
              <p14:xfrm>
                <a:off x="9585251" y="4074644"/>
                <a:ext cx="510480" cy="429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96A30A0-902D-AAC7-26A2-58AD856C93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79131" y="4068524"/>
                  <a:ext cx="52272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3663E6-285F-D56E-F4E8-252F838C1D67}"/>
              </a:ext>
            </a:extLst>
          </p:cNvPr>
          <p:cNvGrpSpPr/>
          <p:nvPr/>
        </p:nvGrpSpPr>
        <p:grpSpPr>
          <a:xfrm>
            <a:off x="3116411" y="5739284"/>
            <a:ext cx="1505520" cy="512640"/>
            <a:chOff x="3116411" y="5739284"/>
            <a:chExt cx="150552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982909-C532-D35B-1E54-06089469B63D}"/>
                    </a:ext>
                  </a:extLst>
                </p14:cNvPr>
                <p14:cNvContentPartPr/>
                <p14:nvPr/>
              </p14:nvContentPartPr>
              <p14:xfrm>
                <a:off x="4237811" y="5802644"/>
                <a:ext cx="384120" cy="449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982909-C532-D35B-1E54-06089469B6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31691" y="5796524"/>
                  <a:ext cx="3963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7CFC74E-2A8F-C357-FADD-6F3C55F75B13}"/>
                    </a:ext>
                  </a:extLst>
                </p14:cNvPr>
                <p14:cNvContentPartPr/>
                <p14:nvPr/>
              </p14:nvContentPartPr>
              <p14:xfrm>
                <a:off x="3116411" y="5739284"/>
                <a:ext cx="410760" cy="45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7CFC74E-2A8F-C357-FADD-6F3C55F75B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10291" y="5733164"/>
                  <a:ext cx="423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7DC8EF7-1323-298D-5B8A-184F578A850C}"/>
                    </a:ext>
                  </a:extLst>
                </p14:cNvPr>
                <p14:cNvContentPartPr/>
                <p14:nvPr/>
              </p14:nvContentPartPr>
              <p14:xfrm>
                <a:off x="3679451" y="5981564"/>
                <a:ext cx="244440" cy="14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7DC8EF7-1323-298D-5B8A-184F578A85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331" y="5975444"/>
                  <a:ext cx="2566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164509-B0D7-2E71-3872-1B4620D924C3}"/>
              </a:ext>
            </a:extLst>
          </p:cNvPr>
          <p:cNvGrpSpPr/>
          <p:nvPr/>
        </p:nvGrpSpPr>
        <p:grpSpPr>
          <a:xfrm>
            <a:off x="1388771" y="5357324"/>
            <a:ext cx="1062000" cy="980280"/>
            <a:chOff x="1388771" y="5357324"/>
            <a:chExt cx="1062000" cy="9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644BA9C-E815-9390-5B9F-78425C6D0DF3}"/>
                    </a:ext>
                  </a:extLst>
                </p14:cNvPr>
                <p14:cNvContentPartPr/>
                <p14:nvPr/>
              </p14:nvContentPartPr>
              <p14:xfrm>
                <a:off x="1660571" y="5796884"/>
                <a:ext cx="96480" cy="42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644BA9C-E815-9390-5B9F-78425C6D0D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54451" y="5790764"/>
                  <a:ext cx="1087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7A0987-1CB0-CBE7-A9C0-539D286B67A8}"/>
                    </a:ext>
                  </a:extLst>
                </p14:cNvPr>
                <p14:cNvContentPartPr/>
                <p14:nvPr/>
              </p14:nvContentPartPr>
              <p14:xfrm>
                <a:off x="1388771" y="5357324"/>
                <a:ext cx="1062000" cy="980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7A0987-1CB0-CBE7-A9C0-539D286B67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82651" y="5351204"/>
                  <a:ext cx="1074240" cy="9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2E205A4-3567-579C-30C9-45F7384AB0D0}"/>
              </a:ext>
            </a:extLst>
          </p:cNvPr>
          <p:cNvGrpSpPr/>
          <p:nvPr/>
        </p:nvGrpSpPr>
        <p:grpSpPr>
          <a:xfrm>
            <a:off x="5006771" y="5745044"/>
            <a:ext cx="516240" cy="441000"/>
            <a:chOff x="5006771" y="5745044"/>
            <a:chExt cx="51624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5DB4F4-654E-FF2B-769E-8434F8C0A43D}"/>
                    </a:ext>
                  </a:extLst>
                </p14:cNvPr>
                <p14:cNvContentPartPr/>
                <p14:nvPr/>
              </p14:nvContentPartPr>
              <p14:xfrm>
                <a:off x="5006771" y="5896604"/>
                <a:ext cx="374760" cy="90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5DB4F4-654E-FF2B-769E-8434F8C0A4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00651" y="5890484"/>
                  <a:ext cx="387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18AAE0-7481-D10B-217C-D5FC3C4DA59F}"/>
                    </a:ext>
                  </a:extLst>
                </p14:cNvPr>
                <p14:cNvContentPartPr/>
                <p14:nvPr/>
              </p14:nvContentPartPr>
              <p14:xfrm>
                <a:off x="5095331" y="5745044"/>
                <a:ext cx="427680" cy="441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18AAE0-7481-D10B-217C-D5FC3C4DA5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89211" y="5738924"/>
                  <a:ext cx="43992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47A4CA-8304-72A8-7492-29F44AF66A67}"/>
              </a:ext>
            </a:extLst>
          </p:cNvPr>
          <p:cNvGrpSpPr/>
          <p:nvPr/>
        </p:nvGrpSpPr>
        <p:grpSpPr>
          <a:xfrm>
            <a:off x="6079571" y="5013884"/>
            <a:ext cx="4851360" cy="1036800"/>
            <a:chOff x="6079571" y="5013884"/>
            <a:chExt cx="4851360" cy="10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98D31E-817D-3B93-A891-39721C95D1AD}"/>
                    </a:ext>
                  </a:extLst>
                </p14:cNvPr>
                <p14:cNvContentPartPr/>
                <p14:nvPr/>
              </p14:nvContentPartPr>
              <p14:xfrm>
                <a:off x="6079571" y="5587004"/>
                <a:ext cx="329040" cy="463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98D31E-817D-3B93-A891-39721C95D1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73451" y="5580884"/>
                  <a:ext cx="341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67F315-DECA-82D4-4A10-C39407C16415}"/>
                    </a:ext>
                  </a:extLst>
                </p14:cNvPr>
                <p14:cNvContentPartPr/>
                <p14:nvPr/>
              </p14:nvContentPartPr>
              <p14:xfrm>
                <a:off x="6631811" y="5620484"/>
                <a:ext cx="247320" cy="321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67F315-DECA-82D4-4A10-C39407C164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25691" y="5614364"/>
                  <a:ext cx="259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3F39D4-0321-2A83-9E46-6D9B6A3E3DAA}"/>
                    </a:ext>
                  </a:extLst>
                </p14:cNvPr>
                <p14:cNvContentPartPr/>
                <p14:nvPr/>
              </p14:nvContentPartPr>
              <p14:xfrm>
                <a:off x="6860771" y="5228444"/>
                <a:ext cx="248760" cy="201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3F39D4-0321-2A83-9E46-6D9B6A3E3D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54651" y="5222324"/>
                  <a:ext cx="261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6C78A9-A6C2-8D4C-7D06-F4C803DC8A57}"/>
                    </a:ext>
                  </a:extLst>
                </p14:cNvPr>
                <p14:cNvContentPartPr/>
                <p14:nvPr/>
              </p14:nvContentPartPr>
              <p14:xfrm>
                <a:off x="7402571" y="5512124"/>
                <a:ext cx="374400" cy="426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F6C78A9-A6C2-8D4C-7D06-F4C803DC8A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96451" y="5506004"/>
                  <a:ext cx="3866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A555DA-3891-FB46-4242-ECD68EFF9ECF}"/>
                    </a:ext>
                  </a:extLst>
                </p14:cNvPr>
                <p14:cNvContentPartPr/>
                <p14:nvPr/>
              </p14:nvContentPartPr>
              <p14:xfrm>
                <a:off x="8048051" y="5400524"/>
                <a:ext cx="339120" cy="361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A555DA-3891-FB46-4242-ECD68EFF9E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41931" y="5394404"/>
                  <a:ext cx="351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AA7466-3834-E435-0576-C34B6C912E72}"/>
                    </a:ext>
                  </a:extLst>
                </p14:cNvPr>
                <p14:cNvContentPartPr/>
                <p14:nvPr/>
              </p14:nvContentPartPr>
              <p14:xfrm>
                <a:off x="8559971" y="5418164"/>
                <a:ext cx="242640" cy="240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AA7466-3834-E435-0576-C34B6C912E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53851" y="5412044"/>
                  <a:ext cx="254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D12BAB-FEAA-EFC3-D4E6-ABDB6A674D0E}"/>
                    </a:ext>
                  </a:extLst>
                </p14:cNvPr>
                <p14:cNvContentPartPr/>
                <p14:nvPr/>
              </p14:nvContentPartPr>
              <p14:xfrm>
                <a:off x="8782811" y="5080124"/>
                <a:ext cx="600480" cy="475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D12BAB-FEAA-EFC3-D4E6-ABDB6A674D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76691" y="5074004"/>
                  <a:ext cx="6127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49C2C24-667B-A48D-6A4B-54E0DB3F6F60}"/>
                    </a:ext>
                  </a:extLst>
                </p14:cNvPr>
                <p14:cNvContentPartPr/>
                <p14:nvPr/>
              </p14:nvContentPartPr>
              <p14:xfrm>
                <a:off x="9221291" y="5238524"/>
                <a:ext cx="81360" cy="356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49C2C24-667B-A48D-6A4B-54E0DB3F6F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15171" y="5232404"/>
                  <a:ext cx="936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A10A522-95AF-F30B-F07A-80200C7D8CA8}"/>
                    </a:ext>
                  </a:extLst>
                </p14:cNvPr>
                <p14:cNvContentPartPr/>
                <p14:nvPr/>
              </p14:nvContentPartPr>
              <p14:xfrm>
                <a:off x="9643571" y="5176244"/>
                <a:ext cx="988920" cy="272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A10A522-95AF-F30B-F07A-80200C7D8C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37451" y="5170124"/>
                  <a:ext cx="1001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2D8FA6-A2E4-A424-EAB1-A56CDC8B3859}"/>
                    </a:ext>
                  </a:extLst>
                </p14:cNvPr>
                <p14:cNvContentPartPr/>
                <p14:nvPr/>
              </p14:nvContentPartPr>
              <p14:xfrm>
                <a:off x="10888091" y="5013884"/>
                <a:ext cx="42840" cy="399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2D8FA6-A2E4-A424-EAB1-A56CDC8B385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81971" y="5007764"/>
                  <a:ext cx="55080" cy="41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45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32583BE-FB74-1E45-FEA4-5438DFE631B3}"/>
              </a:ext>
            </a:extLst>
          </p:cNvPr>
          <p:cNvGrpSpPr/>
          <p:nvPr/>
        </p:nvGrpSpPr>
        <p:grpSpPr>
          <a:xfrm>
            <a:off x="561131" y="383924"/>
            <a:ext cx="9372960" cy="2232000"/>
            <a:chOff x="561131" y="383924"/>
            <a:chExt cx="9372960" cy="22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97A01A-9A20-569C-9340-5BDE4A1F9F57}"/>
                    </a:ext>
                  </a:extLst>
                </p14:cNvPr>
                <p14:cNvContentPartPr/>
                <p14:nvPr/>
              </p14:nvContentPartPr>
              <p14:xfrm>
                <a:off x="561131" y="512084"/>
                <a:ext cx="464760" cy="686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97A01A-9A20-569C-9340-5BDE4A1F9F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011" y="505964"/>
                  <a:ext cx="4770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707835-012F-2221-0137-D5612A0D92FC}"/>
                    </a:ext>
                  </a:extLst>
                </p14:cNvPr>
                <p14:cNvContentPartPr/>
                <p14:nvPr/>
              </p14:nvContentPartPr>
              <p14:xfrm>
                <a:off x="1144331" y="867044"/>
                <a:ext cx="214920" cy="192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707835-012F-2221-0137-D5612A0D92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8211" y="860924"/>
                  <a:ext cx="227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09A4FE-B0EF-0497-3AE4-0958E7B7F1EB}"/>
                    </a:ext>
                  </a:extLst>
                </p14:cNvPr>
                <p14:cNvContentPartPr/>
                <p14:nvPr/>
              </p14:nvContentPartPr>
              <p14:xfrm>
                <a:off x="2118851" y="507764"/>
                <a:ext cx="1503720" cy="620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09A4FE-B0EF-0497-3AE4-0958E7B7F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2731" y="501644"/>
                  <a:ext cx="15159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A90D4E-048D-7B50-0D80-698A66C10A3F}"/>
                    </a:ext>
                  </a:extLst>
                </p14:cNvPr>
                <p14:cNvContentPartPr/>
                <p14:nvPr/>
              </p14:nvContentPartPr>
              <p14:xfrm>
                <a:off x="4460651" y="477164"/>
                <a:ext cx="1928520" cy="627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A90D4E-048D-7B50-0D80-698A66C10A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4531" y="471044"/>
                  <a:ext cx="194076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528153-6B56-E9CF-5CB1-21FCD62A6E27}"/>
                    </a:ext>
                  </a:extLst>
                </p14:cNvPr>
                <p14:cNvContentPartPr/>
                <p14:nvPr/>
              </p14:nvContentPartPr>
              <p14:xfrm>
                <a:off x="7159211" y="559964"/>
                <a:ext cx="57600" cy="43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528153-6B56-E9CF-5CB1-21FCD62A6E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53091" y="553844"/>
                  <a:ext cx="698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53E236-093F-2BC9-8D22-20790E68F22F}"/>
                    </a:ext>
                  </a:extLst>
                </p14:cNvPr>
                <p14:cNvContentPartPr/>
                <p14:nvPr/>
              </p14:nvContentPartPr>
              <p14:xfrm>
                <a:off x="7001531" y="427844"/>
                <a:ext cx="843840" cy="47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53E236-093F-2BC9-8D22-20790E68F2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5411" y="421724"/>
                  <a:ext cx="8560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60632C-C6A5-A906-8669-600DC2E598A6}"/>
                    </a:ext>
                  </a:extLst>
                </p14:cNvPr>
                <p14:cNvContentPartPr/>
                <p14:nvPr/>
              </p14:nvContentPartPr>
              <p14:xfrm>
                <a:off x="7923851" y="383924"/>
                <a:ext cx="1109520" cy="565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60632C-C6A5-A906-8669-600DC2E598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17731" y="377804"/>
                  <a:ext cx="11217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BB5E81-DECE-B4E9-A888-301C9B8C5DF7}"/>
                    </a:ext>
                  </a:extLst>
                </p14:cNvPr>
                <p14:cNvContentPartPr/>
                <p14:nvPr/>
              </p14:nvContentPartPr>
              <p14:xfrm>
                <a:off x="1109411" y="2108324"/>
                <a:ext cx="419760" cy="48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BB5E81-DECE-B4E9-A888-301C9B8C5D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3291" y="2102204"/>
                  <a:ext cx="4320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01B2F2-C8C6-CAEE-48D3-E3AFC99D7485}"/>
                    </a:ext>
                  </a:extLst>
                </p14:cNvPr>
                <p14:cNvContentPartPr/>
                <p14:nvPr/>
              </p14:nvContentPartPr>
              <p14:xfrm>
                <a:off x="1800251" y="2213804"/>
                <a:ext cx="396000" cy="40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01B2F2-C8C6-CAEE-48D3-E3AFC99D7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94131" y="2207684"/>
                  <a:ext cx="4082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52A310-1C07-3C83-DE68-E9B6D818BEFF}"/>
                    </a:ext>
                  </a:extLst>
                </p14:cNvPr>
                <p14:cNvContentPartPr/>
                <p14:nvPr/>
              </p14:nvContentPartPr>
              <p14:xfrm>
                <a:off x="2240891" y="1971524"/>
                <a:ext cx="986400" cy="39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52A310-1C07-3C83-DE68-E9B6D818BE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34771" y="1965404"/>
                  <a:ext cx="9986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73D6CE-7ED0-CCF4-BC2A-857C3479B00A}"/>
                    </a:ext>
                  </a:extLst>
                </p14:cNvPr>
                <p14:cNvContentPartPr/>
                <p14:nvPr/>
              </p14:nvContentPartPr>
              <p14:xfrm>
                <a:off x="3000851" y="2067644"/>
                <a:ext cx="771840" cy="44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73D6CE-7ED0-CCF4-BC2A-857C3479B0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4731" y="2061524"/>
                  <a:ext cx="7840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255CF6-396F-699D-DB4E-7058369AD344}"/>
                    </a:ext>
                  </a:extLst>
                </p14:cNvPr>
                <p14:cNvContentPartPr/>
                <p14:nvPr/>
              </p14:nvContentPartPr>
              <p14:xfrm>
                <a:off x="4029371" y="2073044"/>
                <a:ext cx="944640" cy="35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255CF6-396F-699D-DB4E-7058369AD3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3251" y="2066924"/>
                  <a:ext cx="9568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4E5C16-56A2-5C55-C1FB-F9C13A9A79D4}"/>
                    </a:ext>
                  </a:extLst>
                </p14:cNvPr>
                <p14:cNvContentPartPr/>
                <p14:nvPr/>
              </p14:nvContentPartPr>
              <p14:xfrm>
                <a:off x="5404931" y="1917164"/>
                <a:ext cx="9720" cy="46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4E5C16-56A2-5C55-C1FB-F9C13A9A79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8811" y="1911044"/>
                  <a:ext cx="219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3C932D-9BAE-A6ED-177F-20A0CB50D18E}"/>
                    </a:ext>
                  </a:extLst>
                </p14:cNvPr>
                <p14:cNvContentPartPr/>
                <p14:nvPr/>
              </p14:nvContentPartPr>
              <p14:xfrm>
                <a:off x="5968691" y="2004284"/>
                <a:ext cx="660600" cy="248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3C932D-9BAE-A6ED-177F-20A0CB50D1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62571" y="1998164"/>
                  <a:ext cx="672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9E8C19-6F1D-06D9-1474-941441797DD2}"/>
                    </a:ext>
                  </a:extLst>
                </p14:cNvPr>
                <p14:cNvContentPartPr/>
                <p14:nvPr/>
              </p14:nvContentPartPr>
              <p14:xfrm>
                <a:off x="7276211" y="1489844"/>
                <a:ext cx="600840" cy="93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9E8C19-6F1D-06D9-1474-941441797D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70091" y="1483724"/>
                  <a:ext cx="61308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6F6B24-D978-6156-A940-2890988F9C79}"/>
                    </a:ext>
                  </a:extLst>
                </p14:cNvPr>
                <p14:cNvContentPartPr/>
                <p14:nvPr/>
              </p14:nvContentPartPr>
              <p14:xfrm>
                <a:off x="8358011" y="1393004"/>
                <a:ext cx="294120" cy="82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6F6B24-D978-6156-A940-2890988F9C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1891" y="1386884"/>
                  <a:ext cx="30636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4A7756-19F8-6AA5-D811-55F06ABC6D4A}"/>
                    </a:ext>
                  </a:extLst>
                </p14:cNvPr>
                <p14:cNvContentPartPr/>
                <p14:nvPr/>
              </p14:nvContentPartPr>
              <p14:xfrm>
                <a:off x="8892611" y="1191764"/>
                <a:ext cx="1041480" cy="101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4A7756-19F8-6AA5-D811-55F06ABC6D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86491" y="1185644"/>
                  <a:ext cx="1053720" cy="10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00239C-8776-8BA9-D6E3-F4258B1C0C7D}"/>
              </a:ext>
            </a:extLst>
          </p:cNvPr>
          <p:cNvGrpSpPr/>
          <p:nvPr/>
        </p:nvGrpSpPr>
        <p:grpSpPr>
          <a:xfrm>
            <a:off x="949931" y="3041444"/>
            <a:ext cx="3885120" cy="1550520"/>
            <a:chOff x="949931" y="3041444"/>
            <a:chExt cx="3885120" cy="15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C16C21-E5A4-3071-5849-FD01638EBA85}"/>
                    </a:ext>
                  </a:extLst>
                </p14:cNvPr>
                <p14:cNvContentPartPr/>
                <p14:nvPr/>
              </p14:nvContentPartPr>
              <p14:xfrm>
                <a:off x="981251" y="3317564"/>
                <a:ext cx="591120" cy="26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C16C21-E5A4-3071-5849-FD01638EBA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5131" y="3311444"/>
                  <a:ext cx="603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6AC2ED-AAF7-D112-EE94-F60CFCAA6E66}"/>
                    </a:ext>
                  </a:extLst>
                </p14:cNvPr>
                <p14:cNvContentPartPr/>
                <p14:nvPr/>
              </p14:nvContentPartPr>
              <p14:xfrm>
                <a:off x="1725731" y="3041444"/>
                <a:ext cx="440640" cy="49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6AC2ED-AAF7-D112-EE94-F60CFCAA6E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19611" y="3035324"/>
                  <a:ext cx="4528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51144C-6CA5-BB18-45FC-303A4B0D35EC}"/>
                    </a:ext>
                  </a:extLst>
                </p14:cNvPr>
                <p14:cNvContentPartPr/>
                <p14:nvPr/>
              </p14:nvContentPartPr>
              <p14:xfrm>
                <a:off x="949931" y="4120004"/>
                <a:ext cx="471960" cy="471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51144C-6CA5-BB18-45FC-303A4B0D35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3811" y="4113884"/>
                  <a:ext cx="4842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D6296D-632A-5A0A-C96A-E49576C834A4}"/>
                    </a:ext>
                  </a:extLst>
                </p14:cNvPr>
                <p14:cNvContentPartPr/>
                <p14:nvPr/>
              </p14:nvContentPartPr>
              <p14:xfrm>
                <a:off x="1625651" y="4086884"/>
                <a:ext cx="313200" cy="37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D6296D-632A-5A0A-C96A-E49576C834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19531" y="4080764"/>
                  <a:ext cx="325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67246B-C112-44A3-CF9A-B38D06FC9E57}"/>
                    </a:ext>
                  </a:extLst>
                </p14:cNvPr>
                <p14:cNvContentPartPr/>
                <p14:nvPr/>
              </p14:nvContentPartPr>
              <p14:xfrm>
                <a:off x="1901051" y="3862244"/>
                <a:ext cx="276480" cy="20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67246B-C112-44A3-CF9A-B38D06FC9E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94931" y="3856124"/>
                  <a:ext cx="288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5742E1-872A-BC33-551E-5B8E0DAFFE2F}"/>
                    </a:ext>
                  </a:extLst>
                </p14:cNvPr>
                <p14:cNvContentPartPr/>
                <p14:nvPr/>
              </p14:nvContentPartPr>
              <p14:xfrm>
                <a:off x="2409011" y="3934244"/>
                <a:ext cx="322560" cy="526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5742E1-872A-BC33-551E-5B8E0DAFFE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2891" y="3928124"/>
                  <a:ext cx="3348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4E1A06-F5DA-4C24-1199-D64404FD1833}"/>
                    </a:ext>
                  </a:extLst>
                </p14:cNvPr>
                <p14:cNvContentPartPr/>
                <p14:nvPr/>
              </p14:nvContentPartPr>
              <p14:xfrm>
                <a:off x="3038651" y="3879164"/>
                <a:ext cx="868320" cy="41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4E1A06-F5DA-4C24-1199-D64404FD18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2531" y="3873044"/>
                  <a:ext cx="8805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BE1459-096A-B113-A5CA-A3991880E65B}"/>
                    </a:ext>
                  </a:extLst>
                </p14:cNvPr>
                <p14:cNvContentPartPr/>
                <p14:nvPr/>
              </p14:nvContentPartPr>
              <p14:xfrm>
                <a:off x="4117571" y="3601604"/>
                <a:ext cx="717480" cy="504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BE1459-096A-B113-A5CA-A3991880E6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1451" y="3595484"/>
                  <a:ext cx="729720" cy="51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B7FA27-D88E-9E16-8982-C8EBB364B2BA}"/>
              </a:ext>
            </a:extLst>
          </p:cNvPr>
          <p:cNvGrpSpPr/>
          <p:nvPr/>
        </p:nvGrpSpPr>
        <p:grpSpPr>
          <a:xfrm>
            <a:off x="5665211" y="2698004"/>
            <a:ext cx="4320360" cy="1171080"/>
            <a:chOff x="5665211" y="2698004"/>
            <a:chExt cx="43203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57232C-46CA-06F6-B1EC-65756BBABDA0}"/>
                    </a:ext>
                  </a:extLst>
                </p14:cNvPr>
                <p14:cNvContentPartPr/>
                <p14:nvPr/>
              </p14:nvContentPartPr>
              <p14:xfrm>
                <a:off x="5665211" y="3515564"/>
                <a:ext cx="610200" cy="28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57232C-46CA-06F6-B1EC-65756BBABD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59091" y="3509444"/>
                  <a:ext cx="622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52C9FA-0332-6673-DC5A-4F3D614D254F}"/>
                    </a:ext>
                  </a:extLst>
                </p14:cNvPr>
                <p14:cNvContentPartPr/>
                <p14:nvPr/>
              </p14:nvContentPartPr>
              <p14:xfrm>
                <a:off x="5750531" y="3810404"/>
                <a:ext cx="422280" cy="5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52C9FA-0332-6673-DC5A-4F3D614D25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4411" y="3804284"/>
                  <a:ext cx="434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27B42D-E4BC-231D-209E-B86AB2A8BA91}"/>
                    </a:ext>
                  </a:extLst>
                </p14:cNvPr>
                <p14:cNvContentPartPr/>
                <p14:nvPr/>
              </p14:nvContentPartPr>
              <p14:xfrm>
                <a:off x="6630731" y="3075284"/>
                <a:ext cx="16138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27B42D-E4BC-231D-209E-B86AB2A8BA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24611" y="3069164"/>
                  <a:ext cx="162612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77DFB4-BF88-021E-C825-90558433FEE9}"/>
                    </a:ext>
                  </a:extLst>
                </p14:cNvPr>
                <p14:cNvContentPartPr/>
                <p14:nvPr/>
              </p14:nvContentPartPr>
              <p14:xfrm>
                <a:off x="8596331" y="2811764"/>
                <a:ext cx="358920" cy="84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77DFB4-BF88-021E-C825-90558433FE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90211" y="2805644"/>
                  <a:ext cx="3711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274523-9EC9-ECF1-5E51-951804C1528A}"/>
                    </a:ext>
                  </a:extLst>
                </p14:cNvPr>
                <p14:cNvContentPartPr/>
                <p14:nvPr/>
              </p14:nvContentPartPr>
              <p14:xfrm>
                <a:off x="9089171" y="3137924"/>
                <a:ext cx="232560" cy="288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274523-9EC9-ECF1-5E51-951804C152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3051" y="3131804"/>
                  <a:ext cx="244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BF6F7C-338C-5116-27B9-9823150A1765}"/>
                    </a:ext>
                  </a:extLst>
                </p14:cNvPr>
                <p14:cNvContentPartPr/>
                <p14:nvPr/>
              </p14:nvContentPartPr>
              <p14:xfrm>
                <a:off x="9423611" y="2698004"/>
                <a:ext cx="561960" cy="98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BF6F7C-338C-5116-27B9-9823150A17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17491" y="2691884"/>
                  <a:ext cx="574200" cy="10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3AD7B54-FAC2-B1BC-89BB-4F8E9D1E3A6E}"/>
              </a:ext>
            </a:extLst>
          </p:cNvPr>
          <p:cNvGrpSpPr/>
          <p:nvPr/>
        </p:nvGrpSpPr>
        <p:grpSpPr>
          <a:xfrm>
            <a:off x="420731" y="5229524"/>
            <a:ext cx="1386000" cy="862200"/>
            <a:chOff x="420731" y="5229524"/>
            <a:chExt cx="1386000" cy="86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D2EB85-3631-F0E1-55E3-93DEA8A4B1C8}"/>
                    </a:ext>
                  </a:extLst>
                </p14:cNvPr>
                <p14:cNvContentPartPr/>
                <p14:nvPr/>
              </p14:nvContentPartPr>
              <p14:xfrm>
                <a:off x="420731" y="5363444"/>
                <a:ext cx="115308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D2EB85-3631-F0E1-55E3-93DEA8A4B1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4611" y="5357324"/>
                  <a:ext cx="1165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C8D726-4C2F-CEA8-23BA-BF927A1BC87F}"/>
                    </a:ext>
                  </a:extLst>
                </p14:cNvPr>
                <p14:cNvContentPartPr/>
                <p14:nvPr/>
              </p14:nvContentPartPr>
              <p14:xfrm>
                <a:off x="572291" y="5443364"/>
                <a:ext cx="1047240" cy="28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C8D726-4C2F-CEA8-23BA-BF927A1BC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171" y="5437244"/>
                  <a:ext cx="1059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8BBBE3-A0EB-87B8-CADE-99616BCAD0E3}"/>
                    </a:ext>
                  </a:extLst>
                </p14:cNvPr>
                <p14:cNvContentPartPr/>
                <p14:nvPr/>
              </p14:nvContentPartPr>
              <p14:xfrm>
                <a:off x="1087091" y="5229524"/>
                <a:ext cx="719640" cy="862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8BBBE3-A0EB-87B8-CADE-99616BCAD0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0971" y="5223404"/>
                  <a:ext cx="731880" cy="87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045EE5-2B70-44D3-A47D-FB250BCB59F8}"/>
              </a:ext>
            </a:extLst>
          </p:cNvPr>
          <p:cNvGrpSpPr/>
          <p:nvPr/>
        </p:nvGrpSpPr>
        <p:grpSpPr>
          <a:xfrm>
            <a:off x="2557331" y="4919924"/>
            <a:ext cx="4978440" cy="1078200"/>
            <a:chOff x="2557331" y="4919924"/>
            <a:chExt cx="4978440" cy="10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58B65D-F126-BD66-6F3A-302A6F76F36B}"/>
                    </a:ext>
                  </a:extLst>
                </p14:cNvPr>
                <p14:cNvContentPartPr/>
                <p14:nvPr/>
              </p14:nvContentPartPr>
              <p14:xfrm>
                <a:off x="2557331" y="5430764"/>
                <a:ext cx="1154880" cy="567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58B65D-F126-BD66-6F3A-302A6F76F3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51211" y="5424644"/>
                  <a:ext cx="11671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5883C1-BF5D-C4CC-90ED-197606D2D2FA}"/>
                    </a:ext>
                  </a:extLst>
                </p14:cNvPr>
                <p14:cNvContentPartPr/>
                <p14:nvPr/>
              </p14:nvContentPartPr>
              <p14:xfrm>
                <a:off x="3657131" y="5044124"/>
                <a:ext cx="943920" cy="677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5883C1-BF5D-C4CC-90ED-197606D2D2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51011" y="5038004"/>
                  <a:ext cx="95616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FF02A3-A1EF-A0BC-673B-9F13D2EEDBFC}"/>
                    </a:ext>
                  </a:extLst>
                </p14:cNvPr>
                <p14:cNvContentPartPr/>
                <p14:nvPr/>
              </p14:nvContentPartPr>
              <p14:xfrm>
                <a:off x="4850531" y="5165084"/>
                <a:ext cx="304920" cy="40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FF02A3-A1EF-A0BC-673B-9F13D2EEDB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44411" y="5158964"/>
                  <a:ext cx="3171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747EA1-8C4F-D39B-986D-8406D6D25F1E}"/>
                    </a:ext>
                  </a:extLst>
                </p14:cNvPr>
                <p14:cNvContentPartPr/>
                <p14:nvPr/>
              </p14:nvContentPartPr>
              <p14:xfrm>
                <a:off x="5286491" y="4919924"/>
                <a:ext cx="1081800" cy="579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747EA1-8C4F-D39B-986D-8406D6D25F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80371" y="4913804"/>
                  <a:ext cx="10940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C17543-D4CC-65F4-F2AE-70D4D44F3B73}"/>
                    </a:ext>
                  </a:extLst>
                </p14:cNvPr>
                <p14:cNvContentPartPr/>
                <p14:nvPr/>
              </p14:nvContentPartPr>
              <p14:xfrm>
                <a:off x="6767891" y="5041964"/>
                <a:ext cx="767880" cy="286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C17543-D4CC-65F4-F2AE-70D4D44F3B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61771" y="5035844"/>
                  <a:ext cx="78012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DC73BC-30B3-4C33-E231-2002EA359039}"/>
              </a:ext>
            </a:extLst>
          </p:cNvPr>
          <p:cNvGrpSpPr/>
          <p:nvPr/>
        </p:nvGrpSpPr>
        <p:grpSpPr>
          <a:xfrm>
            <a:off x="8036531" y="4051964"/>
            <a:ext cx="2551320" cy="1310040"/>
            <a:chOff x="8036531" y="4051964"/>
            <a:chExt cx="2551320" cy="13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EEF238-E1E4-6CBF-6E39-6D8DB5743D59}"/>
                    </a:ext>
                  </a:extLst>
                </p14:cNvPr>
                <p14:cNvContentPartPr/>
                <p14:nvPr/>
              </p14:nvContentPartPr>
              <p14:xfrm>
                <a:off x="8036531" y="4340684"/>
                <a:ext cx="624960" cy="996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EEF238-E1E4-6CBF-6E39-6D8DB5743D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30411" y="4334564"/>
                  <a:ext cx="63720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2954BB-0527-3061-6765-30A2BC0C1BFD}"/>
                    </a:ext>
                  </a:extLst>
                </p14:cNvPr>
                <p14:cNvContentPartPr/>
                <p14:nvPr/>
              </p14:nvContentPartPr>
              <p14:xfrm>
                <a:off x="8053451" y="4402604"/>
                <a:ext cx="1241640" cy="81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2954BB-0527-3061-6765-30A2BC0C1B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47331" y="4396484"/>
                  <a:ext cx="125388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DA008B-E08B-416C-1C03-181F6446E639}"/>
                    </a:ext>
                  </a:extLst>
                </p14:cNvPr>
                <p14:cNvContentPartPr/>
                <p14:nvPr/>
              </p14:nvContentPartPr>
              <p14:xfrm>
                <a:off x="9510011" y="4633364"/>
                <a:ext cx="271080" cy="319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DA008B-E08B-416C-1C03-181F6446E6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03891" y="4627244"/>
                  <a:ext cx="283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036D37-A515-9106-88F0-98175E5C86B4}"/>
                    </a:ext>
                  </a:extLst>
                </p14:cNvPr>
                <p14:cNvContentPartPr/>
                <p14:nvPr/>
              </p14:nvContentPartPr>
              <p14:xfrm>
                <a:off x="9864971" y="4310804"/>
                <a:ext cx="393120" cy="29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036D37-A515-9106-88F0-98175E5C86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58851" y="4304684"/>
                  <a:ext cx="405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CEAE52-BA2E-7D90-9585-DA66F8662A73}"/>
                    </a:ext>
                  </a:extLst>
                </p14:cNvPr>
                <p14:cNvContentPartPr/>
                <p14:nvPr/>
              </p14:nvContentPartPr>
              <p14:xfrm>
                <a:off x="10160171" y="4051964"/>
                <a:ext cx="427680" cy="131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CEAE52-BA2E-7D90-9585-DA66F8662A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54051" y="4045844"/>
                  <a:ext cx="439920" cy="132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157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04ABFD-6320-8923-8362-33B96AA0B9F1}"/>
              </a:ext>
            </a:extLst>
          </p:cNvPr>
          <p:cNvGrpSpPr/>
          <p:nvPr/>
        </p:nvGrpSpPr>
        <p:grpSpPr>
          <a:xfrm>
            <a:off x="440891" y="337844"/>
            <a:ext cx="1542240" cy="1003680"/>
            <a:chOff x="440891" y="337844"/>
            <a:chExt cx="1542240" cy="10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28035F-4132-1C26-3692-650E4196BEB3}"/>
                    </a:ext>
                  </a:extLst>
                </p14:cNvPr>
                <p14:cNvContentPartPr/>
                <p14:nvPr/>
              </p14:nvContentPartPr>
              <p14:xfrm>
                <a:off x="1153691" y="463124"/>
                <a:ext cx="69840" cy="746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28035F-4132-1C26-3692-650E4196BE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7571" y="457004"/>
                  <a:ext cx="8208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D93FAEF-1E09-A35E-A5D6-6CDC841DC8F4}"/>
                    </a:ext>
                  </a:extLst>
                </p14:cNvPr>
                <p14:cNvContentPartPr/>
                <p14:nvPr/>
              </p14:nvContentPartPr>
              <p14:xfrm>
                <a:off x="624131" y="1139204"/>
                <a:ext cx="992880" cy="202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D93FAEF-1E09-A35E-A5D6-6CDC841DC8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8011" y="1133084"/>
                  <a:ext cx="1005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187FB2-578D-678C-1A9A-6C7C8E5CCEF9}"/>
                    </a:ext>
                  </a:extLst>
                </p14:cNvPr>
                <p14:cNvContentPartPr/>
                <p14:nvPr/>
              </p14:nvContentPartPr>
              <p14:xfrm>
                <a:off x="440891" y="337844"/>
                <a:ext cx="1145880" cy="279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187FB2-578D-678C-1A9A-6C7C8E5CCE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771" y="331724"/>
                  <a:ext cx="1158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AB4FAB-C088-EE5D-9C5C-7E0CE1855497}"/>
                    </a:ext>
                  </a:extLst>
                </p14:cNvPr>
                <p14:cNvContentPartPr/>
                <p14:nvPr/>
              </p14:nvContentPartPr>
              <p14:xfrm>
                <a:off x="1638611" y="868844"/>
                <a:ext cx="344520" cy="28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AB4FAB-C088-EE5D-9C5C-7E0CE18554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2491" y="862724"/>
                  <a:ext cx="3567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D59FE7-A406-B8E7-06DC-2CBEE1AACB8D}"/>
              </a:ext>
            </a:extLst>
          </p:cNvPr>
          <p:cNvGrpSpPr/>
          <p:nvPr/>
        </p:nvGrpSpPr>
        <p:grpSpPr>
          <a:xfrm>
            <a:off x="2636531" y="373484"/>
            <a:ext cx="2518560" cy="1134720"/>
            <a:chOff x="2636531" y="373484"/>
            <a:chExt cx="2518560" cy="11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0123CF-7AA1-E6FC-B270-FE729FA20EEE}"/>
                    </a:ext>
                  </a:extLst>
                </p14:cNvPr>
                <p14:cNvContentPartPr/>
                <p14:nvPr/>
              </p14:nvContentPartPr>
              <p14:xfrm>
                <a:off x="2636531" y="836804"/>
                <a:ext cx="347760" cy="346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0123CF-7AA1-E6FC-B270-FE729FA20E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0411" y="830684"/>
                  <a:ext cx="3600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FF668B-2F7F-8832-5AA8-C9D35B11972C}"/>
                    </a:ext>
                  </a:extLst>
                </p14:cNvPr>
                <p14:cNvContentPartPr/>
                <p14:nvPr/>
              </p14:nvContentPartPr>
              <p14:xfrm>
                <a:off x="3082931" y="739244"/>
                <a:ext cx="992520" cy="38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FF668B-2F7F-8832-5AA8-C9D35B1197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6811" y="733124"/>
                  <a:ext cx="1004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3DED47-1F13-5970-BC38-D5D967CB0B40}"/>
                    </a:ext>
                  </a:extLst>
                </p14:cNvPr>
                <p14:cNvContentPartPr/>
                <p14:nvPr/>
              </p14:nvContentPartPr>
              <p14:xfrm>
                <a:off x="4353011" y="373484"/>
                <a:ext cx="802080" cy="1134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3DED47-1F13-5970-BC38-D5D967CB0B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46891" y="367364"/>
                  <a:ext cx="814320" cy="11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D32454-51A2-ABD1-56F6-B9C9843C9268}"/>
                  </a:ext>
                </a:extLst>
              </p14:cNvPr>
              <p14:cNvContentPartPr/>
              <p14:nvPr/>
            </p14:nvContentPartPr>
            <p14:xfrm>
              <a:off x="5684291" y="668684"/>
              <a:ext cx="411120" cy="348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D32454-51A2-ABD1-56F6-B9C9843C92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78171" y="662564"/>
                <a:ext cx="423360" cy="36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C1B4244-A28D-2376-3609-CC0310627FBF}"/>
              </a:ext>
            </a:extLst>
          </p:cNvPr>
          <p:cNvGrpSpPr/>
          <p:nvPr/>
        </p:nvGrpSpPr>
        <p:grpSpPr>
          <a:xfrm>
            <a:off x="6788051" y="389324"/>
            <a:ext cx="4043160" cy="1500120"/>
            <a:chOff x="6788051" y="389324"/>
            <a:chExt cx="4043160" cy="15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08DF7A-06E2-EE2F-3304-BEC6B5710824}"/>
                    </a:ext>
                  </a:extLst>
                </p14:cNvPr>
                <p14:cNvContentPartPr/>
                <p14:nvPr/>
              </p14:nvContentPartPr>
              <p14:xfrm>
                <a:off x="6788051" y="679124"/>
                <a:ext cx="439200" cy="1210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08DF7A-06E2-EE2F-3304-BEC6B57108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81931" y="673004"/>
                  <a:ext cx="45144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8B3678-0E78-C1AA-A8A0-ABFBF5645774}"/>
                    </a:ext>
                  </a:extLst>
                </p14:cNvPr>
                <p14:cNvContentPartPr/>
                <p14:nvPr/>
              </p14:nvContentPartPr>
              <p14:xfrm>
                <a:off x="7085411" y="422804"/>
                <a:ext cx="1179360" cy="106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8B3678-0E78-C1AA-A8A0-ABFBF56457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79291" y="416684"/>
                  <a:ext cx="1191600" cy="10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7E3BDE-C0FB-8FDC-6E4C-3190F6618082}"/>
                    </a:ext>
                  </a:extLst>
                </p14:cNvPr>
                <p14:cNvContentPartPr/>
                <p14:nvPr/>
              </p14:nvContentPartPr>
              <p14:xfrm>
                <a:off x="8369171" y="786764"/>
                <a:ext cx="401040" cy="250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7E3BDE-C0FB-8FDC-6E4C-3190F66180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63051" y="780644"/>
                  <a:ext cx="413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6DF5C5-FB93-CD04-839F-D39099D5FE37}"/>
                    </a:ext>
                  </a:extLst>
                </p14:cNvPr>
                <p14:cNvContentPartPr/>
                <p14:nvPr/>
              </p14:nvContentPartPr>
              <p14:xfrm>
                <a:off x="8887571" y="663644"/>
                <a:ext cx="990000" cy="338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6DF5C5-FB93-CD04-839F-D39099D5FE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81451" y="657524"/>
                  <a:ext cx="1002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6DFAD7-6291-1494-1738-6598CE77A0A4}"/>
                    </a:ext>
                  </a:extLst>
                </p14:cNvPr>
                <p14:cNvContentPartPr/>
                <p14:nvPr/>
              </p14:nvContentPartPr>
              <p14:xfrm>
                <a:off x="9833291" y="628004"/>
                <a:ext cx="12600" cy="41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6DFAD7-6291-1494-1738-6598CE77A0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27171" y="621884"/>
                  <a:ext cx="24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2EBCE0-D484-5571-9145-72D2C22E7E1C}"/>
                    </a:ext>
                  </a:extLst>
                </p14:cNvPr>
                <p14:cNvContentPartPr/>
                <p14:nvPr/>
              </p14:nvContentPartPr>
              <p14:xfrm>
                <a:off x="10048211" y="389324"/>
                <a:ext cx="783000" cy="79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2EBCE0-D484-5571-9145-72D2C22E7E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2091" y="383204"/>
                  <a:ext cx="795240" cy="80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924B37-3CEB-B60C-F217-0C413D13FAFF}"/>
              </a:ext>
            </a:extLst>
          </p:cNvPr>
          <p:cNvGrpSpPr/>
          <p:nvPr/>
        </p:nvGrpSpPr>
        <p:grpSpPr>
          <a:xfrm>
            <a:off x="903851" y="1720604"/>
            <a:ext cx="9013680" cy="3585600"/>
            <a:chOff x="903851" y="1720604"/>
            <a:chExt cx="9013680" cy="358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405FEF-962D-14D0-AEB9-0A2938F5BD00}"/>
                    </a:ext>
                  </a:extLst>
                </p14:cNvPr>
                <p14:cNvContentPartPr/>
                <p14:nvPr/>
              </p14:nvContentPartPr>
              <p14:xfrm>
                <a:off x="1188611" y="2490644"/>
                <a:ext cx="567000" cy="59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405FEF-962D-14D0-AEB9-0A2938F5BD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2491" y="2484524"/>
                  <a:ext cx="5792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833084-6BCF-3F73-7666-EFFC451660DB}"/>
                    </a:ext>
                  </a:extLst>
                </p14:cNvPr>
                <p14:cNvContentPartPr/>
                <p14:nvPr/>
              </p14:nvContentPartPr>
              <p14:xfrm>
                <a:off x="2101211" y="2563004"/>
                <a:ext cx="560520" cy="41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833084-6BCF-3F73-7666-EFFC451660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95091" y="2556884"/>
                  <a:ext cx="572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F3C50C-F971-D9A7-DC23-6427DB4FB711}"/>
                    </a:ext>
                  </a:extLst>
                </p14:cNvPr>
                <p14:cNvContentPartPr/>
                <p14:nvPr/>
              </p14:nvContentPartPr>
              <p14:xfrm>
                <a:off x="1687571" y="2978084"/>
                <a:ext cx="221040" cy="28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F3C50C-F971-D9A7-DC23-6427DB4FB7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1451" y="2971964"/>
                  <a:ext cx="233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865033-AEFC-33D1-819B-AEBE200AF94B}"/>
                    </a:ext>
                  </a:extLst>
                </p14:cNvPr>
                <p14:cNvContentPartPr/>
                <p14:nvPr/>
              </p14:nvContentPartPr>
              <p14:xfrm>
                <a:off x="1845251" y="3274724"/>
                <a:ext cx="183600" cy="7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865033-AEFC-33D1-819B-AEBE200AF9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39131" y="3268604"/>
                  <a:ext cx="195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92C76F-37BC-53B7-74FF-D0A9C317162B}"/>
                    </a:ext>
                  </a:extLst>
                </p14:cNvPr>
                <p14:cNvContentPartPr/>
                <p14:nvPr/>
              </p14:nvContentPartPr>
              <p14:xfrm>
                <a:off x="2402531" y="1967564"/>
                <a:ext cx="63720" cy="40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92C76F-37BC-53B7-74FF-D0A9C31716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96411" y="1961444"/>
                  <a:ext cx="759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40A26F-943A-2A20-4DD0-3907256CFFF1}"/>
                    </a:ext>
                  </a:extLst>
                </p14:cNvPr>
                <p14:cNvContentPartPr/>
                <p14:nvPr/>
              </p14:nvContentPartPr>
              <p14:xfrm>
                <a:off x="2468771" y="2014004"/>
                <a:ext cx="18756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40A26F-943A-2A20-4DD0-3907256CFF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2651" y="2007884"/>
                  <a:ext cx="199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4719C6-4BD3-DB1A-0F77-194EEB4C2A93}"/>
                    </a:ext>
                  </a:extLst>
                </p14:cNvPr>
                <p14:cNvContentPartPr/>
                <p14:nvPr/>
              </p14:nvContentPartPr>
              <p14:xfrm>
                <a:off x="3009491" y="2728244"/>
                <a:ext cx="244800" cy="4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4719C6-4BD3-DB1A-0F77-194EEB4C2A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03371" y="2722124"/>
                  <a:ext cx="257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5EF6D2-82AB-D4AA-2B03-9BADB196B07B}"/>
                    </a:ext>
                  </a:extLst>
                </p14:cNvPr>
                <p14:cNvContentPartPr/>
                <p14:nvPr/>
              </p14:nvContentPartPr>
              <p14:xfrm>
                <a:off x="3095891" y="2577764"/>
                <a:ext cx="28800" cy="376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5EF6D2-82AB-D4AA-2B03-9BADB196B0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9771" y="2571644"/>
                  <a:ext cx="41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F93ADD-D896-6174-88D9-C2321B5057F8}"/>
                    </a:ext>
                  </a:extLst>
                </p14:cNvPr>
                <p14:cNvContentPartPr/>
                <p14:nvPr/>
              </p14:nvContentPartPr>
              <p14:xfrm>
                <a:off x="3638771" y="2308124"/>
                <a:ext cx="392400" cy="45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F93ADD-D896-6174-88D9-C2321B5057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32651" y="2302004"/>
                  <a:ext cx="4046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097537-4A3E-C1EB-D8F7-BBAA90D82306}"/>
                    </a:ext>
                  </a:extLst>
                </p14:cNvPr>
                <p14:cNvContentPartPr/>
                <p14:nvPr/>
              </p14:nvContentPartPr>
              <p14:xfrm>
                <a:off x="4043771" y="2764244"/>
                <a:ext cx="272160" cy="28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097537-4A3E-C1EB-D8F7-BBAA90D823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7651" y="2758124"/>
                  <a:ext cx="284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BF0F26-FAA5-31D7-C780-4263829CC1BF}"/>
                    </a:ext>
                  </a:extLst>
                </p14:cNvPr>
                <p14:cNvContentPartPr/>
                <p14:nvPr/>
              </p14:nvContentPartPr>
              <p14:xfrm>
                <a:off x="4629491" y="2390924"/>
                <a:ext cx="349200" cy="30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BF0F26-FAA5-31D7-C780-4263829CC1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23371" y="2384804"/>
                  <a:ext cx="361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A49E2D-5AAC-CAA7-BEDA-E38415210A61}"/>
                    </a:ext>
                  </a:extLst>
                </p14:cNvPr>
                <p14:cNvContentPartPr/>
                <p14:nvPr/>
              </p14:nvContentPartPr>
              <p14:xfrm>
                <a:off x="4819211" y="1720604"/>
                <a:ext cx="576000" cy="40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A49E2D-5AAC-CAA7-BEDA-E38415210A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3091" y="1714484"/>
                  <a:ext cx="5882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183C74-B2AD-F0B8-4085-01E84BAA0447}"/>
                    </a:ext>
                  </a:extLst>
                </p14:cNvPr>
                <p14:cNvContentPartPr/>
                <p14:nvPr/>
              </p14:nvContentPartPr>
              <p14:xfrm>
                <a:off x="5349491" y="2528804"/>
                <a:ext cx="362160" cy="2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183C74-B2AD-F0B8-4085-01E84BAA04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43371" y="2522684"/>
                  <a:ext cx="374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EC83C2-A8D6-E3A5-AD77-5B43527A88F1}"/>
                    </a:ext>
                  </a:extLst>
                </p14:cNvPr>
                <p14:cNvContentPartPr/>
                <p14:nvPr/>
              </p14:nvContentPartPr>
              <p14:xfrm>
                <a:off x="5951411" y="2457524"/>
                <a:ext cx="1529280" cy="8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EC83C2-A8D6-E3A5-AD77-5B43527A88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45291" y="2451404"/>
                  <a:ext cx="1541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351414-4293-9C72-727D-A956851F8C4B}"/>
                    </a:ext>
                  </a:extLst>
                </p14:cNvPr>
                <p14:cNvContentPartPr/>
                <p14:nvPr/>
              </p14:nvContentPartPr>
              <p14:xfrm>
                <a:off x="7255691" y="2266364"/>
                <a:ext cx="40320" cy="408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351414-4293-9C72-727D-A956851F8C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49571" y="2260244"/>
                  <a:ext cx="525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8E8821-E456-75F4-BF2D-52A81B8F4C92}"/>
                    </a:ext>
                  </a:extLst>
                </p14:cNvPr>
                <p14:cNvContentPartPr/>
                <p14:nvPr/>
              </p14:nvContentPartPr>
              <p14:xfrm>
                <a:off x="7996211" y="2193284"/>
                <a:ext cx="5760" cy="17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8E8821-E456-75F4-BF2D-52A81B8F4C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90091" y="2187164"/>
                  <a:ext cx="1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FBA4CC-97EF-2E97-E621-A098F8A07995}"/>
                    </a:ext>
                  </a:extLst>
                </p14:cNvPr>
                <p14:cNvContentPartPr/>
                <p14:nvPr/>
              </p14:nvContentPartPr>
              <p14:xfrm>
                <a:off x="7726931" y="2061884"/>
                <a:ext cx="350280" cy="50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FBA4CC-97EF-2E97-E621-A098F8A079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20811" y="2055764"/>
                  <a:ext cx="3625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A8C75D-6199-B0F3-F5C8-240E18D074A6}"/>
                    </a:ext>
                  </a:extLst>
                </p14:cNvPr>
                <p14:cNvContentPartPr/>
                <p14:nvPr/>
              </p14:nvContentPartPr>
              <p14:xfrm>
                <a:off x="8277371" y="2394164"/>
                <a:ext cx="336600" cy="28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A8C75D-6199-B0F3-F5C8-240E18D074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71251" y="2388044"/>
                  <a:ext cx="348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DA99E6-7E45-0572-A54F-E6BE44F41004}"/>
                    </a:ext>
                  </a:extLst>
                </p14:cNvPr>
                <p14:cNvContentPartPr/>
                <p14:nvPr/>
              </p14:nvContentPartPr>
              <p14:xfrm>
                <a:off x="978371" y="4125044"/>
                <a:ext cx="180000" cy="25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DA99E6-7E45-0572-A54F-E6BE44F410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251" y="4118924"/>
                  <a:ext cx="192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1BC3BD-0D28-AF40-2088-018299FF3085}"/>
                    </a:ext>
                  </a:extLst>
                </p14:cNvPr>
                <p14:cNvContentPartPr/>
                <p14:nvPr/>
              </p14:nvContentPartPr>
              <p14:xfrm>
                <a:off x="903851" y="4127924"/>
                <a:ext cx="289800" cy="262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1BC3BD-0D28-AF40-2088-018299FF30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7731" y="4121804"/>
                  <a:ext cx="302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0EC91B-B44A-32AA-7E31-44DEBF448B5B}"/>
                    </a:ext>
                  </a:extLst>
                </p14:cNvPr>
                <p14:cNvContentPartPr/>
                <p14:nvPr/>
              </p14:nvContentPartPr>
              <p14:xfrm>
                <a:off x="1838771" y="3900404"/>
                <a:ext cx="55800" cy="303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0EC91B-B44A-32AA-7E31-44DEBF448B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32651" y="3894284"/>
                  <a:ext cx="68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9F81E5-209D-EBF7-A7B8-3E05B74E079B}"/>
                    </a:ext>
                  </a:extLst>
                </p14:cNvPr>
                <p14:cNvContentPartPr/>
                <p14:nvPr/>
              </p14:nvContentPartPr>
              <p14:xfrm>
                <a:off x="1622771" y="3839564"/>
                <a:ext cx="481680" cy="42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9F81E5-209D-EBF7-A7B8-3E05B74E07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16651" y="3833444"/>
                  <a:ext cx="4939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DFECBD-5CA3-2A10-816A-AE20CCA31B10}"/>
                    </a:ext>
                  </a:extLst>
                </p14:cNvPr>
                <p14:cNvContentPartPr/>
                <p14:nvPr/>
              </p14:nvContentPartPr>
              <p14:xfrm>
                <a:off x="2234411" y="4031804"/>
                <a:ext cx="270000" cy="60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DFECBD-5CA3-2A10-816A-AE20CCA31B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28291" y="4025684"/>
                  <a:ext cx="2822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16F36D-FDF2-133F-426F-DE2E658D3A22}"/>
                    </a:ext>
                  </a:extLst>
                </p14:cNvPr>
                <p14:cNvContentPartPr/>
                <p14:nvPr/>
              </p14:nvContentPartPr>
              <p14:xfrm>
                <a:off x="2592251" y="3991844"/>
                <a:ext cx="250200" cy="19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16F36D-FDF2-133F-426F-DE2E658D3A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86131" y="3985724"/>
                  <a:ext cx="262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C95DFF-116A-335D-2C8A-65A155E15E31}"/>
                    </a:ext>
                  </a:extLst>
                </p14:cNvPr>
                <p14:cNvContentPartPr/>
                <p14:nvPr/>
              </p14:nvContentPartPr>
              <p14:xfrm>
                <a:off x="2898611" y="3926684"/>
                <a:ext cx="379800" cy="26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C95DFF-116A-335D-2C8A-65A155E15E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92491" y="3920564"/>
                  <a:ext cx="392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B631ED-B242-AE92-B9B7-017EE0645E47}"/>
                    </a:ext>
                  </a:extLst>
                </p14:cNvPr>
                <p14:cNvContentPartPr/>
                <p14:nvPr/>
              </p14:nvContentPartPr>
              <p14:xfrm>
                <a:off x="3289931" y="3931364"/>
                <a:ext cx="150480" cy="20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B631ED-B242-AE92-B9B7-017EE0645E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83811" y="3925244"/>
                  <a:ext cx="162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2B306F-0171-CA86-FF48-2263D497AE45}"/>
                    </a:ext>
                  </a:extLst>
                </p14:cNvPr>
                <p14:cNvContentPartPr/>
                <p14:nvPr/>
              </p14:nvContentPartPr>
              <p14:xfrm>
                <a:off x="4320251" y="3463004"/>
                <a:ext cx="442080" cy="605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2B306F-0171-CA86-FF48-2263D497AE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14131" y="3456884"/>
                  <a:ext cx="45432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6FF2D6-B71F-C558-830F-7F3F0C7AFF9D}"/>
                    </a:ext>
                  </a:extLst>
                </p14:cNvPr>
                <p14:cNvContentPartPr/>
                <p14:nvPr/>
              </p14:nvContentPartPr>
              <p14:xfrm>
                <a:off x="4855211" y="3593324"/>
                <a:ext cx="1113840" cy="393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16FF2D6-B71F-C558-830F-7F3F0C7AFF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49091" y="3587204"/>
                  <a:ext cx="11260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91C5A0-E686-B7E9-CFCF-C67B65753AC6}"/>
                    </a:ext>
                  </a:extLst>
                </p14:cNvPr>
                <p14:cNvContentPartPr/>
                <p14:nvPr/>
              </p14:nvContentPartPr>
              <p14:xfrm>
                <a:off x="6438491" y="3632204"/>
                <a:ext cx="528480" cy="258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91C5A0-E686-B7E9-CFCF-C67B65753A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2371" y="3626084"/>
                  <a:ext cx="540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79CE30-AA4D-BA4F-15EF-4496CDDD1D9B}"/>
                    </a:ext>
                  </a:extLst>
                </p14:cNvPr>
                <p14:cNvContentPartPr/>
                <p14:nvPr/>
              </p14:nvContentPartPr>
              <p14:xfrm>
                <a:off x="7014131" y="3359684"/>
                <a:ext cx="769320" cy="438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79CE30-AA4D-BA4F-15EF-4496CDDD1D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8011" y="3353564"/>
                  <a:ext cx="781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833DC2-3D82-2F26-B527-E1903238355D}"/>
                    </a:ext>
                  </a:extLst>
                </p14:cNvPr>
                <p14:cNvContentPartPr/>
                <p14:nvPr/>
              </p14:nvContentPartPr>
              <p14:xfrm>
                <a:off x="8170091" y="3076364"/>
                <a:ext cx="373320" cy="583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833DC2-3D82-2F26-B527-E190323835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63971" y="3070244"/>
                  <a:ext cx="3855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1788E1-79F0-2A3F-039A-99C6DB201911}"/>
                    </a:ext>
                  </a:extLst>
                </p14:cNvPr>
                <p14:cNvContentPartPr/>
                <p14:nvPr/>
              </p14:nvContentPartPr>
              <p14:xfrm>
                <a:off x="8273411" y="3324764"/>
                <a:ext cx="903240" cy="279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1788E1-79F0-2A3F-039A-99C6DB2019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67291" y="3318644"/>
                  <a:ext cx="915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29A6FC-8DDD-F665-0535-D09621A33B01}"/>
                    </a:ext>
                  </a:extLst>
                </p14:cNvPr>
                <p14:cNvContentPartPr/>
                <p14:nvPr/>
              </p14:nvContentPartPr>
              <p14:xfrm>
                <a:off x="9266291" y="3335924"/>
                <a:ext cx="651240" cy="226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29A6FC-8DDD-F665-0535-D09621A33B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60171" y="3329804"/>
                  <a:ext cx="663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701127-CF20-79E4-0AA7-707B49D10F1F}"/>
                    </a:ext>
                  </a:extLst>
                </p14:cNvPr>
                <p14:cNvContentPartPr/>
                <p14:nvPr/>
              </p14:nvContentPartPr>
              <p14:xfrm>
                <a:off x="997811" y="5023604"/>
                <a:ext cx="126360" cy="27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701127-CF20-79E4-0AA7-707B49D10F1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1691" y="5017484"/>
                  <a:ext cx="138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0568205-9E58-5F67-3A79-06FCA968C806}"/>
                    </a:ext>
                  </a:extLst>
                </p14:cNvPr>
                <p14:cNvContentPartPr/>
                <p14:nvPr/>
              </p14:nvContentPartPr>
              <p14:xfrm>
                <a:off x="951731" y="5080844"/>
                <a:ext cx="309600" cy="225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0568205-9E58-5F67-3A79-06FCA968C80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611" y="5074724"/>
                  <a:ext cx="321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5A9296-5435-1386-A1A9-8598821C5B0E}"/>
                    </a:ext>
                  </a:extLst>
                </p14:cNvPr>
                <p14:cNvContentPartPr/>
                <p14:nvPr/>
              </p14:nvContentPartPr>
              <p14:xfrm>
                <a:off x="1973051" y="4892924"/>
                <a:ext cx="86760" cy="329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5A9296-5435-1386-A1A9-8598821C5B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66931" y="4886804"/>
                  <a:ext cx="990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832993-A0E3-AFE7-85C8-46A96D7A88FB}"/>
                    </a:ext>
                  </a:extLst>
                </p14:cNvPr>
                <p14:cNvContentPartPr/>
                <p14:nvPr/>
              </p14:nvContentPartPr>
              <p14:xfrm>
                <a:off x="1863971" y="4786364"/>
                <a:ext cx="592920" cy="46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832993-A0E3-AFE7-85C8-46A96D7A88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57851" y="4780244"/>
                  <a:ext cx="6051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CCF8E4-2EB2-076E-498A-54DA6AE472BF}"/>
                    </a:ext>
                  </a:extLst>
                </p14:cNvPr>
                <p14:cNvContentPartPr/>
                <p14:nvPr/>
              </p14:nvContentPartPr>
              <p14:xfrm>
                <a:off x="2669651" y="4868084"/>
                <a:ext cx="554760" cy="343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CCF8E4-2EB2-076E-498A-54DA6AE472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63531" y="4861964"/>
                  <a:ext cx="567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5F94F64-D95A-E040-126A-45B042AFB46F}"/>
                    </a:ext>
                  </a:extLst>
                </p14:cNvPr>
                <p14:cNvContentPartPr/>
                <p14:nvPr/>
              </p14:nvContentPartPr>
              <p14:xfrm>
                <a:off x="3345731" y="4855124"/>
                <a:ext cx="470880" cy="267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5F94F64-D95A-E040-126A-45B042AFB4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39611" y="4849004"/>
                  <a:ext cx="483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54ECF12-68BF-82CF-A156-90E128FDCE4D}"/>
                    </a:ext>
                  </a:extLst>
                </p14:cNvPr>
                <p14:cNvContentPartPr/>
                <p14:nvPr/>
              </p14:nvContentPartPr>
              <p14:xfrm>
                <a:off x="4063931" y="4542284"/>
                <a:ext cx="452160" cy="470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54ECF12-68BF-82CF-A156-90E128FDCE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57811" y="4536164"/>
                  <a:ext cx="4644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127BC03-08D7-C13C-7213-1A6678704E5F}"/>
                    </a:ext>
                  </a:extLst>
                </p14:cNvPr>
                <p14:cNvContentPartPr/>
                <p14:nvPr/>
              </p14:nvContentPartPr>
              <p14:xfrm>
                <a:off x="5301611" y="4182644"/>
                <a:ext cx="1720800" cy="602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127BC03-08D7-C13C-7213-1A6678704E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5491" y="4176524"/>
                  <a:ext cx="173304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AA552F-CD1B-3B34-CD0F-1F87804B71A6}"/>
                    </a:ext>
                  </a:extLst>
                </p14:cNvPr>
                <p14:cNvContentPartPr/>
                <p14:nvPr/>
              </p14:nvContentPartPr>
              <p14:xfrm>
                <a:off x="6972731" y="4017044"/>
                <a:ext cx="959040" cy="655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AA552F-CD1B-3B34-CD0F-1F87804B71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66611" y="4010924"/>
                  <a:ext cx="97128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76FB6F-022F-2ABE-38E4-B599E8F34030}"/>
                    </a:ext>
                  </a:extLst>
                </p14:cNvPr>
                <p14:cNvContentPartPr/>
                <p14:nvPr/>
              </p14:nvContentPartPr>
              <p14:xfrm>
                <a:off x="7726571" y="4231964"/>
                <a:ext cx="330120" cy="35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76FB6F-022F-2ABE-38E4-B599E8F340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20451" y="4225844"/>
                  <a:ext cx="34236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0A7F7FB-172D-8025-5A55-8CE539A44296}"/>
                  </a:ext>
                </a:extLst>
              </p14:cNvPr>
              <p14:cNvContentPartPr/>
              <p14:nvPr/>
            </p14:nvContentPartPr>
            <p14:xfrm>
              <a:off x="3481091" y="5544884"/>
              <a:ext cx="465120" cy="915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0A7F7FB-172D-8025-5A55-8CE539A442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74971" y="5538764"/>
                <a:ext cx="477360" cy="9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4B3D0AEF-BCF3-F590-CDFA-7005919033B8}"/>
              </a:ext>
            </a:extLst>
          </p:cNvPr>
          <p:cNvGrpSpPr/>
          <p:nvPr/>
        </p:nvGrpSpPr>
        <p:grpSpPr>
          <a:xfrm>
            <a:off x="4542371" y="5073644"/>
            <a:ext cx="1630440" cy="1319400"/>
            <a:chOff x="4542371" y="5073644"/>
            <a:chExt cx="1630440" cy="13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FDC7C3-F507-D4E3-7914-11D5C1686190}"/>
                    </a:ext>
                  </a:extLst>
                </p14:cNvPr>
                <p14:cNvContentPartPr/>
                <p14:nvPr/>
              </p14:nvContentPartPr>
              <p14:xfrm>
                <a:off x="4542371" y="5512124"/>
                <a:ext cx="300600" cy="880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FDC7C3-F507-D4E3-7914-11D5C16861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36251" y="5506004"/>
                  <a:ext cx="31284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53111FF-E437-CB14-CDBC-314F6FE423E0}"/>
                    </a:ext>
                  </a:extLst>
                </p14:cNvPr>
                <p14:cNvContentPartPr/>
                <p14:nvPr/>
              </p14:nvContentPartPr>
              <p14:xfrm>
                <a:off x="5067971" y="5581244"/>
                <a:ext cx="451080" cy="480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53111FF-E437-CB14-CDBC-314F6FE423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61851" y="5575124"/>
                  <a:ext cx="4633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D9EFCB-6B5F-6F4E-EFB3-854E44A31BD4}"/>
                    </a:ext>
                  </a:extLst>
                </p14:cNvPr>
                <p14:cNvContentPartPr/>
                <p14:nvPr/>
              </p14:nvContentPartPr>
              <p14:xfrm>
                <a:off x="5385851" y="5173724"/>
                <a:ext cx="244080" cy="365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D9EFCB-6B5F-6F4E-EFB3-854E44A31B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79731" y="5167604"/>
                  <a:ext cx="256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90930B-15A5-FDB7-2827-1455FE9A668F}"/>
                    </a:ext>
                  </a:extLst>
                </p14:cNvPr>
                <p14:cNvContentPartPr/>
                <p14:nvPr/>
              </p14:nvContentPartPr>
              <p14:xfrm>
                <a:off x="5696891" y="5073644"/>
                <a:ext cx="475920" cy="1198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90930B-15A5-FDB7-2827-1455FE9A66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90771" y="5067524"/>
                  <a:ext cx="488160" cy="12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FACA846-2FDD-DB00-A7AE-A4F9E1C71250}"/>
              </a:ext>
            </a:extLst>
          </p:cNvPr>
          <p:cNvGrpSpPr/>
          <p:nvPr/>
        </p:nvGrpSpPr>
        <p:grpSpPr>
          <a:xfrm>
            <a:off x="1106171" y="5983724"/>
            <a:ext cx="996840" cy="495720"/>
            <a:chOff x="1106171" y="5983724"/>
            <a:chExt cx="99684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64E11F-74F3-6B87-E2AD-114A8E2AF297}"/>
                    </a:ext>
                  </a:extLst>
                </p14:cNvPr>
                <p14:cNvContentPartPr/>
                <p14:nvPr/>
              </p14:nvContentPartPr>
              <p14:xfrm>
                <a:off x="1175651" y="6105764"/>
                <a:ext cx="871560" cy="54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64E11F-74F3-6B87-E2AD-114A8E2AF2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69531" y="6099644"/>
                  <a:ext cx="883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64FC23-6E42-11F2-997A-4DF7157D28E2}"/>
                    </a:ext>
                  </a:extLst>
                </p14:cNvPr>
                <p14:cNvContentPartPr/>
                <p14:nvPr/>
              </p14:nvContentPartPr>
              <p14:xfrm>
                <a:off x="1474091" y="5983724"/>
                <a:ext cx="628920" cy="478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64FC23-6E42-11F2-997A-4DF7157D28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67971" y="5977604"/>
                  <a:ext cx="6411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963A48-D351-E1DB-4F42-B4D26A138D19}"/>
                    </a:ext>
                  </a:extLst>
                </p14:cNvPr>
                <p14:cNvContentPartPr/>
                <p14:nvPr/>
              </p14:nvContentPartPr>
              <p14:xfrm>
                <a:off x="1106171" y="6264164"/>
                <a:ext cx="345960" cy="136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963A48-D351-E1DB-4F42-B4D26A138D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0051" y="6258044"/>
                  <a:ext cx="358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09CC8E9-8B99-1CEE-74FC-F531DAA830A3}"/>
                    </a:ext>
                  </a:extLst>
                </p14:cNvPr>
                <p14:cNvContentPartPr/>
                <p14:nvPr/>
              </p14:nvContentPartPr>
              <p14:xfrm>
                <a:off x="1794851" y="6014684"/>
                <a:ext cx="106200" cy="42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09CC8E9-8B99-1CEE-74FC-F531DAA830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88731" y="6008564"/>
                  <a:ext cx="1184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8491BF-02D7-3162-4E99-C78EEBEF8268}"/>
                    </a:ext>
                  </a:extLst>
                </p14:cNvPr>
                <p14:cNvContentPartPr/>
                <p14:nvPr/>
              </p14:nvContentPartPr>
              <p14:xfrm>
                <a:off x="1883051" y="6375044"/>
                <a:ext cx="123480" cy="104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8491BF-02D7-3162-4E99-C78EEBEF82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76931" y="6368924"/>
                  <a:ext cx="135720" cy="11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719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F7EBD3-B9E2-ADE3-6546-6BB47D56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" y="1090246"/>
            <a:ext cx="10092930" cy="584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52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9.0.5012"/>
  <p:tag name="SLIDO_PRESENTATION_ID" val="00000000-0000-0000-0000-000000000000"/>
  <p:tag name="SLIDO_EVENT_UUID" val="199796ef-3d44-46e9-b92d-5c18bda9dc6b"/>
  <p:tag name="SLIDO_EVENT_SECTION_UUID" val="5a30d0a6-6fbd-440d-bc28-d01a81283e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A0MTE4NzB9"/>
  <p:tag name="SLIDO_TYPE" val="SlidoPoll"/>
  <p:tag name="SLIDO_POLL_UUID" val="8867ba24-41e8-4ac8-8fd8-f805480f3918"/>
  <p:tag name="SLIDO_TIMELINE" val="W3sicG9sbFF1ZXN0aW9uVXVpZCI6ImU2NTAyMGZlLWE0NWYtNGIzNy1iMDFhLWMzZjYxMDRiMTY4Mi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TA0MTA3OTR9"/>
  <p:tag name="SLIDO_TYPE" val="SlidoPoll"/>
  <p:tag name="SLIDO_POLL_UUID" val="b5f29e82-f4e4-45bb-bbf3-7a711115bc49"/>
  <p:tag name="SLIDO_TIMELINE" val="W3sicG9sbFF1ZXN0aW9uVXVpZCI6IjIzMmE4NjljLWMxMjUtNDFiYi1hZmRlLTc2OWE3ODE2YjU3YyIsInNob3dSZXN1bHRzIjp0cnV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1204</Words>
  <Application>Microsoft Office PowerPoint</Application>
  <PresentationFormat>Widescreen</PresentationFormat>
  <Paragraphs>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Consolas</vt:lpstr>
      <vt:lpstr>Office Theme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Theoneste    MURANGIRA</dc:creator>
  <cp:lastModifiedBy>Theoneste MURANGIRA</cp:lastModifiedBy>
  <cp:revision>1</cp:revision>
  <dcterms:created xsi:type="dcterms:W3CDTF">2024-03-13T06:46:09Z</dcterms:created>
  <dcterms:modified xsi:type="dcterms:W3CDTF">2024-03-26T12:59:37Z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1.9.0.5012</vt:lpwstr>
  </property>
</Properties>
</file>