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6" r:id="rId5"/>
    <p:sldId id="269" r:id="rId6"/>
    <p:sldId id="270" r:id="rId7"/>
    <p:sldId id="259" r:id="rId8"/>
    <p:sldId id="280" r:id="rId9"/>
    <p:sldId id="281" r:id="rId10"/>
    <p:sldId id="282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0" r:id="rId23"/>
    <p:sldId id="288" r:id="rId24"/>
    <p:sldId id="289" r:id="rId25"/>
    <p:sldId id="290" r:id="rId26"/>
    <p:sldId id="291" r:id="rId27"/>
    <p:sldId id="292" r:id="rId28"/>
    <p:sldId id="293" r:id="rId29"/>
    <p:sldId id="261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645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home/" TargetMode="External"/><Relationship Id="rId2" Type="http://schemas.openxmlformats.org/officeDocument/2006/relationships/hyperlink" Target="https://sp21.datastructur.es/" TargetMode="External"/><Relationship Id="rId1" Type="http://schemas.openxmlformats.org/officeDocument/2006/relationships/hyperlink" Target="https://ocw.mit.edu/courses/6-006-introduction-to-algorithms-spring-2020/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home/" TargetMode="External"/><Relationship Id="rId2" Type="http://schemas.openxmlformats.org/officeDocument/2006/relationships/hyperlink" Target="https://sp21.datastructur.es/" TargetMode="External"/><Relationship Id="rId1" Type="http://schemas.openxmlformats.org/officeDocument/2006/relationships/hyperlink" Target="https://ocw.mit.edu/courses/6-006-introduction-to-algorithms-spring-2020/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026FA-4164-45C2-B6FC-C1013D8B9E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D25AC2E-248B-47F5-A3A2-E9C262B2D4C2}">
      <dgm:prSet/>
      <dgm:spPr/>
      <dgm:t>
        <a:bodyPr/>
        <a:lstStyle/>
        <a:p>
          <a:r>
            <a:rPr lang="en-US" dirty="0"/>
            <a:t>Describe</a:t>
          </a:r>
        </a:p>
        <a:p>
          <a:r>
            <a:rPr lang="en-US" dirty="0"/>
            <a:t>Analyze</a:t>
          </a:r>
        </a:p>
        <a:p>
          <a:r>
            <a:rPr lang="en-US" dirty="0"/>
            <a:t>Implement </a:t>
          </a:r>
        </a:p>
      </dgm:t>
    </dgm:pt>
    <dgm:pt modelId="{B5B30986-F7CE-4FC6-8A21-0FDB7EECEBA9}" type="parTrans" cxnId="{6823374B-0E96-4BFA-9D2F-0C165C48FBA3}">
      <dgm:prSet/>
      <dgm:spPr/>
      <dgm:t>
        <a:bodyPr/>
        <a:lstStyle/>
        <a:p>
          <a:endParaRPr lang="en-US"/>
        </a:p>
      </dgm:t>
    </dgm:pt>
    <dgm:pt modelId="{64841066-24CE-4C3A-BD70-91913EA3920C}" type="sibTrans" cxnId="{6823374B-0E96-4BFA-9D2F-0C165C48FBA3}">
      <dgm:prSet/>
      <dgm:spPr/>
      <dgm:t>
        <a:bodyPr/>
        <a:lstStyle/>
        <a:p>
          <a:endParaRPr lang="en-US"/>
        </a:p>
      </dgm:t>
    </dgm:pt>
    <dgm:pt modelId="{45C83222-65F5-43A0-91DE-215A811FA45C}">
      <dgm:prSet/>
      <dgm:spPr/>
      <dgm:t>
        <a:bodyPr/>
        <a:lstStyle/>
        <a:p>
          <a:r>
            <a:rPr lang="en-US" dirty="0"/>
            <a:t>Explore basic data structures: Stack, Queue, Linked List, Tree, Hash table, Graph.</a:t>
          </a:r>
        </a:p>
      </dgm:t>
    </dgm:pt>
    <dgm:pt modelId="{29F49D67-C353-44BF-A652-550A5C8A164B}" type="parTrans" cxnId="{7502132B-313C-43E7-98A7-0083360548FF}">
      <dgm:prSet/>
      <dgm:spPr/>
      <dgm:t>
        <a:bodyPr/>
        <a:lstStyle/>
        <a:p>
          <a:endParaRPr lang="en-US"/>
        </a:p>
      </dgm:t>
    </dgm:pt>
    <dgm:pt modelId="{89DDF75B-EB33-4360-9153-D990ECD7CA7D}" type="sibTrans" cxnId="{7502132B-313C-43E7-98A7-0083360548FF}">
      <dgm:prSet/>
      <dgm:spPr/>
      <dgm:t>
        <a:bodyPr/>
        <a:lstStyle/>
        <a:p>
          <a:endParaRPr lang="en-US"/>
        </a:p>
      </dgm:t>
    </dgm:pt>
    <dgm:pt modelId="{1008EBDC-2A53-4A44-8ED5-7108B5A31613}">
      <dgm:prSet/>
      <dgm:spPr/>
      <dgm:t>
        <a:bodyPr/>
        <a:lstStyle/>
        <a:p>
          <a:r>
            <a:rPr lang="en-US" dirty="0"/>
            <a:t>Applications of Data Structures and Algorithms</a:t>
          </a:r>
        </a:p>
      </dgm:t>
    </dgm:pt>
    <dgm:pt modelId="{9B0F6E7F-2E9F-42EC-80C9-0E7047BC867C}" type="parTrans" cxnId="{8DAA3CFC-7B6A-4774-B206-17CF1130541E}">
      <dgm:prSet/>
      <dgm:spPr/>
      <dgm:t>
        <a:bodyPr/>
        <a:lstStyle/>
        <a:p>
          <a:endParaRPr lang="en-US"/>
        </a:p>
      </dgm:t>
    </dgm:pt>
    <dgm:pt modelId="{3657472D-955C-4367-B23C-48E286A293F3}" type="sibTrans" cxnId="{8DAA3CFC-7B6A-4774-B206-17CF1130541E}">
      <dgm:prSet/>
      <dgm:spPr/>
      <dgm:t>
        <a:bodyPr/>
        <a:lstStyle/>
        <a:p>
          <a:endParaRPr lang="en-US"/>
        </a:p>
      </dgm:t>
    </dgm:pt>
    <dgm:pt modelId="{4C33ADE1-508C-408E-9CE7-34E577164AED}" type="pres">
      <dgm:prSet presAssocID="{088026FA-4164-45C2-B6FC-C1013D8B9E3B}" presName="root" presStyleCnt="0">
        <dgm:presLayoutVars>
          <dgm:dir/>
          <dgm:resizeHandles val="exact"/>
        </dgm:presLayoutVars>
      </dgm:prSet>
      <dgm:spPr/>
    </dgm:pt>
    <dgm:pt modelId="{3302D455-79F0-432D-A501-53FCD19A4655}" type="pres">
      <dgm:prSet presAssocID="{9D25AC2E-248B-47F5-A3A2-E9C262B2D4C2}" presName="compNode" presStyleCnt="0"/>
      <dgm:spPr/>
    </dgm:pt>
    <dgm:pt modelId="{6599BA6C-FAB6-4577-82A9-6DC569DB7EE8}" type="pres">
      <dgm:prSet presAssocID="{9D25AC2E-248B-47F5-A3A2-E9C262B2D4C2}" presName="bgRect" presStyleLbl="bgShp" presStyleIdx="0" presStyleCnt="3" custLinFactNeighborX="-17639" custLinFactNeighborY="7621"/>
      <dgm:spPr/>
    </dgm:pt>
    <dgm:pt modelId="{2E90A1ED-CB9F-4D8F-A2E7-8A8BDA3B51B5}" type="pres">
      <dgm:prSet presAssocID="{9D25AC2E-248B-47F5-A3A2-E9C262B2D4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468FF2-07D7-46D5-B560-92C1327359D9}" type="pres">
      <dgm:prSet presAssocID="{9D25AC2E-248B-47F5-A3A2-E9C262B2D4C2}" presName="spaceRect" presStyleCnt="0"/>
      <dgm:spPr/>
    </dgm:pt>
    <dgm:pt modelId="{34C9EC7E-F6DD-4F62-A5E6-BF053EF172D3}" type="pres">
      <dgm:prSet presAssocID="{9D25AC2E-248B-47F5-A3A2-E9C262B2D4C2}" presName="parTx" presStyleLbl="revTx" presStyleIdx="0" presStyleCnt="3">
        <dgm:presLayoutVars>
          <dgm:chMax val="0"/>
          <dgm:chPref val="0"/>
        </dgm:presLayoutVars>
      </dgm:prSet>
      <dgm:spPr/>
    </dgm:pt>
    <dgm:pt modelId="{00948E4B-E8C0-4662-81E8-A6613DB92ACC}" type="pres">
      <dgm:prSet presAssocID="{64841066-24CE-4C3A-BD70-91913EA3920C}" presName="sibTrans" presStyleCnt="0"/>
      <dgm:spPr/>
    </dgm:pt>
    <dgm:pt modelId="{854B381E-1566-431B-8A0F-CDB4A8C5C7FB}" type="pres">
      <dgm:prSet presAssocID="{45C83222-65F5-43A0-91DE-215A811FA45C}" presName="compNode" presStyleCnt="0"/>
      <dgm:spPr/>
    </dgm:pt>
    <dgm:pt modelId="{EC0B3A24-E205-498C-B2E5-0DF0D0B7C86F}" type="pres">
      <dgm:prSet presAssocID="{45C83222-65F5-43A0-91DE-215A811FA45C}" presName="bgRect" presStyleLbl="bgShp" presStyleIdx="1" presStyleCnt="3"/>
      <dgm:spPr/>
    </dgm:pt>
    <dgm:pt modelId="{C632A694-D829-4E70-BC9B-2E1D17100F9B}" type="pres">
      <dgm:prSet presAssocID="{45C83222-65F5-43A0-91DE-215A811FA4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4A691B6-F0F9-406A-8C16-C94D17A769CB}" type="pres">
      <dgm:prSet presAssocID="{45C83222-65F5-43A0-91DE-215A811FA45C}" presName="spaceRect" presStyleCnt="0"/>
      <dgm:spPr/>
    </dgm:pt>
    <dgm:pt modelId="{61F1170A-D323-4C8E-80D0-CCAB521D7954}" type="pres">
      <dgm:prSet presAssocID="{45C83222-65F5-43A0-91DE-215A811FA45C}" presName="parTx" presStyleLbl="revTx" presStyleIdx="1" presStyleCnt="3">
        <dgm:presLayoutVars>
          <dgm:chMax val="0"/>
          <dgm:chPref val="0"/>
        </dgm:presLayoutVars>
      </dgm:prSet>
      <dgm:spPr/>
    </dgm:pt>
    <dgm:pt modelId="{83233600-135B-4F5F-934B-4F874203E0B4}" type="pres">
      <dgm:prSet presAssocID="{89DDF75B-EB33-4360-9153-D990ECD7CA7D}" presName="sibTrans" presStyleCnt="0"/>
      <dgm:spPr/>
    </dgm:pt>
    <dgm:pt modelId="{92179873-BC5F-4CD2-85AD-05BB1DF43B75}" type="pres">
      <dgm:prSet presAssocID="{1008EBDC-2A53-4A44-8ED5-7108B5A31613}" presName="compNode" presStyleCnt="0"/>
      <dgm:spPr/>
    </dgm:pt>
    <dgm:pt modelId="{6374A6C8-96A6-4AF6-B9D9-1D0A51DA7B66}" type="pres">
      <dgm:prSet presAssocID="{1008EBDC-2A53-4A44-8ED5-7108B5A31613}" presName="bgRect" presStyleLbl="bgShp" presStyleIdx="2" presStyleCnt="3" custLinFactNeighborX="39882" custLinFactNeighborY="29916"/>
      <dgm:spPr/>
    </dgm:pt>
    <dgm:pt modelId="{241043EA-256D-4DCD-8134-5FFEB06A38E8}" type="pres">
      <dgm:prSet presAssocID="{1008EBDC-2A53-4A44-8ED5-7108B5A316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02FB9A5-C803-44B2-86C9-E6ACEB7EC8A1}" type="pres">
      <dgm:prSet presAssocID="{1008EBDC-2A53-4A44-8ED5-7108B5A31613}" presName="spaceRect" presStyleCnt="0"/>
      <dgm:spPr/>
    </dgm:pt>
    <dgm:pt modelId="{C92F3507-0A23-4703-958E-8F053F1E61C4}" type="pres">
      <dgm:prSet presAssocID="{1008EBDC-2A53-4A44-8ED5-7108B5A316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02132B-313C-43E7-98A7-0083360548FF}" srcId="{088026FA-4164-45C2-B6FC-C1013D8B9E3B}" destId="{45C83222-65F5-43A0-91DE-215A811FA45C}" srcOrd="1" destOrd="0" parTransId="{29F49D67-C353-44BF-A652-550A5C8A164B}" sibTransId="{89DDF75B-EB33-4360-9153-D990ECD7CA7D}"/>
    <dgm:cxn modelId="{6823374B-0E96-4BFA-9D2F-0C165C48FBA3}" srcId="{088026FA-4164-45C2-B6FC-C1013D8B9E3B}" destId="{9D25AC2E-248B-47F5-A3A2-E9C262B2D4C2}" srcOrd="0" destOrd="0" parTransId="{B5B30986-F7CE-4FC6-8A21-0FDB7EECEBA9}" sibTransId="{64841066-24CE-4C3A-BD70-91913EA3920C}"/>
    <dgm:cxn modelId="{12BCCE75-3932-4A13-8324-4D27953020A8}" type="presOf" srcId="{9D25AC2E-248B-47F5-A3A2-E9C262B2D4C2}" destId="{34C9EC7E-F6DD-4F62-A5E6-BF053EF172D3}" srcOrd="0" destOrd="0" presId="urn:microsoft.com/office/officeart/2018/2/layout/IconVerticalSolidList"/>
    <dgm:cxn modelId="{16E7AAAB-68B6-41DC-BB50-98CE05553777}" type="presOf" srcId="{1008EBDC-2A53-4A44-8ED5-7108B5A31613}" destId="{C92F3507-0A23-4703-958E-8F053F1E61C4}" srcOrd="0" destOrd="0" presId="urn:microsoft.com/office/officeart/2018/2/layout/IconVerticalSolidList"/>
    <dgm:cxn modelId="{FA3AB2B8-6FE1-40B2-B0D1-F3B4CC5233D2}" type="presOf" srcId="{45C83222-65F5-43A0-91DE-215A811FA45C}" destId="{61F1170A-D323-4C8E-80D0-CCAB521D7954}" srcOrd="0" destOrd="0" presId="urn:microsoft.com/office/officeart/2018/2/layout/IconVerticalSolidList"/>
    <dgm:cxn modelId="{8DAA3CFC-7B6A-4774-B206-17CF1130541E}" srcId="{088026FA-4164-45C2-B6FC-C1013D8B9E3B}" destId="{1008EBDC-2A53-4A44-8ED5-7108B5A31613}" srcOrd="2" destOrd="0" parTransId="{9B0F6E7F-2E9F-42EC-80C9-0E7047BC867C}" sibTransId="{3657472D-955C-4367-B23C-48E286A293F3}"/>
    <dgm:cxn modelId="{15555DFE-474D-4A56-AAD5-CA187248FBCB}" type="presOf" srcId="{088026FA-4164-45C2-B6FC-C1013D8B9E3B}" destId="{4C33ADE1-508C-408E-9CE7-34E577164AED}" srcOrd="0" destOrd="0" presId="urn:microsoft.com/office/officeart/2018/2/layout/IconVerticalSolidList"/>
    <dgm:cxn modelId="{26E6FE4A-3D44-498C-A121-3EC5F5536259}" type="presParOf" srcId="{4C33ADE1-508C-408E-9CE7-34E577164AED}" destId="{3302D455-79F0-432D-A501-53FCD19A4655}" srcOrd="0" destOrd="0" presId="urn:microsoft.com/office/officeart/2018/2/layout/IconVerticalSolidList"/>
    <dgm:cxn modelId="{B1FB3A04-3870-497F-B748-4EC658D814C2}" type="presParOf" srcId="{3302D455-79F0-432D-A501-53FCD19A4655}" destId="{6599BA6C-FAB6-4577-82A9-6DC569DB7EE8}" srcOrd="0" destOrd="0" presId="urn:microsoft.com/office/officeart/2018/2/layout/IconVerticalSolidList"/>
    <dgm:cxn modelId="{68C274CB-07C5-48AA-969D-F35EF4D071B4}" type="presParOf" srcId="{3302D455-79F0-432D-A501-53FCD19A4655}" destId="{2E90A1ED-CB9F-4D8F-A2E7-8A8BDA3B51B5}" srcOrd="1" destOrd="0" presId="urn:microsoft.com/office/officeart/2018/2/layout/IconVerticalSolidList"/>
    <dgm:cxn modelId="{5DA1CAB3-3904-4F24-B4D9-87784BB67290}" type="presParOf" srcId="{3302D455-79F0-432D-A501-53FCD19A4655}" destId="{0C468FF2-07D7-46D5-B560-92C1327359D9}" srcOrd="2" destOrd="0" presId="urn:microsoft.com/office/officeart/2018/2/layout/IconVerticalSolidList"/>
    <dgm:cxn modelId="{A30DA2BE-E6F4-4F26-8EEB-9ABCDB10FA2C}" type="presParOf" srcId="{3302D455-79F0-432D-A501-53FCD19A4655}" destId="{34C9EC7E-F6DD-4F62-A5E6-BF053EF172D3}" srcOrd="3" destOrd="0" presId="urn:microsoft.com/office/officeart/2018/2/layout/IconVerticalSolidList"/>
    <dgm:cxn modelId="{153C7ADA-9C4C-4EBB-8BD3-544548C5EE95}" type="presParOf" srcId="{4C33ADE1-508C-408E-9CE7-34E577164AED}" destId="{00948E4B-E8C0-4662-81E8-A6613DB92ACC}" srcOrd="1" destOrd="0" presId="urn:microsoft.com/office/officeart/2018/2/layout/IconVerticalSolidList"/>
    <dgm:cxn modelId="{E0713D46-E806-4CC9-8E81-B23BABEE4DCE}" type="presParOf" srcId="{4C33ADE1-508C-408E-9CE7-34E577164AED}" destId="{854B381E-1566-431B-8A0F-CDB4A8C5C7FB}" srcOrd="2" destOrd="0" presId="urn:microsoft.com/office/officeart/2018/2/layout/IconVerticalSolidList"/>
    <dgm:cxn modelId="{2E8496E6-3BC8-4E56-AB7A-AF38DF1CB0CA}" type="presParOf" srcId="{854B381E-1566-431B-8A0F-CDB4A8C5C7FB}" destId="{EC0B3A24-E205-498C-B2E5-0DF0D0B7C86F}" srcOrd="0" destOrd="0" presId="urn:microsoft.com/office/officeart/2018/2/layout/IconVerticalSolidList"/>
    <dgm:cxn modelId="{924ABB92-ECAA-444B-AC30-43A903FD711C}" type="presParOf" srcId="{854B381E-1566-431B-8A0F-CDB4A8C5C7FB}" destId="{C632A694-D829-4E70-BC9B-2E1D17100F9B}" srcOrd="1" destOrd="0" presId="urn:microsoft.com/office/officeart/2018/2/layout/IconVerticalSolidList"/>
    <dgm:cxn modelId="{459FFE52-A461-4656-9E99-8DF6E492E3BA}" type="presParOf" srcId="{854B381E-1566-431B-8A0F-CDB4A8C5C7FB}" destId="{24A691B6-F0F9-406A-8C16-C94D17A769CB}" srcOrd="2" destOrd="0" presId="urn:microsoft.com/office/officeart/2018/2/layout/IconVerticalSolidList"/>
    <dgm:cxn modelId="{1E651A9D-71F7-491F-90D3-67FD80E3BECC}" type="presParOf" srcId="{854B381E-1566-431B-8A0F-CDB4A8C5C7FB}" destId="{61F1170A-D323-4C8E-80D0-CCAB521D7954}" srcOrd="3" destOrd="0" presId="urn:microsoft.com/office/officeart/2018/2/layout/IconVerticalSolidList"/>
    <dgm:cxn modelId="{F09B1ECA-CC00-42FD-9F1C-F5641346DDE5}" type="presParOf" srcId="{4C33ADE1-508C-408E-9CE7-34E577164AED}" destId="{83233600-135B-4F5F-934B-4F874203E0B4}" srcOrd="3" destOrd="0" presId="urn:microsoft.com/office/officeart/2018/2/layout/IconVerticalSolidList"/>
    <dgm:cxn modelId="{9C040076-18AC-484A-8C5D-C5AAA19F5351}" type="presParOf" srcId="{4C33ADE1-508C-408E-9CE7-34E577164AED}" destId="{92179873-BC5F-4CD2-85AD-05BB1DF43B75}" srcOrd="4" destOrd="0" presId="urn:microsoft.com/office/officeart/2018/2/layout/IconVerticalSolidList"/>
    <dgm:cxn modelId="{A5AFD905-7FAB-495F-BD30-5C693A8A3ED3}" type="presParOf" srcId="{92179873-BC5F-4CD2-85AD-05BB1DF43B75}" destId="{6374A6C8-96A6-4AF6-B9D9-1D0A51DA7B66}" srcOrd="0" destOrd="0" presId="urn:microsoft.com/office/officeart/2018/2/layout/IconVerticalSolidList"/>
    <dgm:cxn modelId="{8A0A5CCE-731F-494B-9216-1927B3410B79}" type="presParOf" srcId="{92179873-BC5F-4CD2-85AD-05BB1DF43B75}" destId="{241043EA-256D-4DCD-8134-5FFEB06A38E8}" srcOrd="1" destOrd="0" presId="urn:microsoft.com/office/officeart/2018/2/layout/IconVerticalSolidList"/>
    <dgm:cxn modelId="{4149E049-36E2-44B1-B73B-8491742991AB}" type="presParOf" srcId="{92179873-BC5F-4CD2-85AD-05BB1DF43B75}" destId="{502FB9A5-C803-44B2-86C9-E6ACEB7EC8A1}" srcOrd="2" destOrd="0" presId="urn:microsoft.com/office/officeart/2018/2/layout/IconVerticalSolidList"/>
    <dgm:cxn modelId="{EF9A6CF2-CC5B-4330-92ED-B74E2CBFCB4E}" type="presParOf" srcId="{92179873-BC5F-4CD2-85AD-05BB1DF43B75}" destId="{C92F3507-0A23-4703-958E-8F053F1E6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FFAB7-6578-44DF-88D4-C56F5D0C86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5029BD-669A-4653-8FFE-18D645475FE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https://ocw.mit.edu/courses/6-006-introduction-to-algorithms-spring-2020/</a:t>
          </a:r>
          <a:endParaRPr lang="en-US"/>
        </a:p>
      </dgm:t>
    </dgm:pt>
    <dgm:pt modelId="{DDF638F0-F743-4759-AB65-9CCEB199D2EF}" type="parTrans" cxnId="{C96E34EE-BF52-4F90-8967-46FEAB73CF1A}">
      <dgm:prSet/>
      <dgm:spPr/>
      <dgm:t>
        <a:bodyPr/>
        <a:lstStyle/>
        <a:p>
          <a:endParaRPr lang="en-US"/>
        </a:p>
      </dgm:t>
    </dgm:pt>
    <dgm:pt modelId="{9AC74005-1C95-4EE3-8829-2A7A75A550EC}" type="sibTrans" cxnId="{C96E34EE-BF52-4F90-8967-46FEAB73CF1A}">
      <dgm:prSet/>
      <dgm:spPr/>
      <dgm:t>
        <a:bodyPr/>
        <a:lstStyle/>
        <a:p>
          <a:endParaRPr lang="en-US"/>
        </a:p>
      </dgm:t>
    </dgm:pt>
    <dgm:pt modelId="{51A135F9-3841-4779-BD16-925A11A15F4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https://sp21.datastructur.es/</a:t>
          </a:r>
          <a:endParaRPr lang="en-US"/>
        </a:p>
      </dgm:t>
    </dgm:pt>
    <dgm:pt modelId="{BA49CF07-9A73-4A5E-A8A0-F71952A0DDB6}" type="parTrans" cxnId="{7829C6BB-081C-4B72-A4F2-E992501E9E77}">
      <dgm:prSet/>
      <dgm:spPr/>
      <dgm:t>
        <a:bodyPr/>
        <a:lstStyle/>
        <a:p>
          <a:endParaRPr lang="en-US"/>
        </a:p>
      </dgm:t>
    </dgm:pt>
    <dgm:pt modelId="{E63C15B3-C192-4521-9D72-66425FF4AE67}" type="sibTrans" cxnId="{7829C6BB-081C-4B72-A4F2-E992501E9E77}">
      <dgm:prSet/>
      <dgm:spPr/>
      <dgm:t>
        <a:bodyPr/>
        <a:lstStyle/>
        <a:p>
          <a:endParaRPr lang="en-US"/>
        </a:p>
      </dgm:t>
    </dgm:pt>
    <dgm:pt modelId="{755B89FC-A622-480A-A95D-F5A3E7D57FF9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https://algs4.cs.princeton.edu/home/</a:t>
          </a:r>
          <a:endParaRPr lang="en-US"/>
        </a:p>
      </dgm:t>
    </dgm:pt>
    <dgm:pt modelId="{2920A58D-C84D-4B41-A726-28DCEC1A3CCC}" type="parTrans" cxnId="{4F9F4B33-6C10-4F83-B24F-A2D6C5CF906B}">
      <dgm:prSet/>
      <dgm:spPr/>
      <dgm:t>
        <a:bodyPr/>
        <a:lstStyle/>
        <a:p>
          <a:endParaRPr lang="en-US"/>
        </a:p>
      </dgm:t>
    </dgm:pt>
    <dgm:pt modelId="{DC9CABEE-5759-4C4E-89B6-AE89736F1D23}" type="sibTrans" cxnId="{4F9F4B33-6C10-4F83-B24F-A2D6C5CF906B}">
      <dgm:prSet/>
      <dgm:spPr/>
      <dgm:t>
        <a:bodyPr/>
        <a:lstStyle/>
        <a:p>
          <a:endParaRPr lang="en-US"/>
        </a:p>
      </dgm:t>
    </dgm:pt>
    <dgm:pt modelId="{F952B749-C2C0-43E7-852A-398A4B675F65}" type="pres">
      <dgm:prSet presAssocID="{7A9FFAB7-6578-44DF-88D4-C56F5D0C862A}" presName="linear" presStyleCnt="0">
        <dgm:presLayoutVars>
          <dgm:animLvl val="lvl"/>
          <dgm:resizeHandles val="exact"/>
        </dgm:presLayoutVars>
      </dgm:prSet>
      <dgm:spPr/>
    </dgm:pt>
    <dgm:pt modelId="{26965C8E-E592-467D-A307-B4F4D7DC750C}" type="pres">
      <dgm:prSet presAssocID="{125029BD-669A-4653-8FFE-18D645475F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A0B2B1-C2E0-4EA2-B890-6964777173ED}" type="pres">
      <dgm:prSet presAssocID="{9AC74005-1C95-4EE3-8829-2A7A75A550EC}" presName="spacer" presStyleCnt="0"/>
      <dgm:spPr/>
    </dgm:pt>
    <dgm:pt modelId="{BFDD2B4C-9CC5-4DB8-A387-0D90E7C98050}" type="pres">
      <dgm:prSet presAssocID="{51A135F9-3841-4779-BD16-925A11A15F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C6BAA5-CCA0-4F79-8998-3D9CDFEF6191}" type="pres">
      <dgm:prSet presAssocID="{E63C15B3-C192-4521-9D72-66425FF4AE67}" presName="spacer" presStyleCnt="0"/>
      <dgm:spPr/>
    </dgm:pt>
    <dgm:pt modelId="{B8DC17D5-D649-4DAA-8544-6E79B19600BD}" type="pres">
      <dgm:prSet presAssocID="{755B89FC-A622-480A-A95D-F5A3E7D57F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48E508-3373-4BAA-9109-3531FF9C7412}" type="presOf" srcId="{755B89FC-A622-480A-A95D-F5A3E7D57FF9}" destId="{B8DC17D5-D649-4DAA-8544-6E79B19600BD}" srcOrd="0" destOrd="0" presId="urn:microsoft.com/office/officeart/2005/8/layout/vList2"/>
    <dgm:cxn modelId="{4F9F4B33-6C10-4F83-B24F-A2D6C5CF906B}" srcId="{7A9FFAB7-6578-44DF-88D4-C56F5D0C862A}" destId="{755B89FC-A622-480A-A95D-F5A3E7D57FF9}" srcOrd="2" destOrd="0" parTransId="{2920A58D-C84D-4B41-A726-28DCEC1A3CCC}" sibTransId="{DC9CABEE-5759-4C4E-89B6-AE89736F1D23}"/>
    <dgm:cxn modelId="{B51B139B-ADF4-4B79-9E11-47CBEA1FCD20}" type="presOf" srcId="{7A9FFAB7-6578-44DF-88D4-C56F5D0C862A}" destId="{F952B749-C2C0-43E7-852A-398A4B675F65}" srcOrd="0" destOrd="0" presId="urn:microsoft.com/office/officeart/2005/8/layout/vList2"/>
    <dgm:cxn modelId="{5527BF9F-FA1D-4F71-888E-14801B9BA4EF}" type="presOf" srcId="{125029BD-669A-4653-8FFE-18D645475FE4}" destId="{26965C8E-E592-467D-A307-B4F4D7DC750C}" srcOrd="0" destOrd="0" presId="urn:microsoft.com/office/officeart/2005/8/layout/vList2"/>
    <dgm:cxn modelId="{7829C6BB-081C-4B72-A4F2-E992501E9E77}" srcId="{7A9FFAB7-6578-44DF-88D4-C56F5D0C862A}" destId="{51A135F9-3841-4779-BD16-925A11A15F47}" srcOrd="1" destOrd="0" parTransId="{BA49CF07-9A73-4A5E-A8A0-F71952A0DDB6}" sibTransId="{E63C15B3-C192-4521-9D72-66425FF4AE67}"/>
    <dgm:cxn modelId="{48F4E8E1-2D71-4F24-B7E4-84F44ED5AB5D}" type="presOf" srcId="{51A135F9-3841-4779-BD16-925A11A15F47}" destId="{BFDD2B4C-9CC5-4DB8-A387-0D90E7C98050}" srcOrd="0" destOrd="0" presId="urn:microsoft.com/office/officeart/2005/8/layout/vList2"/>
    <dgm:cxn modelId="{C96E34EE-BF52-4F90-8967-46FEAB73CF1A}" srcId="{7A9FFAB7-6578-44DF-88D4-C56F5D0C862A}" destId="{125029BD-669A-4653-8FFE-18D645475FE4}" srcOrd="0" destOrd="0" parTransId="{DDF638F0-F743-4759-AB65-9CCEB199D2EF}" sibTransId="{9AC74005-1C95-4EE3-8829-2A7A75A550EC}"/>
    <dgm:cxn modelId="{0FE25ADE-6F47-481A-9A05-0E488EF4AF88}" type="presParOf" srcId="{F952B749-C2C0-43E7-852A-398A4B675F65}" destId="{26965C8E-E592-467D-A307-B4F4D7DC750C}" srcOrd="0" destOrd="0" presId="urn:microsoft.com/office/officeart/2005/8/layout/vList2"/>
    <dgm:cxn modelId="{86FFB30D-2A98-4E3B-A5A2-EAA9FE1C9F03}" type="presParOf" srcId="{F952B749-C2C0-43E7-852A-398A4B675F65}" destId="{08A0B2B1-C2E0-4EA2-B890-6964777173ED}" srcOrd="1" destOrd="0" presId="urn:microsoft.com/office/officeart/2005/8/layout/vList2"/>
    <dgm:cxn modelId="{A8FCBB07-06CA-49D2-8E69-5299C27C306C}" type="presParOf" srcId="{F952B749-C2C0-43E7-852A-398A4B675F65}" destId="{BFDD2B4C-9CC5-4DB8-A387-0D90E7C98050}" srcOrd="2" destOrd="0" presId="urn:microsoft.com/office/officeart/2005/8/layout/vList2"/>
    <dgm:cxn modelId="{84A1DFD0-48B4-45C8-8A72-532DBC62708C}" type="presParOf" srcId="{F952B749-C2C0-43E7-852A-398A4B675F65}" destId="{36C6BAA5-CCA0-4F79-8998-3D9CDFEF6191}" srcOrd="3" destOrd="0" presId="urn:microsoft.com/office/officeart/2005/8/layout/vList2"/>
    <dgm:cxn modelId="{0C96E59A-AEF0-4008-9357-6795F5D76D6A}" type="presParOf" srcId="{F952B749-C2C0-43E7-852A-398A4B675F65}" destId="{B8DC17D5-D649-4DAA-8544-6E79B19600B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2FA39-419A-48A8-AA6B-B19833B2DBC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89272C-7434-47D9-AE5D-58977AEBD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 Assignments( 15%)</a:t>
          </a:r>
        </a:p>
      </dgm:t>
    </dgm:pt>
    <dgm:pt modelId="{C09030BB-DEC4-4AAD-A63A-500CBEF56DFF}" type="parTrans" cxnId="{314985E9-6426-492E-9E81-4A116832D02B}">
      <dgm:prSet/>
      <dgm:spPr/>
      <dgm:t>
        <a:bodyPr/>
        <a:lstStyle/>
        <a:p>
          <a:endParaRPr lang="en-US"/>
        </a:p>
      </dgm:t>
    </dgm:pt>
    <dgm:pt modelId="{BFC92294-47A9-4840-ADBD-EE4C882B4F9F}" type="sibTrans" cxnId="{314985E9-6426-492E-9E81-4A116832D0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9D0252-B9BD-4E57-BA3F-CE266500A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 Closed books Tests (25%)</a:t>
          </a:r>
        </a:p>
      </dgm:t>
    </dgm:pt>
    <dgm:pt modelId="{F284CBB4-4413-45D8-B152-A336B212DE69}" type="parTrans" cxnId="{DB8922B2-C4D1-4596-8320-2E64128768A7}">
      <dgm:prSet/>
      <dgm:spPr/>
      <dgm:t>
        <a:bodyPr/>
        <a:lstStyle/>
        <a:p>
          <a:endParaRPr lang="en-US"/>
        </a:p>
      </dgm:t>
    </dgm:pt>
    <dgm:pt modelId="{F2E870BC-CB70-44A5-9EC8-9514F5CA6BA4}" type="sibTrans" cxnId="{DB8922B2-C4D1-4596-8320-2E64128768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31B0F4-C5C2-43E0-B653-9B16518F7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 Quizzes (10%)</a:t>
          </a:r>
        </a:p>
      </dgm:t>
    </dgm:pt>
    <dgm:pt modelId="{92A585F0-B5C2-4CB2-8F16-230F99A75CE0}" type="parTrans" cxnId="{0DF3F101-E88F-4118-8560-FB3247B82799}">
      <dgm:prSet/>
      <dgm:spPr/>
      <dgm:t>
        <a:bodyPr/>
        <a:lstStyle/>
        <a:p>
          <a:endParaRPr lang="en-US"/>
        </a:p>
      </dgm:t>
    </dgm:pt>
    <dgm:pt modelId="{C58E7279-28D2-44EC-B0E5-F5847FFD5EE6}" type="sibTrans" cxnId="{0DF3F101-E88F-4118-8560-FB3247B827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3A01AD-3997-451F-AD33-932A8B19D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Final Exam (50%)</a:t>
          </a:r>
        </a:p>
      </dgm:t>
    </dgm:pt>
    <dgm:pt modelId="{7F3208DF-3BC9-413E-B0E1-C0A49B46B3DD}" type="parTrans" cxnId="{CC0EA42B-B4EA-4115-8F1C-41D29720EECB}">
      <dgm:prSet/>
      <dgm:spPr/>
      <dgm:t>
        <a:bodyPr/>
        <a:lstStyle/>
        <a:p>
          <a:endParaRPr lang="en-US"/>
        </a:p>
      </dgm:t>
    </dgm:pt>
    <dgm:pt modelId="{1D210323-2167-4E9A-97B2-1D1727DCE40A}" type="sibTrans" cxnId="{CC0EA42B-B4EA-4115-8F1C-41D29720EECB}">
      <dgm:prSet/>
      <dgm:spPr/>
      <dgm:t>
        <a:bodyPr/>
        <a:lstStyle/>
        <a:p>
          <a:endParaRPr lang="en-US"/>
        </a:p>
      </dgm:t>
    </dgm:pt>
    <dgm:pt modelId="{8DF2091F-E54F-4C7E-B488-57F47BE5791E}" type="pres">
      <dgm:prSet presAssocID="{42A2FA39-419A-48A8-AA6B-B19833B2DBC8}" presName="root" presStyleCnt="0">
        <dgm:presLayoutVars>
          <dgm:dir/>
          <dgm:resizeHandles val="exact"/>
        </dgm:presLayoutVars>
      </dgm:prSet>
      <dgm:spPr/>
    </dgm:pt>
    <dgm:pt modelId="{EB0292A6-0BB7-4C05-8841-F42AADE47421}" type="pres">
      <dgm:prSet presAssocID="{42A2FA39-419A-48A8-AA6B-B19833B2DBC8}" presName="container" presStyleCnt="0">
        <dgm:presLayoutVars>
          <dgm:dir/>
          <dgm:resizeHandles val="exact"/>
        </dgm:presLayoutVars>
      </dgm:prSet>
      <dgm:spPr/>
    </dgm:pt>
    <dgm:pt modelId="{36CCFF58-7C4E-4F98-A944-B03ACDCF3F69}" type="pres">
      <dgm:prSet presAssocID="{8589272C-7434-47D9-AE5D-58977AEBD8D0}" presName="compNode" presStyleCnt="0"/>
      <dgm:spPr/>
    </dgm:pt>
    <dgm:pt modelId="{E7137B92-6150-4F80-B96C-F6943EA4DACA}" type="pres">
      <dgm:prSet presAssocID="{8589272C-7434-47D9-AE5D-58977AEBD8D0}" presName="iconBgRect" presStyleLbl="bgShp" presStyleIdx="0" presStyleCnt="4"/>
      <dgm:spPr/>
    </dgm:pt>
    <dgm:pt modelId="{3D52FC25-3062-4F3E-8456-60FB3FF93707}" type="pres">
      <dgm:prSet presAssocID="{8589272C-7434-47D9-AE5D-58977AEBD8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85B200F-C322-4C16-8867-FC0B8374659A}" type="pres">
      <dgm:prSet presAssocID="{8589272C-7434-47D9-AE5D-58977AEBD8D0}" presName="spaceRect" presStyleCnt="0"/>
      <dgm:spPr/>
    </dgm:pt>
    <dgm:pt modelId="{23DDFC4F-6421-4EA1-880D-01F1C8C009B9}" type="pres">
      <dgm:prSet presAssocID="{8589272C-7434-47D9-AE5D-58977AEBD8D0}" presName="textRect" presStyleLbl="revTx" presStyleIdx="0" presStyleCnt="4" custScaleX="117740" custScaleY="104891">
        <dgm:presLayoutVars>
          <dgm:chMax val="1"/>
          <dgm:chPref val="1"/>
        </dgm:presLayoutVars>
      </dgm:prSet>
      <dgm:spPr/>
    </dgm:pt>
    <dgm:pt modelId="{DCF49731-2145-41B9-8C18-021314346AD4}" type="pres">
      <dgm:prSet presAssocID="{BFC92294-47A9-4840-ADBD-EE4C882B4F9F}" presName="sibTrans" presStyleLbl="sibTrans2D1" presStyleIdx="0" presStyleCnt="0"/>
      <dgm:spPr/>
    </dgm:pt>
    <dgm:pt modelId="{3EBD0080-49B7-4539-BD4B-C5567991B193}" type="pres">
      <dgm:prSet presAssocID="{199D0252-B9BD-4E57-BA3F-CE266500A443}" presName="compNode" presStyleCnt="0"/>
      <dgm:spPr/>
    </dgm:pt>
    <dgm:pt modelId="{1458351C-BCAF-4D90-9C46-53BE6A137B60}" type="pres">
      <dgm:prSet presAssocID="{199D0252-B9BD-4E57-BA3F-CE266500A443}" presName="iconBgRect" presStyleLbl="bgShp" presStyleIdx="1" presStyleCnt="4"/>
      <dgm:spPr/>
    </dgm:pt>
    <dgm:pt modelId="{7DEC1F27-9CA1-48C3-B643-77B675B43ECC}" type="pres">
      <dgm:prSet presAssocID="{199D0252-B9BD-4E57-BA3F-CE266500A4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85AE56F7-38C0-4243-BD88-3E1E58CCBAFB}" type="pres">
      <dgm:prSet presAssocID="{199D0252-B9BD-4E57-BA3F-CE266500A443}" presName="spaceRect" presStyleCnt="0"/>
      <dgm:spPr/>
    </dgm:pt>
    <dgm:pt modelId="{399EE8A0-8569-4C83-85AC-42549C1FB6CE}" type="pres">
      <dgm:prSet presAssocID="{199D0252-B9BD-4E57-BA3F-CE266500A443}" presName="textRect" presStyleLbl="revTx" presStyleIdx="1" presStyleCnt="4">
        <dgm:presLayoutVars>
          <dgm:chMax val="1"/>
          <dgm:chPref val="1"/>
        </dgm:presLayoutVars>
      </dgm:prSet>
      <dgm:spPr/>
    </dgm:pt>
    <dgm:pt modelId="{B14F7624-04C3-439B-959F-94EABD1EA542}" type="pres">
      <dgm:prSet presAssocID="{F2E870BC-CB70-44A5-9EC8-9514F5CA6BA4}" presName="sibTrans" presStyleLbl="sibTrans2D1" presStyleIdx="0" presStyleCnt="0"/>
      <dgm:spPr/>
    </dgm:pt>
    <dgm:pt modelId="{6ECC00ED-B7B6-49EE-84FA-378D8548E048}" type="pres">
      <dgm:prSet presAssocID="{4631B0F4-C5C2-43E0-B653-9B16518F713E}" presName="compNode" presStyleCnt="0"/>
      <dgm:spPr/>
    </dgm:pt>
    <dgm:pt modelId="{AF6301C7-473E-44F1-9EFB-3CFE857F2D91}" type="pres">
      <dgm:prSet presAssocID="{4631B0F4-C5C2-43E0-B653-9B16518F713E}" presName="iconBgRect" presStyleLbl="bgShp" presStyleIdx="2" presStyleCnt="4"/>
      <dgm:spPr/>
    </dgm:pt>
    <dgm:pt modelId="{EC7FF328-B6CB-4512-A583-3C97E065CCBE}" type="pres">
      <dgm:prSet presAssocID="{4631B0F4-C5C2-43E0-B653-9B16518F71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7E4865A-4A46-4C6B-BF4B-CFC79994FE8D}" type="pres">
      <dgm:prSet presAssocID="{4631B0F4-C5C2-43E0-B653-9B16518F713E}" presName="spaceRect" presStyleCnt="0"/>
      <dgm:spPr/>
    </dgm:pt>
    <dgm:pt modelId="{47B8B966-D45E-41EE-ADD2-3F73DD38FE12}" type="pres">
      <dgm:prSet presAssocID="{4631B0F4-C5C2-43E0-B653-9B16518F713E}" presName="textRect" presStyleLbl="revTx" presStyleIdx="2" presStyleCnt="4">
        <dgm:presLayoutVars>
          <dgm:chMax val="1"/>
          <dgm:chPref val="1"/>
        </dgm:presLayoutVars>
      </dgm:prSet>
      <dgm:spPr/>
    </dgm:pt>
    <dgm:pt modelId="{B2814DDD-09ED-498C-B4FD-F93FC5D1B553}" type="pres">
      <dgm:prSet presAssocID="{C58E7279-28D2-44EC-B0E5-F5847FFD5EE6}" presName="sibTrans" presStyleLbl="sibTrans2D1" presStyleIdx="0" presStyleCnt="0"/>
      <dgm:spPr/>
    </dgm:pt>
    <dgm:pt modelId="{D3C370CB-43E2-4148-8DB8-BD2C4F3956D3}" type="pres">
      <dgm:prSet presAssocID="{AC3A01AD-3997-451F-AD33-932A8B19D23B}" presName="compNode" presStyleCnt="0"/>
      <dgm:spPr/>
    </dgm:pt>
    <dgm:pt modelId="{798D9ADE-F339-4EE8-B774-7D842C791064}" type="pres">
      <dgm:prSet presAssocID="{AC3A01AD-3997-451F-AD33-932A8B19D23B}" presName="iconBgRect" presStyleLbl="bgShp" presStyleIdx="3" presStyleCnt="4"/>
      <dgm:spPr/>
    </dgm:pt>
    <dgm:pt modelId="{23A184F4-3CFB-484F-9E55-215E2533557C}" type="pres">
      <dgm:prSet presAssocID="{AC3A01AD-3997-451F-AD33-932A8B19D2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F15CFD7-CFC2-4489-90ED-12E8912F8D74}" type="pres">
      <dgm:prSet presAssocID="{AC3A01AD-3997-451F-AD33-932A8B19D23B}" presName="spaceRect" presStyleCnt="0"/>
      <dgm:spPr/>
    </dgm:pt>
    <dgm:pt modelId="{410EADFC-7A14-43C8-8FEC-F643CE899DCD}" type="pres">
      <dgm:prSet presAssocID="{AC3A01AD-3997-451F-AD33-932A8B19D2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F3F101-E88F-4118-8560-FB3247B82799}" srcId="{42A2FA39-419A-48A8-AA6B-B19833B2DBC8}" destId="{4631B0F4-C5C2-43E0-B653-9B16518F713E}" srcOrd="2" destOrd="0" parTransId="{92A585F0-B5C2-4CB2-8F16-230F99A75CE0}" sibTransId="{C58E7279-28D2-44EC-B0E5-F5847FFD5EE6}"/>
    <dgm:cxn modelId="{F6966B1D-9739-44D1-9E4F-09EABC4940DB}" type="presOf" srcId="{C58E7279-28D2-44EC-B0E5-F5847FFD5EE6}" destId="{B2814DDD-09ED-498C-B4FD-F93FC5D1B553}" srcOrd="0" destOrd="0" presId="urn:microsoft.com/office/officeart/2018/2/layout/IconCircleList"/>
    <dgm:cxn modelId="{CC0EA42B-B4EA-4115-8F1C-41D29720EECB}" srcId="{42A2FA39-419A-48A8-AA6B-B19833B2DBC8}" destId="{AC3A01AD-3997-451F-AD33-932A8B19D23B}" srcOrd="3" destOrd="0" parTransId="{7F3208DF-3BC9-413E-B0E1-C0A49B46B3DD}" sibTransId="{1D210323-2167-4E9A-97B2-1D1727DCE40A}"/>
    <dgm:cxn modelId="{77346F30-AEBB-40DB-80E4-8FC296A3318B}" type="presOf" srcId="{BFC92294-47A9-4840-ADBD-EE4C882B4F9F}" destId="{DCF49731-2145-41B9-8C18-021314346AD4}" srcOrd="0" destOrd="0" presId="urn:microsoft.com/office/officeart/2018/2/layout/IconCircleList"/>
    <dgm:cxn modelId="{EC0DEC39-DD8C-40C5-8E26-8DE9D9C72BC3}" type="presOf" srcId="{AC3A01AD-3997-451F-AD33-932A8B19D23B}" destId="{410EADFC-7A14-43C8-8FEC-F643CE899DCD}" srcOrd="0" destOrd="0" presId="urn:microsoft.com/office/officeart/2018/2/layout/IconCircleList"/>
    <dgm:cxn modelId="{E22DB14E-BABF-4240-A588-1EC052F43DA7}" type="presOf" srcId="{42A2FA39-419A-48A8-AA6B-B19833B2DBC8}" destId="{8DF2091F-E54F-4C7E-B488-57F47BE5791E}" srcOrd="0" destOrd="0" presId="urn:microsoft.com/office/officeart/2018/2/layout/IconCircleList"/>
    <dgm:cxn modelId="{0D097E81-414E-4FA8-B219-8032183969A8}" type="presOf" srcId="{F2E870BC-CB70-44A5-9EC8-9514F5CA6BA4}" destId="{B14F7624-04C3-439B-959F-94EABD1EA542}" srcOrd="0" destOrd="0" presId="urn:microsoft.com/office/officeart/2018/2/layout/IconCircleList"/>
    <dgm:cxn modelId="{8F833D86-F1C6-4DD5-8876-461E0C5E0C3B}" type="presOf" srcId="{199D0252-B9BD-4E57-BA3F-CE266500A443}" destId="{399EE8A0-8569-4C83-85AC-42549C1FB6CE}" srcOrd="0" destOrd="0" presId="urn:microsoft.com/office/officeart/2018/2/layout/IconCircleList"/>
    <dgm:cxn modelId="{08F25798-AB96-4768-A63F-069D93ADE090}" type="presOf" srcId="{4631B0F4-C5C2-43E0-B653-9B16518F713E}" destId="{47B8B966-D45E-41EE-ADD2-3F73DD38FE12}" srcOrd="0" destOrd="0" presId="urn:microsoft.com/office/officeart/2018/2/layout/IconCircleList"/>
    <dgm:cxn modelId="{DB8922B2-C4D1-4596-8320-2E64128768A7}" srcId="{42A2FA39-419A-48A8-AA6B-B19833B2DBC8}" destId="{199D0252-B9BD-4E57-BA3F-CE266500A443}" srcOrd="1" destOrd="0" parTransId="{F284CBB4-4413-45D8-B152-A336B212DE69}" sibTransId="{F2E870BC-CB70-44A5-9EC8-9514F5CA6BA4}"/>
    <dgm:cxn modelId="{B636C6CD-4AB0-42AD-972A-01FD2A02BBAE}" type="presOf" srcId="{8589272C-7434-47D9-AE5D-58977AEBD8D0}" destId="{23DDFC4F-6421-4EA1-880D-01F1C8C009B9}" srcOrd="0" destOrd="0" presId="urn:microsoft.com/office/officeart/2018/2/layout/IconCircleList"/>
    <dgm:cxn modelId="{314985E9-6426-492E-9E81-4A116832D02B}" srcId="{42A2FA39-419A-48A8-AA6B-B19833B2DBC8}" destId="{8589272C-7434-47D9-AE5D-58977AEBD8D0}" srcOrd="0" destOrd="0" parTransId="{C09030BB-DEC4-4AAD-A63A-500CBEF56DFF}" sibTransId="{BFC92294-47A9-4840-ADBD-EE4C882B4F9F}"/>
    <dgm:cxn modelId="{091FDEF7-C2EC-45E3-A7A5-515877A1382F}" type="presParOf" srcId="{8DF2091F-E54F-4C7E-B488-57F47BE5791E}" destId="{EB0292A6-0BB7-4C05-8841-F42AADE47421}" srcOrd="0" destOrd="0" presId="urn:microsoft.com/office/officeart/2018/2/layout/IconCircleList"/>
    <dgm:cxn modelId="{2757CED9-3EF1-4BA6-837A-FAB6F315BD95}" type="presParOf" srcId="{EB0292A6-0BB7-4C05-8841-F42AADE47421}" destId="{36CCFF58-7C4E-4F98-A944-B03ACDCF3F69}" srcOrd="0" destOrd="0" presId="urn:microsoft.com/office/officeart/2018/2/layout/IconCircleList"/>
    <dgm:cxn modelId="{5597C1DF-7FB8-407B-96FE-4FABC907683F}" type="presParOf" srcId="{36CCFF58-7C4E-4F98-A944-B03ACDCF3F69}" destId="{E7137B92-6150-4F80-B96C-F6943EA4DACA}" srcOrd="0" destOrd="0" presId="urn:microsoft.com/office/officeart/2018/2/layout/IconCircleList"/>
    <dgm:cxn modelId="{3F65DF96-463F-4765-BB47-A32283AA2FAB}" type="presParOf" srcId="{36CCFF58-7C4E-4F98-A944-B03ACDCF3F69}" destId="{3D52FC25-3062-4F3E-8456-60FB3FF93707}" srcOrd="1" destOrd="0" presId="urn:microsoft.com/office/officeart/2018/2/layout/IconCircleList"/>
    <dgm:cxn modelId="{D41AB38E-C44D-47E4-9C12-8FF30F6FCCB9}" type="presParOf" srcId="{36CCFF58-7C4E-4F98-A944-B03ACDCF3F69}" destId="{985B200F-C322-4C16-8867-FC0B8374659A}" srcOrd="2" destOrd="0" presId="urn:microsoft.com/office/officeart/2018/2/layout/IconCircleList"/>
    <dgm:cxn modelId="{7639ED04-0C0F-4C6C-8A5E-21F7A446819D}" type="presParOf" srcId="{36CCFF58-7C4E-4F98-A944-B03ACDCF3F69}" destId="{23DDFC4F-6421-4EA1-880D-01F1C8C009B9}" srcOrd="3" destOrd="0" presId="urn:microsoft.com/office/officeart/2018/2/layout/IconCircleList"/>
    <dgm:cxn modelId="{5217619A-9468-4635-8680-6BC8C5D160A8}" type="presParOf" srcId="{EB0292A6-0BB7-4C05-8841-F42AADE47421}" destId="{DCF49731-2145-41B9-8C18-021314346AD4}" srcOrd="1" destOrd="0" presId="urn:microsoft.com/office/officeart/2018/2/layout/IconCircleList"/>
    <dgm:cxn modelId="{61102E4E-143B-440A-BD85-68827EBB11C1}" type="presParOf" srcId="{EB0292A6-0BB7-4C05-8841-F42AADE47421}" destId="{3EBD0080-49B7-4539-BD4B-C5567991B193}" srcOrd="2" destOrd="0" presId="urn:microsoft.com/office/officeart/2018/2/layout/IconCircleList"/>
    <dgm:cxn modelId="{C6EC1087-41A2-421E-862E-B1CFDF819D74}" type="presParOf" srcId="{3EBD0080-49B7-4539-BD4B-C5567991B193}" destId="{1458351C-BCAF-4D90-9C46-53BE6A137B60}" srcOrd="0" destOrd="0" presId="urn:microsoft.com/office/officeart/2018/2/layout/IconCircleList"/>
    <dgm:cxn modelId="{FB6C9EC9-93CE-4AF8-BCF0-FB9345F7CA33}" type="presParOf" srcId="{3EBD0080-49B7-4539-BD4B-C5567991B193}" destId="{7DEC1F27-9CA1-48C3-B643-77B675B43ECC}" srcOrd="1" destOrd="0" presId="urn:microsoft.com/office/officeart/2018/2/layout/IconCircleList"/>
    <dgm:cxn modelId="{16BB4B82-FE0B-4E1B-A621-9A6391F31779}" type="presParOf" srcId="{3EBD0080-49B7-4539-BD4B-C5567991B193}" destId="{85AE56F7-38C0-4243-BD88-3E1E58CCBAFB}" srcOrd="2" destOrd="0" presId="urn:microsoft.com/office/officeart/2018/2/layout/IconCircleList"/>
    <dgm:cxn modelId="{BDA8D32E-65B9-4D6A-BED7-F3CEC2DAE251}" type="presParOf" srcId="{3EBD0080-49B7-4539-BD4B-C5567991B193}" destId="{399EE8A0-8569-4C83-85AC-42549C1FB6CE}" srcOrd="3" destOrd="0" presId="urn:microsoft.com/office/officeart/2018/2/layout/IconCircleList"/>
    <dgm:cxn modelId="{0C21A680-E7A3-486A-8EA2-9B4540D23E4F}" type="presParOf" srcId="{EB0292A6-0BB7-4C05-8841-F42AADE47421}" destId="{B14F7624-04C3-439B-959F-94EABD1EA542}" srcOrd="3" destOrd="0" presId="urn:microsoft.com/office/officeart/2018/2/layout/IconCircleList"/>
    <dgm:cxn modelId="{D77DEF21-0D17-4E36-8982-38E1B539E27B}" type="presParOf" srcId="{EB0292A6-0BB7-4C05-8841-F42AADE47421}" destId="{6ECC00ED-B7B6-49EE-84FA-378D8548E048}" srcOrd="4" destOrd="0" presId="urn:microsoft.com/office/officeart/2018/2/layout/IconCircleList"/>
    <dgm:cxn modelId="{0BE0AE2B-FD3E-4DEE-8E72-0380B16609DA}" type="presParOf" srcId="{6ECC00ED-B7B6-49EE-84FA-378D8548E048}" destId="{AF6301C7-473E-44F1-9EFB-3CFE857F2D91}" srcOrd="0" destOrd="0" presId="urn:microsoft.com/office/officeart/2018/2/layout/IconCircleList"/>
    <dgm:cxn modelId="{AE8A9A80-8261-435D-B2CF-DB6EE3002013}" type="presParOf" srcId="{6ECC00ED-B7B6-49EE-84FA-378D8548E048}" destId="{EC7FF328-B6CB-4512-A583-3C97E065CCBE}" srcOrd="1" destOrd="0" presId="urn:microsoft.com/office/officeart/2018/2/layout/IconCircleList"/>
    <dgm:cxn modelId="{471965F2-4E0C-4A43-84DF-E2AB04D5922C}" type="presParOf" srcId="{6ECC00ED-B7B6-49EE-84FA-378D8548E048}" destId="{17E4865A-4A46-4C6B-BF4B-CFC79994FE8D}" srcOrd="2" destOrd="0" presId="urn:microsoft.com/office/officeart/2018/2/layout/IconCircleList"/>
    <dgm:cxn modelId="{598A15F9-182A-4410-8E7F-6376A36E9CB3}" type="presParOf" srcId="{6ECC00ED-B7B6-49EE-84FA-378D8548E048}" destId="{47B8B966-D45E-41EE-ADD2-3F73DD38FE12}" srcOrd="3" destOrd="0" presId="urn:microsoft.com/office/officeart/2018/2/layout/IconCircleList"/>
    <dgm:cxn modelId="{5181D226-B9B5-4D61-8137-B22E04E1761A}" type="presParOf" srcId="{EB0292A6-0BB7-4C05-8841-F42AADE47421}" destId="{B2814DDD-09ED-498C-B4FD-F93FC5D1B553}" srcOrd="5" destOrd="0" presId="urn:microsoft.com/office/officeart/2018/2/layout/IconCircleList"/>
    <dgm:cxn modelId="{4FC6DE48-DF88-4D71-9C2D-89EFBEACF416}" type="presParOf" srcId="{EB0292A6-0BB7-4C05-8841-F42AADE47421}" destId="{D3C370CB-43E2-4148-8DB8-BD2C4F3956D3}" srcOrd="6" destOrd="0" presId="urn:microsoft.com/office/officeart/2018/2/layout/IconCircleList"/>
    <dgm:cxn modelId="{8A5F92B1-ABFB-4821-8FC5-5CC434A9EC0B}" type="presParOf" srcId="{D3C370CB-43E2-4148-8DB8-BD2C4F3956D3}" destId="{798D9ADE-F339-4EE8-B774-7D842C791064}" srcOrd="0" destOrd="0" presId="urn:microsoft.com/office/officeart/2018/2/layout/IconCircleList"/>
    <dgm:cxn modelId="{1B79F86B-5E66-40CB-998A-1D8BF2EB6334}" type="presParOf" srcId="{D3C370CB-43E2-4148-8DB8-BD2C4F3956D3}" destId="{23A184F4-3CFB-484F-9E55-215E2533557C}" srcOrd="1" destOrd="0" presId="urn:microsoft.com/office/officeart/2018/2/layout/IconCircleList"/>
    <dgm:cxn modelId="{D39F7FCA-44C5-4D62-82E5-C48ADFF1C12E}" type="presParOf" srcId="{D3C370CB-43E2-4148-8DB8-BD2C4F3956D3}" destId="{AF15CFD7-CFC2-4489-90ED-12E8912F8D74}" srcOrd="2" destOrd="0" presId="urn:microsoft.com/office/officeart/2018/2/layout/IconCircleList"/>
    <dgm:cxn modelId="{DA7B932C-71F6-4857-B62E-6DE8AC7F80E2}" type="presParOf" srcId="{D3C370CB-43E2-4148-8DB8-BD2C4F3956D3}" destId="{410EADFC-7A14-43C8-8FEC-F643CE899D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D57392-3AD6-4F1D-A7B2-11D3A7E3952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0F8870C-FB52-4C97-9A94-1FF3F20B3EF1}">
      <dgm:prSet/>
      <dgm:spPr/>
      <dgm:t>
        <a:bodyPr/>
        <a:lstStyle/>
        <a:p>
          <a:r>
            <a:rPr lang="en-US" b="0" i="0" dirty="0"/>
            <a:t>An Abstract Data Type (ADT) is a conceptual model or blueprint that defines a set of data values and the operations that can be performed on those values. </a:t>
          </a:r>
          <a:endParaRPr lang="en-US" dirty="0"/>
        </a:p>
      </dgm:t>
    </dgm:pt>
    <dgm:pt modelId="{608EC35A-D07A-4E10-B050-F9ADE6735B68}" type="parTrans" cxnId="{07E94C3C-5703-4323-BBB1-CBB62DFDABD9}">
      <dgm:prSet/>
      <dgm:spPr/>
      <dgm:t>
        <a:bodyPr/>
        <a:lstStyle/>
        <a:p>
          <a:endParaRPr lang="en-US"/>
        </a:p>
      </dgm:t>
    </dgm:pt>
    <dgm:pt modelId="{3A27F5A0-0183-41A5-ACAB-CA6B4926139B}" type="sibTrans" cxnId="{07E94C3C-5703-4323-BBB1-CBB62DFDABD9}">
      <dgm:prSet/>
      <dgm:spPr/>
      <dgm:t>
        <a:bodyPr/>
        <a:lstStyle/>
        <a:p>
          <a:endParaRPr lang="en-US"/>
        </a:p>
      </dgm:t>
    </dgm:pt>
    <dgm:pt modelId="{E60AB793-EC66-4913-8A87-32C0A36C983C}">
      <dgm:prSet/>
      <dgm:spPr/>
      <dgm:t>
        <a:bodyPr/>
        <a:lstStyle/>
        <a:p>
          <a:r>
            <a:rPr lang="en-US" b="0" i="0" dirty="0"/>
            <a:t>It specifies what the data type can do without concerning itself with how it will be implemented.</a:t>
          </a:r>
          <a:endParaRPr lang="en-US" dirty="0"/>
        </a:p>
      </dgm:t>
    </dgm:pt>
    <dgm:pt modelId="{FB76F31B-7248-4210-8858-2E1D0A64A000}" type="parTrans" cxnId="{D5FC128B-64A2-4D98-944D-35860B6301BB}">
      <dgm:prSet/>
      <dgm:spPr/>
      <dgm:t>
        <a:bodyPr/>
        <a:lstStyle/>
        <a:p>
          <a:endParaRPr lang="en-US"/>
        </a:p>
      </dgm:t>
    </dgm:pt>
    <dgm:pt modelId="{D1A9E619-9A7E-45EA-9947-94D89B2CDBE8}" type="sibTrans" cxnId="{D5FC128B-64A2-4D98-944D-35860B6301BB}">
      <dgm:prSet/>
      <dgm:spPr/>
      <dgm:t>
        <a:bodyPr/>
        <a:lstStyle/>
        <a:p>
          <a:endParaRPr lang="en-US"/>
        </a:p>
      </dgm:t>
    </dgm:pt>
    <dgm:pt modelId="{DD0FE144-16CC-4CA1-9FDA-A309A7D42CEA}">
      <dgm:prSet/>
      <dgm:spPr/>
      <dgm:t>
        <a:bodyPr/>
        <a:lstStyle/>
        <a:p>
          <a:r>
            <a:rPr lang="en-US" b="0" i="0" dirty="0"/>
            <a:t>ADTs provide an abstraction layer that separates the logical behavior of data structures from their physical implementation details.</a:t>
          </a:r>
          <a:endParaRPr lang="en-US" dirty="0"/>
        </a:p>
      </dgm:t>
    </dgm:pt>
    <dgm:pt modelId="{A6AA63B1-E14E-47DE-B77A-EE44D99C91CA}" type="parTrans" cxnId="{2A43FCAA-F57F-4C22-BAAC-A67B4D5A740A}">
      <dgm:prSet/>
      <dgm:spPr/>
      <dgm:t>
        <a:bodyPr/>
        <a:lstStyle/>
        <a:p>
          <a:endParaRPr lang="en-US"/>
        </a:p>
      </dgm:t>
    </dgm:pt>
    <dgm:pt modelId="{ADAA10BF-6D10-4C1C-B6EC-CA7D42107BA0}" type="sibTrans" cxnId="{2A43FCAA-F57F-4C22-BAAC-A67B4D5A740A}">
      <dgm:prSet/>
      <dgm:spPr/>
      <dgm:t>
        <a:bodyPr/>
        <a:lstStyle/>
        <a:p>
          <a:endParaRPr lang="en-US"/>
        </a:p>
      </dgm:t>
    </dgm:pt>
    <dgm:pt modelId="{31EF0847-4D15-4093-895D-8E1841D64238}" type="pres">
      <dgm:prSet presAssocID="{22D57392-3AD6-4F1D-A7B2-11D3A7E39522}" presName="root" presStyleCnt="0">
        <dgm:presLayoutVars>
          <dgm:dir/>
          <dgm:resizeHandles val="exact"/>
        </dgm:presLayoutVars>
      </dgm:prSet>
      <dgm:spPr/>
    </dgm:pt>
    <dgm:pt modelId="{F378592C-ADD4-48BC-8A7E-7CBC0CD81807}" type="pres">
      <dgm:prSet presAssocID="{00F8870C-FB52-4C97-9A94-1FF3F20B3EF1}" presName="compNode" presStyleCnt="0"/>
      <dgm:spPr/>
    </dgm:pt>
    <dgm:pt modelId="{FCA1732E-191A-4037-A626-1B729B706F5F}" type="pres">
      <dgm:prSet presAssocID="{00F8870C-FB52-4C97-9A94-1FF3F20B3E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BCD29F-F674-4B30-9511-A948B481D4D6}" type="pres">
      <dgm:prSet presAssocID="{00F8870C-FB52-4C97-9A94-1FF3F20B3EF1}" presName="spaceRect" presStyleCnt="0"/>
      <dgm:spPr/>
    </dgm:pt>
    <dgm:pt modelId="{ACB873C4-1416-4F64-A05C-5A2CF61B4670}" type="pres">
      <dgm:prSet presAssocID="{00F8870C-FB52-4C97-9A94-1FF3F20B3EF1}" presName="textRect" presStyleLbl="revTx" presStyleIdx="0" presStyleCnt="3" custScaleY="170680">
        <dgm:presLayoutVars>
          <dgm:chMax val="1"/>
          <dgm:chPref val="1"/>
        </dgm:presLayoutVars>
      </dgm:prSet>
      <dgm:spPr/>
    </dgm:pt>
    <dgm:pt modelId="{9D6D3C6B-9EE1-43C1-BAEC-ADFE7B5A2DC7}" type="pres">
      <dgm:prSet presAssocID="{3A27F5A0-0183-41A5-ACAB-CA6B4926139B}" presName="sibTrans" presStyleCnt="0"/>
      <dgm:spPr/>
    </dgm:pt>
    <dgm:pt modelId="{E2A68806-8BE3-4BBA-8D34-3EB61C512669}" type="pres">
      <dgm:prSet presAssocID="{E60AB793-EC66-4913-8A87-32C0A36C983C}" presName="compNode" presStyleCnt="0"/>
      <dgm:spPr/>
    </dgm:pt>
    <dgm:pt modelId="{404BD965-4FD5-431F-9D54-4862CE5D54AC}" type="pres">
      <dgm:prSet presAssocID="{E60AB793-EC66-4913-8A87-32C0A36C98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594191FD-87C2-4A1D-B249-7BDF2B14C7D8}" type="pres">
      <dgm:prSet presAssocID="{E60AB793-EC66-4913-8A87-32C0A36C983C}" presName="spaceRect" presStyleCnt="0"/>
      <dgm:spPr/>
    </dgm:pt>
    <dgm:pt modelId="{4055C32B-90DD-4F52-8088-D5C6D91CC31B}" type="pres">
      <dgm:prSet presAssocID="{E60AB793-EC66-4913-8A87-32C0A36C983C}" presName="textRect" presStyleLbl="revTx" presStyleIdx="1" presStyleCnt="3">
        <dgm:presLayoutVars>
          <dgm:chMax val="1"/>
          <dgm:chPref val="1"/>
        </dgm:presLayoutVars>
      </dgm:prSet>
      <dgm:spPr/>
    </dgm:pt>
    <dgm:pt modelId="{B15C23C5-AE72-4585-9615-CD8DB732F53A}" type="pres">
      <dgm:prSet presAssocID="{D1A9E619-9A7E-45EA-9947-94D89B2CDBE8}" presName="sibTrans" presStyleCnt="0"/>
      <dgm:spPr/>
    </dgm:pt>
    <dgm:pt modelId="{86D75C12-F200-42A2-812F-42E0C57EE4A9}" type="pres">
      <dgm:prSet presAssocID="{DD0FE144-16CC-4CA1-9FDA-A309A7D42CEA}" presName="compNode" presStyleCnt="0"/>
      <dgm:spPr/>
    </dgm:pt>
    <dgm:pt modelId="{BB74EB49-43C9-4D48-833F-05D6D8B705DB}" type="pres">
      <dgm:prSet presAssocID="{DD0FE144-16CC-4CA1-9FDA-A309A7D42C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EE3AC243-FF3A-4A60-A589-0B124552C572}" type="pres">
      <dgm:prSet presAssocID="{DD0FE144-16CC-4CA1-9FDA-A309A7D42CEA}" presName="spaceRect" presStyleCnt="0"/>
      <dgm:spPr/>
    </dgm:pt>
    <dgm:pt modelId="{0DE9BDE3-50F9-44B0-998F-066AD31A1E9C}" type="pres">
      <dgm:prSet presAssocID="{DD0FE144-16CC-4CA1-9FDA-A309A7D42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A15327-8338-4D7A-B4D7-23C69E458406}" type="presOf" srcId="{E60AB793-EC66-4913-8A87-32C0A36C983C}" destId="{4055C32B-90DD-4F52-8088-D5C6D91CC31B}" srcOrd="0" destOrd="0" presId="urn:microsoft.com/office/officeart/2018/2/layout/IconLabelList"/>
    <dgm:cxn modelId="{07E94C3C-5703-4323-BBB1-CBB62DFDABD9}" srcId="{22D57392-3AD6-4F1D-A7B2-11D3A7E39522}" destId="{00F8870C-FB52-4C97-9A94-1FF3F20B3EF1}" srcOrd="0" destOrd="0" parTransId="{608EC35A-D07A-4E10-B050-F9ADE6735B68}" sibTransId="{3A27F5A0-0183-41A5-ACAB-CA6B4926139B}"/>
    <dgm:cxn modelId="{7FC1E654-22F0-4BDB-B2CA-E056F6FC1FF2}" type="presOf" srcId="{00F8870C-FB52-4C97-9A94-1FF3F20B3EF1}" destId="{ACB873C4-1416-4F64-A05C-5A2CF61B4670}" srcOrd="0" destOrd="0" presId="urn:microsoft.com/office/officeart/2018/2/layout/IconLabelList"/>
    <dgm:cxn modelId="{B129357E-5D87-4C97-AD66-69C1FF37F312}" type="presOf" srcId="{DD0FE144-16CC-4CA1-9FDA-A309A7D42CEA}" destId="{0DE9BDE3-50F9-44B0-998F-066AD31A1E9C}" srcOrd="0" destOrd="0" presId="urn:microsoft.com/office/officeart/2018/2/layout/IconLabelList"/>
    <dgm:cxn modelId="{D5FC128B-64A2-4D98-944D-35860B6301BB}" srcId="{22D57392-3AD6-4F1D-A7B2-11D3A7E39522}" destId="{E60AB793-EC66-4913-8A87-32C0A36C983C}" srcOrd="1" destOrd="0" parTransId="{FB76F31B-7248-4210-8858-2E1D0A64A000}" sibTransId="{D1A9E619-9A7E-45EA-9947-94D89B2CDBE8}"/>
    <dgm:cxn modelId="{2A43FCAA-F57F-4C22-BAAC-A67B4D5A740A}" srcId="{22D57392-3AD6-4F1D-A7B2-11D3A7E39522}" destId="{DD0FE144-16CC-4CA1-9FDA-A309A7D42CEA}" srcOrd="2" destOrd="0" parTransId="{A6AA63B1-E14E-47DE-B77A-EE44D99C91CA}" sibTransId="{ADAA10BF-6D10-4C1C-B6EC-CA7D42107BA0}"/>
    <dgm:cxn modelId="{4CB99BDF-F528-4250-A3A4-44147833D7B5}" type="presOf" srcId="{22D57392-3AD6-4F1D-A7B2-11D3A7E39522}" destId="{31EF0847-4D15-4093-895D-8E1841D64238}" srcOrd="0" destOrd="0" presId="urn:microsoft.com/office/officeart/2018/2/layout/IconLabelList"/>
    <dgm:cxn modelId="{EB780C4C-73E7-4FAF-AD75-62F26AF62C75}" type="presParOf" srcId="{31EF0847-4D15-4093-895D-8E1841D64238}" destId="{F378592C-ADD4-48BC-8A7E-7CBC0CD81807}" srcOrd="0" destOrd="0" presId="urn:microsoft.com/office/officeart/2018/2/layout/IconLabelList"/>
    <dgm:cxn modelId="{02A33B26-BFD1-4C16-A875-0F940870274F}" type="presParOf" srcId="{F378592C-ADD4-48BC-8A7E-7CBC0CD81807}" destId="{FCA1732E-191A-4037-A626-1B729B706F5F}" srcOrd="0" destOrd="0" presId="urn:microsoft.com/office/officeart/2018/2/layout/IconLabelList"/>
    <dgm:cxn modelId="{79C0F0BF-AA4D-46C2-BE84-34D77DFD9CF1}" type="presParOf" srcId="{F378592C-ADD4-48BC-8A7E-7CBC0CD81807}" destId="{CEBCD29F-F674-4B30-9511-A948B481D4D6}" srcOrd="1" destOrd="0" presId="urn:microsoft.com/office/officeart/2018/2/layout/IconLabelList"/>
    <dgm:cxn modelId="{B42FBD3D-A25B-4811-8B06-98986794B67C}" type="presParOf" srcId="{F378592C-ADD4-48BC-8A7E-7CBC0CD81807}" destId="{ACB873C4-1416-4F64-A05C-5A2CF61B4670}" srcOrd="2" destOrd="0" presId="urn:microsoft.com/office/officeart/2018/2/layout/IconLabelList"/>
    <dgm:cxn modelId="{3BC630FC-D882-4E44-9D10-453BACAE3538}" type="presParOf" srcId="{31EF0847-4D15-4093-895D-8E1841D64238}" destId="{9D6D3C6B-9EE1-43C1-BAEC-ADFE7B5A2DC7}" srcOrd="1" destOrd="0" presId="urn:microsoft.com/office/officeart/2018/2/layout/IconLabelList"/>
    <dgm:cxn modelId="{4092EFE8-59DF-4585-970E-BF3019C11BD5}" type="presParOf" srcId="{31EF0847-4D15-4093-895D-8E1841D64238}" destId="{E2A68806-8BE3-4BBA-8D34-3EB61C512669}" srcOrd="2" destOrd="0" presId="urn:microsoft.com/office/officeart/2018/2/layout/IconLabelList"/>
    <dgm:cxn modelId="{4CC9F09D-AF48-42C0-85B8-E04DCD17E098}" type="presParOf" srcId="{E2A68806-8BE3-4BBA-8D34-3EB61C512669}" destId="{404BD965-4FD5-431F-9D54-4862CE5D54AC}" srcOrd="0" destOrd="0" presId="urn:microsoft.com/office/officeart/2018/2/layout/IconLabelList"/>
    <dgm:cxn modelId="{F06781D8-236D-4626-B16F-102165CEEAD2}" type="presParOf" srcId="{E2A68806-8BE3-4BBA-8D34-3EB61C512669}" destId="{594191FD-87C2-4A1D-B249-7BDF2B14C7D8}" srcOrd="1" destOrd="0" presId="urn:microsoft.com/office/officeart/2018/2/layout/IconLabelList"/>
    <dgm:cxn modelId="{C8EDB003-82FA-4111-9CAB-9430AEEC305D}" type="presParOf" srcId="{E2A68806-8BE3-4BBA-8D34-3EB61C512669}" destId="{4055C32B-90DD-4F52-8088-D5C6D91CC31B}" srcOrd="2" destOrd="0" presId="urn:microsoft.com/office/officeart/2018/2/layout/IconLabelList"/>
    <dgm:cxn modelId="{43C1C48E-0390-443E-9C8B-3CDA652D9AAF}" type="presParOf" srcId="{31EF0847-4D15-4093-895D-8E1841D64238}" destId="{B15C23C5-AE72-4585-9615-CD8DB732F53A}" srcOrd="3" destOrd="0" presId="urn:microsoft.com/office/officeart/2018/2/layout/IconLabelList"/>
    <dgm:cxn modelId="{0778026A-0E1D-4264-84A0-25146E309BAC}" type="presParOf" srcId="{31EF0847-4D15-4093-895D-8E1841D64238}" destId="{86D75C12-F200-42A2-812F-42E0C57EE4A9}" srcOrd="4" destOrd="0" presId="urn:microsoft.com/office/officeart/2018/2/layout/IconLabelList"/>
    <dgm:cxn modelId="{55D6433B-A829-4FD5-8106-BB036D4D078E}" type="presParOf" srcId="{86D75C12-F200-42A2-812F-42E0C57EE4A9}" destId="{BB74EB49-43C9-4D48-833F-05D6D8B705DB}" srcOrd="0" destOrd="0" presId="urn:microsoft.com/office/officeart/2018/2/layout/IconLabelList"/>
    <dgm:cxn modelId="{DD4312B9-980E-48F8-961E-BA713C7BDB58}" type="presParOf" srcId="{86D75C12-F200-42A2-812F-42E0C57EE4A9}" destId="{EE3AC243-FF3A-4A60-A589-0B124552C572}" srcOrd="1" destOrd="0" presId="urn:microsoft.com/office/officeart/2018/2/layout/IconLabelList"/>
    <dgm:cxn modelId="{F1282C30-3B1F-4BAC-A45C-F5C7B3C26600}" type="presParOf" srcId="{86D75C12-F200-42A2-812F-42E0C57EE4A9}" destId="{0DE9BDE3-50F9-44B0-998F-066AD31A1E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9BA6C-FAB6-4577-82A9-6DC569DB7EE8}">
      <dsp:nvSpPr>
        <dsp:cNvPr id="0" name=""/>
        <dsp:cNvSpPr/>
      </dsp:nvSpPr>
      <dsp:spPr>
        <a:xfrm>
          <a:off x="0" y="128693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0A1ED-CB9F-4D8F-A2E7-8A8BDA3B51B5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9EC7E-F6DD-4F62-A5E6-BF053EF172D3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Describe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Analyze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 </a:t>
          </a:r>
        </a:p>
      </dsp:txBody>
      <dsp:txXfrm>
        <a:off x="1939533" y="717"/>
        <a:ext cx="2786667" cy="1679249"/>
      </dsp:txXfrm>
    </dsp:sp>
    <dsp:sp modelId="{EC0B3A24-E205-498C-B2E5-0DF0D0B7C86F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2A694-D829-4E70-BC9B-2E1D17100F9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1170A-D323-4C8E-80D0-CCAB521D7954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Explore basic data structures: Stack, Queue, Linked List, Tree, Hash table, Graph.</a:t>
          </a:r>
        </a:p>
      </dsp:txBody>
      <dsp:txXfrm>
        <a:off x="1939533" y="2099779"/>
        <a:ext cx="2786667" cy="1679249"/>
      </dsp:txXfrm>
    </dsp:sp>
    <dsp:sp modelId="{6374A6C8-96A6-4AF6-B9D9-1D0A51DA7B66}">
      <dsp:nvSpPr>
        <dsp:cNvPr id="0" name=""/>
        <dsp:cNvSpPr/>
      </dsp:nvSpPr>
      <dsp:spPr>
        <a:xfrm>
          <a:off x="0" y="419955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043EA-256D-4DCD-8134-5FFEB06A38E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F3507-0A23-4703-958E-8F053F1E61C4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Applications of Data Structures and Algorithms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65C8E-E592-467D-A307-B4F4D7DC750C}">
      <dsp:nvSpPr>
        <dsp:cNvPr id="0" name=""/>
        <dsp:cNvSpPr/>
      </dsp:nvSpPr>
      <dsp:spPr>
        <a:xfrm>
          <a:off x="0" y="464755"/>
          <a:ext cx="631397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hlinkClick xmlns:r="http://schemas.openxmlformats.org/officeDocument/2006/relationships" r:id="rId1"/>
            </a:rPr>
            <a:t>https://ocw.mit.edu/courses/6-006-introduction-to-algorithms-spring-2020/</a:t>
          </a:r>
          <a:endParaRPr lang="en-US" sz="2800" kern="1200"/>
        </a:p>
      </dsp:txBody>
      <dsp:txXfrm>
        <a:off x="54373" y="519128"/>
        <a:ext cx="6205229" cy="1005094"/>
      </dsp:txXfrm>
    </dsp:sp>
    <dsp:sp modelId="{BFDD2B4C-9CC5-4DB8-A387-0D90E7C98050}">
      <dsp:nvSpPr>
        <dsp:cNvPr id="0" name=""/>
        <dsp:cNvSpPr/>
      </dsp:nvSpPr>
      <dsp:spPr>
        <a:xfrm>
          <a:off x="0" y="1659235"/>
          <a:ext cx="631397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hlinkClick xmlns:r="http://schemas.openxmlformats.org/officeDocument/2006/relationships" r:id="rId2"/>
            </a:rPr>
            <a:t>https://sp21.datastructur.es/</a:t>
          </a:r>
          <a:endParaRPr lang="en-US" sz="2800" kern="1200"/>
        </a:p>
      </dsp:txBody>
      <dsp:txXfrm>
        <a:off x="54373" y="1713608"/>
        <a:ext cx="6205229" cy="1005094"/>
      </dsp:txXfrm>
    </dsp:sp>
    <dsp:sp modelId="{B8DC17D5-D649-4DAA-8544-6E79B19600BD}">
      <dsp:nvSpPr>
        <dsp:cNvPr id="0" name=""/>
        <dsp:cNvSpPr/>
      </dsp:nvSpPr>
      <dsp:spPr>
        <a:xfrm>
          <a:off x="0" y="2853715"/>
          <a:ext cx="6313975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hlinkClick xmlns:r="http://schemas.openxmlformats.org/officeDocument/2006/relationships" r:id="rId3"/>
            </a:rPr>
            <a:t>https://algs4.cs.princeton.edu/home/</a:t>
          </a:r>
          <a:endParaRPr lang="en-US" sz="2800" kern="1200"/>
        </a:p>
      </dsp:txBody>
      <dsp:txXfrm>
        <a:off x="54373" y="2908088"/>
        <a:ext cx="6205229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37B92-6150-4F80-B96C-F6943EA4DACA}">
      <dsp:nvSpPr>
        <dsp:cNvPr id="0" name=""/>
        <dsp:cNvSpPr/>
      </dsp:nvSpPr>
      <dsp:spPr>
        <a:xfrm>
          <a:off x="54645" y="146581"/>
          <a:ext cx="913555" cy="9135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2FC25-3062-4F3E-8456-60FB3FF93707}">
      <dsp:nvSpPr>
        <dsp:cNvPr id="0" name=""/>
        <dsp:cNvSpPr/>
      </dsp:nvSpPr>
      <dsp:spPr>
        <a:xfrm>
          <a:off x="246492" y="338427"/>
          <a:ext cx="529861" cy="529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DFC4F-6421-4EA1-880D-01F1C8C009B9}">
      <dsp:nvSpPr>
        <dsp:cNvPr id="0" name=""/>
        <dsp:cNvSpPr/>
      </dsp:nvSpPr>
      <dsp:spPr>
        <a:xfrm>
          <a:off x="972957" y="124240"/>
          <a:ext cx="2535389" cy="95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 Assignments( 15%)</a:t>
          </a:r>
        </a:p>
      </dsp:txBody>
      <dsp:txXfrm>
        <a:off x="972957" y="124240"/>
        <a:ext cx="2535389" cy="958237"/>
      </dsp:txXfrm>
    </dsp:sp>
    <dsp:sp modelId="{1458351C-BCAF-4D90-9C46-53BE6A137B60}">
      <dsp:nvSpPr>
        <dsp:cNvPr id="0" name=""/>
        <dsp:cNvSpPr/>
      </dsp:nvSpPr>
      <dsp:spPr>
        <a:xfrm>
          <a:off x="3883557" y="146581"/>
          <a:ext cx="913555" cy="9135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C1F27-9CA1-48C3-B643-77B675B43ECC}">
      <dsp:nvSpPr>
        <dsp:cNvPr id="0" name=""/>
        <dsp:cNvSpPr/>
      </dsp:nvSpPr>
      <dsp:spPr>
        <a:xfrm>
          <a:off x="4075404" y="338427"/>
          <a:ext cx="529861" cy="529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EE8A0-8569-4C83-85AC-42549C1FB6CE}">
      <dsp:nvSpPr>
        <dsp:cNvPr id="0" name=""/>
        <dsp:cNvSpPr/>
      </dsp:nvSpPr>
      <dsp:spPr>
        <a:xfrm>
          <a:off x="4992874" y="146581"/>
          <a:ext cx="2153379" cy="9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 Closed books Tests (25%)</a:t>
          </a:r>
        </a:p>
      </dsp:txBody>
      <dsp:txXfrm>
        <a:off x="4992874" y="146581"/>
        <a:ext cx="2153379" cy="913555"/>
      </dsp:txXfrm>
    </dsp:sp>
    <dsp:sp modelId="{AF6301C7-473E-44F1-9EFB-3CFE857F2D91}">
      <dsp:nvSpPr>
        <dsp:cNvPr id="0" name=""/>
        <dsp:cNvSpPr/>
      </dsp:nvSpPr>
      <dsp:spPr>
        <a:xfrm>
          <a:off x="54645" y="1516749"/>
          <a:ext cx="913555" cy="9135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FF328-B6CB-4512-A583-3C97E065CCBE}">
      <dsp:nvSpPr>
        <dsp:cNvPr id="0" name=""/>
        <dsp:cNvSpPr/>
      </dsp:nvSpPr>
      <dsp:spPr>
        <a:xfrm>
          <a:off x="246492" y="1708596"/>
          <a:ext cx="529861" cy="529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8B966-D45E-41EE-ADD2-3F73DD38FE12}">
      <dsp:nvSpPr>
        <dsp:cNvPr id="0" name=""/>
        <dsp:cNvSpPr/>
      </dsp:nvSpPr>
      <dsp:spPr>
        <a:xfrm>
          <a:off x="1163962" y="1516749"/>
          <a:ext cx="2153379" cy="9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 Quizzes (10%)</a:t>
          </a:r>
        </a:p>
      </dsp:txBody>
      <dsp:txXfrm>
        <a:off x="1163962" y="1516749"/>
        <a:ext cx="2153379" cy="913555"/>
      </dsp:txXfrm>
    </dsp:sp>
    <dsp:sp modelId="{798D9ADE-F339-4EE8-B774-7D842C791064}">
      <dsp:nvSpPr>
        <dsp:cNvPr id="0" name=""/>
        <dsp:cNvSpPr/>
      </dsp:nvSpPr>
      <dsp:spPr>
        <a:xfrm>
          <a:off x="3692552" y="1516749"/>
          <a:ext cx="913555" cy="9135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184F4-3CFB-484F-9E55-215E2533557C}">
      <dsp:nvSpPr>
        <dsp:cNvPr id="0" name=""/>
        <dsp:cNvSpPr/>
      </dsp:nvSpPr>
      <dsp:spPr>
        <a:xfrm>
          <a:off x="3884399" y="1708596"/>
          <a:ext cx="529861" cy="5298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EADFC-7A14-43C8-8FEC-F643CE899DCD}">
      <dsp:nvSpPr>
        <dsp:cNvPr id="0" name=""/>
        <dsp:cNvSpPr/>
      </dsp:nvSpPr>
      <dsp:spPr>
        <a:xfrm>
          <a:off x="4801869" y="1516749"/>
          <a:ext cx="2153379" cy="913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Final Exam (50%)</a:t>
          </a:r>
        </a:p>
      </dsp:txBody>
      <dsp:txXfrm>
        <a:off x="4801869" y="1516749"/>
        <a:ext cx="2153379" cy="913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1732E-191A-4037-A626-1B729B706F5F}">
      <dsp:nvSpPr>
        <dsp:cNvPr id="0" name=""/>
        <dsp:cNvSpPr/>
      </dsp:nvSpPr>
      <dsp:spPr>
        <a:xfrm>
          <a:off x="738477" y="910438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873C4-1416-4F64-A05C-5A2CF61B4670}">
      <dsp:nvSpPr>
        <dsp:cNvPr id="0" name=""/>
        <dsp:cNvSpPr/>
      </dsp:nvSpPr>
      <dsp:spPr>
        <a:xfrm>
          <a:off x="78583" y="2053470"/>
          <a:ext cx="2399612" cy="122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An Abstract Data Type (ADT) is a conceptual model or blueprint that defines a set of data values and the operations that can be performed on those values. </a:t>
          </a:r>
          <a:endParaRPr lang="en-US" sz="1200" kern="1200" dirty="0"/>
        </a:p>
      </dsp:txBody>
      <dsp:txXfrm>
        <a:off x="78583" y="2053470"/>
        <a:ext cx="2399612" cy="1228896"/>
      </dsp:txXfrm>
    </dsp:sp>
    <dsp:sp modelId="{404BD965-4FD5-431F-9D54-4862CE5D54AC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5C32B-90DD-4F52-8088-D5C6D91CC31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It specifies what the data type can do without concerning itself with how it will be implemented.</a:t>
          </a:r>
          <a:endParaRPr lang="en-US" sz="1200" kern="1200" dirty="0"/>
        </a:p>
      </dsp:txBody>
      <dsp:txXfrm>
        <a:off x="2898129" y="2435142"/>
        <a:ext cx="2399612" cy="720000"/>
      </dsp:txXfrm>
    </dsp:sp>
    <dsp:sp modelId="{BB74EB49-43C9-4D48-833F-05D6D8B705D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BDE3-50F9-44B0-998F-066AD31A1E9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ADTs provide an abstraction layer that separates the logical behavior of data structures from their physical implementation details.</a:t>
          </a:r>
          <a:endParaRPr lang="en-US" sz="1200" kern="1200" dirty="0"/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91D68-CA85-4FDA-BC43-ACE3DC5EF3E3}" type="datetimeFigureOut">
              <a:rPr lang="en-RW" smtClean="0"/>
              <a:t>05/03/2024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EB632-8F66-4D2D-91E0-BE6C45BA58A8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8439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EB632-8F66-4D2D-91E0-BE6C45BA58A8}" type="slidenum">
              <a:rPr lang="en-RW" smtClean="0"/>
              <a:t>15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88382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41871&amp;picture=ny-skyscraper&amp;large=1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.xml"/><Relationship Id="rId7" Type="http://schemas.openxmlformats.org/officeDocument/2006/relationships/image" Target="../media/image2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9.xml"/><Relationship Id="rId7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paulkagame/28097636961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806" y="895483"/>
            <a:ext cx="4339674" cy="3011190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702" y="4142096"/>
            <a:ext cx="4003883" cy="1055142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Understanding the Core Concepts and Implementations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Theoneste Murangira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w angle view of tall buildings&#10;&#10;Description automatically generated">
            <a:extLst>
              <a:ext uri="{FF2B5EF4-FFF2-40B4-BE49-F238E27FC236}">
                <a16:creationId xmlns:a16="http://schemas.microsoft.com/office/drawing/2014/main" id="{6FD6F17A-E65E-7DA9-8936-0545AD339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3846" y="-193813"/>
            <a:ext cx="9376994" cy="85377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40B8DCD-5BF1-F3AB-AD6C-C34559869E2E}"/>
              </a:ext>
            </a:extLst>
          </p:cNvPr>
          <p:cNvSpPr/>
          <p:nvPr/>
        </p:nvSpPr>
        <p:spPr>
          <a:xfrm>
            <a:off x="298175" y="2236305"/>
            <a:ext cx="1974574" cy="204745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  <a:endParaRPr lang="en-RW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066814-D0D2-525E-FE77-A6A19C38E5A3}"/>
              </a:ext>
            </a:extLst>
          </p:cNvPr>
          <p:cNvSpPr/>
          <p:nvPr/>
        </p:nvSpPr>
        <p:spPr>
          <a:xfrm>
            <a:off x="4770785" y="2156795"/>
            <a:ext cx="1974574" cy="204745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  <a:endParaRPr lang="en-RW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FBB306-F44E-2368-5DA5-7BA9348CCC07}"/>
              </a:ext>
            </a:extLst>
          </p:cNvPr>
          <p:cNvSpPr/>
          <p:nvPr/>
        </p:nvSpPr>
        <p:spPr>
          <a:xfrm>
            <a:off x="7007089" y="2156796"/>
            <a:ext cx="1974574" cy="204745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en-RW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AE296B-34C8-6560-AF9F-452B3F326172}"/>
              </a:ext>
            </a:extLst>
          </p:cNvPr>
          <p:cNvSpPr/>
          <p:nvPr/>
        </p:nvSpPr>
        <p:spPr>
          <a:xfrm>
            <a:off x="2534480" y="2156794"/>
            <a:ext cx="1974574" cy="204745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  <a:endParaRPr lang="en-R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8C1D0-A8EF-32C5-0F47-14A34988E6D7}"/>
              </a:ext>
            </a:extLst>
          </p:cNvPr>
          <p:cNvSpPr txBox="1"/>
          <p:nvPr/>
        </p:nvSpPr>
        <p:spPr>
          <a:xfrm>
            <a:off x="407504" y="462170"/>
            <a:ext cx="87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ALGORITHMS ARE ABOUT PROBLEM SOLVING</a:t>
            </a:r>
            <a:endParaRPr lang="en-RW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8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3431F-F801-E837-2110-219AC6EC4A63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92070" y="508000"/>
            <a:ext cx="914400" cy="3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E71C66-1662-5B98-CE96-489D6176CA9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514600"/>
            <a:ext cx="18288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42AF5D-7ADD-52AC-940E-EAAA392B48E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2571750"/>
            <a:ext cx="6045200" cy="17145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Name  three common Data Structures</a:t>
            </a:r>
            <a:endParaRPr lang="en-RW" sz="3600" b="1" dirty="0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26356-513E-1644-A269-6A69357E312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90800" y="6096000"/>
            <a:ext cx="6299200" cy="38259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RW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53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5493592D-0CAA-77A5-9034-8B82DE6B8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2" r="30448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C0342-1B76-2324-AC7E-788BD96C4393}"/>
              </a:ext>
            </a:extLst>
          </p:cNvPr>
          <p:cNvSpPr txBox="1"/>
          <p:nvPr/>
        </p:nvSpPr>
        <p:spPr>
          <a:xfrm>
            <a:off x="5102555" y="2470245"/>
            <a:ext cx="3325827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Given an array containing n elements, find the majority element.  The majority element appears more than n/2 times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16722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5696D-B724-AB55-3016-B2598252F88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92070" y="508000"/>
            <a:ext cx="914400" cy="38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40C79-A727-1291-3B2A-393ED1F2595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514600"/>
            <a:ext cx="18288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DB2D2-0CB1-8E2B-D72A-5FE9F65937F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2571750"/>
            <a:ext cx="6045200" cy="1714500"/>
          </a:xfrm>
          <a:prstGeom prst="rect">
            <a:avLst/>
          </a:prstGeom>
          <a:noFill/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How many majority elements can there be in an array?</a:t>
            </a:r>
            <a:endParaRPr lang="en-RW" sz="3600" b="1" dirty="0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ED9C4-BE14-B649-179A-6A7F831FF7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90800" y="6096000"/>
            <a:ext cx="6299200" cy="38259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  <a:lin ang="16200000" scaled="0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en-RW" sz="14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72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A41CA-2A27-38E0-3E96-9604332ECF33}"/>
              </a:ext>
            </a:extLst>
          </p:cNvPr>
          <p:cNvSpPr txBox="1"/>
          <p:nvPr/>
        </p:nvSpPr>
        <p:spPr>
          <a:xfrm>
            <a:off x="482600" y="642938"/>
            <a:ext cx="8177213" cy="5619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BRUTE FORCE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63E21-9190-CC6A-E801-9E8219815E9C}"/>
              </a:ext>
            </a:extLst>
          </p:cNvPr>
          <p:cNvSpPr txBox="1"/>
          <p:nvPr/>
        </p:nvSpPr>
        <p:spPr>
          <a:xfrm>
            <a:off x="482600" y="1273175"/>
            <a:ext cx="8177213" cy="49418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each element num in </a:t>
            </a:r>
            <a:r>
              <a:rPr lang="en-US" sz="2800" dirty="0" err="1"/>
              <a:t>nums</a:t>
            </a:r>
            <a:r>
              <a:rPr lang="en-US" sz="2800" dirty="0"/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 Set count to 0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 For each element </a:t>
            </a:r>
            <a:r>
              <a:rPr lang="en-US" sz="2800" dirty="0" err="1"/>
              <a:t>elem</a:t>
            </a:r>
            <a:r>
              <a:rPr lang="en-US" sz="2800" dirty="0"/>
              <a:t> in  </a:t>
            </a:r>
            <a:r>
              <a:rPr lang="en-US" sz="2800" dirty="0" err="1"/>
              <a:t>nums</a:t>
            </a:r>
            <a:r>
              <a:rPr lang="en-US" sz="2800" dirty="0"/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    If </a:t>
            </a:r>
            <a:r>
              <a:rPr lang="en-US" sz="2800" dirty="0" err="1"/>
              <a:t>elem</a:t>
            </a:r>
            <a:r>
              <a:rPr lang="en-US" sz="2800" dirty="0"/>
              <a:t> is equal to num: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       Increment count by 1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If count is greater than n / 2: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        Return num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9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323" y="3985"/>
            <a:ext cx="7329573" cy="6858000"/>
            <a:chOff x="1303402" y="3985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8CD105-D474-CFFA-2D3A-9EBA75699CDD}"/>
              </a:ext>
            </a:extLst>
          </p:cNvPr>
          <p:cNvSpPr txBox="1"/>
          <p:nvPr/>
        </p:nvSpPr>
        <p:spPr>
          <a:xfrm>
            <a:off x="79514" y="3985"/>
            <a:ext cx="8443290" cy="5406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Create a hash map to store counts of each element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For each element num in nums: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    If num is in the hash map: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        Increment its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    Else: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        Add num to the hash map with count 1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For each entry in the hash map: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    If the entry's value is greater than n / 2: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</a:rPr>
              <a:t>        Return the entry's key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7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2C432-1C07-25BB-C072-FBDD1DF9850E}"/>
              </a:ext>
            </a:extLst>
          </p:cNvPr>
          <p:cNvSpPr txBox="1"/>
          <p:nvPr/>
        </p:nvSpPr>
        <p:spPr>
          <a:xfrm>
            <a:off x="-591300" y="40171"/>
            <a:ext cx="5287616" cy="1682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Sort the array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Return the element at index n / 2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5C52C9-EE7D-2657-076F-B82BC3E5A2C8}"/>
              </a:ext>
            </a:extLst>
          </p:cNvPr>
          <p:cNvSpPr txBox="1"/>
          <p:nvPr/>
        </p:nvSpPr>
        <p:spPr>
          <a:xfrm>
            <a:off x="1084256" y="2181639"/>
            <a:ext cx="7473335" cy="3291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Initialize candidate to None and count to 0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For each element num in </a:t>
            </a:r>
            <a:r>
              <a:rPr lang="en-US" sz="3200" dirty="0" err="1">
                <a:solidFill>
                  <a:schemeClr val="bg1"/>
                </a:solidFill>
              </a:rPr>
              <a:t>nums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  If count is 0: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  Set candidate to num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    If num is equal to candidate: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        Increment count by 1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   Else: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       Decrement count by 1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Return candidate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B932444-0C94-211D-0328-B99F110C4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4385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27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ity landscape with a circular building and a road&#10;&#10;Description automatically generated">
            <a:extLst>
              <a:ext uri="{FF2B5EF4-FFF2-40B4-BE49-F238E27FC236}">
                <a16:creationId xmlns:a16="http://schemas.microsoft.com/office/drawing/2014/main" id="{DEEED949-52C8-CC48-21CA-AF4739C80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V="1">
            <a:off x="-44726" y="-1"/>
            <a:ext cx="9144000" cy="634116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B7A3D6B-8042-3AEF-595D-CE54AD57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726" y="-914081"/>
            <a:ext cx="8915400" cy="6494085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RW" altLang="en-RW" sz="3200" b="1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Array ADT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Data: A collection of elements of the same type, stored in contiguous memory locations.</a:t>
            </a:r>
            <a:endParaRPr kumimoji="0" lang="en-US" altLang="en-RW" sz="3200" b="0" i="0" u="none" strike="noStrike" cap="none" normalizeH="0" baseline="0" dirty="0">
              <a:ln>
                <a:noFill/>
              </a:ln>
              <a:solidFill>
                <a:srgbClr val="29261B"/>
              </a:solidFill>
              <a:effectLst/>
              <a:latin typeface="__tiempos_b6f14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RW" sz="3200" b="0" i="0" u="none" strike="noStrike" cap="none" normalizeH="0" baseline="0" dirty="0">
              <a:ln>
                <a:noFill/>
              </a:ln>
              <a:solidFill>
                <a:srgbClr val="29261B"/>
              </a:solidFill>
              <a:effectLst/>
              <a:latin typeface="__tiempos_b6f14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RW" sz="3200" dirty="0">
              <a:solidFill>
                <a:srgbClr val="29261B"/>
              </a:solidFill>
              <a:latin typeface="__tiempos_b6f14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RW" sz="3200" b="0" i="0" u="none" strike="noStrike" cap="none" normalizeH="0" baseline="0" dirty="0">
              <a:ln>
                <a:noFill/>
              </a:ln>
              <a:solidFill>
                <a:srgbClr val="29261B"/>
              </a:solidFill>
              <a:effectLst/>
              <a:latin typeface="__tiempos_b6f14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RW" sz="3200" dirty="0">
              <a:solidFill>
                <a:srgbClr val="29261B"/>
              </a:solidFill>
              <a:latin typeface="__tiempos_b6f14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rgbClr val="29261B"/>
              </a:solidFill>
              <a:effectLst/>
              <a:latin typeface="__tiempos_b6f14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Operations: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insert(value, index)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delete(index)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get(index)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set(index, value)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size()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138896F-C258-458C-709D-AEA079F3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572"/>
            <a:ext cx="9183757" cy="5016758"/>
          </a:xfrm>
          <a:prstGeom prst="rect">
            <a:avLst/>
          </a:prstGeom>
          <a:solidFill>
            <a:srgbClr val="F0EE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RW" altLang="en-RW" sz="3200" b="1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List ADT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Data: A collection of nodes, where each node contains a data value and a reference (link) to the next node in the sequence.</a:t>
            </a:r>
            <a:endParaRPr kumimoji="0" lang="en-US" altLang="en-RW" sz="3200" b="0" i="0" u="none" strike="noStrike" cap="none" normalizeH="0" baseline="0" dirty="0">
              <a:ln>
                <a:noFill/>
              </a:ln>
              <a:solidFill>
                <a:srgbClr val="29261B"/>
              </a:solidFill>
              <a:effectLst/>
              <a:latin typeface="__tiempos_b6f14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rgbClr val="29261B"/>
              </a:solidFill>
              <a:effectLst/>
              <a:latin typeface="__tiempos_b6f14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Operations: </a:t>
            </a:r>
            <a:r>
              <a:rPr kumimoji="0" lang="en-RW" altLang="en-RW" sz="3200" b="0" i="0" u="none" strike="noStrike" cap="none" normalizeH="0" baseline="0" dirty="0" err="1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insertAtHead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(value)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 err="1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insertAtTail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(value)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 err="1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deleteFromHead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 err="1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deleteFromTail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get(index)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size()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chemeClr val="bg1"/>
                </a:solidFill>
              </a:rPr>
              <a:t>Objectives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13E47-8D98-CF32-912F-36E934963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18026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25CD2A-9318-7FB0-174B-EFD853C3D0D2}"/>
              </a:ext>
            </a:extLst>
          </p:cNvPr>
          <p:cNvSpPr txBox="1"/>
          <p:nvPr/>
        </p:nvSpPr>
        <p:spPr>
          <a:xfrm>
            <a:off x="7542543" y="678787"/>
            <a:ext cx="1607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Algorithms and Algorithmic Techniques</a:t>
            </a:r>
          </a:p>
          <a:p>
            <a:endParaRPr lang="en-R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706996-B0D5-F81A-9EFA-45CDDA2D250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209" y="1166842"/>
            <a:ext cx="8970065" cy="4524315"/>
          </a:xfrm>
          <a:prstGeom prst="rect">
            <a:avLst/>
          </a:prstGeom>
          <a:solidFill>
            <a:srgbClr val="F0EE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RW" altLang="en-RW" sz="3200" b="1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Stack ADT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Data: A collection of elements with a Last-In-First-Out (LIFO) access policy.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Operations: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push(value)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 (insert an element at the top),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pop()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 (remove and return the top element),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peek()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 (return the top element without removing it), </a:t>
            </a:r>
            <a:r>
              <a:rPr kumimoji="0" lang="en-RW" altLang="en-RW" sz="3200" b="0" i="0" u="none" strike="noStrike" cap="none" normalizeH="0" baseline="0" dirty="0" err="1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isEmpty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size()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1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02FC63-921E-AFA6-FCF4-A7F3BA4094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3934" y="238782"/>
            <a:ext cx="8880613" cy="4524315"/>
          </a:xfrm>
          <a:prstGeom prst="rect">
            <a:avLst/>
          </a:prstGeom>
          <a:solidFill>
            <a:srgbClr val="F0EE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RW" altLang="en-RW" sz="3200" b="1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Queue ADT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Data: A collection of elements with a First-In-First-Out (FIFO) access policy.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Operations: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enqueue(value)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 (insert an element at the rear),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dequeue()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 (remove and return the front element),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peek()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 (return the front element without removing it), </a:t>
            </a:r>
            <a:r>
              <a:rPr kumimoji="0" lang="en-RW" altLang="en-RW" sz="3200" b="0" i="0" u="none" strike="noStrike" cap="none" normalizeH="0" baseline="0" dirty="0" err="1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isEmpty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, 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ui-monospace"/>
              </a:rPr>
              <a:t>size()</a:t>
            </a:r>
            <a:r>
              <a:rPr kumimoji="0" lang="en-RW" altLang="en-RW" sz="3200" b="0" i="0" u="none" strike="noStrike" cap="none" normalizeH="0" baseline="0" dirty="0">
                <a:ln>
                  <a:noFill/>
                </a:ln>
                <a:solidFill>
                  <a:srgbClr val="29261B"/>
                </a:solidFill>
                <a:effectLst/>
                <a:latin typeface="__tiempos_b6f14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RW" altLang="en-R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8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Implementing Stack in 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4D59-1FC8-2E8D-DC83-5FEA7FE7E90C}"/>
              </a:ext>
            </a:extLst>
          </p:cNvPr>
          <p:cNvSpPr txBox="1"/>
          <p:nvPr/>
        </p:nvSpPr>
        <p:spPr>
          <a:xfrm>
            <a:off x="457199" y="1977887"/>
            <a:ext cx="8423413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 data;</a:t>
            </a:r>
          </a:p>
          <a:p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* next;</a:t>
            </a:r>
          </a:p>
          <a:p>
            <a:endParaRPr lang="en-RW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   Node(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next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 : data(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), next(</a:t>
            </a:r>
            <a:r>
              <a:rPr lang="en-US" sz="1800">
                <a:solidFill>
                  <a:srgbClr val="808080"/>
                </a:solidFill>
                <a:latin typeface="Cascadia Mono" panose="020B0609020000020004" pitchFamily="49" charset="0"/>
              </a:rPr>
              <a:t>next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 {}</a:t>
            </a:r>
          </a:p>
          <a:p>
            <a:r>
              <a:rPr lang="en-RW" sz="18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R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1C2A2-C6D2-6628-CDF2-96DD11E77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F2BE-BCFD-8BB5-93E4-36EBD2CD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Implementing Stack in 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F175A-8B07-99E9-1ECA-2D52E6EAC614}"/>
              </a:ext>
            </a:extLst>
          </p:cNvPr>
          <p:cNvSpPr txBox="1"/>
          <p:nvPr/>
        </p:nvSpPr>
        <p:spPr>
          <a:xfrm>
            <a:off x="323022" y="1282148"/>
            <a:ext cx="845323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LinkedListStack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LinkedListStack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: top(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_size(0) {}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Constructor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R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~LinkedListStack(); </a:t>
            </a:r>
            <a:r>
              <a:rPr lang="de-D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Destructor</a:t>
            </a:r>
            <a:endParaRPr lang="de-D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R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push(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Push data on stack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pop();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Pop data from stack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peek()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the top element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top ==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nullptr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Check if stack is empty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size()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_size; }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the size of the stack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R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&gt;* top;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Top of the stack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_size;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Size of the stack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3123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1830-603C-416D-CBF9-4C8ABB246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F0A5-0162-8368-1866-9C17CC40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Implementing Stack in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9311D-9785-236B-057A-FD30E5BA3AE3}"/>
              </a:ext>
            </a:extLst>
          </p:cNvPr>
          <p:cNvSpPr txBox="1"/>
          <p:nvPr/>
        </p:nvSpPr>
        <p:spPr>
          <a:xfrm>
            <a:off x="318051" y="1595230"/>
            <a:ext cx="8582439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LinkedListStack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&gt;::~LinkedListStack()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(!isEmpty())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pop();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12174-2893-9ACC-0F26-2546D34D4543}"/>
              </a:ext>
            </a:extLst>
          </p:cNvPr>
          <p:cNvSpPr txBox="1"/>
          <p:nvPr/>
        </p:nvSpPr>
        <p:spPr>
          <a:xfrm>
            <a:off x="318051" y="3770677"/>
            <a:ext cx="8582439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LinkedListStack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&gt;::push(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&gt;* newNode =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top);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top = newNode;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_size++;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419168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7551-52E7-3C0C-81E1-B46AC044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127E-213D-2541-9699-0ED083DD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Implementing Stack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89585-3D5E-D4DE-65DF-611BD6A88926}"/>
              </a:ext>
            </a:extLst>
          </p:cNvPr>
          <p:cNvSpPr txBox="1"/>
          <p:nvPr/>
        </p:nvSpPr>
        <p:spPr>
          <a:xfrm>
            <a:off x="280780" y="1595230"/>
            <a:ext cx="8232085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R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LinkedListStack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&gt;::pop()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&amp;&amp;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"Stack is empty. Cannot pop."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Node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&gt;* temp = top;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data = top-&gt;data;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top = top-&gt;next;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delete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temp;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_size--;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data;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R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E2955-D2E0-AEB7-BB8B-0B037456069E}"/>
              </a:ext>
            </a:extLst>
          </p:cNvPr>
          <p:cNvSpPr txBox="1"/>
          <p:nvPr/>
        </p:nvSpPr>
        <p:spPr>
          <a:xfrm>
            <a:off x="280780" y="5148470"/>
            <a:ext cx="829172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LinkedListStack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&gt;::peek()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&amp;&amp;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"Stack is empty. Cannot peek."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top-&gt;data;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4863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066F-6908-39E1-837F-FF7A78E4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1BD3-7A29-913C-5C2F-58FCC399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70" y="274638"/>
            <a:ext cx="8453230" cy="1143000"/>
          </a:xfrm>
        </p:spPr>
        <p:txBody>
          <a:bodyPr>
            <a:normAutofit/>
          </a:bodyPr>
          <a:lstStyle/>
          <a:p>
            <a:r>
              <a:rPr lang="en-US" dirty="0"/>
              <a:t>Applications of Stack Data Structure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0FB4-6EDF-07DE-AE6A-07C53C05A6B7}"/>
              </a:ext>
            </a:extLst>
          </p:cNvPr>
          <p:cNvSpPr txBox="1"/>
          <p:nvPr/>
        </p:nvSpPr>
        <p:spPr>
          <a:xfrm>
            <a:off x="470452" y="1901687"/>
            <a:ext cx="4358309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Expression Evaluation and Syntax Parsing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Stacks are widely used in compilers and interpreters to evaluate expressions and parse programming language syntax.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61B"/>
              </a:solidFill>
              <a:effectLst/>
              <a:latin typeface="__tiempos_b6f14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The operators and operands are pushed and popped from the stack based on their precedence and associativity rules, allowing for proper evaluation and parsing.</a:t>
            </a:r>
          </a:p>
          <a:p>
            <a:endParaRPr lang="en-R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4051A4-B304-F83E-F79D-5686FF9116FD}"/>
              </a:ext>
            </a:extLst>
          </p:cNvPr>
          <p:cNvSpPr txBox="1"/>
          <p:nvPr/>
        </p:nvSpPr>
        <p:spPr>
          <a:xfrm>
            <a:off x="5352222" y="1972917"/>
            <a:ext cx="3612874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Function Call Stack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In most programming languages, function calls are handled using a stack data structure known as the "call stack" or "execution stack".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When a function is called, its arguments, local variables, and return address are pushed onto the stack.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When the function returns, its stack frame is popped off the stack, and execution resumes where it left off in the calling function.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5139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0998-79D0-BDEA-431A-83204AD0C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BD73-7955-0995-B75B-07B717D1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70" y="274638"/>
            <a:ext cx="8453230" cy="1143000"/>
          </a:xfrm>
        </p:spPr>
        <p:txBody>
          <a:bodyPr>
            <a:normAutofit/>
          </a:bodyPr>
          <a:lstStyle/>
          <a:p>
            <a:r>
              <a:rPr lang="en-US" dirty="0"/>
              <a:t>Applications of Stack Data Structure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EDE72-4CB5-3D22-2195-6F2F3BBD906F}"/>
              </a:ext>
            </a:extLst>
          </p:cNvPr>
          <p:cNvSpPr txBox="1"/>
          <p:nvPr/>
        </p:nvSpPr>
        <p:spPr>
          <a:xfrm>
            <a:off x="470452" y="1901687"/>
            <a:ext cx="4358309" cy="398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R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DC29F-26C8-8D3D-28AF-74F6430DC058}"/>
              </a:ext>
            </a:extLst>
          </p:cNvPr>
          <p:cNvSpPr txBox="1"/>
          <p:nvPr/>
        </p:nvSpPr>
        <p:spPr>
          <a:xfrm>
            <a:off x="352839" y="1580322"/>
            <a:ext cx="4015409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Undo/Redo Operations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Many applications, such as text editors, image editors, and web browsers, implement undo and redo functionality using stacks.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Each action (e.g., typing a character, deleting text, or modifying an image) is pushed onto an undo stack.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When the user undoes an action, the top item is popped from the undo stack and the corresponding reverse operation is performed.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The redo functionality works similarly, using a separate stack to store the undone actions.</a:t>
            </a:r>
          </a:p>
          <a:p>
            <a:endParaRPr lang="en-R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75DEE-3CF0-961D-E09F-6196B2DB09C6}"/>
              </a:ext>
            </a:extLst>
          </p:cNvPr>
          <p:cNvSpPr txBox="1"/>
          <p:nvPr/>
        </p:nvSpPr>
        <p:spPr>
          <a:xfrm>
            <a:off x="5317435" y="1704560"/>
            <a:ext cx="3697356" cy="36933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Backtracking Algorithms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Stacks are essential in backtracking algorithms, which are used to solve problems by exploring all possible combinations of solutions.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Examples include solving mazes, parsing expressions with parentheses, and finding solutions to combinatorial problems like the N-Queens problem or the Sudoku puzzle.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8265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06D9F-BE55-52EC-9F41-09EBC98E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7583-E70F-6926-2F26-E651A93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70" y="274638"/>
            <a:ext cx="8453230" cy="1143000"/>
          </a:xfrm>
        </p:spPr>
        <p:txBody>
          <a:bodyPr>
            <a:normAutofit/>
          </a:bodyPr>
          <a:lstStyle/>
          <a:p>
            <a:r>
              <a:rPr lang="en-US" dirty="0"/>
              <a:t>Applications of Stack Data Structure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958C2-63C3-A73F-FEA3-EEE02C396002}"/>
              </a:ext>
            </a:extLst>
          </p:cNvPr>
          <p:cNvSpPr txBox="1"/>
          <p:nvPr/>
        </p:nvSpPr>
        <p:spPr>
          <a:xfrm>
            <a:off x="470452" y="1782418"/>
            <a:ext cx="435830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Browser History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Web browsers maintain a history of visited URLs using a stack data structure. When a new page is visited, its URL is pushed onto the history stack.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The back and forward buttons in the browser navigate through the history stack, popping and pushing URLs accordingly.</a:t>
            </a:r>
          </a:p>
          <a:p>
            <a:endParaRPr lang="en-R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633C0-B848-E3CB-6C4B-02F8847F2BBA}"/>
              </a:ext>
            </a:extLst>
          </p:cNvPr>
          <p:cNvSpPr txBox="1"/>
          <p:nvPr/>
        </p:nvSpPr>
        <p:spPr>
          <a:xfrm>
            <a:off x="5282648" y="1782418"/>
            <a:ext cx="3443909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Memory Management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In programming languages with manual memory management, such as C and C++, stacks are used to allocate and deallocate memory for local variables and function call frames.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The stack is a region of memory that grows and shrinks as functions are called and returned from, ensuring efficient memory management and preventing issues like memory leaks.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4524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Queue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868864"/>
          </a:xfrm>
        </p:spPr>
        <p:txBody>
          <a:bodyPr/>
          <a:lstStyle/>
          <a:p>
            <a:endParaRPr lang="en-R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CircularQueue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queue;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head;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Points to the front of the queue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tail;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Points to the end of the queue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Number of elements in the queue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capacity;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Maximum number of elements in the queue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CircularQueue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: queue(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head(0), tail(-1), count(0), capacity(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US" sz="4700"/>
              <a:t>References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E219E125-22F8-EEF4-BB51-E6BEE2BC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8" y="2071316"/>
            <a:ext cx="5965821" cy="41191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de-DE" sz="1600" b="0" i="0" dirty="0">
                <a:effectLst/>
                <a:latin typeface="Söhne"/>
              </a:rPr>
              <a:t>T. H. Cormen, C. E. Leiserson, R. L. Rivest, and C. Stein, </a:t>
            </a:r>
            <a:r>
              <a:rPr lang="de-DE" sz="1600" b="0" i="1" dirty="0">
                <a:effectLst/>
                <a:latin typeface="Söhne"/>
              </a:rPr>
              <a:t>Introduction to Algorithms</a:t>
            </a:r>
            <a:r>
              <a:rPr lang="de-DE" sz="1600" b="0" i="0" dirty="0">
                <a:effectLst/>
                <a:latin typeface="Söhne"/>
              </a:rPr>
              <a:t>, 3rd ed. Cambridge, MA, USA: MIT Press, 2009.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de-DE" sz="1600" b="0" i="0" dirty="0">
                <a:effectLst/>
                <a:latin typeface="Söhne"/>
              </a:rPr>
              <a:t>R. Sedgewick and K. Wayne, </a:t>
            </a:r>
            <a:r>
              <a:rPr lang="de-DE" sz="1600" b="0" i="1" dirty="0">
                <a:effectLst/>
                <a:latin typeface="Söhne"/>
              </a:rPr>
              <a:t>Algorithms</a:t>
            </a:r>
            <a:r>
              <a:rPr lang="de-DE" sz="1600" b="0" i="0" dirty="0">
                <a:effectLst/>
                <a:latin typeface="Söhne"/>
              </a:rPr>
              <a:t>, 4th ed. Upper Saddle River, NJ, USA: Addison-Wesley Professional, 2011.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de-DE" sz="1600" b="0" i="0" dirty="0">
                <a:effectLst/>
                <a:latin typeface="Söhne"/>
              </a:rPr>
              <a:t>R. Tamassia, M. T. Goodrich, and M. H. Goldwasser, </a:t>
            </a:r>
            <a:r>
              <a:rPr lang="de-DE" sz="1600" b="0" i="1" dirty="0">
                <a:effectLst/>
                <a:latin typeface="Söhne"/>
              </a:rPr>
              <a:t>Data Structures and Algorithms in Java</a:t>
            </a:r>
            <a:r>
              <a:rPr lang="de-DE" sz="1600" b="0" i="0" dirty="0">
                <a:effectLst/>
                <a:latin typeface="Söhne"/>
              </a:rPr>
              <a:t>, 7th ed. Hoboken, NJ, USA: John Wiley &amp; Sons, 2019.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de-DE" sz="1600" b="0" i="0" dirty="0">
                <a:effectLst/>
                <a:latin typeface="Söhne"/>
              </a:rPr>
              <a:t>S. S. Skiena, </a:t>
            </a:r>
            <a:r>
              <a:rPr lang="de-DE" sz="1600" b="0" i="1" dirty="0">
                <a:effectLst/>
                <a:latin typeface="Söhne"/>
              </a:rPr>
              <a:t>The Algorithm Design Manual</a:t>
            </a:r>
            <a:r>
              <a:rPr lang="de-DE" sz="1600" b="0" i="0" dirty="0">
                <a:effectLst/>
                <a:latin typeface="Söhne"/>
              </a:rPr>
              <a:t>, 3rd ed. London, UK: Springer, 2020.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de-DE" sz="1600" b="0" i="0" dirty="0">
                <a:effectLst/>
                <a:latin typeface="Söhne"/>
              </a:rPr>
              <a:t>J. Kleinberg and É. Tardos, </a:t>
            </a:r>
            <a:r>
              <a:rPr lang="de-DE" sz="1600" b="0" i="1" dirty="0">
                <a:effectLst/>
                <a:latin typeface="Söhne"/>
              </a:rPr>
              <a:t>Algorithm Design</a:t>
            </a:r>
            <a:r>
              <a:rPr lang="de-DE" sz="1600" b="0" i="0" dirty="0">
                <a:effectLst/>
                <a:latin typeface="Söhne"/>
              </a:rPr>
              <a:t>, New York, NY, USA: Pearson, 2006.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de-DE" sz="1600" b="0" i="0" dirty="0">
                <a:effectLst/>
                <a:latin typeface="Söhne"/>
              </a:rPr>
              <a:t>T. Roughgarden, </a:t>
            </a:r>
            <a:r>
              <a:rPr lang="de-DE" sz="1600" b="0" i="1" dirty="0">
                <a:effectLst/>
                <a:latin typeface="Söhne"/>
              </a:rPr>
              <a:t>Algorithms Illuminated</a:t>
            </a:r>
            <a:r>
              <a:rPr lang="de-DE" sz="1600" b="0" i="0" dirty="0">
                <a:effectLst/>
                <a:latin typeface="Söhne"/>
              </a:rPr>
              <a:t>, Part 1: The Basics, 1st ed. Palo Alto, CA, USA: Soundlikeyourself Publishing, LLC, 2017.</a:t>
            </a:r>
          </a:p>
          <a:p>
            <a:pPr marL="0" indent="0">
              <a:lnSpc>
                <a:spcPct val="90000"/>
              </a:lnSpc>
              <a:buNone/>
            </a:pPr>
            <a:endParaRPr lang="en-RW" sz="1600" dirty="0"/>
          </a:p>
        </p:txBody>
      </p:sp>
      <p:pic>
        <p:nvPicPr>
          <p:cNvPr id="7" name="Picture 6" descr="Antique cash register keys">
            <a:extLst>
              <a:ext uri="{FF2B5EF4-FFF2-40B4-BE49-F238E27FC236}">
                <a16:creationId xmlns:a16="http://schemas.microsoft.com/office/drawing/2014/main" id="{3ACA1850-E6F2-012B-18D1-65A94A210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5" r="27531" b="-3"/>
          <a:stretch/>
        </p:blipFill>
        <p:spPr>
          <a:xfrm>
            <a:off x="6479337" y="2093976"/>
            <a:ext cx="2233204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F078C-73D6-91EF-A835-0373E3FE775D}"/>
              </a:ext>
            </a:extLst>
          </p:cNvPr>
          <p:cNvSpPr txBox="1"/>
          <p:nvPr/>
        </p:nvSpPr>
        <p:spPr>
          <a:xfrm>
            <a:off x="248477" y="258417"/>
            <a:ext cx="8492987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Template&lt;typename T&gt;</a:t>
            </a:r>
          </a:p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CircularQueue::enqueue(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value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Check if the queue is full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isFull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&amp;&amp;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"Queue is full. Cannot enqueue."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R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tail = (tail + 1) % capacity;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Move tail to the next position circularly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queue[tail] = </a:t>
            </a:r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value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count++;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R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C6DCF-A1CF-F8FD-2089-723BF1358DF1}"/>
              </a:ext>
            </a:extLst>
          </p:cNvPr>
          <p:cNvSpPr txBox="1"/>
          <p:nvPr/>
        </p:nvSpPr>
        <p:spPr>
          <a:xfrm>
            <a:off x="273324" y="3284883"/>
            <a:ext cx="8756374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Template&lt;typename T&gt;</a:t>
            </a:r>
          </a:p>
          <a:p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CircularQueue::dequeue()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Check if the queue is empty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&amp;&amp;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"Queue is empty. Cannot dequeue."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R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frontValue = queue[head];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head = (head + 1) % capacity;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Move head to the next position circularly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count--;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frontValue;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314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D6E14-0033-FE36-5826-70E6FA9F33CE}"/>
              </a:ext>
            </a:extLst>
          </p:cNvPr>
          <p:cNvSpPr txBox="1"/>
          <p:nvPr/>
        </p:nvSpPr>
        <p:spPr>
          <a:xfrm>
            <a:off x="298174" y="1321904"/>
            <a:ext cx="789663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isFull()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== capacity;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R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D58A8-F5F8-CE18-817C-D74EE1E68B09}"/>
              </a:ext>
            </a:extLst>
          </p:cNvPr>
          <p:cNvSpPr txBox="1"/>
          <p:nvPr/>
        </p:nvSpPr>
        <p:spPr>
          <a:xfrm>
            <a:off x="417443" y="3046343"/>
            <a:ext cx="73400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isEmpty()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== 0;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R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36C79-EF4B-B407-B511-9EAA2E3B666D}"/>
              </a:ext>
            </a:extLst>
          </p:cNvPr>
          <p:cNvSpPr txBox="1"/>
          <p:nvPr/>
        </p:nvSpPr>
        <p:spPr>
          <a:xfrm>
            <a:off x="501926" y="4557091"/>
            <a:ext cx="7205870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front()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Check if the queue is empty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assert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isEmpty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&amp;&amp;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"Queue is empty. Cannot access front."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RW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queue[head];</a:t>
            </a:r>
          </a:p>
          <a:p>
            <a:r>
              <a:rPr lang="en-RW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4673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88877A-8755-F153-5658-A3530BE79A9D}"/>
              </a:ext>
            </a:extLst>
          </p:cNvPr>
          <p:cNvSpPr txBox="1"/>
          <p:nvPr/>
        </p:nvSpPr>
        <p:spPr>
          <a:xfrm>
            <a:off x="69575" y="1273001"/>
            <a:ext cx="79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Applications of Queue Data Structure</a:t>
            </a:r>
            <a:endParaRPr lang="en-RW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53A8F-95FA-35EC-2B42-A69A05071C6D}"/>
              </a:ext>
            </a:extLst>
          </p:cNvPr>
          <p:cNvSpPr txBox="1"/>
          <p:nvPr/>
        </p:nvSpPr>
        <p:spPr>
          <a:xfrm>
            <a:off x="327991" y="2430117"/>
            <a:ext cx="4338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Operating System Process Scheduling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In operating systems, queues are often used to manage the scheduling of processes or threads.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When a process or thread needs to be executed, it is added to the back of a queue.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The operating system then follows a specific scheduling algorithm (e.g., First-Come, First-Served, Round-Robin) to remove processes or threads from the front of the queue and allocate CPU time to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958C-B2BC-CEE5-7D71-3D1207F04904}"/>
              </a:ext>
            </a:extLst>
          </p:cNvPr>
          <p:cNvSpPr txBox="1"/>
          <p:nvPr/>
        </p:nvSpPr>
        <p:spPr>
          <a:xfrm>
            <a:off x="4954656" y="2112065"/>
            <a:ext cx="3771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Network Traffic Management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In computer networks, queues are employed to manage and buffer incoming network packets or requests.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For example, when a router or server receives more traffic than it can handle immediately, the incoming packets or requests are placed in a queue.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The router or server then processes the elements from the front of the queue in a timely manner, ensuring that no data is lost and that the traffic is managed efficiently.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3399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572291-038B-AC1C-A135-D125BC046B2D}"/>
              </a:ext>
            </a:extLst>
          </p:cNvPr>
          <p:cNvSpPr txBox="1"/>
          <p:nvPr/>
        </p:nvSpPr>
        <p:spPr>
          <a:xfrm>
            <a:off x="134178" y="1028700"/>
            <a:ext cx="782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Applications of Queue Data Structure</a:t>
            </a:r>
            <a:endParaRPr lang="en-RW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2105C-8ED6-E931-7D0E-0369F5821921}"/>
              </a:ext>
            </a:extLst>
          </p:cNvPr>
          <p:cNvSpPr txBox="1"/>
          <p:nvPr/>
        </p:nvSpPr>
        <p:spPr>
          <a:xfrm>
            <a:off x="258417" y="2012674"/>
            <a:ext cx="4403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Printer Spooling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In computer systems, when multiple users send print jobs to a shared printer, the print jobs are typically added to a queue. The print spooler (a program that manages print jobs) removes the print jobs from the front of the queue one by one and sends them to the printer for processing.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This ensures that print jobs are processed in the correct order and that the printer is utilized efficiently.</a:t>
            </a:r>
          </a:p>
          <a:p>
            <a:endParaRPr lang="en-R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3911C-9E8E-D96D-D360-125FFC19ED5F}"/>
              </a:ext>
            </a:extLst>
          </p:cNvPr>
          <p:cNvSpPr txBox="1"/>
          <p:nvPr/>
        </p:nvSpPr>
        <p:spPr>
          <a:xfrm>
            <a:off x="4954657" y="1828800"/>
            <a:ext cx="35979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Breadth-First Search (BFS)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 in Graphs: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In graph theory and algorithms, the Breadth-First Search (BFS) algorithm is used to traverse or search a graph in a level-by-level order. BFS uses a queue to keep track of the vertices that need to be visited.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The algorithm starts by adding the starting vertex to the queue, and then it iteratively removes a vertex from the front of the queue, visits it, and adds its unvisited neighbors to the back of the queue.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6086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6185C-7BA6-D9CB-C716-186599664424}"/>
              </a:ext>
            </a:extLst>
          </p:cNvPr>
          <p:cNvSpPr txBox="1"/>
          <p:nvPr/>
        </p:nvSpPr>
        <p:spPr>
          <a:xfrm>
            <a:off x="238539" y="397565"/>
            <a:ext cx="794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Applications of the Queue Data Structure</a:t>
            </a:r>
            <a:endParaRPr lang="en-RW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39B16-A48A-70CC-7CFB-5B44DBFCEEE5}"/>
              </a:ext>
            </a:extLst>
          </p:cNvPr>
          <p:cNvSpPr txBox="1"/>
          <p:nvPr/>
        </p:nvSpPr>
        <p:spPr>
          <a:xfrm>
            <a:off x="342900" y="1321904"/>
            <a:ext cx="6375952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9261B"/>
                </a:solidFill>
                <a:effectLst/>
                <a:latin typeface="__tiempos_b6f14e"/>
              </a:rPr>
              <a:t>Asynchronous Event Handling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In event-driven programming, queues are often used to handle asynchronous events or tasks. When an event occurs (e.g., user input, network request), it is added to the back of a queue.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A separate thread or process continuously removes events from the front of the queue and processes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This approach helps ensure that events are processed in the correct order and that the application remains responsive, as events are not processed immediately but rather queued for later processing.</a:t>
            </a:r>
          </a:p>
        </p:txBody>
      </p:sp>
    </p:spTree>
    <p:extLst>
      <p:ext uri="{BB962C8B-B14F-4D97-AF65-F5344CB8AC3E}">
        <p14:creationId xmlns:p14="http://schemas.microsoft.com/office/powerpoint/2010/main" val="22711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474FB5C0-7300-5AE8-3455-6E3D8CCA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0" r="1622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3DC2D-3893-E5F7-3921-A34379FF88E2}"/>
              </a:ext>
            </a:extLst>
          </p:cNvPr>
          <p:cNvSpPr txBox="1"/>
          <p:nvPr/>
        </p:nvSpPr>
        <p:spPr>
          <a:xfrm>
            <a:off x="5648707" y="365125"/>
            <a:ext cx="2866642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>
                <a:latin typeface="+mj-lt"/>
                <a:ea typeface="+mj-ea"/>
                <a:cs typeface="+mj-cs"/>
              </a:rPr>
              <a:t>Online resources</a:t>
            </a:r>
          </a:p>
        </p:txBody>
      </p: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41CE17AB-34C3-9A91-FE4C-38573FD045F3}"/>
              </a:ext>
            </a:extLst>
          </p:cNvPr>
          <p:cNvGraphicFramePr/>
          <p:nvPr/>
        </p:nvGraphicFramePr>
        <p:xfrm>
          <a:off x="2743200" y="1744653"/>
          <a:ext cx="6313975" cy="4432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517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8385" y="1109243"/>
            <a:ext cx="3632032" cy="4842710"/>
            <a:chOff x="1881974" y="1174396"/>
            <a:chExt cx="5290997" cy="52909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202" y="1095407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3C22EE0E-0CDE-6E5E-C456-30C8FA0B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807" y="2266380"/>
            <a:ext cx="2413000" cy="2413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BA7D34-61B0-9781-2786-EB3C6F84414A}"/>
              </a:ext>
            </a:extLst>
          </p:cNvPr>
          <p:cNvSpPr txBox="1"/>
          <p:nvPr/>
        </p:nvSpPr>
        <p:spPr>
          <a:xfrm>
            <a:off x="4457265" y="934278"/>
            <a:ext cx="4131766" cy="5237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Introduction and Definitions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Linear Data Structures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Sorting Algorithms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Analysis of Algorithms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Divide and Conquer Algorithms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Non-Linear Data Structures (Graphs and Trees)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Greedy Algorithms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Dynamic Programming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Hashing and Hash Functions</a:t>
            </a:r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53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3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BC38E-28EE-3005-C01C-9B46117A4170}"/>
              </a:ext>
            </a:extLst>
          </p:cNvPr>
          <p:cNvSpPr txBox="1"/>
          <p:nvPr/>
        </p:nvSpPr>
        <p:spPr>
          <a:xfrm>
            <a:off x="193813" y="1033670"/>
            <a:ext cx="87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ASSESSMENT</a:t>
            </a:r>
            <a:endParaRPr lang="en-RW" sz="3600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A037798-F2A3-493B-3696-722F56F7D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983480"/>
              </p:ext>
            </p:extLst>
          </p:nvPr>
        </p:nvGraphicFramePr>
        <p:xfrm>
          <a:off x="646043" y="2295939"/>
          <a:ext cx="7200900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73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In this course we explore some of the most common Algorithms and Data Structures used in Computer Science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700" dirty="0"/>
              <a:t>Data Structure : A Way of organizing  and storing information for efficient retrieval and processing.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700" dirty="0"/>
              <a:t>Algorithm: A procedure (recipe, step –by-step  instructions to solve an algorithmic problem)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3845A-1F61-3105-8BD9-20F08C141909}"/>
              </a:ext>
            </a:extLst>
          </p:cNvPr>
          <p:cNvSpPr txBox="1"/>
          <p:nvPr/>
        </p:nvSpPr>
        <p:spPr>
          <a:xfrm>
            <a:off x="1043609" y="556591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Study Algorithms?</a:t>
            </a:r>
            <a:endParaRPr lang="en-RW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DA07F-ECFF-3B24-D9B6-2FED6271ED69}"/>
              </a:ext>
            </a:extLst>
          </p:cNvPr>
          <p:cNvSpPr txBox="1"/>
          <p:nvPr/>
        </p:nvSpPr>
        <p:spPr>
          <a:xfrm>
            <a:off x="452230" y="1669774"/>
            <a:ext cx="4084982" cy="923330"/>
          </a:xfrm>
          <a:prstGeom prst="rect">
            <a:avLst/>
          </a:prstGeom>
          <a:solidFill>
            <a:schemeClr val="accent6">
              <a:lumMod val="40000"/>
              <a:lumOff val="60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Computer Science is about problem solving =&gt; Algorithms and Data Structures are at the heart of Computer Science</a:t>
            </a:r>
            <a:endParaRPr lang="en-R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0BC40-5B58-0BA2-C5D8-F85367E77719}"/>
              </a:ext>
            </a:extLst>
          </p:cNvPr>
          <p:cNvSpPr txBox="1"/>
          <p:nvPr/>
        </p:nvSpPr>
        <p:spPr>
          <a:xfrm>
            <a:off x="780222" y="3349487"/>
            <a:ext cx="439309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Algorithms can be entertaining and fun</a:t>
            </a:r>
            <a:endParaRPr lang="en-R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6B312-4B12-A3E9-FC10-7E5800DAE296}"/>
              </a:ext>
            </a:extLst>
          </p:cNvPr>
          <p:cNvSpPr txBox="1"/>
          <p:nvPr/>
        </p:nvSpPr>
        <p:spPr>
          <a:xfrm>
            <a:off x="5476461" y="2062370"/>
            <a:ext cx="3215309" cy="646331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new way of modeling and solving scientific problems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9634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A8F2D-68B8-7F14-3B00-714AC994EB75}"/>
              </a:ext>
            </a:extLst>
          </p:cNvPr>
          <p:cNvSpPr txBox="1"/>
          <p:nvPr/>
        </p:nvSpPr>
        <p:spPr>
          <a:xfrm>
            <a:off x="457200" y="1287117"/>
            <a:ext cx="323021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__tiempos_b6f14e"/>
              </a:rPr>
              <a:t>"Algorithms are the poetry of computation. Just like verse, they can be beautiful and elegant, expressing complex ideas in a concise and powerful way." - Jeanette Wing</a:t>
            </a:r>
            <a:endParaRPr lang="en-RW" dirty="0">
              <a:solidFill>
                <a:schemeClr val="bg1"/>
              </a:solidFill>
              <a:latin typeface="__tiempos_b6f14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A3FC8-2B7A-01C5-8660-99E94014A452}"/>
              </a:ext>
            </a:extLst>
          </p:cNvPr>
          <p:cNvSpPr txBox="1"/>
          <p:nvPr/>
        </p:nvSpPr>
        <p:spPr>
          <a:xfrm>
            <a:off x="4795630" y="1227483"/>
            <a:ext cx="371226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__tiempos_b6f14e"/>
              </a:rPr>
              <a:t>"An algorithm must be seen to be believed, and the best way to learn what an algorithm is all about is to try it." - Donald E. Knuth</a:t>
            </a:r>
            <a:endParaRPr lang="en-RW" dirty="0">
              <a:solidFill>
                <a:schemeClr val="bg1"/>
              </a:solidFill>
              <a:latin typeface="__tiempos_b6f14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92CF5-0350-5990-D9F5-0FAA2120293C}"/>
              </a:ext>
            </a:extLst>
          </p:cNvPr>
          <p:cNvSpPr txBox="1"/>
          <p:nvPr/>
        </p:nvSpPr>
        <p:spPr>
          <a:xfrm>
            <a:off x="4721087" y="2763078"/>
            <a:ext cx="354826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__tiempos_b6f14e"/>
              </a:rPr>
              <a:t>"Behind every screen on your phone, there is a simple instruction that started it all. That's the power of algorithms: to start from a simple command and create infinitely complex worlds." - Kevin </a:t>
            </a:r>
            <a:r>
              <a:rPr lang="en-US" dirty="0" err="1">
                <a:solidFill>
                  <a:schemeClr val="bg1"/>
                </a:solidFill>
                <a:latin typeface="__tiempos_b6f14e"/>
              </a:rPr>
              <a:t>Slavin</a:t>
            </a:r>
            <a:endParaRPr lang="en-RW" dirty="0">
              <a:solidFill>
                <a:schemeClr val="bg1"/>
              </a:solidFill>
              <a:latin typeface="__tiempos_b6f14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A81CC-A500-72AB-8DFC-E73E880705AD}"/>
              </a:ext>
            </a:extLst>
          </p:cNvPr>
          <p:cNvSpPr txBox="1"/>
          <p:nvPr/>
        </p:nvSpPr>
        <p:spPr>
          <a:xfrm>
            <a:off x="377687" y="3133925"/>
            <a:ext cx="330973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__tiempos_b6f14e"/>
              </a:rPr>
              <a:t>"Bad programmers worry about the code. Good programmers worry about data structures and their relationships.“ Linus Torvalds</a:t>
            </a:r>
            <a:endParaRPr lang="en-RW" dirty="0">
              <a:solidFill>
                <a:schemeClr val="bg1"/>
              </a:solidFill>
              <a:latin typeface="__tiempos_b6f14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A2BC4-893F-F847-F706-F57B7F9AAFB9}"/>
              </a:ext>
            </a:extLst>
          </p:cNvPr>
          <p:cNvSpPr txBox="1"/>
          <p:nvPr/>
        </p:nvSpPr>
        <p:spPr>
          <a:xfrm>
            <a:off x="253448" y="4832220"/>
            <a:ext cx="426388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__tiempos_b6f14e"/>
              </a:rPr>
              <a:t>"Algorithms + Data Structures = Programs" - Niklaus Wirth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7D729-E897-13EC-F702-FD09CC6007A2}"/>
              </a:ext>
            </a:extLst>
          </p:cNvPr>
          <p:cNvSpPr txBox="1"/>
          <p:nvPr/>
        </p:nvSpPr>
        <p:spPr>
          <a:xfrm>
            <a:off x="3602933" y="5620577"/>
            <a:ext cx="528264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__tiempos_b6f14e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Söhne"/>
              </a:rPr>
              <a:t>Data structures are the core of programming. If you don't understand data structures, then you can't code." </a:t>
            </a:r>
            <a:r>
              <a:rPr lang="en-US" b="0" i="0" dirty="0">
                <a:solidFill>
                  <a:schemeClr val="bg1"/>
                </a:solidFill>
                <a:effectLst/>
                <a:latin typeface="__tiempos_b6f14e"/>
              </a:rPr>
              <a:t>- Juhi Kumari</a:t>
            </a:r>
          </a:p>
          <a:p>
            <a:endParaRPr lang="en-RW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EEB7E-A335-936B-229C-7733E5C03294}"/>
              </a:ext>
            </a:extLst>
          </p:cNvPr>
          <p:cNvSpPr txBox="1"/>
          <p:nvPr/>
        </p:nvSpPr>
        <p:spPr>
          <a:xfrm>
            <a:off x="74544" y="27154"/>
            <a:ext cx="881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people have said about Data Structures and Algorithms</a:t>
            </a:r>
            <a:endParaRPr lang="en-RW" sz="3600" dirty="0"/>
          </a:p>
        </p:txBody>
      </p:sp>
    </p:spTree>
    <p:extLst>
      <p:ext uri="{BB962C8B-B14F-4D97-AF65-F5344CB8AC3E}">
        <p14:creationId xmlns:p14="http://schemas.microsoft.com/office/powerpoint/2010/main" val="7615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9.0.5012"/>
  <p:tag name="SLIDO_PRESENTATION_ID" val="00000000-0000-0000-0000-000000000000"/>
  <p:tag name="SLIDO_EVENT_UUID" val="0f35b2b2-8036-4ab0-843e-f9ea1795dde6"/>
  <p:tag name="SLIDO_EVENT_SECTION_UUID" val="380f3d26-92ae-4de5-a2f4-5881996dcb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k1NjI5MTd9"/>
  <p:tag name="SLIDO_TYPE" val="SlidoPoll"/>
  <p:tag name="SLIDO_POLL_UUID" val="381b64a0-6462-4f90-a8b6-8c580b0fabfe"/>
  <p:tag name="SLIDO_TIMELINE" val="W3sicG9sbFF1ZXN0aW9uVXVpZCI6IjBhODc3MGVhLTIwNTItNDRmMS04NWIwLTdkZjFhNzRlMTcwNy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Open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k1NjQ3MDd9"/>
  <p:tag name="SLIDO_TYPE" val="SlidoPoll"/>
  <p:tag name="SLIDO_POLL_UUID" val="6a573f76-50ef-4781-a302-5773a8d19f7b"/>
  <p:tag name="SLIDO_TIMELINE" val="W3sicG9sbFF1ZXN0aW9uVXVpZCI6IjVmZDRjYjM0LTRjZGUtNGZjNy05MzBhLWVjMjdhNjYyZWIyOSIsInNob3dSZXN1bHRzIjp0cnV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13991</TotalTime>
  <Words>2609</Words>
  <Application>Microsoft Office PowerPoint</Application>
  <PresentationFormat>On-screen Show (4:3)</PresentationFormat>
  <Paragraphs>261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__tiempos_b6f14e</vt:lpstr>
      <vt:lpstr>Arial</vt:lpstr>
      <vt:lpstr>Calibri</vt:lpstr>
      <vt:lpstr>Cascadia Mono</vt:lpstr>
      <vt:lpstr>Söhne</vt:lpstr>
      <vt:lpstr>ui-monospace</vt:lpstr>
      <vt:lpstr>Wingdings</vt:lpstr>
      <vt:lpstr>Office Theme</vt:lpstr>
      <vt:lpstr>Analysis of Algorithms</vt:lpstr>
      <vt:lpstr>Objectives</vt:lpstr>
      <vt:lpstr>References</vt:lpstr>
      <vt:lpstr>PowerPoint Presentation</vt:lpstr>
      <vt:lpstr>PowerPoint Presentation</vt:lpstr>
      <vt:lpstr>PowerPoint Presentation</vt:lpstr>
      <vt:lpstr>In this course we explore some of the most common Algorithms and Data Structures used in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Implementing Stack in C++</vt:lpstr>
      <vt:lpstr>Implementing Stack in C++</vt:lpstr>
      <vt:lpstr>Implementing Stack in C++</vt:lpstr>
      <vt:lpstr>Implementing Stack in C++</vt:lpstr>
      <vt:lpstr>Applications of Stack Data Structure</vt:lpstr>
      <vt:lpstr>Applications of Stack Data Structure</vt:lpstr>
      <vt:lpstr>Applications of Stack Data Structure</vt:lpstr>
      <vt:lpstr>Implementing Queue in C++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subject/>
  <dc:creator/>
  <cp:keywords/>
  <dc:description>generated using python-pptx</dc:description>
  <cp:lastModifiedBy>Theoneste MURANGIRA</cp:lastModifiedBy>
  <cp:revision>2</cp:revision>
  <dcterms:created xsi:type="dcterms:W3CDTF">2013-01-27T09:14:16Z</dcterms:created>
  <dcterms:modified xsi:type="dcterms:W3CDTF">2024-03-11T10:26:07Z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1.9.0.5012</vt:lpwstr>
  </property>
</Properties>
</file>