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7780-CB7A-4580-B4A3-48944D1968E2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07C-E053-46EE-881B-38A8CB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29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7780-CB7A-4580-B4A3-48944D1968E2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07C-E053-46EE-881B-38A8CB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03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7780-CB7A-4580-B4A3-48944D1968E2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07C-E053-46EE-881B-38A8CB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31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7780-CB7A-4580-B4A3-48944D1968E2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07C-E053-46EE-881B-38A8CB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05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7780-CB7A-4580-B4A3-48944D1968E2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07C-E053-46EE-881B-38A8CB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7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7780-CB7A-4580-B4A3-48944D1968E2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07C-E053-46EE-881B-38A8CB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86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7780-CB7A-4580-B4A3-48944D1968E2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07C-E053-46EE-881B-38A8CB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30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7780-CB7A-4580-B4A3-48944D1968E2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07C-E053-46EE-881B-38A8CB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82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7780-CB7A-4580-B4A3-48944D1968E2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07C-E053-46EE-881B-38A8CB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71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7780-CB7A-4580-B4A3-48944D1968E2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07C-E053-46EE-881B-38A8CB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81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7780-CB7A-4580-B4A3-48944D1968E2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07C-E053-46EE-881B-38A8CB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65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A7780-CB7A-4580-B4A3-48944D1968E2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C107C-E053-46EE-881B-38A8CB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02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6099048" y="246888"/>
            <a:ext cx="0" cy="6355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87168" y="1636776"/>
            <a:ext cx="2231136" cy="3547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670048" y="1810512"/>
            <a:ext cx="1792224" cy="5029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670048" y="2395728"/>
            <a:ext cx="475488" cy="1828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218688" y="2395728"/>
            <a:ext cx="475488" cy="1828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670048" y="2724912"/>
            <a:ext cx="406908" cy="4069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159252" y="2724912"/>
            <a:ext cx="406908" cy="4069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637026" y="2724912"/>
            <a:ext cx="406908" cy="4069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089654" y="2724912"/>
            <a:ext cx="406908" cy="4069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670048" y="3209544"/>
            <a:ext cx="406908" cy="4069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159252" y="3209544"/>
            <a:ext cx="406908" cy="4069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637026" y="3209544"/>
            <a:ext cx="406908" cy="4069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089654" y="3209544"/>
            <a:ext cx="406908" cy="4069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670048" y="3694176"/>
            <a:ext cx="406908" cy="4069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159252" y="3694176"/>
            <a:ext cx="406908" cy="4069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637026" y="3694176"/>
            <a:ext cx="406908" cy="4069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089654" y="3694176"/>
            <a:ext cx="406908" cy="4069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670048" y="4178808"/>
            <a:ext cx="406908" cy="4069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159252" y="4178808"/>
            <a:ext cx="406908" cy="4069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rganigramme : Disque magnétique 28"/>
          <p:cNvSpPr/>
          <p:nvPr/>
        </p:nvSpPr>
        <p:spPr>
          <a:xfrm>
            <a:off x="7552944" y="2564892"/>
            <a:ext cx="1792224" cy="17785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8796528" y="3785830"/>
            <a:ext cx="822960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users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919023" y="2810547"/>
            <a:ext cx="1197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/>
              <a:t>Bootstrap</a:t>
            </a:r>
            <a:endParaRPr lang="fr-FR" dirty="0" smtClean="0"/>
          </a:p>
          <a:p>
            <a:pPr algn="r"/>
            <a:r>
              <a:rPr lang="fr-FR" dirty="0" smtClean="0"/>
              <a:t>JS</a:t>
            </a:r>
          </a:p>
          <a:p>
            <a:pPr algn="r"/>
            <a:r>
              <a:rPr lang="fr-FR" dirty="0" smtClean="0"/>
              <a:t>AJAX</a:t>
            </a:r>
          </a:p>
          <a:p>
            <a:pPr algn="r"/>
            <a:r>
              <a:rPr lang="fr-FR" dirty="0" smtClean="0"/>
              <a:t>PHP (base)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0177272" y="3139499"/>
            <a:ext cx="177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SQL (DDL + DML)</a:t>
            </a:r>
          </a:p>
          <a:p>
            <a:r>
              <a:rPr lang="fr-FR" dirty="0" smtClean="0"/>
              <a:t>PHP (PDO)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5491543" y="2800349"/>
            <a:ext cx="1215010" cy="1543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Form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POST</a:t>
            </a:r>
          </a:p>
          <a:p>
            <a:pPr algn="ctr"/>
            <a:r>
              <a:rPr lang="fr-FR" i="1" dirty="0" smtClean="0">
                <a:solidFill>
                  <a:schemeClr val="tx1"/>
                </a:solidFill>
              </a:rPr>
              <a:t>GET</a:t>
            </a:r>
          </a:p>
          <a:p>
            <a:pPr algn="ctr"/>
            <a:r>
              <a:rPr lang="fr-FR" i="1" dirty="0" smtClean="0">
                <a:solidFill>
                  <a:schemeClr val="tx1"/>
                </a:solidFill>
              </a:rPr>
              <a:t>SESSION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34" name="Flèche droite 33"/>
          <p:cNvSpPr/>
          <p:nvPr/>
        </p:nvSpPr>
        <p:spPr>
          <a:xfrm>
            <a:off x="4846425" y="3480220"/>
            <a:ext cx="431949" cy="2139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 droite 34"/>
          <p:cNvSpPr/>
          <p:nvPr/>
        </p:nvSpPr>
        <p:spPr>
          <a:xfrm>
            <a:off x="6912969" y="3480220"/>
            <a:ext cx="431949" cy="2139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9075420" y="4178808"/>
            <a:ext cx="822960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cities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8440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Baobab Ingénierie</dc:creator>
  <cp:lastModifiedBy>Baobab Ingénierie</cp:lastModifiedBy>
  <cp:revision>4</cp:revision>
  <cp:lastPrinted>2021-04-06T07:05:29Z</cp:lastPrinted>
  <dcterms:created xsi:type="dcterms:W3CDTF">2021-04-06T06:57:37Z</dcterms:created>
  <dcterms:modified xsi:type="dcterms:W3CDTF">2021-04-06T08:40:48Z</dcterms:modified>
</cp:coreProperties>
</file>