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en Cohen" userId="0c4c9570-ce98-4375-bcba-79d480551715" providerId="ADAL" clId="{57124B94-B656-4F68-867C-866EFEA7B70F}"/>
    <pc:docChg chg="modSld">
      <pc:chgData name="Eden Cohen" userId="0c4c9570-ce98-4375-bcba-79d480551715" providerId="ADAL" clId="{57124B94-B656-4F68-867C-866EFEA7B70F}" dt="2025-04-01T13:47:17.500" v="1" actId="20577"/>
      <pc:docMkLst>
        <pc:docMk/>
      </pc:docMkLst>
      <pc:sldChg chg="modSp mod">
        <pc:chgData name="Eden Cohen" userId="0c4c9570-ce98-4375-bcba-79d480551715" providerId="ADAL" clId="{57124B94-B656-4F68-867C-866EFEA7B70F}" dt="2025-04-01T13:47:17.500" v="1" actId="20577"/>
        <pc:sldMkLst>
          <pc:docMk/>
          <pc:sldMk cId="1307490025" sldId="256"/>
        </pc:sldMkLst>
        <pc:spChg chg="mod">
          <ac:chgData name="Eden Cohen" userId="0c4c9570-ce98-4375-bcba-79d480551715" providerId="ADAL" clId="{57124B94-B656-4F68-867C-866EFEA7B70F}" dt="2025-04-01T13:47:17.500" v="1" actId="20577"/>
          <ac:spMkLst>
            <pc:docMk/>
            <pc:sldMk cId="1307490025" sldId="256"/>
            <ac:spMk id="19" creationId="{0107B014-55AE-02F6-D60D-AB53511EEECC}"/>
          </ac:spMkLst>
        </pc:spChg>
      </pc:sldChg>
    </pc:docChg>
  </pc:docChgLst>
  <pc:docChgLst>
    <pc:chgData name="Eden Cohen" userId="0c4c9570-ce98-4375-bcba-79d480551715" providerId="ADAL" clId="{A9B9717E-C567-4BB3-993C-F20B14E08371}"/>
    <pc:docChg chg="addSld">
      <pc:chgData name="Eden Cohen" userId="0c4c9570-ce98-4375-bcba-79d480551715" providerId="ADAL" clId="{A9B9717E-C567-4BB3-993C-F20B14E08371}" dt="2025-02-03T14:57:14.519" v="0" actId="2890"/>
      <pc:docMkLst>
        <pc:docMk/>
      </pc:docMkLst>
      <pc:sldChg chg="add">
        <pc:chgData name="Eden Cohen" userId="0c4c9570-ce98-4375-bcba-79d480551715" providerId="ADAL" clId="{A9B9717E-C567-4BB3-993C-F20B14E08371}" dt="2025-02-03T14:57:14.519" v="0" actId="2890"/>
        <pc:sldMkLst>
          <pc:docMk/>
          <pc:sldMk cId="936587544" sldId="262"/>
        </pc:sldMkLst>
      </pc:sldChg>
    </pc:docChg>
  </pc:docChgLst>
  <pc:docChgLst>
    <pc:chgData name="Eden Cohen" userId="0c4c9570-ce98-4375-bcba-79d480551715" providerId="ADAL" clId="{09656934-1039-4D87-BAC9-B3659652DC64}"/>
    <pc:docChg chg="undo custSel modSld modMainMaster">
      <pc:chgData name="Eden Cohen" userId="0c4c9570-ce98-4375-bcba-79d480551715" providerId="ADAL" clId="{09656934-1039-4D87-BAC9-B3659652DC64}" dt="2025-03-06T10:31:03.833" v="151" actId="14826"/>
      <pc:docMkLst>
        <pc:docMk/>
      </pc:docMkLst>
      <pc:sldChg chg="delSp modSp mod delAnim">
        <pc:chgData name="Eden Cohen" userId="0c4c9570-ce98-4375-bcba-79d480551715" providerId="ADAL" clId="{09656934-1039-4D87-BAC9-B3659652DC64}" dt="2025-03-06T10:03:59.391" v="62" actId="113"/>
        <pc:sldMkLst>
          <pc:docMk/>
          <pc:sldMk cId="1307490025" sldId="256"/>
        </pc:sldMkLst>
        <pc:spChg chg="mod">
          <ac:chgData name="Eden Cohen" userId="0c4c9570-ce98-4375-bcba-79d480551715" providerId="ADAL" clId="{09656934-1039-4D87-BAC9-B3659652DC64}" dt="2025-03-06T09:56:44.578" v="29" actId="1076"/>
          <ac:spMkLst>
            <pc:docMk/>
            <pc:sldMk cId="1307490025" sldId="256"/>
            <ac:spMk id="18" creationId="{F8CA6D32-1FF3-BF85-EE9B-7B93C16C96AF}"/>
          </ac:spMkLst>
        </pc:spChg>
        <pc:spChg chg="mod">
          <ac:chgData name="Eden Cohen" userId="0c4c9570-ce98-4375-bcba-79d480551715" providerId="ADAL" clId="{09656934-1039-4D87-BAC9-B3659652DC64}" dt="2025-03-06T10:03:59.391" v="62" actId="113"/>
          <ac:spMkLst>
            <pc:docMk/>
            <pc:sldMk cId="1307490025" sldId="256"/>
            <ac:spMk id="19" creationId="{0107B014-55AE-02F6-D60D-AB53511EEECC}"/>
          </ac:spMkLst>
        </pc:spChg>
        <pc:picChg chg="mod">
          <ac:chgData name="Eden Cohen" userId="0c4c9570-ce98-4375-bcba-79d480551715" providerId="ADAL" clId="{09656934-1039-4D87-BAC9-B3659652DC64}" dt="2025-03-06T09:56:30.387" v="27" actId="14826"/>
          <ac:picMkLst>
            <pc:docMk/>
            <pc:sldMk cId="1307490025" sldId="256"/>
            <ac:picMk id="5" creationId="{60A70E12-44C3-B8D7-82B2-6DB71E46D2F8}"/>
          </ac:picMkLst>
        </pc:picChg>
        <pc:picChg chg="mod">
          <ac:chgData name="Eden Cohen" userId="0c4c9570-ce98-4375-bcba-79d480551715" providerId="ADAL" clId="{09656934-1039-4D87-BAC9-B3659652DC64}" dt="2025-03-06T09:57:36.983" v="35" actId="1076"/>
          <ac:picMkLst>
            <pc:docMk/>
            <pc:sldMk cId="1307490025" sldId="256"/>
            <ac:picMk id="7" creationId="{005E1ABC-C0C0-33CD-1DA8-1B6D1487847F}"/>
          </ac:picMkLst>
        </pc:picChg>
        <pc:picChg chg="mod">
          <ac:chgData name="Eden Cohen" userId="0c4c9570-ce98-4375-bcba-79d480551715" providerId="ADAL" clId="{09656934-1039-4D87-BAC9-B3659652DC64}" dt="2025-03-06T09:57:34.505" v="34" actId="1076"/>
          <ac:picMkLst>
            <pc:docMk/>
            <pc:sldMk cId="1307490025" sldId="256"/>
            <ac:picMk id="8" creationId="{04A77355-1F1D-9C87-19E4-A11AA8E7F377}"/>
          </ac:picMkLst>
        </pc:picChg>
        <pc:picChg chg="mod">
          <ac:chgData name="Eden Cohen" userId="0c4c9570-ce98-4375-bcba-79d480551715" providerId="ADAL" clId="{09656934-1039-4D87-BAC9-B3659652DC64}" dt="2025-03-06T09:56:37.709" v="28" actId="1076"/>
          <ac:picMkLst>
            <pc:docMk/>
            <pc:sldMk cId="1307490025" sldId="256"/>
            <ac:picMk id="10" creationId="{B1D0246A-6A44-97C3-EB47-FCF22797C957}"/>
          </ac:picMkLst>
        </pc:picChg>
        <pc:picChg chg="del mod">
          <ac:chgData name="Eden Cohen" userId="0c4c9570-ce98-4375-bcba-79d480551715" providerId="ADAL" clId="{09656934-1039-4D87-BAC9-B3659652DC64}" dt="2025-03-06T09:57:27.917" v="31" actId="478"/>
          <ac:picMkLst>
            <pc:docMk/>
            <pc:sldMk cId="1307490025" sldId="256"/>
            <ac:picMk id="22" creationId="{6CACE564-8251-72FD-18E3-0046572F605F}"/>
          </ac:picMkLst>
        </pc:picChg>
      </pc:sldChg>
      <pc:sldMasterChg chg="modSp mod modSldLayout">
        <pc:chgData name="Eden Cohen" userId="0c4c9570-ce98-4375-bcba-79d480551715" providerId="ADAL" clId="{09656934-1039-4D87-BAC9-B3659652DC64}" dt="2025-03-06T10:31:03.833" v="151" actId="14826"/>
        <pc:sldMasterMkLst>
          <pc:docMk/>
          <pc:sldMasterMk cId="2050954988" sldId="2147483648"/>
        </pc:sldMasterMkLst>
        <pc:spChg chg="mod">
          <ac:chgData name="Eden Cohen" userId="0c4c9570-ce98-4375-bcba-79d480551715" providerId="ADAL" clId="{09656934-1039-4D87-BAC9-B3659652DC64}" dt="2025-03-06T10:28:35.871" v="73" actId="20577"/>
          <ac:spMkLst>
            <pc:docMk/>
            <pc:sldMasterMk cId="2050954988" sldId="2147483648"/>
            <ac:spMk id="4" creationId="{93C89E1D-27F1-D1F0-643C-0573610A1FC1}"/>
          </ac:spMkLst>
        </pc:spChg>
        <pc:sldLayoutChg chg="modSp mod">
          <pc:chgData name="Eden Cohen" userId="0c4c9570-ce98-4375-bcba-79d480551715" providerId="ADAL" clId="{09656934-1039-4D87-BAC9-B3659652DC64}" dt="2025-03-06T10:28:49.634" v="75"/>
          <pc:sldLayoutMkLst>
            <pc:docMk/>
            <pc:sldMasterMk cId="2050954988" sldId="2147483648"/>
            <pc:sldLayoutMk cId="746959553" sldId="2147483649"/>
          </pc:sldLayoutMkLst>
          <pc:spChg chg="mod">
            <ac:chgData name="Eden Cohen" userId="0c4c9570-ce98-4375-bcba-79d480551715" providerId="ADAL" clId="{09656934-1039-4D87-BAC9-B3659652DC64}" dt="2025-03-06T10:28:49.634" v="75"/>
            <ac:spMkLst>
              <pc:docMk/>
              <pc:sldMasterMk cId="2050954988" sldId="2147483648"/>
              <pc:sldLayoutMk cId="746959553" sldId="2147483649"/>
              <ac:spMk id="4" creationId="{FCF4335D-2AB1-9BD6-8EB3-02CBD061C036}"/>
            </ac:spMkLst>
          </pc:spChg>
        </pc:sldLayoutChg>
        <pc:sldLayoutChg chg="modSp mod">
          <pc:chgData name="Eden Cohen" userId="0c4c9570-ce98-4375-bcba-79d480551715" providerId="ADAL" clId="{09656934-1039-4D87-BAC9-B3659652DC64}" dt="2025-03-06T10:28:54.226" v="77"/>
          <pc:sldLayoutMkLst>
            <pc:docMk/>
            <pc:sldMasterMk cId="2050954988" sldId="2147483648"/>
            <pc:sldLayoutMk cId="1480267007" sldId="2147483650"/>
          </pc:sldLayoutMkLst>
          <pc:spChg chg="mod">
            <ac:chgData name="Eden Cohen" userId="0c4c9570-ce98-4375-bcba-79d480551715" providerId="ADAL" clId="{09656934-1039-4D87-BAC9-B3659652DC64}" dt="2025-03-06T10:28:54.226" v="77"/>
            <ac:spMkLst>
              <pc:docMk/>
              <pc:sldMasterMk cId="2050954988" sldId="2147483648"/>
              <pc:sldLayoutMk cId="1480267007" sldId="2147483650"/>
              <ac:spMk id="4" creationId="{3EC2DF05-420B-F6EB-95C3-742E64BEBE03}"/>
            </ac:spMkLst>
          </pc:spChg>
        </pc:sldLayoutChg>
        <pc:sldLayoutChg chg="modSp mod">
          <pc:chgData name="Eden Cohen" userId="0c4c9570-ce98-4375-bcba-79d480551715" providerId="ADAL" clId="{09656934-1039-4D87-BAC9-B3659652DC64}" dt="2025-03-06T10:28:59.178" v="79"/>
          <pc:sldLayoutMkLst>
            <pc:docMk/>
            <pc:sldMasterMk cId="2050954988" sldId="2147483648"/>
            <pc:sldLayoutMk cId="2953267166" sldId="2147483651"/>
          </pc:sldLayoutMkLst>
          <pc:spChg chg="mod">
            <ac:chgData name="Eden Cohen" userId="0c4c9570-ce98-4375-bcba-79d480551715" providerId="ADAL" clId="{09656934-1039-4D87-BAC9-B3659652DC64}" dt="2025-03-06T10:28:59.178" v="79"/>
            <ac:spMkLst>
              <pc:docMk/>
              <pc:sldMasterMk cId="2050954988" sldId="2147483648"/>
              <pc:sldLayoutMk cId="2953267166" sldId="2147483651"/>
              <ac:spMk id="4" creationId="{840B0753-2DC6-F123-26DF-CD3505F2A12F}"/>
            </ac:spMkLst>
          </pc:spChg>
        </pc:sldLayoutChg>
        <pc:sldLayoutChg chg="modSp mod">
          <pc:chgData name="Eden Cohen" userId="0c4c9570-ce98-4375-bcba-79d480551715" providerId="ADAL" clId="{09656934-1039-4D87-BAC9-B3659652DC64}" dt="2025-03-06T10:29:02.953" v="81"/>
          <pc:sldLayoutMkLst>
            <pc:docMk/>
            <pc:sldMasterMk cId="2050954988" sldId="2147483648"/>
            <pc:sldLayoutMk cId="1986874995" sldId="2147483652"/>
          </pc:sldLayoutMkLst>
          <pc:spChg chg="mod">
            <ac:chgData name="Eden Cohen" userId="0c4c9570-ce98-4375-bcba-79d480551715" providerId="ADAL" clId="{09656934-1039-4D87-BAC9-B3659652DC64}" dt="2025-03-06T10:29:02.953" v="81"/>
            <ac:spMkLst>
              <pc:docMk/>
              <pc:sldMasterMk cId="2050954988" sldId="2147483648"/>
              <pc:sldLayoutMk cId="1986874995" sldId="2147483652"/>
              <ac:spMk id="5" creationId="{7CDEE6E6-E1D7-4C84-003A-E669F2B28C49}"/>
            </ac:spMkLst>
          </pc:spChg>
        </pc:sldLayoutChg>
        <pc:sldLayoutChg chg="modSp mod">
          <pc:chgData name="Eden Cohen" userId="0c4c9570-ce98-4375-bcba-79d480551715" providerId="ADAL" clId="{09656934-1039-4D87-BAC9-B3659652DC64}" dt="2025-03-06T10:29:08.236" v="83"/>
          <pc:sldLayoutMkLst>
            <pc:docMk/>
            <pc:sldMasterMk cId="2050954988" sldId="2147483648"/>
            <pc:sldLayoutMk cId="3450713729" sldId="2147483653"/>
          </pc:sldLayoutMkLst>
          <pc:spChg chg="mod">
            <ac:chgData name="Eden Cohen" userId="0c4c9570-ce98-4375-bcba-79d480551715" providerId="ADAL" clId="{09656934-1039-4D87-BAC9-B3659652DC64}" dt="2025-03-06T10:29:08.236" v="83"/>
            <ac:spMkLst>
              <pc:docMk/>
              <pc:sldMasterMk cId="2050954988" sldId="2147483648"/>
              <pc:sldLayoutMk cId="3450713729" sldId="2147483653"/>
              <ac:spMk id="7" creationId="{76A8901F-C18C-7579-9436-00C3AD1373B6}"/>
            </ac:spMkLst>
          </pc:spChg>
        </pc:sldLayoutChg>
        <pc:sldLayoutChg chg="modSp mod">
          <pc:chgData name="Eden Cohen" userId="0c4c9570-ce98-4375-bcba-79d480551715" providerId="ADAL" clId="{09656934-1039-4D87-BAC9-B3659652DC64}" dt="2025-03-06T10:29:13.443" v="85"/>
          <pc:sldLayoutMkLst>
            <pc:docMk/>
            <pc:sldMasterMk cId="2050954988" sldId="2147483648"/>
            <pc:sldLayoutMk cId="3372408945" sldId="2147483654"/>
          </pc:sldLayoutMkLst>
          <pc:spChg chg="mod">
            <ac:chgData name="Eden Cohen" userId="0c4c9570-ce98-4375-bcba-79d480551715" providerId="ADAL" clId="{09656934-1039-4D87-BAC9-B3659652DC64}" dt="2025-03-06T10:29:13.443" v="85"/>
            <ac:spMkLst>
              <pc:docMk/>
              <pc:sldMasterMk cId="2050954988" sldId="2147483648"/>
              <pc:sldLayoutMk cId="3372408945" sldId="2147483654"/>
              <ac:spMk id="3" creationId="{7FD74681-49FA-7436-89FA-BDFEE7F98527}"/>
            </ac:spMkLst>
          </pc:spChg>
        </pc:sldLayoutChg>
        <pc:sldLayoutChg chg="modSp mod">
          <pc:chgData name="Eden Cohen" userId="0c4c9570-ce98-4375-bcba-79d480551715" providerId="ADAL" clId="{09656934-1039-4D87-BAC9-B3659652DC64}" dt="2025-03-06T10:29:18.155" v="87"/>
          <pc:sldLayoutMkLst>
            <pc:docMk/>
            <pc:sldMasterMk cId="2050954988" sldId="2147483648"/>
            <pc:sldLayoutMk cId="2571575454" sldId="2147483655"/>
          </pc:sldLayoutMkLst>
          <pc:spChg chg="mod">
            <ac:chgData name="Eden Cohen" userId="0c4c9570-ce98-4375-bcba-79d480551715" providerId="ADAL" clId="{09656934-1039-4D87-BAC9-B3659652DC64}" dt="2025-03-06T10:29:18.155" v="87"/>
            <ac:spMkLst>
              <pc:docMk/>
              <pc:sldMasterMk cId="2050954988" sldId="2147483648"/>
              <pc:sldLayoutMk cId="2571575454" sldId="2147483655"/>
              <ac:spMk id="2" creationId="{BD2991D0-64AB-175C-27A5-472C308C4E2B}"/>
            </ac:spMkLst>
          </pc:spChg>
        </pc:sldLayoutChg>
        <pc:sldLayoutChg chg="modSp mod">
          <pc:chgData name="Eden Cohen" userId="0c4c9570-ce98-4375-bcba-79d480551715" providerId="ADAL" clId="{09656934-1039-4D87-BAC9-B3659652DC64}" dt="2025-03-06T10:29:42.578" v="95"/>
          <pc:sldLayoutMkLst>
            <pc:docMk/>
            <pc:sldMasterMk cId="2050954988" sldId="2147483648"/>
            <pc:sldLayoutMk cId="2625344007" sldId="2147483656"/>
          </pc:sldLayoutMkLst>
          <pc:spChg chg="mod">
            <ac:chgData name="Eden Cohen" userId="0c4c9570-ce98-4375-bcba-79d480551715" providerId="ADAL" clId="{09656934-1039-4D87-BAC9-B3659652DC64}" dt="2025-03-06T10:29:42.578" v="95"/>
            <ac:spMkLst>
              <pc:docMk/>
              <pc:sldMasterMk cId="2050954988" sldId="2147483648"/>
              <pc:sldLayoutMk cId="2625344007" sldId="2147483656"/>
              <ac:spMk id="5" creationId="{C5A76795-2453-4682-02C2-D3D63A292A36}"/>
            </ac:spMkLst>
          </pc:spChg>
        </pc:sldLayoutChg>
        <pc:sldLayoutChg chg="modSp mod">
          <pc:chgData name="Eden Cohen" userId="0c4c9570-ce98-4375-bcba-79d480551715" providerId="ADAL" clId="{09656934-1039-4D87-BAC9-B3659652DC64}" dt="2025-03-06T10:29:37.190" v="93"/>
          <pc:sldLayoutMkLst>
            <pc:docMk/>
            <pc:sldMasterMk cId="2050954988" sldId="2147483648"/>
            <pc:sldLayoutMk cId="1607173405" sldId="2147483657"/>
          </pc:sldLayoutMkLst>
          <pc:spChg chg="mod">
            <ac:chgData name="Eden Cohen" userId="0c4c9570-ce98-4375-bcba-79d480551715" providerId="ADAL" clId="{09656934-1039-4D87-BAC9-B3659652DC64}" dt="2025-03-06T10:29:37.190" v="93"/>
            <ac:spMkLst>
              <pc:docMk/>
              <pc:sldMasterMk cId="2050954988" sldId="2147483648"/>
              <pc:sldLayoutMk cId="1607173405" sldId="2147483657"/>
              <ac:spMk id="5" creationId="{38E4275B-675C-56A7-0EE2-C7768348D487}"/>
            </ac:spMkLst>
          </pc:spChg>
        </pc:sldLayoutChg>
        <pc:sldLayoutChg chg="modSp mod">
          <pc:chgData name="Eden Cohen" userId="0c4c9570-ce98-4375-bcba-79d480551715" providerId="ADAL" clId="{09656934-1039-4D87-BAC9-B3659652DC64}" dt="2025-03-06T10:29:33.346" v="91"/>
          <pc:sldLayoutMkLst>
            <pc:docMk/>
            <pc:sldMasterMk cId="2050954988" sldId="2147483648"/>
            <pc:sldLayoutMk cId="659601282" sldId="2147483658"/>
          </pc:sldLayoutMkLst>
          <pc:spChg chg="mod">
            <ac:chgData name="Eden Cohen" userId="0c4c9570-ce98-4375-bcba-79d480551715" providerId="ADAL" clId="{09656934-1039-4D87-BAC9-B3659652DC64}" dt="2025-03-06T10:29:33.346" v="91"/>
            <ac:spMkLst>
              <pc:docMk/>
              <pc:sldMasterMk cId="2050954988" sldId="2147483648"/>
              <pc:sldLayoutMk cId="659601282" sldId="2147483658"/>
              <ac:spMk id="4" creationId="{96D57A7C-960A-3719-B320-EFBE6C3388AB}"/>
            </ac:spMkLst>
          </pc:spChg>
        </pc:sldLayoutChg>
        <pc:sldLayoutChg chg="modSp mod">
          <pc:chgData name="Eden Cohen" userId="0c4c9570-ce98-4375-bcba-79d480551715" providerId="ADAL" clId="{09656934-1039-4D87-BAC9-B3659652DC64}" dt="2025-03-06T10:29:28.556" v="89"/>
          <pc:sldLayoutMkLst>
            <pc:docMk/>
            <pc:sldMasterMk cId="2050954988" sldId="2147483648"/>
            <pc:sldLayoutMk cId="619149071" sldId="2147483659"/>
          </pc:sldLayoutMkLst>
          <pc:spChg chg="mod">
            <ac:chgData name="Eden Cohen" userId="0c4c9570-ce98-4375-bcba-79d480551715" providerId="ADAL" clId="{09656934-1039-4D87-BAC9-B3659652DC64}" dt="2025-03-06T10:29:28.556" v="89"/>
            <ac:spMkLst>
              <pc:docMk/>
              <pc:sldMasterMk cId="2050954988" sldId="2147483648"/>
              <pc:sldLayoutMk cId="619149071" sldId="2147483659"/>
              <ac:spMk id="4" creationId="{0251AEF6-24F3-FE90-F327-DB89BC42E020}"/>
            </ac:spMkLst>
          </pc:spChg>
        </pc:sldLayoutChg>
        <pc:sldLayoutChg chg="modSp mod">
          <pc:chgData name="Eden Cohen" userId="0c4c9570-ce98-4375-bcba-79d480551715" providerId="ADAL" clId="{09656934-1039-4D87-BAC9-B3659652DC64}" dt="2025-03-06T10:31:03.833" v="151" actId="14826"/>
          <pc:sldLayoutMkLst>
            <pc:docMk/>
            <pc:sldMasterMk cId="2050954988" sldId="2147483648"/>
            <pc:sldLayoutMk cId="2809590316" sldId="2147483660"/>
          </pc:sldLayoutMkLst>
          <pc:spChg chg="mod">
            <ac:chgData name="Eden Cohen" userId="0c4c9570-ce98-4375-bcba-79d480551715" providerId="ADAL" clId="{09656934-1039-4D87-BAC9-B3659652DC64}" dt="2025-03-06T10:30:18.522" v="147" actId="20577"/>
            <ac:spMkLst>
              <pc:docMk/>
              <pc:sldMasterMk cId="2050954988" sldId="2147483648"/>
              <pc:sldLayoutMk cId="2809590316" sldId="2147483660"/>
              <ac:spMk id="18" creationId="{802F45E9-4A65-4CDE-09FC-8F4C5B5B1BCC}"/>
            </ac:spMkLst>
          </pc:spChg>
          <pc:picChg chg="mod">
            <ac:chgData name="Eden Cohen" userId="0c4c9570-ce98-4375-bcba-79d480551715" providerId="ADAL" clId="{09656934-1039-4D87-BAC9-B3659652DC64}" dt="2025-03-06T10:31:03.833" v="151" actId="14826"/>
            <ac:picMkLst>
              <pc:docMk/>
              <pc:sldMasterMk cId="2050954988" sldId="2147483648"/>
              <pc:sldLayoutMk cId="2809590316" sldId="2147483660"/>
              <ac:picMk id="5" creationId="{ABC44577-E928-CE05-F573-7D36F203AB62}"/>
            </ac:picMkLst>
          </pc:picChg>
        </pc:sldLayoutChg>
        <pc:sldLayoutChg chg="modSp mod">
          <pc:chgData name="Eden Cohen" userId="0c4c9570-ce98-4375-bcba-79d480551715" providerId="ADAL" clId="{09656934-1039-4D87-BAC9-B3659652DC64}" dt="2025-03-06T10:30:46.980" v="150" actId="14826"/>
          <pc:sldLayoutMkLst>
            <pc:docMk/>
            <pc:sldMasterMk cId="2050954988" sldId="2147483648"/>
            <pc:sldLayoutMk cId="3381751432" sldId="2147483661"/>
          </pc:sldLayoutMkLst>
          <pc:spChg chg="mod">
            <ac:chgData name="Eden Cohen" userId="0c4c9570-ce98-4375-bcba-79d480551715" providerId="ADAL" clId="{09656934-1039-4D87-BAC9-B3659652DC64}" dt="2025-03-06T10:30:33.414" v="149"/>
            <ac:spMkLst>
              <pc:docMk/>
              <pc:sldMasterMk cId="2050954988" sldId="2147483648"/>
              <pc:sldLayoutMk cId="3381751432" sldId="2147483661"/>
              <ac:spMk id="9" creationId="{1E385859-80D3-FE73-0B8D-8470DAC59D00}"/>
            </ac:spMkLst>
          </pc:spChg>
          <pc:picChg chg="mod">
            <ac:chgData name="Eden Cohen" userId="0c4c9570-ce98-4375-bcba-79d480551715" providerId="ADAL" clId="{09656934-1039-4D87-BAC9-B3659652DC64}" dt="2025-03-06T10:30:46.980" v="150" actId="14826"/>
            <ac:picMkLst>
              <pc:docMk/>
              <pc:sldMasterMk cId="2050954988" sldId="2147483648"/>
              <pc:sldLayoutMk cId="3381751432" sldId="2147483661"/>
              <ac:picMk id="6" creationId="{702908A8-10F0-5A5F-8DC1-3F97C367E10B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BB688-E24C-3F76-7C3B-53AD4CF6E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8BD486-BA9B-9067-5DB6-B6C3D2F9D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F4335D-2AB1-9BD6-8EB3-02CBD061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4D074-BFE4-CCF6-4911-D2C69077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EC33C-20E7-FA76-E292-883EB2CB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95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F0CF7-FCC2-55AE-3988-DA2A89CE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9049F5-F9E2-AFB0-8B64-62F0C3776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57A7C-960A-3719-B320-EFBE6C33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BBD75-80D1-AE40-41BD-FD1E50FA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02C13-FB4C-94C9-0900-D4030935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0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4368C7-3176-44B8-1C48-84A0FC1F5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E01DEE-AD05-CDF6-B6AC-BE2284C0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51AEF6-24F3-FE90-F327-DB89BC42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6AFA60-2FAB-FDFD-093A-E0EF979F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2A629C-C2C0-B88F-AF2B-248BFEE4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14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C44577-E928-CE05-F573-7D36F203AB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6" r="40396"/>
          <a:stretch/>
        </p:blipFill>
        <p:spPr>
          <a:xfrm>
            <a:off x="0" y="-34122"/>
            <a:ext cx="2404872" cy="7011392"/>
          </a:xfrm>
          <a:prstGeom prst="rect">
            <a:avLst/>
          </a:prstGeom>
        </p:spPr>
      </p:pic>
      <p:pic>
        <p:nvPicPr>
          <p:cNvPr id="7" name="Image 6" descr="Une image contenant cercle, croquis, Graphique, lampe&#10;&#10;Description générée automatiquement">
            <a:extLst>
              <a:ext uri="{FF2B5EF4-FFF2-40B4-BE49-F238E27FC236}">
                <a16:creationId xmlns:a16="http://schemas.microsoft.com/office/drawing/2014/main" id="{A6268251-C45C-40B9-C387-2A2EC2CC21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4" y="6270803"/>
            <a:ext cx="503588" cy="494523"/>
          </a:xfrm>
          <a:prstGeom prst="rect">
            <a:avLst/>
          </a:prstGeom>
        </p:spPr>
      </p:pic>
      <p:pic>
        <p:nvPicPr>
          <p:cNvPr id="8" name="Image 7" descr="Une image contenant cercle, Graphique, Police, texte&#10;&#10;Description générée automatiquement">
            <a:extLst>
              <a:ext uri="{FF2B5EF4-FFF2-40B4-BE49-F238E27FC236}">
                <a16:creationId xmlns:a16="http://schemas.microsoft.com/office/drawing/2014/main" id="{61D624AC-9AA5-9064-2CF7-D1CA6C54A9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6" y="6270803"/>
            <a:ext cx="500415" cy="528645"/>
          </a:xfrm>
          <a:prstGeom prst="rect">
            <a:avLst/>
          </a:prstGeom>
        </p:spPr>
      </p:pic>
      <p:sp>
        <p:nvSpPr>
          <p:cNvPr id="18" name="Espace réservé du pied de page 2">
            <a:extLst>
              <a:ext uri="{FF2B5EF4-FFF2-40B4-BE49-F238E27FC236}">
                <a16:creationId xmlns:a16="http://schemas.microsoft.com/office/drawing/2014/main" id="{802F45E9-4A65-4CDE-09FC-8F4C5B5B1BCC}"/>
              </a:ext>
            </a:extLst>
          </p:cNvPr>
          <p:cNvSpPr txBox="1">
            <a:spLocks/>
          </p:cNvSpPr>
          <p:nvPr userDrawn="1"/>
        </p:nvSpPr>
        <p:spPr>
          <a:xfrm>
            <a:off x="2404872" y="64528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IA GEN SAISON 4 – 10 Avril 2025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8E3AE379-E683-DF43-EFE4-4EC07ED303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6311" y="3753441"/>
            <a:ext cx="2536687" cy="665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23841"/>
                </a:solidFill>
              </a:defRPr>
            </a:lvl1pPr>
          </a:lstStyle>
          <a:p>
            <a:pPr lvl="0"/>
            <a:r>
              <a:rPr lang="fr-FR" dirty="0"/>
              <a:t>NOM, Prénom</a:t>
            </a:r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B0D2EA4E-8B74-4F0F-25AB-B3223A2A23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1141" y="5458178"/>
            <a:ext cx="8412777" cy="665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23841"/>
                </a:solidFill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AD34A4C7-CDC8-43D7-0E36-ACC670C3D2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1140" y="389869"/>
            <a:ext cx="8412777" cy="18109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fr-FR" dirty="0"/>
              <a:t>Titre de votre intervention</a:t>
            </a:r>
          </a:p>
        </p:txBody>
      </p:sp>
      <p:sp>
        <p:nvSpPr>
          <p:cNvPr id="28" name="Espace réservé pour une image  27">
            <a:extLst>
              <a:ext uri="{FF2B5EF4-FFF2-40B4-BE49-F238E27FC236}">
                <a16:creationId xmlns:a16="http://schemas.microsoft.com/office/drawing/2014/main" id="{F162DFDC-2416-5298-0EA1-4260D3137A8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851141" y="2566643"/>
            <a:ext cx="2536687" cy="23735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7323B"/>
                </a:solidFill>
                <a:latin typeface="Aptos" panose="020B0004020202020204" pitchFamily="34" charset="0"/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30" name="Espace réservé pour une image  29">
            <a:extLst>
              <a:ext uri="{FF2B5EF4-FFF2-40B4-BE49-F238E27FC236}">
                <a16:creationId xmlns:a16="http://schemas.microsoft.com/office/drawing/2014/main" id="{3D460E57-B545-A7F1-D06E-AFCE23FFA8F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05863" y="2566643"/>
            <a:ext cx="2457450" cy="23736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841"/>
                </a:solidFill>
                <a:latin typeface="Aptos" panose="020B0004020202020204" pitchFamily="34" charset="0"/>
              </a:defRPr>
            </a:lvl1pPr>
          </a:lstStyle>
          <a:p>
            <a:r>
              <a:rPr lang="fr-F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09590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02908A8-10F0-5A5F-8DC1-3F97C367E10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2" r="45912"/>
          <a:stretch/>
        </p:blipFill>
        <p:spPr>
          <a:xfrm>
            <a:off x="0" y="-34122"/>
            <a:ext cx="1023730" cy="7011392"/>
          </a:xfrm>
          <a:prstGeom prst="rect">
            <a:avLst/>
          </a:prstGeom>
        </p:spPr>
      </p:pic>
      <p:pic>
        <p:nvPicPr>
          <p:cNvPr id="7" name="Image 6" descr="Une image contenant cercle, croquis, Graphique, lampe&#10;&#10;Description générée automatiquement">
            <a:extLst>
              <a:ext uri="{FF2B5EF4-FFF2-40B4-BE49-F238E27FC236}">
                <a16:creationId xmlns:a16="http://schemas.microsoft.com/office/drawing/2014/main" id="{0377BC30-3A41-F028-635F-3A2737D3D15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" y="6356349"/>
            <a:ext cx="458169" cy="449921"/>
          </a:xfrm>
          <a:prstGeom prst="rect">
            <a:avLst/>
          </a:prstGeom>
        </p:spPr>
      </p:pic>
      <p:pic>
        <p:nvPicPr>
          <p:cNvPr id="8" name="Image 7" descr="Une image contenant cercle, Graphique, Police, texte&#10;&#10;Description générée automatiquement">
            <a:extLst>
              <a:ext uri="{FF2B5EF4-FFF2-40B4-BE49-F238E27FC236}">
                <a16:creationId xmlns:a16="http://schemas.microsoft.com/office/drawing/2014/main" id="{D1F7E863-1F40-E4C1-0021-31BD2E9C7D9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6" y="6356350"/>
            <a:ext cx="425894" cy="449920"/>
          </a:xfrm>
          <a:prstGeom prst="rect">
            <a:avLst/>
          </a:prstGeom>
        </p:spPr>
      </p:pic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1E385859-80D3-FE73-0B8D-8470DAC59D00}"/>
              </a:ext>
            </a:extLst>
          </p:cNvPr>
          <p:cNvSpPr txBox="1">
            <a:spLocks/>
          </p:cNvSpPr>
          <p:nvPr userDrawn="1"/>
        </p:nvSpPr>
        <p:spPr>
          <a:xfrm>
            <a:off x="1162480" y="64086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IA GEN SAISON 4 – 10 Avril 2025</a:t>
            </a:r>
          </a:p>
          <a:p>
            <a:pPr algn="l"/>
            <a:endParaRPr lang="fr-FR" dirty="0"/>
          </a:p>
        </p:txBody>
      </p:sp>
      <p:sp>
        <p:nvSpPr>
          <p:cNvPr id="10" name="Espace réservé du texte 24">
            <a:extLst>
              <a:ext uri="{FF2B5EF4-FFF2-40B4-BE49-F238E27FC236}">
                <a16:creationId xmlns:a16="http://schemas.microsoft.com/office/drawing/2014/main" id="{7A61A953-B2B8-D5E5-81FF-C634FBE52C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2480" y="389869"/>
            <a:ext cx="10101438" cy="6736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12384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fr-FR" dirty="0"/>
              <a:t>Titre…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3169039-6A53-0027-9108-8C2DC95D87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050" y="1282700"/>
            <a:ext cx="10101263" cy="49291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123841"/>
                </a:solidFill>
                <a:latin typeface="Aptos" panose="020B0004020202020204" pitchFamily="34" charset="0"/>
              </a:defRPr>
            </a:lvl1pPr>
            <a:lvl2pPr>
              <a:defRPr sz="2000">
                <a:solidFill>
                  <a:srgbClr val="123841"/>
                </a:solidFill>
                <a:latin typeface="Aptos" panose="020B0004020202020204" pitchFamily="34" charset="0"/>
              </a:defRPr>
            </a:lvl2pPr>
            <a:lvl3pPr>
              <a:defRPr sz="2000">
                <a:solidFill>
                  <a:srgbClr val="123841"/>
                </a:solidFill>
                <a:latin typeface="Aptos" panose="020B0004020202020204" pitchFamily="34" charset="0"/>
              </a:defRPr>
            </a:lvl3pPr>
            <a:lvl4pPr>
              <a:defRPr sz="2000">
                <a:solidFill>
                  <a:srgbClr val="123841"/>
                </a:solidFill>
                <a:latin typeface="Aptos" panose="020B0004020202020204" pitchFamily="34" charset="0"/>
              </a:defRPr>
            </a:lvl4pPr>
            <a:lvl5pPr>
              <a:defRPr sz="2000">
                <a:solidFill>
                  <a:srgbClr val="123841"/>
                </a:solidFill>
                <a:latin typeface="Aptos" panose="020B00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38175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91619-55A0-3E30-A93B-680FF9EC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E360AA-37FC-21ED-EF4B-B60C90C2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2DF05-420B-F6EB-95C3-742E64BE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BB3D71-0ADD-539A-97EE-48802D25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8F6B57-A72B-FD4C-FAF5-68C92FFC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2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FD6DA-FFF3-16AF-3CCA-A3BF10ED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6A963F-7D4D-B32A-60D0-5FA9334C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B0753-2DC6-F123-26DF-CD3505F2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04AE0-8A60-CD30-809A-E0622A26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E1AF7-BC3D-7EBF-1741-A060E4B1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6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F4968-7A4B-88D7-1518-847E3093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D5B45-5B7B-6550-2EB8-947A2B2E3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977B98-87F1-BE49-2051-C652E9459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DEE6E6-E1D7-4C84-003A-E669F2B2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AB41C6-F026-27C9-0B34-9CD5ED4F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504D78-6414-5462-8FDD-13B466DB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C15EC-FE3C-84DF-F2A4-328DD660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BD380-6A31-5A40-6007-6EB8F390A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31B9F0-200C-CF3D-AE99-94223C3FE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62C3AB-2D5A-CE91-8B4F-553204612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2391D9-B602-A34A-31BF-0A5A5774F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A8901F-C18C-7579-9436-00C3AD13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10/04/2025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310090-66D5-ED52-087F-D509B93C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D996FE-3FD8-189C-30F0-4A6A7714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71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55B3A-C6C8-5EE9-B078-87C7FD5D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D74681-49FA-7436-89FA-BDFEE7F9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10/04/2025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619589-99F7-43EA-D52E-25CAE13B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D31A14-9A93-35E1-F28F-487F436A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4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2991D0-64AB-175C-27A5-472C308C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10/04/2025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B39742-CBB9-F7F2-C080-32DC456E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D0870C-3FC5-504B-C7BA-38FCB064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5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D8F16-00CA-5EC4-8102-AD9BB4A1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F822E-4162-A249-24E5-FDC99AF4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3BF539-C3ED-A9BF-A339-687262C8A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A76795-2453-4682-02C2-D3D63A29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0CB01-118A-3502-25FB-6C08D02A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030786-9A0A-BFC0-C235-46146503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4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5F04-CF56-622C-0963-79114342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255324-F248-93C9-AEBC-6B07E7527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000F41-21ED-B7C1-E6EB-7C389AA6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4275B-675C-56A7-0EE2-C7768348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10/04/2025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FE2A4F-8FB0-BD1D-C2CB-317B330E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7CAEF4-C9F0-01FA-FB0B-4CA898EF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17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389B95-F6D1-F57F-3E5C-20F56704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AE14F-CCF1-8417-FC8C-1F2297D6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C89E1D-27F1-D1F0-643C-0573610A1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10/04/2025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352E70-C804-47F3-936C-672385314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608171-7C3C-FFAF-9630-843646B18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3CE3-733F-4145-9359-8283D407A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95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0A70E12-44C3-B8D7-82B2-6DB71E46D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7215" y="-11552"/>
            <a:ext cx="12246428" cy="6858000"/>
          </a:xfrm>
          <a:prstGeom prst="rect">
            <a:avLst/>
          </a:prstGeom>
        </p:spPr>
      </p:pic>
      <p:pic>
        <p:nvPicPr>
          <p:cNvPr id="7" name="Image 6" descr="Une image contenant Police, logo, symbole, Graphique&#10;&#10;Description générée automatiquement">
            <a:extLst>
              <a:ext uri="{FF2B5EF4-FFF2-40B4-BE49-F238E27FC236}">
                <a16:creationId xmlns:a16="http://schemas.microsoft.com/office/drawing/2014/main" id="{005E1ABC-C0C0-33CD-1DA8-1B6D1487847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843" y="5642534"/>
            <a:ext cx="2377200" cy="1089325"/>
          </a:xfrm>
          <a:prstGeom prst="rect">
            <a:avLst/>
          </a:prstGeom>
        </p:spPr>
      </p:pic>
      <p:pic>
        <p:nvPicPr>
          <p:cNvPr id="8" name="Image 7" descr="Une image contenant cercle, Graphique, Police, graphisme&#10;&#10;Description générée automatiquement">
            <a:extLst>
              <a:ext uri="{FF2B5EF4-FFF2-40B4-BE49-F238E27FC236}">
                <a16:creationId xmlns:a16="http://schemas.microsoft.com/office/drawing/2014/main" id="{04A77355-1F1D-9C87-19E4-A11AA8E7F3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043" y="5765559"/>
            <a:ext cx="923026" cy="905774"/>
          </a:xfrm>
          <a:prstGeom prst="rect">
            <a:avLst/>
          </a:prstGeom>
        </p:spPr>
      </p:pic>
      <p:pic>
        <p:nvPicPr>
          <p:cNvPr id="10" name="Image 9" descr="Une image contenant cercle, Graphique, ligne&#10;&#10;Description générée automatiquement">
            <a:extLst>
              <a:ext uri="{FF2B5EF4-FFF2-40B4-BE49-F238E27FC236}">
                <a16:creationId xmlns:a16="http://schemas.microsoft.com/office/drawing/2014/main" id="{B1D0246A-6A44-97C3-EB47-FCF22797C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9" y="153868"/>
            <a:ext cx="362713" cy="36271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8CA6D32-1FF3-BF85-EE9B-7B93C16C96AF}"/>
              </a:ext>
            </a:extLst>
          </p:cNvPr>
          <p:cNvSpPr txBox="1"/>
          <p:nvPr/>
        </p:nvSpPr>
        <p:spPr>
          <a:xfrm>
            <a:off x="370935" y="922665"/>
            <a:ext cx="10187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</a:rPr>
              <a:t>Conférence</a:t>
            </a:r>
          </a:p>
          <a:p>
            <a:r>
              <a:rPr lang="fr-FR" sz="6000" b="1" i="0" dirty="0">
                <a:solidFill>
                  <a:schemeClr val="bg1"/>
                </a:solidFill>
                <a:effectLst/>
              </a:rPr>
              <a:t>IA </a:t>
            </a:r>
            <a:r>
              <a:rPr lang="fr-FR" sz="6000" b="1" i="0" dirty="0" err="1">
                <a:solidFill>
                  <a:schemeClr val="bg1"/>
                </a:solidFill>
                <a:effectLst/>
              </a:rPr>
              <a:t>Gen</a:t>
            </a:r>
            <a:r>
              <a:rPr lang="fr-FR" sz="6000" b="1" i="0" dirty="0">
                <a:solidFill>
                  <a:schemeClr val="bg1"/>
                </a:solidFill>
                <a:effectLst/>
              </a:rPr>
              <a:t> 4eme Edition : L'Age des Agents</a:t>
            </a:r>
          </a:p>
          <a:p>
            <a:r>
              <a:rPr lang="fr-FR" sz="6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107B014-55AE-02F6-D60D-AB53511EEECC}"/>
              </a:ext>
            </a:extLst>
          </p:cNvPr>
          <p:cNvSpPr txBox="1"/>
          <p:nvPr/>
        </p:nvSpPr>
        <p:spPr>
          <a:xfrm>
            <a:off x="111941" y="5642534"/>
            <a:ext cx="89285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</a:rPr>
              <a:t>10 Avril 2025</a:t>
            </a:r>
            <a:br>
              <a:rPr lang="fr-FR" sz="3000" dirty="0">
                <a:solidFill>
                  <a:schemeClr val="bg1"/>
                </a:solidFill>
              </a:rPr>
            </a:br>
            <a:r>
              <a:rPr lang="fr-FR" sz="3200" b="0" i="0" dirty="0">
                <a:solidFill>
                  <a:schemeClr val="bg1"/>
                </a:solidFill>
                <a:effectLst/>
              </a:rPr>
              <a:t>Maison de la RATP </a:t>
            </a:r>
            <a:r>
              <a:rPr lang="fr-FR" sz="3000" dirty="0">
                <a:solidFill>
                  <a:schemeClr val="bg1"/>
                </a:solidFill>
              </a:rPr>
              <a:t>– </a:t>
            </a:r>
            <a:r>
              <a:rPr lang="fr-FR" sz="3200" b="0" i="0" dirty="0">
                <a:solidFill>
                  <a:schemeClr val="bg1"/>
                </a:solidFill>
                <a:effectLst/>
              </a:rPr>
              <a:t>75012 Paris</a:t>
            </a:r>
            <a:endParaRPr lang="fr-F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6"/>
    </mc:Choice>
    <mc:Fallback xmlns="">
      <p:transition spd="slow" advTm="35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EE1C89-EAC0-8087-CD26-EF83541E5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31885A-BBB4-4807-1932-CF59948FFD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3D6BF3-B94D-5BE5-B308-009F971470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E0BE8C5-0E45-152A-2BBB-BA4CADBD953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D0140D9-7DCC-17EE-375B-396835CB7B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0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EE1C89-EAC0-8087-CD26-EF83541E5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31885A-BBB4-4807-1932-CF59948FFD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3D6BF3-B94D-5BE5-B308-009F971470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E0BE8C5-0E45-152A-2BBB-BA4CADBD953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D0140D9-7DCC-17EE-375B-396835CB7B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58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F3643E7-E288-1314-3A48-4767F03D23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5943FE-C489-8629-FD12-B050AC5BB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35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57617f-bdde-43ef-89f1-918c16510c38" xsi:nil="true"/>
    <lcf76f155ced4ddcb4097134ff3c332f xmlns="46ed50bc-a84a-4f86-83a5-8c776553867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07A58DA58A3459A6E9648B311456D" ma:contentTypeVersion="19" ma:contentTypeDescription="Crée un document." ma:contentTypeScope="" ma:versionID="3816765bb5a3fc1d7df29350999f1e60">
  <xsd:schema xmlns:xsd="http://www.w3.org/2001/XMLSchema" xmlns:xs="http://www.w3.org/2001/XMLSchema" xmlns:p="http://schemas.microsoft.com/office/2006/metadata/properties" xmlns:ns2="3357617f-bdde-43ef-89f1-918c16510c38" xmlns:ns3="46ed50bc-a84a-4f86-83a5-8c776553867e" targetNamespace="http://schemas.microsoft.com/office/2006/metadata/properties" ma:root="true" ma:fieldsID="a275c03c3238ce738daec3786e564720" ns2:_="" ns3:_="">
    <xsd:import namespace="3357617f-bdde-43ef-89f1-918c16510c38"/>
    <xsd:import namespace="46ed50bc-a84a-4f86-83a5-8c77655386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7617f-bdde-43ef-89f1-918c16510c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92f9395-a291-492e-88b4-9fb0e5a191bb}" ma:internalName="TaxCatchAll" ma:showField="CatchAllData" ma:web="3357617f-bdde-43ef-89f1-918c16510c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d50bc-a84a-4f86-83a5-8c7765538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5c7c358-c522-4fd6-8772-600bcfbb56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742EA8-7C9A-4C4D-AA04-CDD793E41D6E}">
  <ds:schemaRefs>
    <ds:schemaRef ds:uri="http://schemas.microsoft.com/office/2006/metadata/properties"/>
    <ds:schemaRef ds:uri="http://schemas.microsoft.com/office/infopath/2007/PartnerControls"/>
    <ds:schemaRef ds:uri="3357617f-bdde-43ef-89f1-918c16510c38"/>
    <ds:schemaRef ds:uri="46ed50bc-a84a-4f86-83a5-8c776553867e"/>
  </ds:schemaRefs>
</ds:datastoreItem>
</file>

<file path=customXml/itemProps2.xml><?xml version="1.0" encoding="utf-8"?>
<ds:datastoreItem xmlns:ds="http://schemas.openxmlformats.org/officeDocument/2006/customXml" ds:itemID="{ED0CD79C-05FC-4D6E-A4E6-C1E94F7177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871DFC-9E6F-4203-B0BC-518181385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57617f-bdde-43ef-89f1-918c16510c38"/>
    <ds:schemaRef ds:uri="46ed50bc-a84a-4f86-83a5-8c77655386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Eden Cohen</dc:creator>
  <cp:lastModifiedBy>Eden Cohen</cp:lastModifiedBy>
  <cp:revision>1</cp:revision>
  <dcterms:created xsi:type="dcterms:W3CDTF">2025-01-28T15:55:00Z</dcterms:created>
  <dcterms:modified xsi:type="dcterms:W3CDTF">2025-04-01T13:47:28Z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0x01010039607A58DA58A3459A6E9648B311456D</vt:lpwstr>
  </property>
  <property fmtid="{D5CDD505-2E9C-101B-9397-08002B2CF9AE}" pid="3" name="MediaServiceImageTags">
    <vt:lpwstr/>
  </property>
</Properties>
</file>