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0" r:id="rId7"/>
    <p:sldId id="267" r:id="rId8"/>
    <p:sldId id="261" r:id="rId9"/>
    <p:sldId id="268" r:id="rId10"/>
    <p:sldId id="265" r:id="rId11"/>
    <p:sldId id="266" r:id="rId12"/>
    <p:sldId id="270" r:id="rId13"/>
    <p:sldId id="271" r:id="rId14"/>
    <p:sldId id="263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9229" autoAdjust="0"/>
  </p:normalViewPr>
  <p:slideViewPr>
    <p:cSldViewPr snapToGrid="0">
      <p:cViewPr varScale="1">
        <p:scale>
          <a:sx n="68" d="100"/>
          <a:sy n="68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-49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</a:t>
            </a:r>
            <a:r>
              <a:rPr lang="fr-FR"/>
              <a:t>projets server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Twitter</a:t>
            </a:r>
          </a:p>
          <a:p>
            <a:r>
              <a:rPr lang="fr-FR" dirty="0"/>
              <a:t>LinkedIn</a:t>
            </a:r>
          </a:p>
          <a:p>
            <a:r>
              <a:rPr lang="fr-FR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2638A-E52C-4B11-9083-1EB4591D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r>
              <a:rPr lang="fr-FR" dirty="0"/>
              <a:t>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Credentials</a:t>
            </a:r>
            <a:r>
              <a:rPr lang="fr-FR" dirty="0"/>
              <a:t> Grant flow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36" y="2630573"/>
            <a:ext cx="6962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2638A-E52C-4B11-9083-1EB4591D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 </a:t>
            </a:r>
            <a:r>
              <a:rPr lang="fr-FR" dirty="0" err="1"/>
              <a:t>Credentials</a:t>
            </a:r>
            <a:r>
              <a:rPr lang="fr-FR" dirty="0"/>
              <a:t> Grant flow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642" y="2594662"/>
            <a:ext cx="5210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Entité à laquelle on souhaite accéder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78" y="1584961"/>
            <a:ext cx="10818402" cy="466039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Scope </a:t>
            </a:r>
          </a:p>
          <a:p>
            <a:pPr lvl="1"/>
            <a:r>
              <a:rPr lang="fr-FR" dirty="0"/>
              <a:t>Périmètre d’information / de ressources</a:t>
            </a:r>
          </a:p>
          <a:p>
            <a:r>
              <a:rPr lang="fr-FR" dirty="0"/>
              <a:t>Claim </a:t>
            </a:r>
          </a:p>
          <a:p>
            <a:pPr lvl="1"/>
            <a:r>
              <a:rPr lang="fr-FR" dirty="0"/>
              <a:t>Clé / valeur représentant des informations d’identité</a:t>
            </a:r>
          </a:p>
          <a:p>
            <a:r>
              <a:rPr lang="fr-FR" dirty="0" err="1"/>
              <a:t>Authorization</a:t>
            </a:r>
            <a:r>
              <a:rPr lang="fr-FR" dirty="0"/>
              <a:t> code</a:t>
            </a:r>
          </a:p>
          <a:p>
            <a:pPr lvl="1"/>
            <a:r>
              <a:rPr lang="fr-FR" dirty="0"/>
              <a:t>Jeton à faible durée de vie donnant accès à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r>
              <a:rPr lang="fr-FR" dirty="0"/>
              <a:t>Access </a:t>
            </a:r>
            <a:r>
              <a:rPr lang="fr-FR" dirty="0" err="1"/>
              <a:t>token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Jeton contenant les informations d’identité</a:t>
            </a:r>
          </a:p>
          <a:p>
            <a:r>
              <a:rPr lang="fr-FR" dirty="0" err="1"/>
              <a:t>Refresh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Jeton permettant d’obtenir un nouvel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r>
              <a:rPr lang="fr-FR" dirty="0"/>
              <a:t>State</a:t>
            </a:r>
          </a:p>
          <a:p>
            <a:pPr lvl="1"/>
            <a:r>
              <a:rPr lang="fr-FR" dirty="0"/>
              <a:t>Conteneur de contexte</a:t>
            </a:r>
          </a:p>
          <a:p>
            <a:pPr lvl="1"/>
            <a:r>
              <a:rPr lang="fr-FR" dirty="0"/>
              <a:t>Anti-CSRF</a:t>
            </a:r>
          </a:p>
          <a:p>
            <a:r>
              <a:rPr lang="fr-FR" dirty="0" err="1"/>
              <a:t>Redirect_uri</a:t>
            </a:r>
            <a:endParaRPr lang="fr-FR" dirty="0"/>
          </a:p>
          <a:p>
            <a:pPr lvl="1"/>
            <a:r>
              <a:rPr lang="fr-FR" dirty="0"/>
              <a:t>URL de l’application cliente permettant de récupérer les jetons</a:t>
            </a:r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2638A-E52C-4B11-9083-1EB4591D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7681"/>
            <a:ext cx="10178322" cy="3593591"/>
          </a:xfrm>
        </p:spPr>
        <p:txBody>
          <a:bodyPr/>
          <a:lstStyle/>
          <a:p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05" y="2292841"/>
            <a:ext cx="5527590" cy="45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2638A-E52C-4B11-9083-1EB4591D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Implicit</a:t>
            </a:r>
            <a:r>
              <a:rPr lang="fr-FR" dirty="0"/>
              <a:t> flow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AC5DF-7BF8-40E2-B014-756FFF0C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57" y="1950193"/>
            <a:ext cx="5892886" cy="49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3349</TotalTime>
  <Words>355</Words>
  <Application>Microsoft Office PowerPoint</Application>
  <PresentationFormat>Grand écran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Démo – Mise en place d’un serveur OIDC</vt:lpstr>
      <vt:lpstr>Questions ?</vt:lpstr>
      <vt:lpstr>Annexes</vt:lpstr>
      <vt:lpstr>Autres flows</vt:lpstr>
      <vt:lpstr>Autres flows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Firlej Jérôme</cp:lastModifiedBy>
  <cp:revision>13</cp:revision>
  <dcterms:created xsi:type="dcterms:W3CDTF">2018-06-20T14:10:46Z</dcterms:created>
  <dcterms:modified xsi:type="dcterms:W3CDTF">2018-06-26T14:45:23Z</dcterms:modified>
</cp:coreProperties>
</file>