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72" r:id="rId7"/>
    <p:sldId id="260" r:id="rId8"/>
    <p:sldId id="267" r:id="rId9"/>
    <p:sldId id="261" r:id="rId10"/>
    <p:sldId id="268" r:id="rId11"/>
    <p:sldId id="265" r:id="rId12"/>
    <p:sldId id="266" r:id="rId13"/>
    <p:sldId id="270" r:id="rId14"/>
    <p:sldId id="269" r:id="rId15"/>
    <p:sldId id="271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80336" autoAdjust="0"/>
  </p:normalViewPr>
  <p:slideViewPr>
    <p:cSldViewPr snapToGrid="0">
      <p:cViewPr varScale="1">
        <p:scale>
          <a:sx n="87" d="100"/>
          <a:sy n="87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E7E3-3747-4852-9FFD-BE8C94A3E538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87CE-69F8-438B-A16B-8F9D28B89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Préparer </a:t>
            </a:r>
            <a:br>
              <a:rPr lang="fr-FR" dirty="0"/>
            </a:br>
            <a:r>
              <a:rPr lang="fr-FR" dirty="0"/>
              <a:t>host: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oidc</a:t>
            </a:r>
            <a:r>
              <a:rPr lang="fr-FR" dirty="0"/>
              <a:t>-server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codeflow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implicit</a:t>
            </a:r>
            <a:br>
              <a:rPr lang="fr-FR" dirty="0"/>
            </a:br>
            <a:r>
              <a:rPr lang="fr-FR" dirty="0"/>
              <a:t>127.0.0.1 api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Vs Code</a:t>
            </a:r>
            <a:br>
              <a:rPr lang="fr-FR" dirty="0"/>
            </a:br>
            <a:r>
              <a:rPr lang="fr-FR" dirty="0"/>
              <a:t>Postman</a:t>
            </a:r>
            <a:br>
              <a:rPr lang="fr-FR" dirty="0"/>
            </a:br>
            <a:r>
              <a:rPr lang="fr-FR" dirty="0" err="1"/>
              <a:t>Cmder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Mettre </a:t>
            </a:r>
            <a:r>
              <a:rPr lang="fr-FR" dirty="0" err="1"/>
              <a:t>watch</a:t>
            </a:r>
            <a:r>
              <a:rPr lang="fr-FR" dirty="0"/>
              <a:t> dans les </a:t>
            </a:r>
            <a:r>
              <a:rPr lang="fr-FR"/>
              <a:t>projets server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7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r>
              <a:rPr lang="fr-FR" dirty="0"/>
              <a:t>Cible : </a:t>
            </a:r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4</a:t>
            </a:r>
          </a:p>
          <a:p>
            <a:r>
              <a:rPr lang="fr-FR" dirty="0"/>
              <a:t>1- Postman récupérer un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(+ </a:t>
            </a:r>
            <a:r>
              <a:rPr lang="fr-FR" dirty="0" err="1"/>
              <a:t>id_token</a:t>
            </a:r>
            <a:r>
              <a:rPr lang="fr-FR" dirty="0"/>
              <a:t>)</a:t>
            </a:r>
          </a:p>
          <a:p>
            <a:r>
              <a:rPr lang="fr-FR" dirty="0"/>
              <a:t>2- montrer le contenu des </a:t>
            </a:r>
            <a:r>
              <a:rPr lang="fr-FR" dirty="0" err="1"/>
              <a:t>jwt</a:t>
            </a:r>
            <a:r>
              <a:rPr lang="fr-FR" dirty="0"/>
              <a:t> dans jwt.io</a:t>
            </a:r>
          </a:p>
          <a:p>
            <a:r>
              <a:rPr lang="fr-FR" dirty="0"/>
              <a:t>3- Appels API sans et avec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pour montrer que c’est protégé</a:t>
            </a:r>
          </a:p>
          <a:p>
            <a:r>
              <a:rPr lang="fr-FR" dirty="0"/>
              <a:t>4- en option implémenter dans une app </a:t>
            </a:r>
            <a:r>
              <a:rPr lang="fr-FR" dirty="0" err="1"/>
              <a:t>js</a:t>
            </a:r>
            <a:r>
              <a:rPr lang="fr-FR" dirty="0"/>
              <a:t> + API </a:t>
            </a:r>
            <a:r>
              <a:rPr lang="fr-FR" dirty="0" err="1"/>
              <a:t>aspnet</a:t>
            </a:r>
            <a:r>
              <a:rPr lang="fr-FR" dirty="0"/>
              <a:t> protégée en 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bearer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</a:t>
            </a:r>
            <a:r>
              <a:rPr lang="fr-FR" dirty="0" err="1"/>
              <a:t>React</a:t>
            </a:r>
            <a:r>
              <a:rPr lang="fr-FR" dirty="0"/>
              <a:t> il existe </a:t>
            </a:r>
            <a:r>
              <a:rPr lang="fr-FR" dirty="0" err="1"/>
              <a:t>React-oidc</a:t>
            </a:r>
            <a:r>
              <a:rPr lang="fr-FR" dirty="0"/>
              <a:t>, en </a:t>
            </a:r>
            <a:r>
              <a:rPr lang="fr-FR" dirty="0" err="1"/>
              <a:t>angular</a:t>
            </a:r>
            <a:r>
              <a:rPr lang="fr-FR" dirty="0"/>
              <a:t> ou </a:t>
            </a:r>
            <a:r>
              <a:rPr lang="fr-FR" dirty="0" err="1"/>
              <a:t>js</a:t>
            </a:r>
            <a:r>
              <a:rPr lang="fr-FR" dirty="0"/>
              <a:t> il existe oidc-client.js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3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webapi</a:t>
            </a:r>
            <a:endParaRPr lang="fr-FR" dirty="0"/>
          </a:p>
          <a:p>
            <a:r>
              <a:rPr lang="fr-FR" dirty="0"/>
              <a:t>Ajouter le package is4 server</a:t>
            </a:r>
          </a:p>
          <a:p>
            <a:r>
              <a:rPr lang="fr-FR" dirty="0"/>
              <a:t>Ajouter le code dans Configure et </a:t>
            </a:r>
            <a:r>
              <a:rPr lang="fr-FR" dirty="0" err="1"/>
              <a:t>ConfigureServices</a:t>
            </a:r>
            <a:endParaRPr lang="fr-FR" dirty="0"/>
          </a:p>
          <a:p>
            <a:r>
              <a:rPr lang="fr-FR" dirty="0"/>
              <a:t>Ajouter scope, client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 </a:t>
            </a:r>
          </a:p>
          <a:p>
            <a:r>
              <a:rPr lang="fr-FR" dirty="0"/>
              <a:t>Discovery ?</a:t>
            </a:r>
          </a:p>
          <a:p>
            <a:r>
              <a:rPr lang="fr-FR" dirty="0"/>
              <a:t>Basculer démo web app vers le nouveau OIDC server créé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7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8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95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0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Jérôme</a:t>
            </a:r>
            <a:br>
              <a:rPr lang="fr-FR" dirty="0"/>
            </a:br>
            <a:br>
              <a:rPr lang="fr-FR" dirty="0"/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connait OIDC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Donc OIDC est une norme d'identification et d'autorisation étendu d'OAuth2.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est de centralisé toutes les informations de l'utilisateur tout en gagnant en sécurité.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a plus à gérer les problématiques de sécurité sur l'identification en tant que consommateur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ne les gère qu'une seule fois en tant que fournisseur  OIDC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Facilité pour l'utilisateur qui n'a plus qu'un seul compte.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 c'est un standard répandu.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 =&gt; Consentement centralisé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6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2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Montrer https://demo.identityserver.io/.well-known/openid-configuration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01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0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  <a:p>
            <a:r>
              <a:rPr lang="fr-FR" dirty="0"/>
              <a:t>Contexte web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1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aspnet</a:t>
            </a:r>
            <a:r>
              <a:rPr lang="fr-FR" dirty="0"/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Microsoft.Owin.Security.OpenIdConnect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4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8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7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14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35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425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420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specs/openid-connect-core-1_0.html" TargetMode="External"/><Relationship Id="rId2" Type="http://schemas.openxmlformats.org/officeDocument/2006/relationships/hyperlink" Target="https://openi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identityserver.io/" TargetMode="External"/><Relationship Id="rId5" Type="http://schemas.openxmlformats.org/officeDocument/2006/relationships/hyperlink" Target="http://docs.identityserver.io/en/release/" TargetMode="External"/><Relationship Id="rId4" Type="http://schemas.openxmlformats.org/officeDocument/2006/relationships/hyperlink" Target="http://www.bubblecode.net/fr/2016/01/22/comprendre-oauth2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271F-BA32-4E98-AD23-8A8DA993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OIDC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C62875-F3DA-4202-ADC8-743B7810D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Jérôme </a:t>
            </a:r>
            <a:r>
              <a:rPr lang="fr-FR" dirty="0" err="1"/>
              <a:t>Firlej</a:t>
            </a:r>
            <a:r>
              <a:rPr lang="fr-FR" dirty="0"/>
              <a:t> et Simon Dib</a:t>
            </a:r>
          </a:p>
        </p:txBody>
      </p:sp>
    </p:spTree>
    <p:extLst>
      <p:ext uri="{BB962C8B-B14F-4D97-AF65-F5344CB8AC3E}">
        <p14:creationId xmlns:p14="http://schemas.microsoft.com/office/powerpoint/2010/main" val="32832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Implicit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4340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serveurs OIDC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</a:t>
            </a:r>
          </a:p>
          <a:p>
            <a:r>
              <a:rPr lang="fr-FR" dirty="0"/>
              <a:t>Google</a:t>
            </a:r>
          </a:p>
          <a:p>
            <a:r>
              <a:rPr lang="fr-FR" dirty="0"/>
              <a:t>Twitter</a:t>
            </a:r>
          </a:p>
          <a:p>
            <a:r>
              <a:rPr lang="fr-FR" dirty="0"/>
              <a:t>LinkedIn</a:t>
            </a:r>
          </a:p>
          <a:p>
            <a:r>
              <a:rPr lang="fr-FR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18046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Mise en place d’un serveur OIDC</a:t>
            </a:r>
          </a:p>
        </p:txBody>
      </p:sp>
    </p:spTree>
    <p:extLst>
      <p:ext uri="{BB962C8B-B14F-4D97-AF65-F5344CB8AC3E}">
        <p14:creationId xmlns:p14="http://schemas.microsoft.com/office/powerpoint/2010/main" val="9504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59365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https://openid.net/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http://openid.net/specs/openid-connect-core-1_0.html</a:t>
            </a:r>
            <a:r>
              <a:rPr lang="fr-FR" dirty="0"/>
              <a:t> </a:t>
            </a:r>
          </a:p>
          <a:p>
            <a:r>
              <a:rPr lang="fr-FR" dirty="0">
                <a:hlinkClick r:id="rId4"/>
              </a:rPr>
              <a:t>http://www.bubblecode.net/fr/2016/01/22/comprendre-oauth2/</a:t>
            </a:r>
            <a:r>
              <a:rPr lang="fr-FR" dirty="0"/>
              <a:t> </a:t>
            </a:r>
          </a:p>
          <a:p>
            <a:r>
              <a:rPr lang="fr-FR" dirty="0">
                <a:hlinkClick r:id="rId5"/>
              </a:rPr>
              <a:t>http://docs.identityserver.io/en/release/</a:t>
            </a:r>
            <a:endParaRPr lang="fr-FR" dirty="0"/>
          </a:p>
          <a:p>
            <a:r>
              <a:rPr lang="fr-FR" dirty="0">
                <a:hlinkClick r:id="rId6"/>
              </a:rPr>
              <a:t>http://demo.identityserver.io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05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2F15-9092-4F85-8B09-B6FCCE3C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38" y="2851265"/>
            <a:ext cx="10178322" cy="1492132"/>
          </a:xfrm>
        </p:spPr>
        <p:txBody>
          <a:bodyPr/>
          <a:lstStyle/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413409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1E459-B5C2-419E-8FAA-DB656F69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72" y="1211855"/>
            <a:ext cx="9073656" cy="51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F07EE8-943B-4215-96D1-316984A7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2" y="1244326"/>
            <a:ext cx="6754316" cy="52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2A24A-335F-4D8B-A6EA-10C95D35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F13B9-CCB1-4119-A00A-A5DCE647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Standardiser l’authentification et l’autorisation sur des applications</a:t>
            </a:r>
          </a:p>
          <a:p>
            <a:r>
              <a:rPr lang="fr-FR" dirty="0"/>
              <a:t>Centraliser les informations d’identité</a:t>
            </a:r>
          </a:p>
          <a:p>
            <a:r>
              <a:rPr lang="fr-FR" dirty="0"/>
              <a:t>Sécuriser les échanges d’information d’identité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53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Concepts clés</a:t>
            </a:r>
          </a:p>
        </p:txBody>
      </p:sp>
    </p:spTree>
    <p:extLst>
      <p:ext uri="{BB962C8B-B14F-4D97-AF65-F5344CB8AC3E}">
        <p14:creationId xmlns:p14="http://schemas.microsoft.com/office/powerpoint/2010/main" val="405911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3BC70-816E-498E-B2C7-DCF6FF75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2F325-1D31-4C79-8868-9DCF9F22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pPr lvl="1"/>
            <a:r>
              <a:rPr lang="fr-FR" dirty="0"/>
              <a:t>Utilisateur propriétaire de la donnée</a:t>
            </a:r>
          </a:p>
          <a:p>
            <a:r>
              <a:rPr lang="fr-FR" dirty="0"/>
              <a:t>OIDC Provider</a:t>
            </a:r>
          </a:p>
          <a:p>
            <a:pPr lvl="1"/>
            <a:r>
              <a:rPr lang="fr-FR" dirty="0"/>
              <a:t>Serveur d’authentification et d’autorisation</a:t>
            </a:r>
          </a:p>
          <a:p>
            <a:r>
              <a:rPr lang="fr-FR" dirty="0"/>
              <a:t>Resource Server</a:t>
            </a:r>
          </a:p>
          <a:p>
            <a:pPr lvl="1"/>
            <a:r>
              <a:rPr lang="fr-FR" dirty="0"/>
              <a:t>Ressource à laquelle on souhaite accéder</a:t>
            </a:r>
          </a:p>
          <a:p>
            <a:r>
              <a:rPr lang="fr-FR" dirty="0"/>
              <a:t>Client</a:t>
            </a:r>
          </a:p>
          <a:p>
            <a:pPr lvl="1"/>
            <a:r>
              <a:rPr lang="fr-FR" dirty="0"/>
              <a:t>Initiateur de la demande d’information</a:t>
            </a:r>
          </a:p>
        </p:txBody>
      </p:sp>
    </p:spTree>
    <p:extLst>
      <p:ext uri="{BB962C8B-B14F-4D97-AF65-F5344CB8AC3E}">
        <p14:creationId xmlns:p14="http://schemas.microsoft.com/office/powerpoint/2010/main" val="37735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7F7C2-C2C7-43BB-B4F4-8557C6B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BEF32-2977-4021-A36A-713867F0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078" y="1235034"/>
            <a:ext cx="10818402" cy="549827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Scope </a:t>
            </a:r>
          </a:p>
          <a:p>
            <a:pPr lvl="1"/>
            <a:r>
              <a:rPr lang="fr-FR" dirty="0"/>
              <a:t>Périmètre d’information / de ressources</a:t>
            </a:r>
          </a:p>
          <a:p>
            <a:r>
              <a:rPr lang="fr-FR" dirty="0"/>
              <a:t>Claim </a:t>
            </a:r>
          </a:p>
          <a:p>
            <a:pPr lvl="1"/>
            <a:r>
              <a:rPr lang="fr-FR" dirty="0"/>
              <a:t>Clé / valeur représentant des informations d’identité</a:t>
            </a:r>
          </a:p>
          <a:p>
            <a:r>
              <a:rPr lang="fr-FR" dirty="0" err="1"/>
              <a:t>Authorization</a:t>
            </a:r>
            <a:r>
              <a:rPr lang="fr-FR" dirty="0"/>
              <a:t> code</a:t>
            </a:r>
          </a:p>
          <a:p>
            <a:pPr lvl="1"/>
            <a:r>
              <a:rPr lang="fr-FR" dirty="0"/>
              <a:t>Jeton à faible durée de vie donnant accès à un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r>
              <a:rPr lang="fr-FR" dirty="0"/>
              <a:t>Id </a:t>
            </a:r>
            <a:r>
              <a:rPr lang="fr-FR" dirty="0" err="1"/>
              <a:t>token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Jeton contenant les informations d’identité</a:t>
            </a:r>
          </a:p>
          <a:p>
            <a:r>
              <a:rPr lang="fr-FR" dirty="0"/>
              <a:t>Access </a:t>
            </a:r>
            <a:r>
              <a:rPr lang="fr-FR" dirty="0" err="1"/>
              <a:t>token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Jeton contenant les informations d’autorisation</a:t>
            </a:r>
          </a:p>
          <a:p>
            <a:r>
              <a:rPr lang="fr-FR" dirty="0" err="1"/>
              <a:t>Refresh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Jeton permettant d’obtenir un nouvel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r>
              <a:rPr lang="fr-FR" dirty="0"/>
              <a:t>State</a:t>
            </a:r>
          </a:p>
          <a:p>
            <a:pPr lvl="1"/>
            <a:r>
              <a:rPr lang="fr-FR" dirty="0"/>
              <a:t>Conteneur de contexte</a:t>
            </a:r>
          </a:p>
          <a:p>
            <a:pPr lvl="1"/>
            <a:r>
              <a:rPr lang="fr-FR" dirty="0"/>
              <a:t>Anti-CSRF</a:t>
            </a:r>
          </a:p>
          <a:p>
            <a:r>
              <a:rPr lang="fr-FR" dirty="0" err="1"/>
              <a:t>Redirect_uri</a:t>
            </a:r>
            <a:endParaRPr lang="fr-FR" dirty="0"/>
          </a:p>
          <a:p>
            <a:pPr lvl="1"/>
            <a:r>
              <a:rPr lang="fr-FR" dirty="0"/>
              <a:t>URL de l’application cliente permettant de récupérer les jetons</a:t>
            </a:r>
          </a:p>
        </p:txBody>
      </p:sp>
    </p:spTree>
    <p:extLst>
      <p:ext uri="{BB962C8B-B14F-4D97-AF65-F5344CB8AC3E}">
        <p14:creationId xmlns:p14="http://schemas.microsoft.com/office/powerpoint/2010/main" val="761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Principaux flows</a:t>
            </a:r>
          </a:p>
        </p:txBody>
      </p:sp>
    </p:spTree>
    <p:extLst>
      <p:ext uri="{BB962C8B-B14F-4D97-AF65-F5344CB8AC3E}">
        <p14:creationId xmlns:p14="http://schemas.microsoft.com/office/powerpoint/2010/main" val="8295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8708A-48BD-45D4-A530-8665543B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39" y="1180210"/>
            <a:ext cx="6655923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Authorization</a:t>
            </a:r>
            <a:r>
              <a:rPr lang="fr-FR" dirty="0"/>
              <a:t> code </a:t>
            </a:r>
            <a:r>
              <a:rPr lang="fr-FR" dirty="0" err="1"/>
              <a:t>grant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1066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062B06-B898-4222-B660-4C36775A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33" y="1238198"/>
            <a:ext cx="6765534" cy="534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93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3365</TotalTime>
  <Words>350</Words>
  <Application>Microsoft Office PowerPoint</Application>
  <PresentationFormat>Grand écran</PresentationFormat>
  <Paragraphs>109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Badge</vt:lpstr>
      <vt:lpstr>Présentation OIDC</vt:lpstr>
      <vt:lpstr>Objectifs</vt:lpstr>
      <vt:lpstr>Concepts clés</vt:lpstr>
      <vt:lpstr>Concepts clés</vt:lpstr>
      <vt:lpstr>Concepts clés</vt:lpstr>
      <vt:lpstr>Principaux flows</vt:lpstr>
      <vt:lpstr>Principaux flows</vt:lpstr>
      <vt:lpstr>Démo – Authorization code grant flow</vt:lpstr>
      <vt:lpstr>Principaux flows</vt:lpstr>
      <vt:lpstr>Démo – Implicit flow</vt:lpstr>
      <vt:lpstr>Principaux serveurs OIDC</vt:lpstr>
      <vt:lpstr>Démo – Mise en place d’un serveur OIDC</vt:lpstr>
      <vt:lpstr>Questions ?</vt:lpstr>
      <vt:lpstr>Resources</vt:lpstr>
      <vt:lpstr>Annexes</vt:lpstr>
      <vt:lpstr>Autres flows</vt:lpstr>
      <vt:lpstr>Autres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DIB Simon</dc:creator>
  <cp:lastModifiedBy>DIB Simon</cp:lastModifiedBy>
  <cp:revision>17</cp:revision>
  <dcterms:created xsi:type="dcterms:W3CDTF">2018-06-20T14:10:46Z</dcterms:created>
  <dcterms:modified xsi:type="dcterms:W3CDTF">2018-06-29T12:19:28Z</dcterms:modified>
</cp:coreProperties>
</file>