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5" r:id="rId14"/>
    <p:sldId id="270" r:id="rId15"/>
    <p:sldId id="269" r:id="rId16"/>
    <p:sldId id="271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0336" autoAdjust="0"/>
  </p:normalViewPr>
  <p:slideViewPr>
    <p:cSldViewPr snapToGrid="0">
      <p:cViewPr varScale="1">
        <p:scale>
          <a:sx n="69" d="100"/>
          <a:sy n="69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projets server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http://docs.identityserver.io/en/release/index.html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1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Identity server 4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2605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36" y="1377973"/>
            <a:ext cx="4895004" cy="5185501"/>
          </a:xfrm>
        </p:spPr>
        <p:txBody>
          <a:bodyPr numCol="1">
            <a:noAutofit/>
          </a:bodyPr>
          <a:lstStyle/>
          <a:p>
            <a:r>
              <a:rPr lang="fr-FR" sz="1800" dirty="0" err="1"/>
              <a:t>Client_id</a:t>
            </a:r>
            <a:r>
              <a:rPr lang="fr-FR" sz="1800" dirty="0"/>
              <a:t> / Client secret</a:t>
            </a:r>
          </a:p>
          <a:p>
            <a:pPr lvl="1"/>
            <a:r>
              <a:rPr lang="fr-FR" sz="1600" dirty="0" err="1"/>
              <a:t>Crédentials</a:t>
            </a:r>
            <a:r>
              <a:rPr lang="fr-FR" sz="1600" dirty="0"/>
              <a:t> de l’application cliente</a:t>
            </a:r>
          </a:p>
          <a:p>
            <a:r>
              <a:rPr lang="fr-FR" sz="1800" dirty="0" err="1"/>
              <a:t>Redirect_uri</a:t>
            </a:r>
            <a:endParaRPr lang="fr-FR" sz="1800" dirty="0"/>
          </a:p>
          <a:p>
            <a:pPr lvl="1"/>
            <a:r>
              <a:rPr lang="fr-FR" sz="1600" dirty="0"/>
              <a:t>URL de l’application cliente permettant de récupérer les jetons</a:t>
            </a:r>
            <a:endParaRPr lang="fr-FR" sz="1800" dirty="0"/>
          </a:p>
          <a:p>
            <a:r>
              <a:rPr lang="fr-FR" sz="1800" dirty="0"/>
              <a:t>Scope </a:t>
            </a:r>
          </a:p>
          <a:p>
            <a:pPr lvl="1"/>
            <a:r>
              <a:rPr lang="fr-FR" sz="1600" dirty="0"/>
              <a:t>Périmètre d’information / de ressources</a:t>
            </a:r>
          </a:p>
          <a:p>
            <a:r>
              <a:rPr lang="fr-FR" sz="1800" dirty="0"/>
              <a:t>State</a:t>
            </a:r>
          </a:p>
          <a:p>
            <a:pPr lvl="1"/>
            <a:r>
              <a:rPr lang="fr-FR" sz="1600" dirty="0"/>
              <a:t>Conteneur de contexte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591C57-C0D7-4A93-98EC-3680CDC38989}"/>
              </a:ext>
            </a:extLst>
          </p:cNvPr>
          <p:cNvSpPr txBox="1">
            <a:spLocks/>
          </p:cNvSpPr>
          <p:nvPr/>
        </p:nvSpPr>
        <p:spPr>
          <a:xfrm>
            <a:off x="5858540" y="1364154"/>
            <a:ext cx="5859602" cy="49090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Authorization</a:t>
            </a:r>
            <a:r>
              <a:rPr lang="fr-FR" sz="1800" dirty="0"/>
              <a:t> code</a:t>
            </a:r>
          </a:p>
          <a:p>
            <a:pPr lvl="1"/>
            <a:r>
              <a:rPr lang="fr-FR" sz="1600" dirty="0"/>
              <a:t>Jeton donnant accès à un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  <a:p>
            <a:r>
              <a:rPr lang="fr-FR" sz="1800" dirty="0"/>
              <a:t>Id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d’identité</a:t>
            </a:r>
          </a:p>
          <a:p>
            <a:r>
              <a:rPr lang="fr-FR" sz="1800" dirty="0"/>
              <a:t>Claim </a:t>
            </a:r>
          </a:p>
          <a:p>
            <a:pPr lvl="1"/>
            <a:r>
              <a:rPr lang="fr-FR" sz="1600" dirty="0"/>
              <a:t>Clé / valeur représentant des informations d’identité</a:t>
            </a:r>
          </a:p>
          <a:p>
            <a:r>
              <a:rPr lang="fr-FR" sz="1800" dirty="0"/>
              <a:t>Access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d’autorisation</a:t>
            </a:r>
            <a:endParaRPr lang="fr-FR" dirty="0"/>
          </a:p>
          <a:p>
            <a:r>
              <a:rPr lang="fr-FR" sz="1800" dirty="0" err="1"/>
              <a:t>Refresh</a:t>
            </a:r>
            <a:r>
              <a:rPr lang="fr-FR" sz="1800" dirty="0"/>
              <a:t> </a:t>
            </a:r>
            <a:r>
              <a:rPr lang="fr-FR" sz="1800" dirty="0" err="1"/>
              <a:t>token</a:t>
            </a:r>
            <a:endParaRPr lang="fr-FR" sz="1800" dirty="0"/>
          </a:p>
          <a:p>
            <a:pPr lvl="1"/>
            <a:r>
              <a:rPr lang="fr-FR" sz="1600" dirty="0"/>
              <a:t>Jeton permettant d’obtenir un nouvel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376335-844C-4DBA-B651-0A72258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36" y="1244013"/>
            <a:ext cx="727112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3626</TotalTime>
  <Words>373</Words>
  <Application>Microsoft Office PowerPoint</Application>
  <PresentationFormat>Grand écran</PresentationFormat>
  <Paragraphs>113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Identity server 4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Firlej Jérôme</cp:lastModifiedBy>
  <cp:revision>22</cp:revision>
  <dcterms:created xsi:type="dcterms:W3CDTF">2018-06-20T14:10:46Z</dcterms:created>
  <dcterms:modified xsi:type="dcterms:W3CDTF">2018-07-02T15:34:08Z</dcterms:modified>
</cp:coreProperties>
</file>