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1" r:id="rId5"/>
    <p:sldId id="268" r:id="rId6"/>
    <p:sldId id="258" r:id="rId7"/>
    <p:sldId id="260" r:id="rId8"/>
    <p:sldId id="262" r:id="rId9"/>
    <p:sldId id="25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BC85-0027-4007-9338-1650892E49B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A5330-F7CD-49D1-9777-6D8B892FD4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73110-CEFE-4984-817B-F76234775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6763BB-0BB5-4ECC-B9E8-669BAA28B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DE85D-98EB-4A5E-A06E-83645A19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88B8-7CF0-4936-8894-E29E620520A4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C4A887-8EA4-482C-B6A8-6EB5230B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EFF052-57F6-46B5-B9BF-CB387227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48FFE-FD47-4DF2-B27F-3554A7C6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E0FB8-BF5D-434F-A695-E6C19843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39C0C-DB8D-44C0-8F6D-90B5A8F1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7DF6-74B6-44BB-8F12-8F41B401CA5B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AD053-3DCA-42DE-8084-8E0AA428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DDA765-B785-48D8-83D5-8464824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E0274C-23A8-434F-8E25-BACA1B5A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790C28-7BA1-471F-B2CD-D6281DD7C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1E7BD-0EC1-4857-9C5C-B50C6B2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7AF-4675-4427-9296-EE2DA3D6CCBA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2278F-ECCE-40EF-8DFF-EDB8B9F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0B698-91A9-4937-9723-971B9F7E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A89D-C897-4FFF-BDA8-19C27F68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2F26BA-3DBB-470B-A159-84B5BD37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68654-0494-457D-ABA2-A5C96918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DEAF-B0E2-4056-9E30-B7498786D97E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6BD62-75B4-4919-B39A-4E0661E2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5D260-D42E-4E5C-BCF1-9597B52E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24DCF-9E84-4BA4-B737-C8839BA0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C373E4-637E-4BC7-B900-35D503AA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AE602-7C81-4401-A347-4599F4AE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18BD-BE7A-4DD1-A5EF-2B7B7C661B01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1CA09-B5A0-4418-8051-D9934490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E018B-9A0B-417F-9EEA-9A3ABDD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76650-FD52-49A6-90AE-B3F5AE9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331F1-6BBF-4F90-9483-6F4410E34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287BE9-EB68-46EA-9F10-19BE6C1D2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4593A0-AF86-4F63-8CE5-CE75AF65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C7D6-A86C-41BC-8F2B-4929DECDC99B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D0BBB-13C9-4CAC-8ADF-BBBD0078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0C6A2-B3FD-4271-B321-C4071FCB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996FD-41CD-4B19-86D3-2709B5A8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0D7177-26A7-47F4-BA31-C6D98C5C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1598EE-7FCF-4897-894C-EE8934DDD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D79CB-9422-42E2-A56F-0155EBFB7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F5430A-77DF-4099-80A3-B2F94A38D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5FA521-5A03-471D-804B-05F8D7AC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952B-7BFE-4587-9FDC-522258B61562}" type="datetime1">
              <a:rPr lang="en-US" smtClean="0"/>
              <a:t>4/15/2019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AFACB-9673-46A5-BCF8-1412D0B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399BBF-A2F7-46DD-A05F-90995F66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6D7FA-B49C-4BAF-A1A7-8BC6951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F3F8FD-4DF4-461A-B1CE-5FDABDE6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5636-13A5-48E5-B764-618D3B523716}" type="datetime1">
              <a:rPr lang="en-US" smtClean="0"/>
              <a:t>4/15/2019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B8E943-C559-4703-AA0E-DF6C2787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E5CAF0-A9FE-4EB3-B376-00714075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EC2296-7F5E-4330-A837-04539370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12DF-611E-49CD-B0F2-1C01921090F8}" type="datetime1">
              <a:rPr lang="en-US" smtClean="0"/>
              <a:t>4/15/2019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A4C6F-ABA3-4276-BA99-77E5E774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0FA34-DFCE-4474-8F46-BA3A1A85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A6C46-5CE7-4197-8605-8610A09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046F1-DE7C-44AB-A35B-9D4EA100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DE0AC9-8312-4D8E-A7B8-94B638EC5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5D5E48-11A3-4086-AE94-F2C030DF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CC4D-68F7-40F0-AB33-47E334E82B1A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4A64B-448B-4572-98F2-BF2EE804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4F5D7C-C091-4E82-B160-3924EC9B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72E21-4C43-4A47-AA45-195CA63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D78CBC-BB07-4FF4-ACDF-8B9BB5E1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9F2151-D576-46B2-BC2A-E1AFDF28C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4C2139-CDF6-4D2B-AF84-32C85A34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594-DA0A-4A6C-B8B3-1AAF69EB71BB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BA5770-97CB-4EFD-AE6F-97CE88E2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FEC6D-B5EA-4526-A4BB-7C54B49F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E8AC53-2C5E-4393-8C4B-79636682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82D5-55E3-4478-A9AD-7931691F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68C31-5221-424F-A2DB-434D3E3B5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C72D-90AD-4049-B90E-9B0437977241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428794-B74B-4BD3-8B30-F2A42797B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71FBB-89B9-4EEA-B819-BB6F53793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B4B2D-9C0F-4103-8340-E315732B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95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Météo:</a:t>
            </a:r>
            <a:br>
              <a:rPr lang="fr-FR" dirty="0"/>
            </a:br>
            <a:br>
              <a:rPr lang="fr-FR" sz="2200" dirty="0"/>
            </a:br>
            <a:r>
              <a:rPr lang="fr-FR" i="1" dirty="0"/>
              <a:t>Allier le hardware au software Embarquer sous le soleil</a:t>
            </a:r>
            <a:endParaRPr lang="en-US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AAB069-FB4A-4361-8AA7-206E17ED3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Katia Gasperi, Jerome Lane</a:t>
            </a:r>
          </a:p>
          <a:p>
            <a:r>
              <a:rPr lang="fr-FR" i="1" dirty="0"/>
              <a:t>Le 18 Avril 2019</a:t>
            </a:r>
          </a:p>
          <a:p>
            <a:r>
              <a:rPr lang="fr-FR" dirty="0"/>
              <a:t>AJC Formation - </a:t>
            </a:r>
            <a:r>
              <a:rPr lang="fr-FR" dirty="0" err="1"/>
              <a:t>Ausy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3AD9B7-1D88-41BC-90D0-2F3AF08D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47" y="5452680"/>
            <a:ext cx="2184127" cy="4571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EE90EC-646A-4EA0-AC19-7DF739B42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76" y="5099901"/>
            <a:ext cx="1196623" cy="9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unitaires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Fonctions testées</a:t>
            </a:r>
          </a:p>
          <a:p>
            <a:r>
              <a:rPr lang="fr-FR" dirty="0"/>
              <a:t>Environnement de tests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Déploiement: installation par paquet Debian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efficace:</a:t>
            </a:r>
          </a:p>
          <a:p>
            <a:pPr lvl="1"/>
            <a:r>
              <a:rPr lang="fr-FR" dirty="0"/>
              <a:t>Prévoyance des contraintes.</a:t>
            </a:r>
          </a:p>
          <a:p>
            <a:pPr lvl="1"/>
            <a:r>
              <a:rPr lang="fr-FR" dirty="0"/>
              <a:t>Adaptation par le suivit quotidien de l’avance du projet.</a:t>
            </a:r>
          </a:p>
          <a:p>
            <a:pPr lvl="1"/>
            <a:r>
              <a:rPr lang="fr-FR" dirty="0"/>
              <a:t>Production d’un livrable.</a:t>
            </a:r>
          </a:p>
          <a:p>
            <a:pPr lvl="1"/>
            <a:endParaRPr lang="fr-FR" dirty="0"/>
          </a:p>
          <a:p>
            <a:r>
              <a:rPr lang="fr-FR" dirty="0"/>
              <a:t>Prototype valide par des tests.</a:t>
            </a:r>
          </a:p>
          <a:p>
            <a:r>
              <a:rPr lang="fr-FR" dirty="0"/>
              <a:t>Facilite de déploiement.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94" y="920953"/>
            <a:ext cx="10515600" cy="820298"/>
          </a:xfrm>
        </p:spPr>
        <p:txBody>
          <a:bodyPr/>
          <a:lstStyle/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BB2402-8562-48FB-BABC-0857F7BB0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19" y="4992597"/>
            <a:ext cx="1953640" cy="14652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B07EB1-2253-4EEB-A4B8-1BBC77EFC0B2}"/>
              </a:ext>
            </a:extLst>
          </p:cNvPr>
          <p:cNvSpPr/>
          <p:nvPr/>
        </p:nvSpPr>
        <p:spPr>
          <a:xfrm>
            <a:off x="3756559" y="5252936"/>
            <a:ext cx="498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« Bill Gates &amp; </a:t>
            </a:r>
            <a:r>
              <a:rPr lang="fr-FR" dirty="0" err="1"/>
              <a:t>blue</a:t>
            </a:r>
            <a:r>
              <a:rPr lang="fr-FR" dirty="0"/>
              <a:t> screen (Windows 98)»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Même les plus grands ont faillit a cet exercice.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F22D909-6FCB-4605-B41C-47ECD9BB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27" y="1911191"/>
            <a:ext cx="11029545" cy="1325563"/>
          </a:xfrm>
        </p:spPr>
        <p:txBody>
          <a:bodyPr/>
          <a:lstStyle/>
          <a:p>
            <a:pPr algn="ctr"/>
            <a:r>
              <a:rPr lang="fr-FR" dirty="0"/>
              <a:t>Place a la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2145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Météo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3FAA2-05D2-48A7-9999-62B1705E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Depuis l’</a:t>
            </a:r>
            <a:r>
              <a:rPr lang="fr-FR" dirty="0" err="1"/>
              <a:t>antiquite</a:t>
            </a:r>
            <a:r>
              <a:rPr lang="fr-FR" dirty="0"/>
              <a:t> Grecs jusqu’à maintenant.</a:t>
            </a:r>
          </a:p>
          <a:p>
            <a:r>
              <a:rPr lang="fr-FR" dirty="0"/>
              <a:t>Proverbes, la sagesse populaire</a:t>
            </a:r>
          </a:p>
          <a:p>
            <a:pPr lvl="1"/>
            <a:r>
              <a:rPr lang="fr-FR" dirty="0"/>
              <a:t>"Buse planant, beau temps." </a:t>
            </a:r>
          </a:p>
          <a:p>
            <a:pPr lvl="1"/>
            <a:r>
              <a:rPr lang="fr-FR" dirty="0"/>
              <a:t>‘Ciel vêtu de laine, eau peu lointaine.’</a:t>
            </a:r>
          </a:p>
          <a:p>
            <a:r>
              <a:rPr lang="fr-FR" dirty="0"/>
              <a:t>Intérêt des prévisions:</a:t>
            </a:r>
          </a:p>
          <a:p>
            <a:pPr lvl="1"/>
            <a:r>
              <a:rPr lang="fr-FR" dirty="0"/>
              <a:t>Cultures agricoles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7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3FAA2-05D2-48A7-9999-62B1705E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Software	</a:t>
            </a:r>
          </a:p>
          <a:p>
            <a:pPr lvl="1"/>
            <a:r>
              <a:rPr lang="fr-FR" dirty="0"/>
              <a:t>Permettre à un utilisateur de contrôler visuellement les mesures météorologiques avec une interface graphique:</a:t>
            </a:r>
          </a:p>
          <a:p>
            <a:pPr lvl="2"/>
            <a:r>
              <a:rPr lang="fr-FR" dirty="0"/>
              <a:t>Humidité.</a:t>
            </a:r>
          </a:p>
          <a:p>
            <a:pPr lvl="2"/>
            <a:r>
              <a:rPr lang="fr-FR" dirty="0"/>
              <a:t>Pression.</a:t>
            </a:r>
          </a:p>
          <a:p>
            <a:pPr lvl="2"/>
            <a:r>
              <a:rPr lang="fr-FR" dirty="0"/>
              <a:t>Température.</a:t>
            </a:r>
          </a:p>
          <a:p>
            <a:pPr lvl="2"/>
            <a:r>
              <a:rPr lang="fr-FR" dirty="0"/>
              <a:t>Prévision météorologique a cours terme.</a:t>
            </a:r>
          </a:p>
          <a:p>
            <a:pPr lvl="2"/>
            <a:endParaRPr lang="fr-FR" dirty="0"/>
          </a:p>
          <a:p>
            <a:r>
              <a:rPr lang="fr-FR" dirty="0"/>
              <a:t>Hardware:</a:t>
            </a:r>
          </a:p>
          <a:p>
            <a:pPr lvl="1"/>
            <a:r>
              <a:rPr lang="fr-FR" dirty="0"/>
              <a:t>Système embarque</a:t>
            </a:r>
          </a:p>
          <a:p>
            <a:pPr lvl="1"/>
            <a:r>
              <a:rPr lang="fr-FR" dirty="0"/>
              <a:t>Capteur météo</a:t>
            </a:r>
          </a:p>
          <a:p>
            <a:pPr lvl="1"/>
            <a:endParaRPr lang="fr-FR" dirty="0"/>
          </a:p>
          <a:p>
            <a:r>
              <a:rPr lang="fr-FR" dirty="0"/>
              <a:t> Rendu:</a:t>
            </a:r>
          </a:p>
          <a:p>
            <a:pPr lvl="1"/>
            <a:r>
              <a:rPr lang="fr-FR" dirty="0"/>
              <a:t>Simple mais esthétique.</a:t>
            </a:r>
          </a:p>
          <a:p>
            <a:pPr lvl="1"/>
            <a:r>
              <a:rPr lang="fr-FR" dirty="0"/>
              <a:t>Fiabilité attestée par de nombreux tests.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52"/>
            <a:ext cx="10766898" cy="1325563"/>
          </a:xfrm>
        </p:spPr>
        <p:txBody>
          <a:bodyPr/>
          <a:lstStyle/>
          <a:p>
            <a:r>
              <a:rPr lang="fr-FR" dirty="0"/>
              <a:t>Planification: méthodologie de type cycle en V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D41B61-A373-4B9F-B5A0-0B9D5FAD1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2" y="1567593"/>
            <a:ext cx="6827908" cy="52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1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5</a:t>
            </a:fld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996A314-B5C5-4196-AB86-BB847FC08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29" y="1605609"/>
            <a:ext cx="4448571" cy="2847857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4D11975-7438-4FCB-82BA-6CB42A9A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34" y="4816475"/>
            <a:ext cx="2600960" cy="16764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B1C783A-98AC-477D-AE97-32C84FE50913}"/>
              </a:ext>
            </a:extLst>
          </p:cNvPr>
          <p:cNvSpPr txBox="1"/>
          <p:nvPr/>
        </p:nvSpPr>
        <p:spPr>
          <a:xfrm>
            <a:off x="553156" y="1690688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Connection fils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14A3DF-B860-40A2-B5EB-F41233471E96}"/>
              </a:ext>
            </a:extLst>
          </p:cNvPr>
          <p:cNvSpPr txBox="1"/>
          <p:nvPr/>
        </p:nvSpPr>
        <p:spPr>
          <a:xfrm>
            <a:off x="553156" y="4268800"/>
            <a:ext cx="3682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Buildroot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Raspi</a:t>
            </a:r>
            <a:r>
              <a:rPr lang="fr-FR" dirty="0"/>
              <a:t>-config librairie graphique 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graphique: design</a:t>
            </a:r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37692E6-B47D-46A4-9906-EB0151FA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40" y="1825625"/>
            <a:ext cx="2568319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r-FR" dirty="0"/>
              <a:t>Interface graphique: diagramme de classe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5E38A64-212F-46BE-8290-410B79DD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38" y="1209234"/>
            <a:ext cx="10009524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r-FR" dirty="0"/>
              <a:t>Historisation des métriques </a:t>
            </a:r>
            <a:r>
              <a:rPr lang="fr-FR" dirty="0" err="1"/>
              <a:t>meteo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07638-9565-4B1C-AC88-E043C518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Zambretti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C461C-D854-4313-B117-059D50FE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BF96B4-0286-4EB5-9AC5-241D9BE2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5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154</Words>
  <Application>Microsoft Office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Projet Météo:  Allier le hardware au software Embarquer sous le soleil</vt:lpstr>
      <vt:lpstr>La Météo</vt:lpstr>
      <vt:lpstr>Objectif</vt:lpstr>
      <vt:lpstr>Planification: méthodologie de type cycle en V</vt:lpstr>
      <vt:lpstr>Mise en place</vt:lpstr>
      <vt:lpstr>Interface graphique: design</vt:lpstr>
      <vt:lpstr>Interface graphique: diagramme de classe</vt:lpstr>
      <vt:lpstr>Historisation des métriques meteo</vt:lpstr>
      <vt:lpstr>Algorithme de Zambretti</vt:lpstr>
      <vt:lpstr>Tests unitaires</vt:lpstr>
      <vt:lpstr>Déploiement: installation par paquet Debian</vt:lpstr>
      <vt:lpstr>Conclusions</vt:lpstr>
      <vt:lpstr>Place a la 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Météo</dc:title>
  <dc:creator>jerome lane</dc:creator>
  <cp:lastModifiedBy>jerome lane</cp:lastModifiedBy>
  <cp:revision>17</cp:revision>
  <dcterms:created xsi:type="dcterms:W3CDTF">2019-04-15T17:58:44Z</dcterms:created>
  <dcterms:modified xsi:type="dcterms:W3CDTF">2019-04-15T19:29:58Z</dcterms:modified>
</cp:coreProperties>
</file>