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1"/>
  </p:sldMasterIdLst>
  <p:notesMasterIdLst>
    <p:notesMasterId r:id="rId6"/>
  </p:notesMasterIdLst>
  <p:handoutMasterIdLst>
    <p:handoutMasterId r:id="rId7"/>
  </p:handoutMasterIdLst>
  <p:sldIdLst>
    <p:sldId id="256" r:id="rId2"/>
    <p:sldId id="356" r:id="rId3"/>
    <p:sldId id="357" r:id="rId4"/>
    <p:sldId id="358" r:id="rId5"/>
  </p:sldIdLst>
  <p:sldSz cx="9144000" cy="6858000" type="screen4x3"/>
  <p:notesSz cx="6807200" cy="9939338"/>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6241" autoAdjust="0"/>
  </p:normalViewPr>
  <p:slideViewPr>
    <p:cSldViewPr snapToObjects="1">
      <p:cViewPr varScale="1">
        <p:scale>
          <a:sx n="114" d="100"/>
          <a:sy n="114" d="100"/>
        </p:scale>
        <p:origin x="1560" y="138"/>
      </p:cViewPr>
      <p:guideLst>
        <p:guide orient="horz" pos="2160"/>
        <p:guide pos="2880"/>
      </p:guideLst>
    </p:cSldViewPr>
  </p:slideViewPr>
  <p:outlineViewPr>
    <p:cViewPr>
      <p:scale>
        <a:sx n="33" d="100"/>
        <a:sy n="33" d="100"/>
      </p:scale>
      <p:origin x="12" y="22386"/>
    </p:cViewPr>
  </p:outlineViewPr>
  <p:notesTextViewPr>
    <p:cViewPr>
      <p:scale>
        <a:sx n="100" d="100"/>
        <a:sy n="100" d="100"/>
      </p:scale>
      <p:origin x="0" y="0"/>
    </p:cViewPr>
  </p:notesTextViewPr>
  <p:notesViewPr>
    <p:cSldViewPr snapToObjects="1">
      <p:cViewPr varScale="1">
        <p:scale>
          <a:sx n="50" d="100"/>
          <a:sy n="50" d="100"/>
        </p:scale>
        <p:origin x="-2672" y="-68"/>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2949786" cy="496967"/>
          </a:xfrm>
          <a:prstGeom prst="rect">
            <a:avLst/>
          </a:prstGeom>
        </p:spPr>
        <p:txBody>
          <a:bodyPr vert="horz" lIns="91550" tIns="45775" rIns="91550" bIns="45775" rtlCol="0"/>
          <a:lstStyle>
            <a:lvl1pPr algn="l">
              <a:defRPr sz="1200"/>
            </a:lvl1pPr>
          </a:lstStyle>
          <a:p>
            <a:endParaRPr lang="fr-FR" dirty="0"/>
          </a:p>
        </p:txBody>
      </p:sp>
      <p:sp>
        <p:nvSpPr>
          <p:cNvPr id="4" name="Espace réservé du pied de page 3"/>
          <p:cNvSpPr>
            <a:spLocks noGrp="1"/>
          </p:cNvSpPr>
          <p:nvPr>
            <p:ph type="ftr" sz="quarter" idx="2"/>
          </p:nvPr>
        </p:nvSpPr>
        <p:spPr>
          <a:xfrm>
            <a:off x="1" y="9440646"/>
            <a:ext cx="2949786" cy="496967"/>
          </a:xfrm>
          <a:prstGeom prst="rect">
            <a:avLst/>
          </a:prstGeom>
        </p:spPr>
        <p:txBody>
          <a:bodyPr vert="horz" lIns="91550" tIns="45775" rIns="91550" bIns="45775" rtlCol="0" anchor="b"/>
          <a:lstStyle>
            <a:lvl1pPr algn="l">
              <a:defRPr sz="1200"/>
            </a:lvl1pPr>
          </a:lstStyle>
          <a:p>
            <a:endParaRPr lang="fr-FR" dirty="0"/>
          </a:p>
        </p:txBody>
      </p:sp>
    </p:spTree>
    <p:extLst>
      <p:ext uri="{BB962C8B-B14F-4D97-AF65-F5344CB8AC3E}">
        <p14:creationId xmlns:p14="http://schemas.microsoft.com/office/powerpoint/2010/main" val="39588066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2949786" cy="496967"/>
          </a:xfrm>
          <a:prstGeom prst="rect">
            <a:avLst/>
          </a:prstGeom>
        </p:spPr>
        <p:txBody>
          <a:bodyPr vert="horz" lIns="91550" tIns="45775" rIns="91550" bIns="45775" rtlCol="0"/>
          <a:lstStyle>
            <a:lvl1pPr algn="l">
              <a:defRPr sz="1200"/>
            </a:lvl1pPr>
          </a:lstStyle>
          <a:p>
            <a:endParaRPr lang="fr-FR" dirty="0"/>
          </a:p>
        </p:txBody>
      </p:sp>
      <p:sp>
        <p:nvSpPr>
          <p:cNvPr id="3" name="Espace réservé de la date 2"/>
          <p:cNvSpPr>
            <a:spLocks noGrp="1"/>
          </p:cNvSpPr>
          <p:nvPr>
            <p:ph type="dt" idx="1"/>
          </p:nvPr>
        </p:nvSpPr>
        <p:spPr>
          <a:xfrm>
            <a:off x="3855839" y="0"/>
            <a:ext cx="2949786" cy="496967"/>
          </a:xfrm>
          <a:prstGeom prst="rect">
            <a:avLst/>
          </a:prstGeom>
        </p:spPr>
        <p:txBody>
          <a:bodyPr vert="horz" lIns="91550" tIns="45775" rIns="91550" bIns="45775" rtlCol="0"/>
          <a:lstStyle>
            <a:lvl1pPr algn="r">
              <a:defRPr sz="1200"/>
            </a:lvl1pPr>
          </a:lstStyle>
          <a:p>
            <a:fld id="{739C3F0D-3550-EF48-BA3F-3C862F4C3531}" type="datetimeFigureOut">
              <a:rPr lang="fr-FR" smtClean="0"/>
              <a:pPr/>
              <a:t>02/11/2017</a:t>
            </a:fld>
            <a:endParaRPr lang="fr-FR" dirty="0"/>
          </a:p>
        </p:txBody>
      </p:sp>
      <p:sp>
        <p:nvSpPr>
          <p:cNvPr id="4" name="Espace réservé de l'image des diapositives 3"/>
          <p:cNvSpPr>
            <a:spLocks noGrp="1" noRot="1" noChangeAspect="1"/>
          </p:cNvSpPr>
          <p:nvPr>
            <p:ph type="sldImg" idx="2"/>
          </p:nvPr>
        </p:nvSpPr>
        <p:spPr>
          <a:xfrm>
            <a:off x="919163" y="744538"/>
            <a:ext cx="4968875" cy="3727450"/>
          </a:xfrm>
          <a:prstGeom prst="rect">
            <a:avLst/>
          </a:prstGeom>
          <a:noFill/>
          <a:ln w="12700">
            <a:solidFill>
              <a:prstClr val="black"/>
            </a:solidFill>
          </a:ln>
        </p:spPr>
        <p:txBody>
          <a:bodyPr vert="horz" lIns="91550" tIns="45775" rIns="91550" bIns="45775" rtlCol="0" anchor="ctr"/>
          <a:lstStyle/>
          <a:p>
            <a:endParaRPr lang="fr-FR" dirty="0"/>
          </a:p>
        </p:txBody>
      </p:sp>
      <p:sp>
        <p:nvSpPr>
          <p:cNvPr id="5" name="Espace réservé des commentaires 4"/>
          <p:cNvSpPr>
            <a:spLocks noGrp="1"/>
          </p:cNvSpPr>
          <p:nvPr>
            <p:ph type="body" sz="quarter" idx="3"/>
          </p:nvPr>
        </p:nvSpPr>
        <p:spPr>
          <a:xfrm>
            <a:off x="680720" y="4721186"/>
            <a:ext cx="5445760" cy="4472702"/>
          </a:xfrm>
          <a:prstGeom prst="rect">
            <a:avLst/>
          </a:prstGeom>
        </p:spPr>
        <p:txBody>
          <a:bodyPr vert="horz" lIns="91550" tIns="45775" rIns="91550" bIns="45775"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1" y="9440646"/>
            <a:ext cx="2949786" cy="496967"/>
          </a:xfrm>
          <a:prstGeom prst="rect">
            <a:avLst/>
          </a:prstGeom>
        </p:spPr>
        <p:txBody>
          <a:bodyPr vert="horz" lIns="91550" tIns="45775" rIns="91550" bIns="45775"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55839" y="9440646"/>
            <a:ext cx="2949786" cy="496967"/>
          </a:xfrm>
          <a:prstGeom prst="rect">
            <a:avLst/>
          </a:prstGeom>
        </p:spPr>
        <p:txBody>
          <a:bodyPr vert="horz" lIns="91550" tIns="45775" rIns="91550" bIns="45775" rtlCol="0" anchor="b"/>
          <a:lstStyle>
            <a:lvl1pPr algn="r">
              <a:defRPr sz="1200"/>
            </a:lvl1pPr>
          </a:lstStyle>
          <a:p>
            <a:fld id="{BB4D0950-F7B5-6842-9D81-43E43FAE459A}" type="slidenum">
              <a:rPr lang="fr-FR" smtClean="0"/>
              <a:pPr/>
              <a:t>‹N°›</a:t>
            </a:fld>
            <a:endParaRPr lang="fr-FR" dirty="0"/>
          </a:p>
        </p:txBody>
      </p:sp>
    </p:spTree>
    <p:extLst>
      <p:ext uri="{BB962C8B-B14F-4D97-AF65-F5344CB8AC3E}">
        <p14:creationId xmlns:p14="http://schemas.microsoft.com/office/powerpoint/2010/main" val="121305768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4213527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dirty="0"/>
              <a:t>Avant de commencer je vous propose un TB pour améliorer son utilisation d’Eclipse. Ce TB ne sera pas exhaustif car il faudrait plus qu’une </a:t>
            </a:r>
            <a:r>
              <a:rPr lang="fr-FR" dirty="0" err="1"/>
              <a:t>demie-heure</a:t>
            </a:r>
            <a:r>
              <a:rPr lang="fr-FR" dirty="0"/>
              <a:t> pour prétendre faire une présentation qui explique tous les aspects de notre IDE. Je me concentrerai donc sur les éléments qui me paraissent les plus utiles et les plus importants le temps de cette présentation.</a:t>
            </a:r>
          </a:p>
        </p:txBody>
      </p:sp>
      <p:sp>
        <p:nvSpPr>
          <p:cNvPr id="4" name="Espace réservé du numéro de diapositive 3"/>
          <p:cNvSpPr>
            <a:spLocks noGrp="1"/>
          </p:cNvSpPr>
          <p:nvPr>
            <p:ph type="sldNum" sz="quarter" idx="10"/>
          </p:nvPr>
        </p:nvSpPr>
        <p:spPr/>
        <p:txBody>
          <a:bodyPr/>
          <a:lstStyle/>
          <a:p>
            <a:fld id="{BB4D0950-F7B5-6842-9D81-43E43FAE459A}" type="slidenum">
              <a:rPr lang="fr-FR" smtClean="0"/>
              <a:pPr/>
              <a:t>4</a:t>
            </a:fld>
            <a:endParaRPr lang="fr-FR"/>
          </a:p>
        </p:txBody>
      </p:sp>
    </p:spTree>
    <p:extLst>
      <p:ext uri="{BB962C8B-B14F-4D97-AF65-F5344CB8AC3E}">
        <p14:creationId xmlns:p14="http://schemas.microsoft.com/office/powerpoint/2010/main" val="6172161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age de gar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2133600" y="2590800"/>
            <a:ext cx="7010400" cy="762000"/>
          </a:xfrm>
        </p:spPr>
        <p:txBody>
          <a:bodyPr>
            <a:noAutofit/>
          </a:bodyPr>
          <a:lstStyle>
            <a:lvl1pPr algn="l">
              <a:defRPr sz="3000" b="1">
                <a:solidFill>
                  <a:srgbClr val="990000"/>
                </a:solidFill>
                <a:latin typeface="Arial"/>
                <a:cs typeface="Arial"/>
              </a:defRPr>
            </a:lvl1pPr>
          </a:lstStyle>
          <a:p>
            <a:r>
              <a:rPr lang="fr-FR" dirty="0"/>
              <a:t>Cliquez pour modifier le style du titre</a:t>
            </a:r>
          </a:p>
        </p:txBody>
      </p:sp>
      <p:sp>
        <p:nvSpPr>
          <p:cNvPr id="3" name="Sous-titre 2"/>
          <p:cNvSpPr>
            <a:spLocks noGrp="1"/>
          </p:cNvSpPr>
          <p:nvPr>
            <p:ph type="subTitle" idx="1"/>
          </p:nvPr>
        </p:nvSpPr>
        <p:spPr>
          <a:xfrm>
            <a:off x="2133600" y="3276600"/>
            <a:ext cx="7010400" cy="609600"/>
          </a:xfrm>
        </p:spPr>
        <p:txBody>
          <a:bodyPr>
            <a:noAutofit/>
          </a:bodyPr>
          <a:lstStyle>
            <a:lvl1pPr marL="0" indent="0" algn="l">
              <a:buNone/>
              <a:defRPr sz="1800" b="1">
                <a:latin typeface="Arial"/>
                <a:cs typeface="Aria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dirty="0"/>
              <a:t>Cliquez pour modifier le style des sous-titres du masque</a:t>
            </a:r>
          </a:p>
        </p:txBody>
      </p:sp>
      <p:pic>
        <p:nvPicPr>
          <p:cNvPr id="7" name="Image 6" descr="LOGO_NETAPSYS_2011_FINAL.png"/>
          <p:cNvPicPr>
            <a:picLocks noChangeAspect="1"/>
          </p:cNvPicPr>
          <p:nvPr userDrawn="1"/>
        </p:nvPicPr>
        <p:blipFill>
          <a:blip r:embed="rId3"/>
          <a:stretch>
            <a:fillRect/>
          </a:stretch>
        </p:blipFill>
        <p:spPr>
          <a:xfrm>
            <a:off x="2133600" y="1066800"/>
            <a:ext cx="2449406" cy="8382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et modifiez le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endParaRPr lang="fr-FR" dirty="0"/>
          </a:p>
        </p:txBody>
      </p:sp>
      <p:sp>
        <p:nvSpPr>
          <p:cNvPr id="5" name="Espace réservé du pied de page 4"/>
          <p:cNvSpPr>
            <a:spLocks noGrp="1"/>
          </p:cNvSpPr>
          <p:nvPr>
            <p:ph type="ftr" sz="quarter" idx="11"/>
          </p:nvPr>
        </p:nvSpPr>
        <p:spPr/>
        <p:txBody>
          <a:bodyPr/>
          <a:lstStyle/>
          <a:p>
            <a:r>
              <a:rPr lang="fr-FR" dirty="0"/>
              <a:t>Netapsys - Tous droits réservés</a:t>
            </a:r>
          </a:p>
        </p:txBody>
      </p:sp>
      <p:sp>
        <p:nvSpPr>
          <p:cNvPr id="6" name="Espace réservé du numéro de diapositive 5"/>
          <p:cNvSpPr>
            <a:spLocks noGrp="1"/>
          </p:cNvSpPr>
          <p:nvPr>
            <p:ph type="sldNum" sz="quarter" idx="12"/>
          </p:nvPr>
        </p:nvSpPr>
        <p:spPr/>
        <p:txBody>
          <a:bodyPr/>
          <a:lstStyle/>
          <a:p>
            <a:fld id="{0FA3E86E-C016-B44E-8961-607147CB33DB}" type="slidenum">
              <a:rPr lang="fr-FR" smtClean="0"/>
              <a:pPr/>
              <a:t>‹N°›</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endParaRPr lang="fr-FR" dirty="0"/>
          </a:p>
        </p:txBody>
      </p:sp>
      <p:sp>
        <p:nvSpPr>
          <p:cNvPr id="6" name="Espace réservé du pied de page 5"/>
          <p:cNvSpPr>
            <a:spLocks noGrp="1"/>
          </p:cNvSpPr>
          <p:nvPr>
            <p:ph type="ftr" sz="quarter" idx="11"/>
          </p:nvPr>
        </p:nvSpPr>
        <p:spPr/>
        <p:txBody>
          <a:bodyPr/>
          <a:lstStyle/>
          <a:p>
            <a:r>
              <a:rPr lang="fr-FR" dirty="0"/>
              <a:t>Netapsys - Tous droits réservés</a:t>
            </a:r>
          </a:p>
        </p:txBody>
      </p:sp>
      <p:sp>
        <p:nvSpPr>
          <p:cNvPr id="7" name="Espace réservé du numéro de diapositive 6"/>
          <p:cNvSpPr>
            <a:spLocks noGrp="1"/>
          </p:cNvSpPr>
          <p:nvPr>
            <p:ph type="sldNum" sz="quarter" idx="12"/>
          </p:nvPr>
        </p:nvSpPr>
        <p:spPr/>
        <p:txBody>
          <a:bodyPr/>
          <a:lstStyle/>
          <a:p>
            <a:fld id="{0FA3E86E-C016-B44E-8961-607147CB33DB}" type="slidenum">
              <a:rPr lang="fr-FR" smtClean="0"/>
              <a:pPr/>
              <a:t>‹N°›</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et modifiez le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endParaRPr lang="fr-FR" dirty="0"/>
          </a:p>
        </p:txBody>
      </p:sp>
      <p:sp>
        <p:nvSpPr>
          <p:cNvPr id="8" name="Espace réservé du pied de page 7"/>
          <p:cNvSpPr>
            <a:spLocks noGrp="1"/>
          </p:cNvSpPr>
          <p:nvPr>
            <p:ph type="ftr" sz="quarter" idx="11"/>
          </p:nvPr>
        </p:nvSpPr>
        <p:spPr/>
        <p:txBody>
          <a:bodyPr/>
          <a:lstStyle/>
          <a:p>
            <a:r>
              <a:rPr lang="fr-FR" dirty="0"/>
              <a:t>Netapsys - Tous droits réservés</a:t>
            </a:r>
          </a:p>
        </p:txBody>
      </p:sp>
      <p:sp>
        <p:nvSpPr>
          <p:cNvPr id="9" name="Espace réservé du numéro de diapositive 8"/>
          <p:cNvSpPr>
            <a:spLocks noGrp="1"/>
          </p:cNvSpPr>
          <p:nvPr>
            <p:ph type="sldNum" sz="quarter" idx="12"/>
          </p:nvPr>
        </p:nvSpPr>
        <p:spPr/>
        <p:txBody>
          <a:bodyPr/>
          <a:lstStyle/>
          <a:p>
            <a:fld id="{0FA3E86E-C016-B44E-8961-607147CB33DB}" type="slidenum">
              <a:rPr lang="fr-FR" smtClean="0"/>
              <a:pPr/>
              <a:t>‹N°›</a:t>
            </a:fld>
            <a:endParaRPr lang="fr-F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e la date 2"/>
          <p:cNvSpPr>
            <a:spLocks noGrp="1"/>
          </p:cNvSpPr>
          <p:nvPr>
            <p:ph type="dt" sz="half" idx="10"/>
          </p:nvPr>
        </p:nvSpPr>
        <p:spPr/>
        <p:txBody>
          <a:bodyPr/>
          <a:lstStyle/>
          <a:p>
            <a:endParaRPr lang="fr-FR" dirty="0"/>
          </a:p>
        </p:txBody>
      </p:sp>
      <p:sp>
        <p:nvSpPr>
          <p:cNvPr id="4" name="Espace réservé du pied de page 3"/>
          <p:cNvSpPr>
            <a:spLocks noGrp="1"/>
          </p:cNvSpPr>
          <p:nvPr>
            <p:ph type="ftr" sz="quarter" idx="11"/>
          </p:nvPr>
        </p:nvSpPr>
        <p:spPr/>
        <p:txBody>
          <a:bodyPr/>
          <a:lstStyle/>
          <a:p>
            <a:r>
              <a:rPr lang="fr-FR" dirty="0"/>
              <a:t>Netapsys - Tous droits réservés</a:t>
            </a:r>
          </a:p>
        </p:txBody>
      </p:sp>
      <p:sp>
        <p:nvSpPr>
          <p:cNvPr id="5" name="Espace réservé du numéro de diapositive 4"/>
          <p:cNvSpPr>
            <a:spLocks noGrp="1"/>
          </p:cNvSpPr>
          <p:nvPr>
            <p:ph type="sldNum" sz="quarter" idx="12"/>
          </p:nvPr>
        </p:nvSpPr>
        <p:spPr/>
        <p:txBody>
          <a:bodyPr/>
          <a:lstStyle/>
          <a:p>
            <a:fld id="{0FA3E86E-C016-B44E-8961-607147CB33DB}" type="slidenum">
              <a:rPr lang="fr-FR" smtClean="0"/>
              <a:pPr/>
              <a:t>‹N°›</a:t>
            </a:fld>
            <a:endParaRPr lang="fr-F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endParaRPr lang="fr-FR" dirty="0"/>
          </a:p>
        </p:txBody>
      </p:sp>
      <p:sp>
        <p:nvSpPr>
          <p:cNvPr id="3" name="Espace réservé du pied de page 2"/>
          <p:cNvSpPr>
            <a:spLocks noGrp="1"/>
          </p:cNvSpPr>
          <p:nvPr>
            <p:ph type="ftr" sz="quarter" idx="11"/>
          </p:nvPr>
        </p:nvSpPr>
        <p:spPr/>
        <p:txBody>
          <a:bodyPr/>
          <a:lstStyle/>
          <a:p>
            <a:r>
              <a:rPr lang="fr-FR" dirty="0"/>
              <a:t>Netapsys - Tous droits réservés</a:t>
            </a:r>
          </a:p>
        </p:txBody>
      </p:sp>
      <p:sp>
        <p:nvSpPr>
          <p:cNvPr id="4" name="Espace réservé du numéro de diapositive 3"/>
          <p:cNvSpPr>
            <a:spLocks noGrp="1"/>
          </p:cNvSpPr>
          <p:nvPr>
            <p:ph type="sldNum" sz="quarter" idx="12"/>
          </p:nvPr>
        </p:nvSpPr>
        <p:spPr/>
        <p:txBody>
          <a:bodyPr/>
          <a:lstStyle/>
          <a:p>
            <a:fld id="{0FA3E86E-C016-B44E-8961-607147CB33DB}" type="slidenum">
              <a:rPr lang="fr-FR" smtClean="0"/>
              <a:pPr/>
              <a:t>‹N°›</a:t>
            </a:fld>
            <a:endParaRPr lang="fr-F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et modifiez le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endParaRPr lang="fr-FR" dirty="0"/>
          </a:p>
        </p:txBody>
      </p:sp>
      <p:sp>
        <p:nvSpPr>
          <p:cNvPr id="6" name="Espace réservé du pied de page 5"/>
          <p:cNvSpPr>
            <a:spLocks noGrp="1"/>
          </p:cNvSpPr>
          <p:nvPr>
            <p:ph type="ftr" sz="quarter" idx="11"/>
          </p:nvPr>
        </p:nvSpPr>
        <p:spPr/>
        <p:txBody>
          <a:bodyPr/>
          <a:lstStyle/>
          <a:p>
            <a:r>
              <a:rPr lang="fr-FR" dirty="0"/>
              <a:t>Netapsys - Tous droits réservés</a:t>
            </a:r>
          </a:p>
        </p:txBody>
      </p:sp>
      <p:sp>
        <p:nvSpPr>
          <p:cNvPr id="7" name="Espace réservé du numéro de diapositive 6"/>
          <p:cNvSpPr>
            <a:spLocks noGrp="1"/>
          </p:cNvSpPr>
          <p:nvPr>
            <p:ph type="sldNum" sz="quarter" idx="12"/>
          </p:nvPr>
        </p:nvSpPr>
        <p:spPr/>
        <p:txBody>
          <a:bodyPr/>
          <a:lstStyle/>
          <a:p>
            <a:fld id="{0FA3E86E-C016-B44E-8961-607147CB33DB}" type="slidenum">
              <a:rPr lang="fr-FR" smtClean="0"/>
              <a:pPr/>
              <a:t>‹N°›</a:t>
            </a:fld>
            <a:endParaRPr lang="fr-F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et modifiez le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endParaRPr lang="fr-FR" dirty="0"/>
          </a:p>
        </p:txBody>
      </p:sp>
      <p:sp>
        <p:nvSpPr>
          <p:cNvPr id="6" name="Espace réservé du pied de page 5"/>
          <p:cNvSpPr>
            <a:spLocks noGrp="1"/>
          </p:cNvSpPr>
          <p:nvPr>
            <p:ph type="ftr" sz="quarter" idx="11"/>
          </p:nvPr>
        </p:nvSpPr>
        <p:spPr/>
        <p:txBody>
          <a:bodyPr/>
          <a:lstStyle/>
          <a:p>
            <a:r>
              <a:rPr lang="fr-FR" dirty="0"/>
              <a:t>Netapsys - Tous droits réservés</a:t>
            </a:r>
          </a:p>
        </p:txBody>
      </p:sp>
      <p:sp>
        <p:nvSpPr>
          <p:cNvPr id="7" name="Espace réservé du numéro de diapositive 6"/>
          <p:cNvSpPr>
            <a:spLocks noGrp="1"/>
          </p:cNvSpPr>
          <p:nvPr>
            <p:ph type="sldNum" sz="quarter" idx="12"/>
          </p:nvPr>
        </p:nvSpPr>
        <p:spPr/>
        <p:txBody>
          <a:bodyPr/>
          <a:lstStyle/>
          <a:p>
            <a:fld id="{0FA3E86E-C016-B44E-8961-607147CB33DB}" type="slidenum">
              <a:rPr lang="fr-FR" smtClean="0"/>
              <a:pPr/>
              <a:t>‹N°›</a:t>
            </a:fld>
            <a:endParaRPr lang="fr-F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endParaRPr lang="fr-FR" dirty="0"/>
          </a:p>
        </p:txBody>
      </p:sp>
      <p:sp>
        <p:nvSpPr>
          <p:cNvPr id="5" name="Espace réservé du pied de page 4"/>
          <p:cNvSpPr>
            <a:spLocks noGrp="1"/>
          </p:cNvSpPr>
          <p:nvPr>
            <p:ph type="ftr" sz="quarter" idx="11"/>
          </p:nvPr>
        </p:nvSpPr>
        <p:spPr/>
        <p:txBody>
          <a:bodyPr/>
          <a:lstStyle/>
          <a:p>
            <a:r>
              <a:rPr lang="fr-FR" dirty="0"/>
              <a:t>Netapsys - Tous droits réservés</a:t>
            </a:r>
          </a:p>
        </p:txBody>
      </p:sp>
      <p:sp>
        <p:nvSpPr>
          <p:cNvPr id="6" name="Espace réservé du numéro de diapositive 5"/>
          <p:cNvSpPr>
            <a:spLocks noGrp="1"/>
          </p:cNvSpPr>
          <p:nvPr>
            <p:ph type="sldNum" sz="quarter" idx="12"/>
          </p:nvPr>
        </p:nvSpPr>
        <p:spPr/>
        <p:txBody>
          <a:bodyPr/>
          <a:lstStyle/>
          <a:p>
            <a:fld id="{0FA3E86E-C016-B44E-8961-607147CB33DB}" type="slidenum">
              <a:rPr lang="fr-FR" smtClean="0"/>
              <a:pPr/>
              <a:t>‹N°›</a:t>
            </a:fld>
            <a:endParaRPr lang="fr-F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et modifiez le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endParaRPr lang="fr-FR" dirty="0"/>
          </a:p>
        </p:txBody>
      </p:sp>
      <p:sp>
        <p:nvSpPr>
          <p:cNvPr id="5" name="Espace réservé du pied de page 4"/>
          <p:cNvSpPr>
            <a:spLocks noGrp="1"/>
          </p:cNvSpPr>
          <p:nvPr>
            <p:ph type="ftr" sz="quarter" idx="11"/>
          </p:nvPr>
        </p:nvSpPr>
        <p:spPr/>
        <p:txBody>
          <a:bodyPr/>
          <a:lstStyle/>
          <a:p>
            <a:r>
              <a:rPr lang="fr-FR" dirty="0"/>
              <a:t>Netapsys - Tous droits réservés</a:t>
            </a:r>
          </a:p>
        </p:txBody>
      </p:sp>
      <p:sp>
        <p:nvSpPr>
          <p:cNvPr id="6" name="Espace réservé du numéro de diapositive 5"/>
          <p:cNvSpPr>
            <a:spLocks noGrp="1"/>
          </p:cNvSpPr>
          <p:nvPr>
            <p:ph type="sldNum" sz="quarter" idx="12"/>
          </p:nvPr>
        </p:nvSpPr>
        <p:spPr/>
        <p:txBody>
          <a:bodyPr/>
          <a:lstStyle/>
          <a:p>
            <a:fld id="{0FA3E86E-C016-B44E-8961-607147CB33DB}" type="slidenum">
              <a:rPr lang="fr-FR" smtClean="0"/>
              <a:pPr/>
              <a:t>‹N°›</a:t>
            </a:fld>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re et contenu plusieurs niveaux">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133600" y="325437"/>
            <a:ext cx="6048375" cy="360363"/>
          </a:xfrm>
        </p:spPr>
        <p:txBody>
          <a:bodyPr>
            <a:noAutofit/>
          </a:bodyPr>
          <a:lstStyle>
            <a:lvl1pPr algn="l">
              <a:defRPr sz="2400" b="1">
                <a:solidFill>
                  <a:srgbClr val="990000"/>
                </a:solidFill>
                <a:latin typeface="Arial"/>
                <a:cs typeface="Arial"/>
              </a:defRPr>
            </a:lvl1pPr>
          </a:lstStyle>
          <a:p>
            <a:r>
              <a:rPr lang="fr-FR" dirty="0"/>
              <a:t>Cliquez pour modifier le style du titre</a:t>
            </a:r>
          </a:p>
        </p:txBody>
      </p:sp>
      <p:sp>
        <p:nvSpPr>
          <p:cNvPr id="3" name="Espace réservé du contenu 2"/>
          <p:cNvSpPr>
            <a:spLocks noGrp="1"/>
          </p:cNvSpPr>
          <p:nvPr>
            <p:ph idx="1"/>
          </p:nvPr>
        </p:nvSpPr>
        <p:spPr>
          <a:xfrm>
            <a:off x="457200" y="1265237"/>
            <a:ext cx="8229600" cy="4525963"/>
          </a:xfrm>
        </p:spPr>
        <p:txBody>
          <a:bodyPr>
            <a:noAutofit/>
          </a:bodyPr>
          <a:lstStyle>
            <a:lvl1pPr>
              <a:buClr>
                <a:srgbClr val="990000"/>
              </a:buClr>
              <a:buFont typeface="Wingdings" charset="2"/>
              <a:buChar char="ü"/>
              <a:defRPr sz="1600" b="1">
                <a:latin typeface="Arial"/>
                <a:cs typeface="Arial"/>
              </a:defRPr>
            </a:lvl1pPr>
            <a:lvl2pPr>
              <a:buFont typeface="Wingdings" charset="2"/>
              <a:buChar char="§"/>
              <a:defRPr sz="1600">
                <a:latin typeface="Arial"/>
                <a:cs typeface="Arial"/>
              </a:defRPr>
            </a:lvl2pPr>
            <a:lvl3pPr>
              <a:buFont typeface="Wingdings" charset="2"/>
              <a:buChar char="§"/>
              <a:defRPr sz="1400">
                <a:latin typeface="Arial"/>
                <a:cs typeface="Arial"/>
              </a:defRPr>
            </a:lvl3pPr>
            <a:lvl4pPr>
              <a:buFont typeface="Wingdings" charset="2"/>
              <a:buChar char="§"/>
              <a:defRPr sz="1200">
                <a:latin typeface="Arial"/>
                <a:cs typeface="Arial"/>
              </a:defRPr>
            </a:lvl4pPr>
            <a:lvl5pPr>
              <a:buFont typeface="Wingdings" charset="2"/>
              <a:buChar char="§"/>
              <a:defRPr sz="1000">
                <a:latin typeface="Arial"/>
                <a:cs typeface="Arial"/>
              </a:defRPr>
            </a:lvl5pPr>
          </a:lstStyle>
          <a:p>
            <a:pPr lvl="0"/>
            <a:r>
              <a:rPr lang="fr-FR" dirty="0"/>
              <a:t>Cliquez pour modifier les styles du texte du masque</a:t>
            </a:r>
          </a:p>
          <a:p>
            <a:pPr lvl="0"/>
            <a:endParaRPr lang="fr-FR" dirty="0"/>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9" name="Espace réservé du pied de page 4"/>
          <p:cNvSpPr>
            <a:spLocks noGrp="1"/>
          </p:cNvSpPr>
          <p:nvPr>
            <p:ph type="ftr" sz="quarter" idx="11"/>
          </p:nvPr>
        </p:nvSpPr>
        <p:spPr>
          <a:xfrm>
            <a:off x="0" y="6492875"/>
            <a:ext cx="2895600" cy="365125"/>
          </a:xfrm>
        </p:spPr>
        <p:txBody>
          <a:bodyPr/>
          <a:lstStyle>
            <a:lvl1pPr>
              <a:defRPr sz="1200">
                <a:solidFill>
                  <a:schemeClr val="bg1"/>
                </a:solidFill>
                <a:latin typeface="Arial"/>
                <a:cs typeface="Arial"/>
              </a:defRPr>
            </a:lvl1pPr>
          </a:lstStyle>
          <a:p>
            <a:r>
              <a:rPr lang="fr-FR" dirty="0"/>
              <a:t>Netapsys - Tous droits réservés</a:t>
            </a:r>
          </a:p>
        </p:txBody>
      </p:sp>
      <p:sp>
        <p:nvSpPr>
          <p:cNvPr id="6" name="Espace réservé du numéro de diapositive 5"/>
          <p:cNvSpPr>
            <a:spLocks noGrp="1"/>
          </p:cNvSpPr>
          <p:nvPr>
            <p:ph type="sldNum" sz="quarter" idx="12"/>
          </p:nvPr>
        </p:nvSpPr>
        <p:spPr>
          <a:xfrm>
            <a:off x="7010400" y="6492875"/>
            <a:ext cx="2133600" cy="365125"/>
          </a:xfrm>
        </p:spPr>
        <p:txBody>
          <a:bodyPr/>
          <a:lstStyle>
            <a:lvl1pPr>
              <a:defRPr sz="1100">
                <a:solidFill>
                  <a:srgbClr val="FFFFFF"/>
                </a:solidFill>
                <a:latin typeface="Arial"/>
                <a:cs typeface="Arial"/>
              </a:defRPr>
            </a:lvl1pPr>
          </a:lstStyle>
          <a:p>
            <a:fld id="{0FA3E86E-C016-B44E-8961-607147CB33DB}" type="slidenum">
              <a:rPr lang="fr-FR" smtClean="0"/>
              <a:pPr/>
              <a:t>‹N°›</a:t>
            </a:fld>
            <a:endParaRPr lang="fr-F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5_Titre et contenu premier niveau">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133600" y="325437"/>
            <a:ext cx="6048375" cy="360363"/>
          </a:xfrm>
        </p:spPr>
        <p:txBody>
          <a:bodyPr>
            <a:noAutofit/>
          </a:bodyPr>
          <a:lstStyle>
            <a:lvl1pPr algn="l">
              <a:defRPr sz="2400" b="1">
                <a:solidFill>
                  <a:srgbClr val="990000"/>
                </a:solidFill>
                <a:latin typeface="Arial"/>
                <a:cs typeface="Arial"/>
              </a:defRPr>
            </a:lvl1pPr>
          </a:lstStyle>
          <a:p>
            <a:r>
              <a:rPr lang="fr-FR" dirty="0"/>
              <a:t>Cliquez pour modifier le style du titre</a:t>
            </a:r>
          </a:p>
        </p:txBody>
      </p:sp>
      <p:sp>
        <p:nvSpPr>
          <p:cNvPr id="3" name="Espace réservé du contenu 2"/>
          <p:cNvSpPr>
            <a:spLocks noGrp="1"/>
          </p:cNvSpPr>
          <p:nvPr>
            <p:ph idx="1"/>
          </p:nvPr>
        </p:nvSpPr>
        <p:spPr>
          <a:xfrm>
            <a:off x="457200" y="1265237"/>
            <a:ext cx="8229600" cy="4525963"/>
          </a:xfrm>
        </p:spPr>
        <p:txBody>
          <a:bodyPr>
            <a:noAutofit/>
          </a:bodyPr>
          <a:lstStyle>
            <a:lvl1pPr>
              <a:spcAft>
                <a:spcPts val="600"/>
              </a:spcAft>
              <a:buClr>
                <a:srgbClr val="990000"/>
              </a:buClr>
              <a:buFont typeface="Wingdings" charset="2"/>
              <a:buChar char="ü"/>
              <a:defRPr sz="1600" b="0">
                <a:latin typeface="Arial"/>
                <a:cs typeface="Arial"/>
              </a:defRPr>
            </a:lvl1pPr>
            <a:lvl2pPr>
              <a:buFont typeface="Wingdings" charset="2"/>
              <a:buChar char="§"/>
              <a:defRPr sz="2000">
                <a:latin typeface="Arial"/>
                <a:cs typeface="Arial"/>
              </a:defRPr>
            </a:lvl2pPr>
            <a:lvl3pPr>
              <a:buFont typeface="Wingdings" charset="2"/>
              <a:buChar char="§"/>
              <a:defRPr sz="1800">
                <a:latin typeface="Arial"/>
                <a:cs typeface="Arial"/>
              </a:defRPr>
            </a:lvl3pPr>
            <a:lvl4pPr>
              <a:buFont typeface="Wingdings" charset="2"/>
              <a:buChar char="§"/>
              <a:defRPr sz="1600">
                <a:latin typeface="Arial"/>
                <a:cs typeface="Arial"/>
              </a:defRPr>
            </a:lvl4pPr>
            <a:lvl5pPr>
              <a:buFont typeface="Wingdings" charset="2"/>
              <a:buChar char="§"/>
              <a:defRPr sz="1400">
                <a:latin typeface="Arial"/>
                <a:cs typeface="Arial"/>
              </a:defRPr>
            </a:lvl5pPr>
          </a:lstStyle>
          <a:p>
            <a:pPr lvl="0"/>
            <a:r>
              <a:rPr lang="fr-FR" dirty="0"/>
              <a:t>Cliquez pour modifier les styles du texte du masque</a:t>
            </a:r>
          </a:p>
          <a:p>
            <a:pPr lvl="0"/>
            <a:r>
              <a:rPr lang="fr-FR" dirty="0"/>
              <a:t>Cliquez pour modifier les styles du texte du masque</a:t>
            </a:r>
          </a:p>
          <a:p>
            <a:pPr lvl="0"/>
            <a:endParaRPr lang="fr-FR" dirty="0"/>
          </a:p>
        </p:txBody>
      </p:sp>
      <p:sp>
        <p:nvSpPr>
          <p:cNvPr id="9" name="Espace réservé du pied de page 4"/>
          <p:cNvSpPr>
            <a:spLocks noGrp="1"/>
          </p:cNvSpPr>
          <p:nvPr>
            <p:ph type="ftr" sz="quarter" idx="11"/>
          </p:nvPr>
        </p:nvSpPr>
        <p:spPr>
          <a:xfrm>
            <a:off x="0" y="6492875"/>
            <a:ext cx="2895600" cy="365125"/>
          </a:xfrm>
        </p:spPr>
        <p:txBody>
          <a:bodyPr/>
          <a:lstStyle>
            <a:lvl1pPr>
              <a:defRPr sz="1200">
                <a:solidFill>
                  <a:schemeClr val="bg1"/>
                </a:solidFill>
                <a:latin typeface="Arial"/>
                <a:cs typeface="Arial"/>
              </a:defRPr>
            </a:lvl1pPr>
          </a:lstStyle>
          <a:p>
            <a:r>
              <a:rPr lang="fr-FR" dirty="0"/>
              <a:t>Netapsys - Tous droits réservés</a:t>
            </a:r>
          </a:p>
        </p:txBody>
      </p:sp>
      <p:sp>
        <p:nvSpPr>
          <p:cNvPr id="6" name="Espace réservé du numéro de diapositive 5"/>
          <p:cNvSpPr>
            <a:spLocks noGrp="1"/>
          </p:cNvSpPr>
          <p:nvPr>
            <p:ph type="sldNum" sz="quarter" idx="12"/>
          </p:nvPr>
        </p:nvSpPr>
        <p:spPr>
          <a:xfrm>
            <a:off x="7010400" y="6492875"/>
            <a:ext cx="2133600" cy="365125"/>
          </a:xfrm>
        </p:spPr>
        <p:txBody>
          <a:bodyPr/>
          <a:lstStyle>
            <a:lvl1pPr>
              <a:defRPr sz="1100">
                <a:solidFill>
                  <a:srgbClr val="FFFFFF"/>
                </a:solidFill>
                <a:latin typeface="Arial"/>
                <a:cs typeface="Arial"/>
              </a:defRPr>
            </a:lvl1pPr>
          </a:lstStyle>
          <a:p>
            <a:fld id="{0FA3E86E-C016-B44E-8961-607147CB33DB}" type="slidenum">
              <a:rPr lang="fr-FR" smtClean="0"/>
              <a:pPr/>
              <a:t>‹N°›</a:t>
            </a:fld>
            <a:endParaRPr lang="fr-F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re et titre2 et contenu">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133600" y="325437"/>
            <a:ext cx="6048375" cy="360363"/>
          </a:xfrm>
        </p:spPr>
        <p:txBody>
          <a:bodyPr>
            <a:noAutofit/>
          </a:bodyPr>
          <a:lstStyle>
            <a:lvl1pPr algn="l">
              <a:defRPr sz="2400" b="1">
                <a:solidFill>
                  <a:srgbClr val="990000"/>
                </a:solidFill>
                <a:latin typeface="Arial"/>
                <a:cs typeface="Arial"/>
              </a:defRPr>
            </a:lvl1pPr>
          </a:lstStyle>
          <a:p>
            <a:r>
              <a:rPr lang="fr-FR" dirty="0"/>
              <a:t>Cliquez pour modifier le style du titre</a:t>
            </a:r>
          </a:p>
        </p:txBody>
      </p:sp>
      <p:sp>
        <p:nvSpPr>
          <p:cNvPr id="3" name="Espace réservé du contenu 2"/>
          <p:cNvSpPr>
            <a:spLocks noGrp="1"/>
          </p:cNvSpPr>
          <p:nvPr>
            <p:ph idx="1"/>
          </p:nvPr>
        </p:nvSpPr>
        <p:spPr>
          <a:xfrm>
            <a:off x="457200" y="1905000"/>
            <a:ext cx="8229600" cy="3886200"/>
          </a:xfrm>
        </p:spPr>
        <p:txBody>
          <a:bodyPr>
            <a:noAutofit/>
          </a:bodyPr>
          <a:lstStyle>
            <a:lvl1pPr>
              <a:buClr>
                <a:srgbClr val="990000"/>
              </a:buClr>
              <a:buFont typeface="Wingdings" charset="2"/>
              <a:buChar char="ü"/>
              <a:defRPr sz="1600" b="1">
                <a:latin typeface="Arial"/>
                <a:cs typeface="Arial"/>
              </a:defRPr>
            </a:lvl1pPr>
            <a:lvl2pPr>
              <a:buFont typeface="Wingdings" charset="2"/>
              <a:buChar char="§"/>
              <a:defRPr sz="1600">
                <a:latin typeface="Arial"/>
                <a:cs typeface="Arial"/>
              </a:defRPr>
            </a:lvl2pPr>
            <a:lvl3pPr>
              <a:buFont typeface="Wingdings" charset="2"/>
              <a:buChar char="§"/>
              <a:defRPr sz="1400">
                <a:latin typeface="Arial"/>
                <a:cs typeface="Arial"/>
              </a:defRPr>
            </a:lvl3pPr>
            <a:lvl4pPr>
              <a:buFont typeface="Wingdings" charset="2"/>
              <a:buChar char="§"/>
              <a:defRPr sz="1200">
                <a:latin typeface="Arial"/>
                <a:cs typeface="Arial"/>
              </a:defRPr>
            </a:lvl4pPr>
            <a:lvl5pPr>
              <a:buFont typeface="Wingdings" charset="2"/>
              <a:buChar char="§"/>
              <a:defRPr sz="1000">
                <a:latin typeface="Arial"/>
                <a:cs typeface="Arial"/>
              </a:defRPr>
            </a:lvl5pPr>
          </a:lstStyle>
          <a:p>
            <a:pPr lvl="0"/>
            <a:r>
              <a:rPr lang="fr-FR" dirty="0"/>
              <a:t>Cliquez pour modifier les styles du texte du masque</a:t>
            </a:r>
          </a:p>
          <a:p>
            <a:pPr lvl="0"/>
            <a:endParaRPr lang="fr-FR" dirty="0"/>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9" name="Espace réservé du pied de page 4"/>
          <p:cNvSpPr>
            <a:spLocks noGrp="1"/>
          </p:cNvSpPr>
          <p:nvPr>
            <p:ph type="ftr" sz="quarter" idx="11"/>
          </p:nvPr>
        </p:nvSpPr>
        <p:spPr>
          <a:xfrm>
            <a:off x="0" y="6492875"/>
            <a:ext cx="2895600" cy="365125"/>
          </a:xfrm>
        </p:spPr>
        <p:txBody>
          <a:bodyPr/>
          <a:lstStyle>
            <a:lvl1pPr>
              <a:defRPr sz="1200">
                <a:solidFill>
                  <a:schemeClr val="bg1"/>
                </a:solidFill>
                <a:latin typeface="Arial"/>
                <a:cs typeface="Arial"/>
              </a:defRPr>
            </a:lvl1pPr>
          </a:lstStyle>
          <a:p>
            <a:r>
              <a:rPr lang="fr-FR" dirty="0"/>
              <a:t>Netapsys - Tous droits réservés</a:t>
            </a:r>
          </a:p>
        </p:txBody>
      </p:sp>
      <p:sp>
        <p:nvSpPr>
          <p:cNvPr id="6" name="Espace réservé du numéro de diapositive 5"/>
          <p:cNvSpPr>
            <a:spLocks noGrp="1"/>
          </p:cNvSpPr>
          <p:nvPr>
            <p:ph type="sldNum" sz="quarter" idx="12"/>
          </p:nvPr>
        </p:nvSpPr>
        <p:spPr>
          <a:xfrm>
            <a:off x="7010400" y="6492875"/>
            <a:ext cx="2133600" cy="365125"/>
          </a:xfrm>
        </p:spPr>
        <p:txBody>
          <a:bodyPr/>
          <a:lstStyle>
            <a:lvl1pPr>
              <a:defRPr sz="1100">
                <a:solidFill>
                  <a:srgbClr val="FFFFFF"/>
                </a:solidFill>
                <a:latin typeface="Arial"/>
                <a:cs typeface="Arial"/>
              </a:defRPr>
            </a:lvl1pPr>
          </a:lstStyle>
          <a:p>
            <a:fld id="{0FA3E86E-C016-B44E-8961-607147CB33DB}" type="slidenum">
              <a:rPr lang="fr-FR" smtClean="0"/>
              <a:pPr/>
              <a:t>‹N°›</a:t>
            </a:fld>
            <a:endParaRPr lang="fr-FR" dirty="0"/>
          </a:p>
        </p:txBody>
      </p:sp>
      <p:sp>
        <p:nvSpPr>
          <p:cNvPr id="11" name="Espace réservé du texte 10"/>
          <p:cNvSpPr>
            <a:spLocks noGrp="1"/>
          </p:cNvSpPr>
          <p:nvPr>
            <p:ph type="body" sz="quarter" idx="13"/>
          </p:nvPr>
        </p:nvSpPr>
        <p:spPr>
          <a:xfrm>
            <a:off x="457200" y="1143000"/>
            <a:ext cx="6553200" cy="457200"/>
          </a:xfrm>
        </p:spPr>
        <p:txBody>
          <a:bodyPr>
            <a:noAutofit/>
          </a:bodyPr>
          <a:lstStyle>
            <a:lvl1pPr>
              <a:buNone/>
              <a:defRPr sz="1800" b="1">
                <a:latin typeface="Arial"/>
                <a:cs typeface="Arial"/>
              </a:defRPr>
            </a:lvl1pPr>
            <a:lvl2pPr>
              <a:buNone/>
              <a:defRPr sz="2000">
                <a:latin typeface="Arial"/>
                <a:cs typeface="Arial"/>
              </a:defRPr>
            </a:lvl2pPr>
            <a:lvl3pPr>
              <a:buNone/>
              <a:defRPr sz="2000">
                <a:latin typeface="Arial"/>
                <a:cs typeface="Arial"/>
              </a:defRPr>
            </a:lvl3pPr>
            <a:lvl4pPr>
              <a:buNone/>
              <a:defRPr sz="2000">
                <a:latin typeface="Arial"/>
                <a:cs typeface="Arial"/>
              </a:defRPr>
            </a:lvl4pPr>
            <a:lvl5pPr>
              <a:buNone/>
              <a:defRPr sz="2000">
                <a:latin typeface="Arial"/>
                <a:cs typeface="Arial"/>
              </a:defRPr>
            </a:lvl5pPr>
          </a:lstStyle>
          <a:p>
            <a:pPr lvl="0"/>
            <a:r>
              <a:rPr lang="fr-FR" dirty="0"/>
              <a:t>Cliquez pour modifier les styles du texte du masque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eux contenus">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304925"/>
            <a:ext cx="4038600" cy="5019675"/>
          </a:xfrm>
        </p:spPr>
        <p:txBody>
          <a:bodyPr>
            <a:noAutofit/>
          </a:bodyPr>
          <a:lstStyle>
            <a:lvl1pPr>
              <a:buClr>
                <a:srgbClr val="800000"/>
              </a:buClr>
              <a:buFont typeface="Wingdings" charset="2"/>
              <a:buChar char="ü"/>
              <a:defRPr sz="1800" b="1">
                <a:latin typeface="Arial"/>
                <a:cs typeface="Arial"/>
              </a:defRPr>
            </a:lvl1pPr>
            <a:lvl2pPr>
              <a:buFont typeface="Wingdings" charset="2"/>
              <a:buChar char="§"/>
              <a:defRPr sz="1600">
                <a:latin typeface="Arial"/>
                <a:cs typeface="Arial"/>
              </a:defRPr>
            </a:lvl2pPr>
            <a:lvl3pPr>
              <a:buFont typeface="Wingdings" charset="2"/>
              <a:buChar char="§"/>
              <a:defRPr sz="1400">
                <a:latin typeface="Arial"/>
                <a:cs typeface="Arial"/>
              </a:defRPr>
            </a:lvl3pPr>
            <a:lvl4pPr>
              <a:buFont typeface="Wingdings" charset="2"/>
              <a:buChar char="§"/>
              <a:defRPr sz="1200">
                <a:latin typeface="Arial"/>
                <a:cs typeface="Arial"/>
              </a:defRPr>
            </a:lvl4pPr>
            <a:lvl5pPr>
              <a:buFont typeface="Wingdings" charset="2"/>
              <a:buChar char="§"/>
              <a:defRPr sz="1000">
                <a:latin typeface="Arial"/>
                <a:cs typeface="Arial"/>
              </a:defRPr>
            </a:lvl5pPr>
            <a:lvl6pPr>
              <a:defRPr sz="1800"/>
            </a:lvl6pPr>
            <a:lvl7pPr>
              <a:defRPr sz="1800"/>
            </a:lvl7pPr>
            <a:lvl8pPr>
              <a:defRPr sz="1800"/>
            </a:lvl8pPr>
            <a:lvl9pPr>
              <a:defRPr sz="1800"/>
            </a:lvl9pPr>
          </a:lstStyle>
          <a:p>
            <a:pPr lvl="0"/>
            <a:r>
              <a:rPr lang="fr-FR" dirty="0"/>
              <a:t>Cliquez pour modifier les styles du texte du masque</a:t>
            </a:r>
          </a:p>
          <a:p>
            <a:pPr lvl="0"/>
            <a:endParaRPr lang="fr-FR" dirty="0"/>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contenu 3"/>
          <p:cNvSpPr>
            <a:spLocks noGrp="1"/>
          </p:cNvSpPr>
          <p:nvPr>
            <p:ph sz="half" idx="2"/>
          </p:nvPr>
        </p:nvSpPr>
        <p:spPr>
          <a:xfrm>
            <a:off x="4648200" y="1304925"/>
            <a:ext cx="4038600" cy="5019675"/>
          </a:xfrm>
        </p:spPr>
        <p:txBody>
          <a:bodyPr>
            <a:noAutofit/>
          </a:bodyPr>
          <a:lstStyle>
            <a:lvl1pPr>
              <a:buClr>
                <a:srgbClr val="800000"/>
              </a:buClr>
              <a:buFont typeface="Wingdings" charset="2"/>
              <a:buChar char="ü"/>
              <a:defRPr sz="1800" b="1">
                <a:latin typeface="Arial"/>
                <a:cs typeface="Arial"/>
              </a:defRPr>
            </a:lvl1pPr>
            <a:lvl2pPr>
              <a:buFont typeface="Wingdings" charset="2"/>
              <a:buChar char="§"/>
              <a:defRPr sz="1600">
                <a:latin typeface="Arial"/>
                <a:cs typeface="Arial"/>
              </a:defRPr>
            </a:lvl2pPr>
            <a:lvl3pPr>
              <a:buFont typeface="Wingdings" charset="2"/>
              <a:buChar char="§"/>
              <a:defRPr sz="1400">
                <a:latin typeface="Arial"/>
                <a:cs typeface="Arial"/>
              </a:defRPr>
            </a:lvl3pPr>
            <a:lvl4pPr>
              <a:buFont typeface="Wingdings" charset="2"/>
              <a:buChar char="§"/>
              <a:defRPr sz="1200">
                <a:latin typeface="Arial"/>
                <a:cs typeface="Arial"/>
              </a:defRPr>
            </a:lvl4pPr>
            <a:lvl5pPr>
              <a:buFont typeface="Wingdings" charset="2"/>
              <a:buChar char="§"/>
              <a:defRPr sz="1000">
                <a:latin typeface="Arial"/>
                <a:cs typeface="Arial"/>
              </a:defRPr>
            </a:lvl5pPr>
            <a:lvl6pPr>
              <a:defRPr sz="1800"/>
            </a:lvl6pPr>
            <a:lvl7pPr>
              <a:defRPr sz="1800"/>
            </a:lvl7pPr>
            <a:lvl8pPr>
              <a:defRPr sz="1800"/>
            </a:lvl8pPr>
            <a:lvl9pPr>
              <a:defRPr sz="1800"/>
            </a:lvl9pPr>
          </a:lstStyle>
          <a:p>
            <a:pPr lvl="0"/>
            <a:r>
              <a:rPr lang="fr-FR" dirty="0"/>
              <a:t>Cliquez pour modifier les styles du texte du masque</a:t>
            </a:r>
          </a:p>
          <a:p>
            <a:pPr lvl="0"/>
            <a:endParaRPr lang="fr-FR" dirty="0"/>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9" name="Titre 1"/>
          <p:cNvSpPr>
            <a:spLocks noGrp="1"/>
          </p:cNvSpPr>
          <p:nvPr>
            <p:ph type="title"/>
          </p:nvPr>
        </p:nvSpPr>
        <p:spPr>
          <a:xfrm>
            <a:off x="2133600" y="325437"/>
            <a:ext cx="6048375" cy="360363"/>
          </a:xfrm>
        </p:spPr>
        <p:txBody>
          <a:bodyPr>
            <a:noAutofit/>
          </a:bodyPr>
          <a:lstStyle>
            <a:lvl1pPr algn="l">
              <a:defRPr sz="2400" b="1">
                <a:solidFill>
                  <a:srgbClr val="990000"/>
                </a:solidFill>
                <a:latin typeface="Arial"/>
                <a:cs typeface="Arial"/>
              </a:defRPr>
            </a:lvl1pPr>
          </a:lstStyle>
          <a:p>
            <a:r>
              <a:rPr lang="fr-FR" dirty="0"/>
              <a:t>Cliquez pour modifier le style du titre</a:t>
            </a:r>
          </a:p>
        </p:txBody>
      </p:sp>
      <p:sp>
        <p:nvSpPr>
          <p:cNvPr id="10" name="Espace réservé du pied de page 4"/>
          <p:cNvSpPr>
            <a:spLocks noGrp="1"/>
          </p:cNvSpPr>
          <p:nvPr>
            <p:ph type="ftr" sz="quarter" idx="11"/>
          </p:nvPr>
        </p:nvSpPr>
        <p:spPr>
          <a:xfrm>
            <a:off x="0" y="6492875"/>
            <a:ext cx="2895600" cy="365125"/>
          </a:xfrm>
        </p:spPr>
        <p:txBody>
          <a:bodyPr/>
          <a:lstStyle>
            <a:lvl1pPr>
              <a:defRPr sz="1200">
                <a:solidFill>
                  <a:schemeClr val="bg1"/>
                </a:solidFill>
                <a:latin typeface="Arial"/>
                <a:cs typeface="Arial"/>
              </a:defRPr>
            </a:lvl1pPr>
          </a:lstStyle>
          <a:p>
            <a:r>
              <a:rPr lang="fr-FR" dirty="0"/>
              <a:t>Netapsys - Tous droits réservés</a:t>
            </a:r>
          </a:p>
        </p:txBody>
      </p:sp>
      <p:sp>
        <p:nvSpPr>
          <p:cNvPr id="11" name="Espace réservé du numéro de diapositive 5"/>
          <p:cNvSpPr>
            <a:spLocks noGrp="1"/>
          </p:cNvSpPr>
          <p:nvPr>
            <p:ph type="sldNum" sz="quarter" idx="12"/>
          </p:nvPr>
        </p:nvSpPr>
        <p:spPr>
          <a:xfrm>
            <a:off x="7010400" y="6492875"/>
            <a:ext cx="2133600" cy="365125"/>
          </a:xfrm>
        </p:spPr>
        <p:txBody>
          <a:bodyPr/>
          <a:lstStyle>
            <a:lvl1pPr>
              <a:defRPr sz="1100">
                <a:solidFill>
                  <a:srgbClr val="FFFFFF"/>
                </a:solidFill>
                <a:latin typeface="Arial"/>
                <a:cs typeface="Arial"/>
              </a:defRPr>
            </a:lvl1pPr>
          </a:lstStyle>
          <a:p>
            <a:fld id="{0FA3E86E-C016-B44E-8961-607147CB33DB}" type="slidenum">
              <a:rPr lang="fr-FR" smtClean="0"/>
              <a:pPr/>
              <a:t>‹N°›</a:t>
            </a:fld>
            <a:endParaRPr lang="fr-F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iapositive de titr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905000"/>
            <a:ext cx="7772400" cy="1470025"/>
          </a:xfrm>
        </p:spPr>
        <p:txBody>
          <a:bodyPr>
            <a:noAutofit/>
          </a:bodyPr>
          <a:lstStyle>
            <a:lvl1pPr>
              <a:defRPr sz="3600" b="1">
                <a:solidFill>
                  <a:srgbClr val="800000"/>
                </a:solidFill>
                <a:latin typeface="Arial"/>
                <a:cs typeface="Arial"/>
              </a:defRPr>
            </a:lvl1pPr>
          </a:lstStyle>
          <a:p>
            <a:r>
              <a:rPr lang="fr-FR" dirty="0"/>
              <a:t>Cliquez et modifiez le titre</a:t>
            </a:r>
          </a:p>
        </p:txBody>
      </p:sp>
      <p:sp>
        <p:nvSpPr>
          <p:cNvPr id="3" name="Sous-titre 2"/>
          <p:cNvSpPr>
            <a:spLocks noGrp="1"/>
          </p:cNvSpPr>
          <p:nvPr>
            <p:ph type="subTitle" idx="1"/>
          </p:nvPr>
        </p:nvSpPr>
        <p:spPr>
          <a:xfrm>
            <a:off x="1371600" y="3375025"/>
            <a:ext cx="6400800" cy="1752600"/>
          </a:xfrm>
        </p:spPr>
        <p:txBody>
          <a:bodyPr>
            <a:noAutofit/>
          </a:bodyPr>
          <a:lstStyle>
            <a:lvl1pPr marL="0" indent="0" algn="ctr">
              <a:buNone/>
              <a:defRPr sz="2800">
                <a:solidFill>
                  <a:schemeClr val="tx1">
                    <a:tint val="75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Cliquez pour modifier le style des sous-titres du masque</a:t>
            </a:r>
          </a:p>
        </p:txBody>
      </p:sp>
      <p:sp>
        <p:nvSpPr>
          <p:cNvPr id="5" name="Espace réservé du pied de page 4"/>
          <p:cNvSpPr>
            <a:spLocks noGrp="1"/>
          </p:cNvSpPr>
          <p:nvPr>
            <p:ph type="ftr" sz="quarter" idx="11"/>
          </p:nvPr>
        </p:nvSpPr>
        <p:spPr>
          <a:xfrm>
            <a:off x="0" y="6492875"/>
            <a:ext cx="2895600" cy="365125"/>
          </a:xfrm>
        </p:spPr>
        <p:txBody>
          <a:bodyPr/>
          <a:lstStyle>
            <a:lvl1pPr>
              <a:defRPr sz="1200">
                <a:solidFill>
                  <a:schemeClr val="bg1"/>
                </a:solidFill>
                <a:latin typeface="Arial"/>
                <a:cs typeface="Arial"/>
              </a:defRPr>
            </a:lvl1pPr>
          </a:lstStyle>
          <a:p>
            <a:r>
              <a:rPr lang="fr-FR" dirty="0"/>
              <a:t>Netapsys - Tous droits réservés</a:t>
            </a:r>
          </a:p>
        </p:txBody>
      </p:sp>
      <p:sp>
        <p:nvSpPr>
          <p:cNvPr id="6" name="Espace réservé du numéro de diapositive 5"/>
          <p:cNvSpPr>
            <a:spLocks noGrp="1"/>
          </p:cNvSpPr>
          <p:nvPr>
            <p:ph type="sldNum" sz="quarter" idx="12"/>
          </p:nvPr>
        </p:nvSpPr>
        <p:spPr>
          <a:xfrm>
            <a:off x="7010400" y="6492875"/>
            <a:ext cx="2133600" cy="365125"/>
          </a:xfrm>
        </p:spPr>
        <p:txBody>
          <a:bodyPr/>
          <a:lstStyle>
            <a:lvl1pPr>
              <a:defRPr sz="1100">
                <a:solidFill>
                  <a:srgbClr val="FFFFFF"/>
                </a:solidFill>
                <a:latin typeface="Arial"/>
                <a:cs typeface="Arial"/>
              </a:defRPr>
            </a:lvl1pPr>
          </a:lstStyle>
          <a:p>
            <a:fld id="{0FA3E86E-C016-B44E-8961-607147CB33DB}" type="slidenum">
              <a:rPr lang="fr-FR" smtClean="0"/>
              <a:pPr/>
              <a:t>‹N°›</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ferences Netapsys">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133600" y="325437"/>
            <a:ext cx="6048375" cy="360363"/>
          </a:xfrm>
        </p:spPr>
        <p:txBody>
          <a:bodyPr>
            <a:noAutofit/>
          </a:bodyPr>
          <a:lstStyle>
            <a:lvl1pPr algn="l">
              <a:defRPr sz="2400" b="1">
                <a:solidFill>
                  <a:srgbClr val="990000"/>
                </a:solidFill>
                <a:latin typeface="Arial"/>
                <a:cs typeface="Arial"/>
              </a:defRPr>
            </a:lvl1pPr>
          </a:lstStyle>
          <a:p>
            <a:r>
              <a:rPr lang="fr-FR" dirty="0"/>
              <a:t>Cliquez pour modifier le style du titre</a:t>
            </a:r>
          </a:p>
        </p:txBody>
      </p:sp>
      <p:sp>
        <p:nvSpPr>
          <p:cNvPr id="9" name="Espace réservé du pied de page 4"/>
          <p:cNvSpPr>
            <a:spLocks noGrp="1"/>
          </p:cNvSpPr>
          <p:nvPr>
            <p:ph type="ftr" sz="quarter" idx="11"/>
          </p:nvPr>
        </p:nvSpPr>
        <p:spPr>
          <a:xfrm>
            <a:off x="0" y="6492875"/>
            <a:ext cx="2895600" cy="365125"/>
          </a:xfrm>
        </p:spPr>
        <p:txBody>
          <a:bodyPr/>
          <a:lstStyle>
            <a:lvl1pPr>
              <a:defRPr sz="1200">
                <a:solidFill>
                  <a:schemeClr val="bg1"/>
                </a:solidFill>
                <a:latin typeface="Arial"/>
                <a:cs typeface="Arial"/>
              </a:defRPr>
            </a:lvl1pPr>
          </a:lstStyle>
          <a:p>
            <a:r>
              <a:rPr lang="fr-FR" dirty="0"/>
              <a:t>Netapsys - Tous droits réservés</a:t>
            </a:r>
          </a:p>
        </p:txBody>
      </p:sp>
      <p:sp>
        <p:nvSpPr>
          <p:cNvPr id="6" name="Espace réservé du numéro de diapositive 5"/>
          <p:cNvSpPr>
            <a:spLocks noGrp="1"/>
          </p:cNvSpPr>
          <p:nvPr>
            <p:ph type="sldNum" sz="quarter" idx="12"/>
          </p:nvPr>
        </p:nvSpPr>
        <p:spPr>
          <a:xfrm>
            <a:off x="7010400" y="6492875"/>
            <a:ext cx="2133600" cy="365125"/>
          </a:xfrm>
        </p:spPr>
        <p:txBody>
          <a:bodyPr/>
          <a:lstStyle>
            <a:lvl1pPr>
              <a:defRPr sz="1100">
                <a:solidFill>
                  <a:srgbClr val="FFFFFF"/>
                </a:solidFill>
                <a:latin typeface="Arial"/>
                <a:cs typeface="Arial"/>
              </a:defRPr>
            </a:lvl1pPr>
          </a:lstStyle>
          <a:p>
            <a:fld id="{0FA3E86E-C016-B44E-8961-607147CB33DB}" type="slidenum">
              <a:rPr lang="fr-FR" smtClean="0"/>
              <a:pPr/>
              <a:t>‹N°›</a:t>
            </a:fld>
            <a:endParaRPr lang="fr-FR" dirty="0"/>
          </a:p>
        </p:txBody>
      </p:sp>
      <p:pic>
        <p:nvPicPr>
          <p:cNvPr id="8" name="Image 7" descr="Logo-partenariat-Netapsys-v5.png"/>
          <p:cNvPicPr>
            <a:picLocks noChangeAspect="1"/>
          </p:cNvPicPr>
          <p:nvPr userDrawn="1"/>
        </p:nvPicPr>
        <p:blipFill>
          <a:blip r:embed="rId3"/>
          <a:stretch>
            <a:fillRect/>
          </a:stretch>
        </p:blipFill>
        <p:spPr>
          <a:xfrm>
            <a:off x="0" y="730325"/>
            <a:ext cx="9144000" cy="5397349"/>
          </a:xfrm>
          <a:prstGeom prst="rect">
            <a:avLst/>
          </a:prstGeom>
          <a:blipFill rotWithShape="1">
            <a:blip r:embed="rId3"/>
            <a:stretch>
              <a:fillRect/>
            </a:stretch>
          </a:blip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acts Netapsys">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11" name="Image 10" descr="Carte_agences_netapsys.png"/>
          <p:cNvPicPr>
            <a:picLocks noChangeAspect="1"/>
          </p:cNvPicPr>
          <p:nvPr userDrawn="1"/>
        </p:nvPicPr>
        <p:blipFill>
          <a:blip r:embed="rId3"/>
          <a:stretch>
            <a:fillRect/>
          </a:stretch>
        </p:blipFill>
        <p:spPr>
          <a:xfrm>
            <a:off x="0" y="645836"/>
            <a:ext cx="9144000" cy="5566327"/>
          </a:xfrm>
          <a:prstGeom prst="rect">
            <a:avLst/>
          </a:prstGeom>
        </p:spPr>
      </p:pic>
      <p:sp>
        <p:nvSpPr>
          <p:cNvPr id="9" name="ZoneTexte 8"/>
          <p:cNvSpPr txBox="1"/>
          <p:nvPr userDrawn="1"/>
        </p:nvSpPr>
        <p:spPr>
          <a:xfrm>
            <a:off x="2362200" y="1676400"/>
            <a:ext cx="2057400" cy="815608"/>
          </a:xfrm>
          <a:prstGeom prst="rect">
            <a:avLst/>
          </a:prstGeom>
          <a:noFill/>
        </p:spPr>
        <p:txBody>
          <a:bodyPr wrap="square" rtlCol="0">
            <a:noAutofit/>
          </a:bodyPr>
          <a:lstStyle/>
          <a:p>
            <a:pPr>
              <a:spcAft>
                <a:spcPts val="600"/>
              </a:spcAft>
            </a:pPr>
            <a:r>
              <a:rPr lang="fr-FR" sz="1100" b="1" dirty="0">
                <a:solidFill>
                  <a:srgbClr val="A50021"/>
                </a:solidFill>
                <a:latin typeface="Arial"/>
                <a:cs typeface="Arial"/>
              </a:rPr>
              <a:t>Netapsys</a:t>
            </a:r>
            <a:r>
              <a:rPr lang="fr-FR" sz="1100" b="1" baseline="0" dirty="0">
                <a:solidFill>
                  <a:srgbClr val="A50021"/>
                </a:solidFill>
                <a:latin typeface="Arial"/>
                <a:cs typeface="Arial"/>
              </a:rPr>
              <a:t> Conseil</a:t>
            </a:r>
          </a:p>
          <a:p>
            <a:r>
              <a:rPr lang="fr-FR" sz="900" baseline="0" dirty="0">
                <a:latin typeface="Arial"/>
                <a:cs typeface="Arial"/>
              </a:rPr>
              <a:t>124-126, rue de Provence</a:t>
            </a:r>
          </a:p>
          <a:p>
            <a:r>
              <a:rPr lang="fr-FR" sz="900" baseline="0" dirty="0">
                <a:latin typeface="Arial"/>
                <a:cs typeface="Arial"/>
              </a:rPr>
              <a:t>75008 Paris</a:t>
            </a:r>
          </a:p>
          <a:p>
            <a:endParaRPr lang="fr-FR" sz="900" baseline="0" dirty="0">
              <a:latin typeface="Arial"/>
              <a:cs typeface="Arial"/>
            </a:endParaRPr>
          </a:p>
          <a:p>
            <a:r>
              <a:rPr lang="fr-FR" sz="900" baseline="0" dirty="0">
                <a:latin typeface="Arial"/>
                <a:cs typeface="Arial"/>
              </a:rPr>
              <a:t>Tél. : +33(0)1 70 64 27 33</a:t>
            </a:r>
            <a:endParaRPr lang="fr-FR" sz="900" dirty="0">
              <a:latin typeface="Arial"/>
              <a:cs typeface="Arial"/>
            </a:endParaRPr>
          </a:p>
        </p:txBody>
      </p:sp>
      <p:sp>
        <p:nvSpPr>
          <p:cNvPr id="10" name="ZoneTexte 9"/>
          <p:cNvSpPr txBox="1"/>
          <p:nvPr userDrawn="1"/>
        </p:nvSpPr>
        <p:spPr>
          <a:xfrm>
            <a:off x="2819400" y="3603992"/>
            <a:ext cx="1981200" cy="815608"/>
          </a:xfrm>
          <a:prstGeom prst="rect">
            <a:avLst/>
          </a:prstGeom>
          <a:noFill/>
        </p:spPr>
        <p:txBody>
          <a:bodyPr wrap="square" rtlCol="0">
            <a:noAutofit/>
          </a:bodyPr>
          <a:lstStyle/>
          <a:p>
            <a:pPr>
              <a:spcAft>
                <a:spcPts val="600"/>
              </a:spcAft>
            </a:pPr>
            <a:r>
              <a:rPr lang="fr-FR" sz="1100" b="1" strike="noStrike" dirty="0">
                <a:solidFill>
                  <a:srgbClr val="A50021"/>
                </a:solidFill>
                <a:latin typeface="Arial"/>
                <a:cs typeface="Arial"/>
              </a:rPr>
              <a:t>Netapsys</a:t>
            </a:r>
            <a:r>
              <a:rPr lang="fr-FR" sz="1100" b="1" strike="noStrike" baseline="0" dirty="0">
                <a:solidFill>
                  <a:srgbClr val="A50021"/>
                </a:solidFill>
                <a:latin typeface="Arial"/>
                <a:cs typeface="Arial"/>
              </a:rPr>
              <a:t> Rhône-Alpes</a:t>
            </a:r>
          </a:p>
          <a:p>
            <a:r>
              <a:rPr lang="fr-FR" sz="900" strike="noStrike" baseline="0" dirty="0">
                <a:latin typeface="Arial"/>
                <a:cs typeface="Arial"/>
              </a:rPr>
              <a:t>18, rue Bourgelat</a:t>
            </a:r>
          </a:p>
          <a:p>
            <a:r>
              <a:rPr lang="fr-FR" sz="900" strike="noStrike" baseline="0" dirty="0">
                <a:latin typeface="Arial"/>
                <a:cs typeface="Arial"/>
              </a:rPr>
              <a:t>69002 Lyon</a:t>
            </a:r>
          </a:p>
          <a:p>
            <a:endParaRPr lang="fr-FR" sz="900" strike="noStrike" baseline="0" dirty="0">
              <a:latin typeface="Arial"/>
              <a:cs typeface="Arial"/>
            </a:endParaRPr>
          </a:p>
          <a:p>
            <a:r>
              <a:rPr lang="fr-FR" sz="900" strike="noStrike" baseline="0" dirty="0">
                <a:latin typeface="Arial"/>
                <a:cs typeface="Arial"/>
              </a:rPr>
              <a:t>Tél. : +33(0)4 72 16 88 88</a:t>
            </a:r>
            <a:endParaRPr lang="fr-FR" sz="900" strike="noStrike" dirty="0">
              <a:latin typeface="Arial"/>
              <a:cs typeface="Arial"/>
            </a:endParaRPr>
          </a:p>
        </p:txBody>
      </p:sp>
      <p:sp>
        <p:nvSpPr>
          <p:cNvPr id="12" name="ZoneTexte 11"/>
          <p:cNvSpPr txBox="1"/>
          <p:nvPr userDrawn="1"/>
        </p:nvSpPr>
        <p:spPr>
          <a:xfrm>
            <a:off x="1343025" y="2667001"/>
            <a:ext cx="2038350" cy="838199"/>
          </a:xfrm>
          <a:prstGeom prst="rect">
            <a:avLst/>
          </a:prstGeom>
          <a:noFill/>
        </p:spPr>
        <p:txBody>
          <a:bodyPr wrap="square" rtlCol="0">
            <a:noAutofit/>
          </a:bodyPr>
          <a:lstStyle/>
          <a:p>
            <a:pPr>
              <a:spcAft>
                <a:spcPts val="600"/>
              </a:spcAft>
            </a:pPr>
            <a:r>
              <a:rPr lang="fr-FR" sz="1100" b="1" dirty="0">
                <a:solidFill>
                  <a:srgbClr val="A50021"/>
                </a:solidFill>
                <a:latin typeface="Arial"/>
                <a:cs typeface="Arial"/>
              </a:rPr>
              <a:t>Netapsys</a:t>
            </a:r>
            <a:r>
              <a:rPr lang="fr-FR" sz="1100" b="1" baseline="0" dirty="0">
                <a:solidFill>
                  <a:srgbClr val="A50021"/>
                </a:solidFill>
                <a:latin typeface="Arial"/>
                <a:cs typeface="Arial"/>
              </a:rPr>
              <a:t> Atlantique</a:t>
            </a:r>
          </a:p>
          <a:p>
            <a:r>
              <a:rPr lang="fr-FR" sz="900" baseline="0" dirty="0">
                <a:latin typeface="Arial"/>
                <a:cs typeface="Arial"/>
              </a:rPr>
              <a:t>17, rue Sanlecque</a:t>
            </a:r>
          </a:p>
          <a:p>
            <a:r>
              <a:rPr lang="fr-FR" sz="900" baseline="0" dirty="0">
                <a:latin typeface="Arial"/>
                <a:cs typeface="Arial"/>
              </a:rPr>
              <a:t>44000 Nantes</a:t>
            </a:r>
          </a:p>
          <a:p>
            <a:endParaRPr lang="fr-FR" sz="900" baseline="0" dirty="0">
              <a:latin typeface="Arial"/>
              <a:cs typeface="Arial"/>
            </a:endParaRPr>
          </a:p>
          <a:p>
            <a:r>
              <a:rPr lang="fr-FR" sz="900" baseline="0" dirty="0">
                <a:latin typeface="Arial"/>
                <a:cs typeface="Arial"/>
              </a:rPr>
              <a:t>Tél. : +33(0)2 40 89 82 09</a:t>
            </a:r>
            <a:endParaRPr lang="fr-FR" sz="900" dirty="0">
              <a:latin typeface="Arial"/>
              <a:cs typeface="Arial"/>
            </a:endParaRPr>
          </a:p>
        </p:txBody>
      </p:sp>
      <p:sp>
        <p:nvSpPr>
          <p:cNvPr id="13" name="ZoneTexte 12"/>
          <p:cNvSpPr txBox="1"/>
          <p:nvPr userDrawn="1"/>
        </p:nvSpPr>
        <p:spPr>
          <a:xfrm>
            <a:off x="6172200" y="1940749"/>
            <a:ext cx="1981200" cy="1031051"/>
          </a:xfrm>
          <a:prstGeom prst="rect">
            <a:avLst/>
          </a:prstGeom>
          <a:noFill/>
        </p:spPr>
        <p:txBody>
          <a:bodyPr wrap="square" rtlCol="0">
            <a:spAutoFit/>
          </a:bodyPr>
          <a:lstStyle/>
          <a:p>
            <a:pPr>
              <a:spcAft>
                <a:spcPts val="600"/>
              </a:spcAft>
              <a:tabLst/>
            </a:pPr>
            <a:r>
              <a:rPr lang="fr-FR" sz="1100" b="1" dirty="0">
                <a:solidFill>
                  <a:srgbClr val="A50021"/>
                </a:solidFill>
                <a:latin typeface="Arial"/>
                <a:cs typeface="Arial"/>
              </a:rPr>
              <a:t>Netapsys</a:t>
            </a:r>
            <a:r>
              <a:rPr lang="fr-FR" sz="1100" b="1" baseline="0" dirty="0">
                <a:solidFill>
                  <a:srgbClr val="A50021"/>
                </a:solidFill>
                <a:latin typeface="Arial"/>
                <a:cs typeface="Arial"/>
              </a:rPr>
              <a:t> Grand Est</a:t>
            </a:r>
          </a:p>
          <a:p>
            <a:r>
              <a:rPr lang="fr-FR" sz="900" baseline="0" dirty="0">
                <a:latin typeface="Arial"/>
                <a:cs typeface="Arial"/>
              </a:rPr>
              <a:t>11, rue de la Haye</a:t>
            </a:r>
          </a:p>
          <a:p>
            <a:r>
              <a:rPr lang="fr-FR" sz="900" baseline="0" dirty="0">
                <a:latin typeface="Arial"/>
                <a:cs typeface="Arial"/>
              </a:rPr>
              <a:t>Espace Européen de l’Entreprise</a:t>
            </a:r>
          </a:p>
          <a:p>
            <a:r>
              <a:rPr lang="fr-FR" sz="900" baseline="0" dirty="0">
                <a:latin typeface="Arial"/>
                <a:cs typeface="Arial"/>
              </a:rPr>
              <a:t>67300 Schiltigheim - Strasbourg</a:t>
            </a:r>
          </a:p>
          <a:p>
            <a:endParaRPr lang="fr-FR" sz="900" baseline="0" dirty="0">
              <a:latin typeface="Arial"/>
              <a:cs typeface="Arial"/>
            </a:endParaRPr>
          </a:p>
          <a:p>
            <a:r>
              <a:rPr lang="fr-FR" sz="900" baseline="0" dirty="0">
                <a:latin typeface="Arial"/>
                <a:cs typeface="Arial"/>
              </a:rPr>
              <a:t>Tél. : +33(0)3 68 00 17 58</a:t>
            </a:r>
            <a:endParaRPr lang="fr-FR" sz="900" dirty="0">
              <a:latin typeface="Arial"/>
              <a:cs typeface="Arial"/>
            </a:endParaRPr>
          </a:p>
        </p:txBody>
      </p:sp>
      <p:sp>
        <p:nvSpPr>
          <p:cNvPr id="14" name="ZoneTexte 13"/>
          <p:cNvSpPr txBox="1"/>
          <p:nvPr userDrawn="1"/>
        </p:nvSpPr>
        <p:spPr>
          <a:xfrm>
            <a:off x="0" y="6019800"/>
            <a:ext cx="9144000" cy="261610"/>
          </a:xfrm>
          <a:prstGeom prst="rect">
            <a:avLst/>
          </a:prstGeom>
          <a:noFill/>
        </p:spPr>
        <p:txBody>
          <a:bodyPr wrap="square" rtlCol="0">
            <a:spAutoFit/>
          </a:bodyPr>
          <a:lstStyle/>
          <a:p>
            <a:pPr algn="ctr"/>
            <a:r>
              <a:rPr lang="fr-FR" sz="1100" b="1" i="0" dirty="0">
                <a:solidFill>
                  <a:srgbClr val="A50021"/>
                </a:solidFill>
                <a:latin typeface="Arial"/>
                <a:cs typeface="Arial"/>
              </a:rPr>
              <a:t>www.netapsys.fr - blog.netapsys.fr</a:t>
            </a:r>
          </a:p>
        </p:txBody>
      </p:sp>
      <p:sp>
        <p:nvSpPr>
          <p:cNvPr id="7" name="ZoneTexte 6"/>
          <p:cNvSpPr txBox="1"/>
          <p:nvPr userDrawn="1"/>
        </p:nvSpPr>
        <p:spPr>
          <a:xfrm>
            <a:off x="6553200" y="4724400"/>
            <a:ext cx="2066925" cy="1046440"/>
          </a:xfrm>
          <a:prstGeom prst="rect">
            <a:avLst/>
          </a:prstGeom>
          <a:noFill/>
        </p:spPr>
        <p:txBody>
          <a:bodyPr wrap="square" rtlCol="0">
            <a:spAutoFit/>
          </a:bodyPr>
          <a:lstStyle/>
          <a:p>
            <a:pPr>
              <a:spcAft>
                <a:spcPts val="600"/>
              </a:spcAft>
              <a:tabLst/>
            </a:pPr>
            <a:r>
              <a:rPr lang="fr-FR" sz="1200" b="1" dirty="0">
                <a:solidFill>
                  <a:srgbClr val="A50021"/>
                </a:solidFill>
                <a:latin typeface="Arial"/>
                <a:cs typeface="Arial"/>
              </a:rPr>
              <a:t>Netapsys</a:t>
            </a:r>
            <a:r>
              <a:rPr lang="fr-FR" sz="1200" b="1" baseline="0" dirty="0">
                <a:solidFill>
                  <a:srgbClr val="A50021"/>
                </a:solidFill>
                <a:latin typeface="Arial"/>
                <a:cs typeface="Arial"/>
              </a:rPr>
              <a:t> Madagascar</a:t>
            </a:r>
          </a:p>
          <a:p>
            <a:pPr marL="0" marR="0" indent="0" algn="l" defTabSz="457200" rtl="0" eaLnBrk="1" fontAlgn="auto" latinLnBrk="0" hangingPunct="1">
              <a:lnSpc>
                <a:spcPct val="100000"/>
              </a:lnSpc>
              <a:spcBef>
                <a:spcPts val="0"/>
              </a:spcBef>
              <a:spcAft>
                <a:spcPts val="0"/>
              </a:spcAft>
              <a:buClrTx/>
              <a:buSzTx/>
              <a:buFontTx/>
              <a:buNone/>
              <a:tabLst/>
              <a:defRPr/>
            </a:pPr>
            <a:r>
              <a:rPr lang="fr-FR" sz="900" baseline="0" dirty="0">
                <a:latin typeface="Arial"/>
                <a:cs typeface="Arial"/>
              </a:rPr>
              <a:t>Porte B22, </a:t>
            </a:r>
          </a:p>
          <a:p>
            <a:pPr marL="0" marR="0" indent="0" algn="l" defTabSz="457200" rtl="0" eaLnBrk="1" fontAlgn="auto" latinLnBrk="0" hangingPunct="1">
              <a:lnSpc>
                <a:spcPct val="100000"/>
              </a:lnSpc>
              <a:spcBef>
                <a:spcPts val="0"/>
              </a:spcBef>
              <a:spcAft>
                <a:spcPts val="0"/>
              </a:spcAft>
              <a:buClrTx/>
              <a:buSzTx/>
              <a:buFontTx/>
              <a:buNone/>
              <a:tabLst/>
              <a:defRPr/>
            </a:pPr>
            <a:r>
              <a:rPr lang="fr-FR" sz="900" baseline="0" dirty="0">
                <a:latin typeface="Arial"/>
                <a:cs typeface="Arial"/>
              </a:rPr>
              <a:t>Immeuble ARO Ampefiloha</a:t>
            </a:r>
          </a:p>
          <a:p>
            <a:pPr marL="0" marR="0" indent="0" algn="l" defTabSz="457200" rtl="0" eaLnBrk="1" fontAlgn="auto" latinLnBrk="0" hangingPunct="1">
              <a:lnSpc>
                <a:spcPct val="100000"/>
              </a:lnSpc>
              <a:spcBef>
                <a:spcPts val="0"/>
              </a:spcBef>
              <a:spcAft>
                <a:spcPts val="0"/>
              </a:spcAft>
              <a:buClrTx/>
              <a:buSzTx/>
              <a:buFontTx/>
              <a:buNone/>
              <a:tabLst/>
              <a:defRPr/>
            </a:pPr>
            <a:r>
              <a:rPr lang="fr-FR" sz="900" baseline="0" dirty="0">
                <a:latin typeface="Arial"/>
                <a:cs typeface="Arial"/>
              </a:rPr>
              <a:t>101 Antananarivo</a:t>
            </a:r>
          </a:p>
          <a:p>
            <a:pPr marL="0" marR="0" indent="0" algn="l" defTabSz="457200" rtl="0" eaLnBrk="1" fontAlgn="auto" latinLnBrk="0" hangingPunct="1">
              <a:lnSpc>
                <a:spcPct val="100000"/>
              </a:lnSpc>
              <a:spcBef>
                <a:spcPts val="0"/>
              </a:spcBef>
              <a:spcAft>
                <a:spcPts val="0"/>
              </a:spcAft>
              <a:buClrTx/>
              <a:buSzTx/>
              <a:buFontTx/>
              <a:buNone/>
              <a:tabLst/>
              <a:defRPr/>
            </a:pPr>
            <a:endParaRPr lang="fr-FR" sz="900" baseline="0" dirty="0">
              <a:latin typeface="Arial"/>
              <a:cs typeface="Arial"/>
            </a:endParaRPr>
          </a:p>
          <a:p>
            <a:r>
              <a:rPr lang="fr-FR" sz="900" baseline="0" dirty="0">
                <a:latin typeface="Arial"/>
                <a:cs typeface="Arial"/>
              </a:rPr>
              <a:t>Tél. : +261 20 22 552 99</a:t>
            </a:r>
            <a:endParaRPr lang="fr-FR" sz="900" dirty="0">
              <a:latin typeface="Arial"/>
              <a:cs typeface="Arial"/>
            </a:endParaRPr>
          </a:p>
        </p:txBody>
      </p:sp>
    </p:spTree>
    <p:extLst>
      <p:ext uri="{BB962C8B-B14F-4D97-AF65-F5344CB8AC3E}">
        <p14:creationId xmlns:p14="http://schemas.microsoft.com/office/powerpoint/2010/main" val="369295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endParaRPr lang="fr-FR" dirty="0"/>
          </a:p>
        </p:txBody>
      </p:sp>
      <p:sp>
        <p:nvSpPr>
          <p:cNvPr id="5" name="Espace réservé du pied de page 4"/>
          <p:cNvSpPr>
            <a:spLocks noGrp="1"/>
          </p:cNvSpPr>
          <p:nvPr>
            <p:ph type="ftr" sz="quarter" idx="11"/>
          </p:nvPr>
        </p:nvSpPr>
        <p:spPr/>
        <p:txBody>
          <a:bodyPr/>
          <a:lstStyle/>
          <a:p>
            <a:r>
              <a:rPr lang="fr-FR" dirty="0"/>
              <a:t>Netapsys - Tous droits réservés</a:t>
            </a:r>
          </a:p>
        </p:txBody>
      </p:sp>
      <p:sp>
        <p:nvSpPr>
          <p:cNvPr id="6" name="Espace réservé du numéro de diapositive 5"/>
          <p:cNvSpPr>
            <a:spLocks noGrp="1"/>
          </p:cNvSpPr>
          <p:nvPr>
            <p:ph type="sldNum" sz="quarter" idx="12"/>
          </p:nvPr>
        </p:nvSpPr>
        <p:spPr/>
        <p:txBody>
          <a:bodyPr/>
          <a:lstStyle/>
          <a:p>
            <a:fld id="{0FA3E86E-C016-B44E-8961-607147CB33DB}" type="slidenum">
              <a:rPr lang="fr-FR" smtClean="0"/>
              <a:pPr/>
              <a:t>‹N°›</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et modifiez le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dirty="0"/>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dirty="0"/>
              <a:t>Netapsys - Tous droits réservés</a:t>
            </a: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A3E86E-C016-B44E-8961-607147CB33DB}" type="slidenum">
              <a:rPr lang="fr-FR" smtClean="0"/>
              <a:pPr/>
              <a:t>‹N°›</a:t>
            </a:fld>
            <a:endParaRPr lang="fr-F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jeromelebaron/pepinier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1691680" y="2739008"/>
            <a:ext cx="7010400" cy="762000"/>
          </a:xfrm>
        </p:spPr>
        <p:txBody>
          <a:bodyPr/>
          <a:lstStyle/>
          <a:p>
            <a:br>
              <a:rPr lang="fr-FR" dirty="0"/>
            </a:br>
            <a:br>
              <a:rPr lang="fr-FR" dirty="0"/>
            </a:br>
            <a:r>
              <a:rPr lang="fr-FR" dirty="0"/>
              <a:t>Ateliers Java</a:t>
            </a:r>
            <a:br>
              <a:rPr lang="fr-FR" dirty="0"/>
            </a:br>
            <a:br>
              <a:rPr lang="fr-FR" dirty="0"/>
            </a:br>
            <a:br>
              <a:rPr lang="fr-FR" dirty="0"/>
            </a:br>
            <a:br>
              <a:rPr lang="fr-FR" dirty="0"/>
            </a:br>
            <a:endParaRPr lang="fr-FR" dirty="0"/>
          </a:p>
        </p:txBody>
      </p:sp>
      <p:sp>
        <p:nvSpPr>
          <p:cNvPr id="6" name="Sous-titre 4"/>
          <p:cNvSpPr txBox="1">
            <a:spLocks/>
          </p:cNvSpPr>
          <p:nvPr/>
        </p:nvSpPr>
        <p:spPr>
          <a:xfrm>
            <a:off x="2179782" y="4501162"/>
            <a:ext cx="7010400" cy="609600"/>
          </a:xfrm>
          <a:prstGeom prst="rect">
            <a:avLst/>
          </a:prstGeom>
        </p:spPr>
        <p:txBody>
          <a:bodyPr vert="horz"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fr-FR" dirty="0">
                <a:solidFill>
                  <a:schemeClr val="bg1">
                    <a:lumMod val="50000"/>
                  </a:schemeClr>
                </a:solidFill>
                <a:latin typeface="Arial"/>
                <a:cs typeface="Arial"/>
              </a:rPr>
              <a:t>02 Novembre 2017</a:t>
            </a:r>
            <a:endParaRPr kumimoji="0" lang="fr-FR" sz="1800" u="none" strike="noStrike" kern="1200" cap="none" spc="0" normalizeH="0" noProof="0" dirty="0">
              <a:ln>
                <a:noFill/>
              </a:ln>
              <a:solidFill>
                <a:schemeClr val="bg1">
                  <a:lumMod val="50000"/>
                </a:schemeClr>
              </a:solidFill>
              <a:effectLst/>
              <a:uLnTx/>
              <a:uFillTx/>
              <a:latin typeface="Arial"/>
              <a:ea typeface="+mn-ea"/>
              <a:cs typeface="Arial"/>
            </a:endParaRPr>
          </a:p>
        </p:txBody>
      </p:sp>
      <p:pic>
        <p:nvPicPr>
          <p:cNvPr id="3077" name="Picture 5" descr="Accueil du site baignades.sante.gouv.f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952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307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Organisation</a:t>
            </a:r>
          </a:p>
        </p:txBody>
      </p:sp>
      <p:sp>
        <p:nvSpPr>
          <p:cNvPr id="3" name="Espace réservé du contenu 2"/>
          <p:cNvSpPr>
            <a:spLocks noGrp="1"/>
          </p:cNvSpPr>
          <p:nvPr>
            <p:ph idx="1"/>
          </p:nvPr>
        </p:nvSpPr>
        <p:spPr/>
        <p:txBody>
          <a:bodyPr/>
          <a:lstStyle/>
          <a:p>
            <a:pPr marL="0" indent="0">
              <a:buNone/>
            </a:pPr>
            <a:endParaRPr lang="fr-FR" dirty="0"/>
          </a:p>
          <a:p>
            <a:pPr marL="0" indent="0">
              <a:buNone/>
            </a:pPr>
            <a:r>
              <a:rPr lang="fr-FR" dirty="0"/>
              <a:t>Chaque semaine les séances seront découpées comme suivant</a:t>
            </a:r>
          </a:p>
          <a:p>
            <a:pPr marL="0" indent="0">
              <a:buNone/>
            </a:pPr>
            <a:endParaRPr lang="fr-FR" dirty="0"/>
          </a:p>
          <a:p>
            <a:pPr>
              <a:buFont typeface="Wingdings" panose="05000000000000000000" pitchFamily="2" charset="2"/>
              <a:buChar char="ü"/>
            </a:pPr>
            <a:r>
              <a:rPr lang="fr-FR" dirty="0"/>
              <a:t>10 minutes sur d’éventuelles questions des exercices de la semaine précédente</a:t>
            </a:r>
          </a:p>
          <a:p>
            <a:pPr>
              <a:buFont typeface="Wingdings" panose="05000000000000000000" pitchFamily="2" charset="2"/>
              <a:buChar char="ü"/>
            </a:pPr>
            <a:r>
              <a:rPr lang="fr-FR" dirty="0"/>
              <a:t>20 minutes d’exercice portant sur le cours de la séance précédente</a:t>
            </a:r>
          </a:p>
          <a:p>
            <a:pPr>
              <a:buFont typeface="Wingdings" panose="05000000000000000000" pitchFamily="2" charset="2"/>
              <a:buChar char="ü"/>
            </a:pPr>
            <a:r>
              <a:rPr lang="fr-FR" dirty="0"/>
              <a:t>30 minutes de cours</a:t>
            </a:r>
          </a:p>
          <a:p>
            <a:pPr>
              <a:buFontTx/>
              <a:buChar char="-"/>
            </a:pPr>
            <a:endParaRPr lang="fr-FR" dirty="0"/>
          </a:p>
        </p:txBody>
      </p:sp>
      <p:sp>
        <p:nvSpPr>
          <p:cNvPr id="4" name="Espace réservé du numéro de diapositive 3"/>
          <p:cNvSpPr>
            <a:spLocks noGrp="1"/>
          </p:cNvSpPr>
          <p:nvPr>
            <p:ph type="sldNum" sz="quarter" idx="12"/>
          </p:nvPr>
        </p:nvSpPr>
        <p:spPr/>
        <p:txBody>
          <a:bodyPr/>
          <a:lstStyle/>
          <a:p>
            <a:fld id="{0FA3E86E-C016-B44E-8961-607147CB33DB}" type="slidenum">
              <a:rPr lang="fr-FR" smtClean="0"/>
              <a:pPr/>
              <a:t>2</a:t>
            </a:fld>
            <a:endParaRPr lang="fr-FR" dirty="0"/>
          </a:p>
        </p:txBody>
      </p:sp>
    </p:spTree>
    <p:extLst>
      <p:ext uri="{BB962C8B-B14F-4D97-AF65-F5344CB8AC3E}">
        <p14:creationId xmlns:p14="http://schemas.microsoft.com/office/powerpoint/2010/main" val="2440442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Sources</a:t>
            </a:r>
          </a:p>
        </p:txBody>
      </p:sp>
      <p:sp>
        <p:nvSpPr>
          <p:cNvPr id="3" name="Espace réservé du contenu 2"/>
          <p:cNvSpPr>
            <a:spLocks noGrp="1"/>
          </p:cNvSpPr>
          <p:nvPr>
            <p:ph idx="1"/>
          </p:nvPr>
        </p:nvSpPr>
        <p:spPr/>
        <p:txBody>
          <a:bodyPr/>
          <a:lstStyle/>
          <a:p>
            <a:pPr marL="0" indent="0">
              <a:buNone/>
            </a:pPr>
            <a:r>
              <a:rPr lang="fr-FR" dirty="0"/>
              <a:t>Les sources des différents ateliers sont sur le repository </a:t>
            </a:r>
            <a:r>
              <a:rPr lang="fr-FR" dirty="0" err="1"/>
              <a:t>github</a:t>
            </a:r>
            <a:r>
              <a:rPr lang="fr-FR" dirty="0"/>
              <a:t> </a:t>
            </a:r>
            <a:r>
              <a:rPr lang="fr-FR" dirty="0">
                <a:hlinkClick r:id="rId2"/>
              </a:rPr>
              <a:t>https://github.com/jeromelebaron/pepiniere</a:t>
            </a:r>
            <a:endParaRPr lang="fr-FR" dirty="0"/>
          </a:p>
          <a:p>
            <a:pPr marL="0" indent="0">
              <a:buNone/>
            </a:pPr>
            <a:endParaRPr lang="fr-FR" dirty="0"/>
          </a:p>
          <a:p>
            <a:pPr marL="0" indent="0">
              <a:buNone/>
            </a:pPr>
            <a:r>
              <a:rPr lang="fr-FR" dirty="0"/>
              <a:t>Le découpage est comme suit :</a:t>
            </a:r>
          </a:p>
          <a:p>
            <a:pPr marL="0" indent="0">
              <a:buNone/>
            </a:pPr>
            <a:endParaRPr lang="fr-FR" dirty="0"/>
          </a:p>
          <a:p>
            <a:pPr>
              <a:buFont typeface="Wingdings" panose="05000000000000000000" pitchFamily="2" charset="2"/>
              <a:buChar char="ü"/>
            </a:pPr>
            <a:r>
              <a:rPr lang="fr-FR" dirty="0"/>
              <a:t>La branche master est celle qui contient les exercices à faire chaque semaine (nous essayerons de ne pas modifier les éléments liés à une séance une fois la séance commencée)</a:t>
            </a:r>
          </a:p>
          <a:p>
            <a:pPr>
              <a:buFont typeface="Wingdings" panose="05000000000000000000" pitchFamily="2" charset="2"/>
              <a:buChar char="ü"/>
            </a:pPr>
            <a:r>
              <a:rPr lang="fr-FR" dirty="0"/>
              <a:t>La branche correction qui contient les corrections des différents exercices</a:t>
            </a:r>
          </a:p>
          <a:p>
            <a:pPr>
              <a:buFont typeface="Wingdings" panose="05000000000000000000" pitchFamily="2" charset="2"/>
              <a:buChar char="ü"/>
            </a:pPr>
            <a:r>
              <a:rPr lang="fr-FR" dirty="0"/>
              <a:t>Votre branche qui contient vos éléments avec vos exercices avancés, vos corrections, commentaires etc…</a:t>
            </a:r>
          </a:p>
          <a:p>
            <a:pPr>
              <a:buFont typeface="Wingdings" panose="05000000000000000000" pitchFamily="2" charset="2"/>
              <a:buChar char="ü"/>
            </a:pPr>
            <a:endParaRPr lang="fr-FR" dirty="0"/>
          </a:p>
          <a:p>
            <a:pPr marL="0" indent="0">
              <a:buNone/>
            </a:pPr>
            <a:r>
              <a:rPr lang="fr-FR" dirty="0"/>
              <a:t>Pour récupérer les nouveaux exercices, il suffira simplement de faire un merge de la branche master dans votre branche. </a:t>
            </a:r>
          </a:p>
        </p:txBody>
      </p:sp>
      <p:sp>
        <p:nvSpPr>
          <p:cNvPr id="4" name="Espace réservé du numéro de diapositive 3"/>
          <p:cNvSpPr>
            <a:spLocks noGrp="1"/>
          </p:cNvSpPr>
          <p:nvPr>
            <p:ph type="sldNum" sz="quarter" idx="12"/>
          </p:nvPr>
        </p:nvSpPr>
        <p:spPr/>
        <p:txBody>
          <a:bodyPr/>
          <a:lstStyle/>
          <a:p>
            <a:fld id="{0FA3E86E-C016-B44E-8961-607147CB33DB}" type="slidenum">
              <a:rPr lang="fr-FR" smtClean="0"/>
              <a:pPr/>
              <a:t>3</a:t>
            </a:fld>
            <a:endParaRPr lang="fr-FR" dirty="0"/>
          </a:p>
        </p:txBody>
      </p:sp>
    </p:spTree>
    <p:extLst>
      <p:ext uri="{BB962C8B-B14F-4D97-AF65-F5344CB8AC3E}">
        <p14:creationId xmlns:p14="http://schemas.microsoft.com/office/powerpoint/2010/main" val="3402648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539552" y="1052736"/>
            <a:ext cx="8136904" cy="4464496"/>
          </a:xfrm>
        </p:spPr>
        <p:txBody>
          <a:bodyPr/>
          <a:lstStyle/>
          <a:p>
            <a:pPr lvl="1" algn="l"/>
            <a:r>
              <a:rPr lang="fr-FR" sz="4000" b="1" kern="1200" dirty="0">
                <a:solidFill>
                  <a:srgbClr val="990000"/>
                </a:solidFill>
                <a:latin typeface="Arial"/>
                <a:ea typeface="+mj-ea"/>
                <a:cs typeface="Arial"/>
              </a:rPr>
              <a:t>Merci pour votre attention.</a:t>
            </a:r>
            <a:br>
              <a:rPr lang="fr-FR" sz="4000" b="1" kern="1200" dirty="0">
                <a:solidFill>
                  <a:srgbClr val="990000"/>
                </a:solidFill>
                <a:latin typeface="Arial"/>
                <a:ea typeface="+mj-ea"/>
                <a:cs typeface="Arial"/>
              </a:rPr>
            </a:br>
            <a:br>
              <a:rPr lang="fr-FR" sz="4000" b="1" kern="1200" dirty="0">
                <a:solidFill>
                  <a:srgbClr val="990000"/>
                </a:solidFill>
                <a:latin typeface="Arial"/>
                <a:ea typeface="+mj-ea"/>
                <a:cs typeface="Arial"/>
              </a:rPr>
            </a:br>
            <a:r>
              <a:rPr lang="fr-FR" sz="2800" b="1" kern="1200" dirty="0">
                <a:solidFill>
                  <a:srgbClr val="990000"/>
                </a:solidFill>
                <a:latin typeface="Arial"/>
                <a:ea typeface="+mj-ea"/>
                <a:cs typeface="Arial"/>
              </a:rPr>
              <a:t>Avez-vous des questions ou des remarques ?</a:t>
            </a:r>
          </a:p>
        </p:txBody>
      </p:sp>
      <p:sp>
        <p:nvSpPr>
          <p:cNvPr id="8" name="Espace réservé du pied de page 7"/>
          <p:cNvSpPr>
            <a:spLocks noGrp="1"/>
          </p:cNvSpPr>
          <p:nvPr>
            <p:ph type="ftr" sz="quarter" idx="11"/>
          </p:nvPr>
        </p:nvSpPr>
        <p:spPr/>
        <p:txBody>
          <a:bodyPr/>
          <a:lstStyle/>
          <a:p>
            <a:r>
              <a:rPr lang="fr-FR" dirty="0"/>
              <a:t>Netapsys - Tous droits réservés</a:t>
            </a:r>
          </a:p>
        </p:txBody>
      </p:sp>
      <p:sp>
        <p:nvSpPr>
          <p:cNvPr id="7" name="Espace réservé du numéro de diapositive 6"/>
          <p:cNvSpPr>
            <a:spLocks noGrp="1"/>
          </p:cNvSpPr>
          <p:nvPr>
            <p:ph type="sldNum" sz="quarter" idx="12"/>
          </p:nvPr>
        </p:nvSpPr>
        <p:spPr/>
        <p:txBody>
          <a:bodyPr/>
          <a:lstStyle/>
          <a:p>
            <a:fld id="{1933C668-FE1A-497C-AA76-6BF50E733430}" type="slidenum">
              <a:rPr lang="fr-FR" smtClean="0"/>
              <a:pPr/>
              <a:t>4</a:t>
            </a:fld>
            <a:endParaRPr lang="fr-FR" dirty="0"/>
          </a:p>
        </p:txBody>
      </p:sp>
      <p:pic>
        <p:nvPicPr>
          <p:cNvPr id="6" name="Image 5"/>
          <p:cNvPicPr>
            <a:picLocks noChangeAspect="1"/>
          </p:cNvPicPr>
          <p:nvPr/>
        </p:nvPicPr>
        <p:blipFill>
          <a:blip r:embed="rId3"/>
          <a:stretch>
            <a:fillRect/>
          </a:stretch>
        </p:blipFill>
        <p:spPr>
          <a:xfrm>
            <a:off x="5474058" y="620688"/>
            <a:ext cx="2597230" cy="1437134"/>
          </a:xfrm>
          <a:prstGeom prst="rect">
            <a:avLst/>
          </a:prstGeom>
        </p:spPr>
      </p:pic>
    </p:spTree>
    <p:extLst>
      <p:ext uri="{BB962C8B-B14F-4D97-AF65-F5344CB8AC3E}">
        <p14:creationId xmlns:p14="http://schemas.microsoft.com/office/powerpoint/2010/main" val="1158604182"/>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marL="0" marR="0" indent="0" algn="l" defTabSz="457200" rtl="0" eaLnBrk="1" fontAlgn="auto" latinLnBrk="0" hangingPunct="1">
          <a:lnSpc>
            <a:spcPct val="100000"/>
          </a:lnSpc>
          <a:spcBef>
            <a:spcPct val="0"/>
          </a:spcBef>
          <a:spcAft>
            <a:spcPts val="0"/>
          </a:spcAft>
          <a:buClrTx/>
          <a:buSzTx/>
          <a:buFontTx/>
          <a:buNone/>
          <a:tabLst/>
          <a:defRPr kumimoji="0" sz="2000" b="1" i="0" u="none" strike="noStrike" kern="1200" cap="none" spc="0" normalizeH="0" baseline="0" noProof="0" dirty="0" smtClean="0">
            <a:ln>
              <a:noFill/>
            </a:ln>
            <a:solidFill>
              <a:schemeClr val="tx1"/>
            </a:solidFill>
            <a:effectLst/>
            <a:uLnTx/>
            <a:uFillTx/>
            <a:latin typeface="Arial"/>
            <a:ea typeface="+mj-ea"/>
            <a:cs typeface="Arial"/>
          </a:defRPr>
        </a:defPPr>
      </a:lstStyle>
    </a:tx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22465</TotalTime>
  <Words>221</Words>
  <Application>Microsoft Office PowerPoint</Application>
  <PresentationFormat>Affichage à l'écran (4:3)</PresentationFormat>
  <Paragraphs>26</Paragraphs>
  <Slides>4</Slides>
  <Notes>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vt:i4>
      </vt:variant>
    </vt:vector>
  </HeadingPairs>
  <TitlesOfParts>
    <vt:vector size="8" baseType="lpstr">
      <vt:lpstr>Arial</vt:lpstr>
      <vt:lpstr>Calibri</vt:lpstr>
      <vt:lpstr>Wingdings</vt:lpstr>
      <vt:lpstr>Thème Office</vt:lpstr>
      <vt:lpstr>  Ateliers Java    </vt:lpstr>
      <vt:lpstr>Organisation</vt:lpstr>
      <vt:lpstr>Sources</vt:lpstr>
      <vt:lpstr>Merci pour votre attention.  Avez-vous des questions ou des remarques ?</vt:lpstr>
    </vt:vector>
  </TitlesOfParts>
  <Company>NETAPSYS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Faten HABACHI</dc:creator>
  <cp:lastModifiedBy>Jerome LE BARON</cp:lastModifiedBy>
  <cp:revision>444</cp:revision>
  <cp:lastPrinted>2015-12-22T10:26:04Z</cp:lastPrinted>
  <dcterms:created xsi:type="dcterms:W3CDTF">2013-04-08T09:27:56Z</dcterms:created>
  <dcterms:modified xsi:type="dcterms:W3CDTF">2017-11-02T10:16:07Z</dcterms:modified>
</cp:coreProperties>
</file>