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76" r:id="rId3"/>
    <p:sldId id="267" r:id="rId4"/>
    <p:sldId id="26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61CCD-80BB-4EEA-83B7-9809FF77BBE5}">
          <p14:sldIdLst>
            <p14:sldId id="256"/>
            <p14:sldId id="276"/>
            <p14:sldId id="267"/>
            <p14:sldId id="26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BCE9"/>
    <a:srgbClr val="00FF00"/>
    <a:srgbClr val="00B0F0"/>
    <a:srgbClr val="FFFFFF"/>
    <a:srgbClr val="3399FF"/>
    <a:srgbClr val="0FB6F1"/>
    <a:srgbClr val="0000FF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97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46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1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2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35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7B60-2187-4597-BBFE-7580D45CD02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30230-0F0F-49AD-A5B7-6A0F7FB7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3" y="470920"/>
            <a:ext cx="10833241" cy="5416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9566082" y="710566"/>
            <a:ext cx="1491438" cy="154198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6832" y="3846982"/>
            <a:ext cx="263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Jian Pan   5728309</a:t>
            </a:r>
          </a:p>
          <a:p>
            <a:r>
              <a:rPr lang="en-US" dirty="0" err="1">
                <a:solidFill>
                  <a:srgbClr val="00B0F0"/>
                </a:solidFill>
              </a:rPr>
              <a:t>Xiaohan</a:t>
            </a:r>
            <a:r>
              <a:rPr lang="en-US" dirty="0">
                <a:solidFill>
                  <a:srgbClr val="00B0F0"/>
                </a:solidFill>
              </a:rPr>
              <a:t> Yu  5718303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1353" y="4661015"/>
            <a:ext cx="4112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+mj-lt"/>
                <a:ea typeface="Adobe Gothic Std B" panose="020B0800000000000000" pitchFamily="34" charset="-128"/>
                <a:cs typeface="Segoe UI Black" panose="020B0A02040204020203" pitchFamily="34" charset="0"/>
              </a:rPr>
              <a:t>Chess Game</a:t>
            </a:r>
            <a:endParaRPr lang="en-US" sz="6000" dirty="0">
              <a:solidFill>
                <a:schemeClr val="accent2"/>
              </a:solidFill>
              <a:latin typeface="+mj-lt"/>
              <a:ea typeface="Adobe Gothic Std B" panose="020B08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94" y="859150"/>
            <a:ext cx="1244813" cy="1244813"/>
          </a:xfrm>
          <a:prstGeom prst="rect">
            <a:avLst/>
          </a:prstGeom>
        </p:spPr>
      </p:pic>
      <p:pic>
        <p:nvPicPr>
          <p:cNvPr id="3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id="{004D804F-6C6C-48FC-A972-8D040B7B2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753">
            <a:off x="1032047" y="950917"/>
            <a:ext cx="2205299" cy="1541985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3232D9E-C273-4494-A912-D94E9BE91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1730">
            <a:off x="1583267" y="2753350"/>
            <a:ext cx="1701800" cy="1701800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2E68299-7207-4F6A-BA93-B241C3C7A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1495">
            <a:off x="2216107" y="4728134"/>
            <a:ext cx="933753" cy="933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D3D37-E813-49DA-8526-5C1C3DAF88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58" y="2482285"/>
            <a:ext cx="1573630" cy="8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F358-3D95-4670-A62D-7D44D735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Chess Game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DA7130-29D2-4873-8DAD-C5DB3DBE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20" y="2158738"/>
            <a:ext cx="4622515" cy="3449638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9D9E55-D4C4-41A8-A4F3-11A76C61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62" y="2625405"/>
            <a:ext cx="23241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B84BF0-EADC-4EED-A239-4C91123B5BB4}"/>
              </a:ext>
            </a:extLst>
          </p:cNvPr>
          <p:cNvSpPr txBox="1"/>
          <p:nvPr/>
        </p:nvSpPr>
        <p:spPr>
          <a:xfrm>
            <a:off x="8112154" y="5790249"/>
            <a:ext cx="2126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badi Extra Light" panose="020B0604020202020204" pitchFamily="34" charset="0"/>
              </a:rPr>
              <a:t>Source: wiki, https://en.wikipedia.org/wiki/Chess</a:t>
            </a:r>
          </a:p>
        </p:txBody>
      </p:sp>
    </p:spTree>
    <p:extLst>
      <p:ext uri="{BB962C8B-B14F-4D97-AF65-F5344CB8AC3E}">
        <p14:creationId xmlns:p14="http://schemas.microsoft.com/office/powerpoint/2010/main" val="11538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Picture 18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F857CC-A095-4B8A-9393-33044F1F2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716037"/>
            <a:ext cx="4960442" cy="2839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45F94-A706-4E37-89DE-3AFF399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Strategy Pattern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In Strategy pattern, we create objects which represent various strategies and a context object whose behavior varies as per its strategy object. The strategy object changes the executing algorithm of the context object.</a:t>
            </a:r>
          </a:p>
          <a:p>
            <a:pPr>
              <a:lnSpc>
                <a:spcPct val="110000"/>
              </a:lnSpc>
            </a:pPr>
            <a:r>
              <a:rPr lang="en-US" dirty="0"/>
              <a:t>the </a:t>
            </a:r>
            <a:r>
              <a:rPr lang="en-US" b="1" dirty="0"/>
              <a:t>Strategy pattern</a:t>
            </a:r>
            <a:r>
              <a:rPr lang="en-US" dirty="0"/>
              <a:t> allows an algorithm to be chosen at </a:t>
            </a:r>
            <a:r>
              <a:rPr lang="en-US" i="1" dirty="0"/>
              <a:t>runtime</a:t>
            </a:r>
            <a:r>
              <a:rPr lang="en-US" dirty="0"/>
              <a:t> by </a:t>
            </a:r>
            <a:r>
              <a:rPr lang="en-US" i="1" dirty="0"/>
              <a:t>containment</a:t>
            </a:r>
            <a:r>
              <a:rPr lang="en-US" dirty="0"/>
              <a:t>. The concrete algorithms are implemented by separate classes or functions which are passed to the strategy as a parameter to its constructor or to a setter method. Which algorithm is chosen for this parameter can vary dynamically based on the program's state or inputs</a:t>
            </a:r>
            <a:endParaRPr lang="en-US" sz="1900" dirty="0"/>
          </a:p>
          <a:p>
            <a:pPr>
              <a:lnSpc>
                <a:spcPct val="110000"/>
              </a:lnSpc>
            </a:pPr>
            <a:endParaRPr lang="en-US" sz="19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74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C76AC0-BB6B-419E-A327-AFA2975008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E4246-09B8-46D7-A0D2-4D264863A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0C8D8D-B32F-4194-8321-164EC44275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24D8B-8573-4260-B700-E860AD6D2A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E0B6A3-E197-43D6-82D5-7455DAB1A7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DE891110-7637-497D-AFE5-5A9859687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79" y="805583"/>
            <a:ext cx="3309141" cy="466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C9DD9-A39D-4D0A-93D5-AB76655B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UML &amp; DB Diagram</a:t>
            </a:r>
            <a:endParaRPr lang="en-GB" dirty="0"/>
          </a:p>
        </p:txBody>
      </p:sp>
      <p:pic>
        <p:nvPicPr>
          <p:cNvPr id="20" name="Content Placeholder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E5BD20-ABCA-47A9-9C79-48CFD786D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8" y="2684489"/>
            <a:ext cx="4157662" cy="2112910"/>
          </a:xfrm>
        </p:spPr>
      </p:pic>
    </p:spTree>
    <p:extLst>
      <p:ext uri="{BB962C8B-B14F-4D97-AF65-F5344CB8AC3E}">
        <p14:creationId xmlns:p14="http://schemas.microsoft.com/office/powerpoint/2010/main" val="32191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F0C-1FD2-4C17-B132-54DFF58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2FBF-E349-48E7-B4C7-4C53E096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AI and other platform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09157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1573</TotalTime>
  <Words>76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Gothic Std B</vt:lpstr>
      <vt:lpstr>Abadi Extra Light</vt:lpstr>
      <vt:lpstr>Adobe Arabic</vt:lpstr>
      <vt:lpstr>Arial</vt:lpstr>
      <vt:lpstr>Gill Sans MT</vt:lpstr>
      <vt:lpstr>Segoe UI</vt:lpstr>
      <vt:lpstr>Segoe UI Black</vt:lpstr>
      <vt:lpstr>Gallery</vt:lpstr>
      <vt:lpstr>PowerPoint Presentation</vt:lpstr>
      <vt:lpstr>Chess Game</vt:lpstr>
      <vt:lpstr>Strategy Pattern</vt:lpstr>
      <vt:lpstr>UML &amp; DB Diagram</vt:lpstr>
      <vt:lpstr>Extra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pan</dc:creator>
  <cp:lastModifiedBy>JIAN PAN</cp:lastModifiedBy>
  <cp:revision>66</cp:revision>
  <dcterms:created xsi:type="dcterms:W3CDTF">2017-03-15T12:10:54Z</dcterms:created>
  <dcterms:modified xsi:type="dcterms:W3CDTF">2017-12-29T02:23:03Z</dcterms:modified>
</cp:coreProperties>
</file>