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5" r:id="rId6"/>
    <p:sldId id="266" r:id="rId7"/>
    <p:sldId id="267" r:id="rId8"/>
    <p:sldId id="275" r:id="rId9"/>
    <p:sldId id="274" r:id="rId10"/>
    <p:sldId id="273" r:id="rId11"/>
    <p:sldId id="276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8" d="100"/>
          <a:sy n="68" d="100"/>
        </p:scale>
        <p:origin x="7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334" y="4760253"/>
            <a:ext cx="1032647" cy="1459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.jpeg"/><Relationship Id="rId3" Type="http://schemas.openxmlformats.org/officeDocument/2006/relationships/image" Target="../media/image6.GIF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6916" y="1485433"/>
            <a:ext cx="958786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Basic Knowledge On 3D Graphic</a:t>
            </a:r>
            <a:endParaRPr lang="en-US" sz="4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6916" y="2339603"/>
            <a:ext cx="2374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Jerome Peng</a:t>
            </a:r>
            <a:endParaRPr lang="en-US" altLang="zh-CN" sz="2800" dirty="0">
              <a:solidFill>
                <a:prstClr val="white">
                  <a:lumMod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66916" y="1262743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66916" y="3468914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1445"/>
            <a:ext cx="12192000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20154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Coordinate System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880" y="131445"/>
            <a:ext cx="2168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Session III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1650" y="1471295"/>
            <a:ext cx="81864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Key Point 1:</a:t>
            </a:r>
            <a:endParaRPr lang="en-US" altLang="zh-CN" b="1"/>
          </a:p>
          <a:p>
            <a:r>
              <a:rPr lang="en-US" altLang="zh-CN"/>
              <a:t>How to get the intersection between a line and a plane.</a:t>
            </a:r>
            <a:endParaRPr lang="en-US" altLang="zh-CN"/>
          </a:p>
          <a:p>
            <a:r>
              <a:rPr lang="en-US" altLang="zh-CN"/>
              <a:t>I used matrix to resolve this problem.</a:t>
            </a:r>
            <a:endParaRPr lang="en-US" altLang="zh-CN"/>
          </a:p>
          <a:p>
            <a:r>
              <a:rPr lang="en-US" altLang="zh-CN"/>
              <a:t>Solution as follow:</a:t>
            </a:r>
            <a:endParaRPr lang="en-US" altLang="zh-CN"/>
          </a:p>
          <a:p>
            <a:r>
              <a:rPr lang="en-US" altLang="zh-CN"/>
              <a:t>Line: p1(x1, y1, z1), p2(x2, y2, z2)</a:t>
            </a:r>
            <a:endParaRPr lang="en-US" altLang="zh-CN"/>
          </a:p>
          <a:p>
            <a:r>
              <a:rPr lang="en-US" altLang="zh-CN"/>
              <a:t>Vector of line: (vx, vy, vz) = (x2 - x1, y2 - y1, z2 - z1)</a:t>
            </a:r>
            <a:endParaRPr lang="en-US" altLang="zh-CN"/>
          </a:p>
          <a:p>
            <a:r>
              <a:rPr lang="en-US" altLang="zh-CN"/>
              <a:t>Plane: pp1(px1, py1, pz1), pp2(px2, py2, pz2), pp3(px3, py3, pz3)</a:t>
            </a:r>
            <a:endParaRPr lang="en-US" altLang="zh-CN"/>
          </a:p>
          <a:p>
            <a:r>
              <a:rPr lang="en-US" altLang="zh-CN"/>
              <a:t>Matrix:</a:t>
            </a:r>
            <a:endParaRPr lang="en-US" altLang="zh-CN"/>
          </a:p>
        </p:txBody>
      </p:sp>
      <p:graphicFrame>
        <p:nvGraphicFramePr>
          <p:cNvPr id="49" name="对象 48"/>
          <p:cNvGraphicFramePr/>
          <p:nvPr/>
        </p:nvGraphicFramePr>
        <p:xfrm>
          <a:off x="1433830" y="3495040"/>
          <a:ext cx="2987040" cy="166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3" imgW="2794635" imgH="1816100" progId="Equation.KSEE3">
                  <p:embed/>
                </p:oleObj>
              </mc:Choice>
              <mc:Fallback>
                <p:oleObj name="" r:id="rId3" imgW="2794635" imgH="1816100" progId="Equation.KSEE3">
                  <p:embed/>
                  <p:pic>
                    <p:nvPicPr>
                      <p:cNvPr id="0" name="图片 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3830" y="3495040"/>
                        <a:ext cx="2987040" cy="166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右箭头 50"/>
          <p:cNvSpPr/>
          <p:nvPr/>
        </p:nvSpPr>
        <p:spPr>
          <a:xfrm>
            <a:off x="5087620" y="4149090"/>
            <a:ext cx="792480" cy="360045"/>
          </a:xfrm>
          <a:prstGeom prst="rightArrow">
            <a:avLst/>
          </a:prstGeom>
          <a:solidFill>
            <a:srgbClr val="000000">
              <a:alpha val="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6496050" y="4140835"/>
            <a:ext cx="2819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Factor: (f1, f2, f3, f4)</a:t>
            </a:r>
            <a:endParaRPr lang="en-US" altLang="zh-CN"/>
          </a:p>
        </p:txBody>
      </p:sp>
      <p:sp>
        <p:nvSpPr>
          <p:cNvPr id="68" name="文本框 67"/>
          <p:cNvSpPr txBox="1"/>
          <p:nvPr/>
        </p:nvSpPr>
        <p:spPr>
          <a:xfrm>
            <a:off x="501650" y="5380355"/>
            <a:ext cx="80638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Parameter: t = -((f1 + x2 * f2 + y2 * f3 + z2 * f4) / (f2 * vx + f3 * vy + f4 * vz))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Intersection: (x, y, z) = (t * vx + x2, t * vy + y2, t * vz + z2) 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315226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8331" y="1662278"/>
            <a:ext cx="223456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12060" y="1509486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12060" y="2615202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1430" y="1993433"/>
            <a:ext cx="195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776874" y="2950805"/>
            <a:ext cx="3469415" cy="460375"/>
            <a:chOff x="4323800" y="2213658"/>
            <a:chExt cx="3469415" cy="460375"/>
          </a:xfrm>
        </p:grpSpPr>
        <p:sp>
          <p:nvSpPr>
            <p:cNvPr id="24" name="文本框 23"/>
            <p:cNvSpPr txBox="1"/>
            <p:nvPr/>
          </p:nvSpPr>
          <p:spPr>
            <a:xfrm>
              <a:off x="4323800" y="2213658"/>
              <a:ext cx="153035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Section II</a:t>
              </a:r>
              <a:endPara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5936439" y="2274479"/>
              <a:ext cx="0" cy="3852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6043155" y="2213658"/>
              <a:ext cx="175006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Projection</a:t>
              </a:r>
              <a:endPara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11800" y="3707420"/>
            <a:ext cx="4794660" cy="460375"/>
            <a:chOff x="4323800" y="2213658"/>
            <a:chExt cx="4794660" cy="460375"/>
          </a:xfrm>
        </p:grpSpPr>
        <p:sp>
          <p:nvSpPr>
            <p:cNvPr id="28" name="文本框 27"/>
            <p:cNvSpPr txBox="1"/>
            <p:nvPr/>
          </p:nvSpPr>
          <p:spPr>
            <a:xfrm>
              <a:off x="4323800" y="2213658"/>
              <a:ext cx="161988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Section III</a:t>
              </a:r>
              <a:endPara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5936439" y="2274479"/>
              <a:ext cx="0" cy="3852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043155" y="2213658"/>
              <a:ext cx="307530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Coordinate System</a:t>
              </a:r>
              <a:endPara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776874" y="3691840"/>
            <a:ext cx="3150010" cy="460375"/>
            <a:chOff x="4323800" y="2213658"/>
            <a:chExt cx="3150010" cy="460375"/>
          </a:xfrm>
        </p:grpSpPr>
        <p:sp>
          <p:nvSpPr>
            <p:cNvPr id="32" name="文本框 31"/>
            <p:cNvSpPr txBox="1"/>
            <p:nvPr/>
          </p:nvSpPr>
          <p:spPr>
            <a:xfrm>
              <a:off x="4323800" y="2213658"/>
              <a:ext cx="164719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Section IV</a:t>
              </a:r>
              <a:endPara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5936439" y="2274479"/>
              <a:ext cx="0" cy="3852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6043155" y="2213658"/>
              <a:ext cx="143065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Transfer</a:t>
              </a:r>
              <a:endPara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11800" y="4442013"/>
            <a:ext cx="4265070" cy="460375"/>
            <a:chOff x="4323800" y="2213658"/>
            <a:chExt cx="4265070" cy="460375"/>
          </a:xfrm>
        </p:grpSpPr>
        <p:sp>
          <p:nvSpPr>
            <p:cNvPr id="36" name="文本框 35"/>
            <p:cNvSpPr txBox="1"/>
            <p:nvPr/>
          </p:nvSpPr>
          <p:spPr>
            <a:xfrm>
              <a:off x="4323800" y="2213658"/>
              <a:ext cx="155765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Section V</a:t>
              </a:r>
              <a:endPara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5936439" y="2274479"/>
              <a:ext cx="0" cy="3852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6043155" y="2213658"/>
              <a:ext cx="254571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Hidden Surface</a:t>
              </a:r>
              <a:endPara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1117600" y="2714171"/>
            <a:ext cx="65169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117600" y="5138056"/>
            <a:ext cx="65169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6776874" y="4442013"/>
            <a:ext cx="3600860" cy="460375"/>
            <a:chOff x="4323800" y="2213658"/>
            <a:chExt cx="3600860" cy="460375"/>
          </a:xfrm>
        </p:grpSpPr>
        <p:sp>
          <p:nvSpPr>
            <p:cNvPr id="41" name="文本框 40"/>
            <p:cNvSpPr txBox="1"/>
            <p:nvPr/>
          </p:nvSpPr>
          <p:spPr>
            <a:xfrm>
              <a:off x="4323800" y="2213658"/>
              <a:ext cx="164719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Section VI</a:t>
              </a:r>
              <a:endPara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5936439" y="2274479"/>
              <a:ext cx="0" cy="3852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43155" y="2213658"/>
              <a:ext cx="188150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Production</a:t>
              </a:r>
              <a:endPara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11800" y="2935895"/>
            <a:ext cx="3826920" cy="460375"/>
            <a:chOff x="4323800" y="2213658"/>
            <a:chExt cx="3826920" cy="460375"/>
          </a:xfrm>
        </p:grpSpPr>
        <p:sp>
          <p:nvSpPr>
            <p:cNvPr id="4" name="文本框 3"/>
            <p:cNvSpPr txBox="1"/>
            <p:nvPr/>
          </p:nvSpPr>
          <p:spPr>
            <a:xfrm>
              <a:off x="4323800" y="2213658"/>
              <a:ext cx="144081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Section I</a:t>
              </a:r>
              <a:endPara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936439" y="2274479"/>
              <a:ext cx="0" cy="3852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043155" y="2213658"/>
              <a:ext cx="210756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13868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880" y="131445"/>
            <a:ext cx="2168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Session I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6080" y="1437005"/>
            <a:ext cx="448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 types of 3D effect</a:t>
            </a:r>
            <a:endParaRPr lang="en-US" altLang="zh-CN"/>
          </a:p>
        </p:txBody>
      </p:sp>
      <p:pic>
        <p:nvPicPr>
          <p:cNvPr id="10" name="图片 9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" y="2566670"/>
            <a:ext cx="4228465" cy="2819400"/>
          </a:xfrm>
          <a:prstGeom prst="rect">
            <a:avLst/>
          </a:prstGeom>
        </p:spPr>
      </p:pic>
      <p:pic>
        <p:nvPicPr>
          <p:cNvPr id="13" name="图片 12" descr="3dgam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010" y="2566670"/>
            <a:ext cx="5069205" cy="2851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13868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880" y="131445"/>
            <a:ext cx="2168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Session I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6080" y="1437005"/>
            <a:ext cx="448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3D movie</a:t>
            </a:r>
            <a:endParaRPr lang="en-US" altLang="zh-CN"/>
          </a:p>
        </p:txBody>
      </p:sp>
      <p:pic>
        <p:nvPicPr>
          <p:cNvPr id="6" name="图片 5" descr="Paralla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405" y="2809875"/>
            <a:ext cx="2286000" cy="2505075"/>
          </a:xfrm>
          <a:prstGeom prst="rect">
            <a:avLst/>
          </a:prstGeom>
        </p:spPr>
      </p:pic>
      <p:pic>
        <p:nvPicPr>
          <p:cNvPr id="11" name="图片 10" descr="3dmovi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595" y="2809875"/>
            <a:ext cx="3058160" cy="2505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13868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880" y="131445"/>
            <a:ext cx="2168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Session I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6080" y="1437005"/>
            <a:ext cx="448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3D game</a:t>
            </a:r>
            <a:endParaRPr lang="en-US" altLang="zh-CN"/>
          </a:p>
        </p:txBody>
      </p:sp>
      <p:pic>
        <p:nvPicPr>
          <p:cNvPr id="9" name="图片 8" descr="perspectiv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745" y="2625725"/>
            <a:ext cx="4086860" cy="2981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11652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Projection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880" y="131445"/>
            <a:ext cx="2168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Session II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48" name="图片 47" descr="paint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730" y="1495425"/>
            <a:ext cx="7621905" cy="4712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11652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Projection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880" y="131445"/>
            <a:ext cx="2168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Session II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12" name="图片 11" descr="sket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365" y="1504950"/>
            <a:ext cx="6351270" cy="4738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12725"/>
            <a:ext cx="12192000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11652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Projection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880" y="131445"/>
            <a:ext cx="2168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Session II</a:t>
            </a:r>
            <a:endParaRPr lang="en-US" altLang="zh-CN">
              <a:solidFill>
                <a:schemeClr val="bg1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347210" y="2543810"/>
            <a:ext cx="2399665" cy="2109470"/>
            <a:chOff x="6846" y="4006"/>
            <a:chExt cx="3779" cy="332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6851" y="4025"/>
              <a:ext cx="27" cy="1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846" y="4006"/>
              <a:ext cx="3775" cy="1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0621" y="5502"/>
              <a:ext cx="5" cy="18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878" y="5854"/>
              <a:ext cx="3743" cy="1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3062605" y="2204720"/>
            <a:ext cx="4977130" cy="4032250"/>
            <a:chOff x="4823" y="3472"/>
            <a:chExt cx="7838" cy="6350"/>
          </a:xfrm>
        </p:grpSpPr>
        <p:cxnSp>
          <p:nvCxnSpPr>
            <p:cNvPr id="13" name="直接连接符 12"/>
            <p:cNvCxnSpPr/>
            <p:nvPr/>
          </p:nvCxnSpPr>
          <p:spPr>
            <a:xfrm flipV="1">
              <a:off x="4837" y="3472"/>
              <a:ext cx="4196" cy="4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9033" y="3472"/>
              <a:ext cx="3629" cy="1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8806" y="4716"/>
              <a:ext cx="3854" cy="5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4823" y="8008"/>
              <a:ext cx="3983" cy="1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4364355" y="1844675"/>
            <a:ext cx="2667635" cy="3096260"/>
            <a:chOff x="6873" y="2905"/>
            <a:chExt cx="4201" cy="4876"/>
          </a:xfrm>
        </p:grpSpPr>
        <p:cxnSp>
          <p:nvCxnSpPr>
            <p:cNvPr id="19" name="直接连接符 18"/>
            <p:cNvCxnSpPr/>
            <p:nvPr/>
          </p:nvCxnSpPr>
          <p:spPr>
            <a:xfrm flipV="1">
              <a:off x="6878" y="5173"/>
              <a:ext cx="4196" cy="260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6873" y="5173"/>
              <a:ext cx="3521" cy="260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6878" y="3586"/>
              <a:ext cx="3629" cy="419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6878" y="2905"/>
              <a:ext cx="2949" cy="48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6240145" y="1700530"/>
            <a:ext cx="868045" cy="1584325"/>
            <a:chOff x="9827" y="2678"/>
            <a:chExt cx="1367" cy="2495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9827" y="2678"/>
              <a:ext cx="680" cy="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0507" y="2678"/>
              <a:ext cx="687" cy="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0507" y="3258"/>
              <a:ext cx="687" cy="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9829" y="2905"/>
              <a:ext cx="678" cy="6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9827" y="2905"/>
              <a:ext cx="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9829" y="4495"/>
              <a:ext cx="565" cy="6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10394" y="3586"/>
              <a:ext cx="113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0394" y="5173"/>
              <a:ext cx="6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11074" y="3245"/>
              <a:ext cx="120" cy="19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5375910" y="3244850"/>
            <a:ext cx="504190" cy="759460"/>
            <a:chOff x="8466" y="5110"/>
            <a:chExt cx="794" cy="1196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8466" y="5110"/>
              <a:ext cx="28" cy="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8466" y="5967"/>
              <a:ext cx="567" cy="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9016" y="5287"/>
              <a:ext cx="17" cy="8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8499" y="5115"/>
              <a:ext cx="534" cy="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9033" y="5287"/>
              <a:ext cx="227" cy="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9260" y="5400"/>
              <a:ext cx="0" cy="9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9031" y="6192"/>
              <a:ext cx="229" cy="1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12725"/>
            <a:ext cx="12192000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20154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Coordinate System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880" y="131445"/>
            <a:ext cx="2168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Session III</a:t>
            </a:r>
            <a:endParaRPr lang="en-US" altLang="zh-CN">
              <a:solidFill>
                <a:schemeClr val="bg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3062605" y="1700530"/>
            <a:ext cx="4977130" cy="4538980"/>
            <a:chOff x="4823" y="2678"/>
            <a:chExt cx="7838" cy="7148"/>
          </a:xfrm>
        </p:grpSpPr>
        <p:grpSp>
          <p:nvGrpSpPr>
            <p:cNvPr id="43" name="组合 42"/>
            <p:cNvGrpSpPr/>
            <p:nvPr/>
          </p:nvGrpSpPr>
          <p:grpSpPr>
            <a:xfrm>
              <a:off x="6846" y="4006"/>
              <a:ext cx="3779" cy="3322"/>
              <a:chOff x="6846" y="4006"/>
              <a:chExt cx="3779" cy="3322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6851" y="4025"/>
                <a:ext cx="27" cy="18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6846" y="4006"/>
                <a:ext cx="3775" cy="14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>
                <a:off x="10621" y="5502"/>
                <a:ext cx="5" cy="18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6878" y="5854"/>
                <a:ext cx="3743" cy="14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4823" y="3476"/>
              <a:ext cx="7838" cy="6350"/>
              <a:chOff x="4823" y="3472"/>
              <a:chExt cx="7838" cy="6350"/>
            </a:xfrm>
          </p:grpSpPr>
          <p:cxnSp>
            <p:nvCxnSpPr>
              <p:cNvPr id="13" name="直接连接符 12"/>
              <p:cNvCxnSpPr/>
              <p:nvPr/>
            </p:nvCxnSpPr>
            <p:spPr>
              <a:xfrm flipV="1">
                <a:off x="4837" y="3472"/>
                <a:ext cx="4196" cy="45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9033" y="3472"/>
                <a:ext cx="3629" cy="12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H="1">
                <a:off x="8806" y="4716"/>
                <a:ext cx="3854" cy="51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 flipV="1">
                <a:off x="4823" y="8008"/>
                <a:ext cx="3983" cy="18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6873" y="2905"/>
              <a:ext cx="4201" cy="4876"/>
              <a:chOff x="6873" y="2905"/>
              <a:chExt cx="4201" cy="4876"/>
            </a:xfrm>
          </p:grpSpPr>
          <p:cxnSp>
            <p:nvCxnSpPr>
              <p:cNvPr id="19" name="直接连接符 18"/>
              <p:cNvCxnSpPr/>
              <p:nvPr/>
            </p:nvCxnSpPr>
            <p:spPr>
              <a:xfrm flipV="1">
                <a:off x="6878" y="5173"/>
                <a:ext cx="4196" cy="260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V="1">
                <a:off x="6873" y="5173"/>
                <a:ext cx="3521" cy="260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V="1">
                <a:off x="6878" y="3586"/>
                <a:ext cx="3629" cy="419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6878" y="2905"/>
                <a:ext cx="2949" cy="487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/>
            <p:cNvGrpSpPr/>
            <p:nvPr/>
          </p:nvGrpSpPr>
          <p:grpSpPr>
            <a:xfrm>
              <a:off x="9827" y="2678"/>
              <a:ext cx="1367" cy="2495"/>
              <a:chOff x="9827" y="2678"/>
              <a:chExt cx="1367" cy="2495"/>
            </a:xfrm>
          </p:grpSpPr>
          <p:cxnSp>
            <p:nvCxnSpPr>
              <p:cNvPr id="25" name="直接连接符 24"/>
              <p:cNvCxnSpPr/>
              <p:nvPr/>
            </p:nvCxnSpPr>
            <p:spPr>
              <a:xfrm flipV="1">
                <a:off x="9827" y="2678"/>
                <a:ext cx="680" cy="2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10507" y="2678"/>
                <a:ext cx="687" cy="5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>
                <a:off x="10507" y="3258"/>
                <a:ext cx="687" cy="3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9829" y="2905"/>
                <a:ext cx="678" cy="6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9827" y="2905"/>
                <a:ext cx="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9829" y="4495"/>
                <a:ext cx="565" cy="6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V="1">
                <a:off x="10394" y="3586"/>
                <a:ext cx="113" cy="1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10394" y="5173"/>
                <a:ext cx="6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11074" y="3245"/>
                <a:ext cx="120" cy="19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/>
            <p:cNvGrpSpPr/>
            <p:nvPr/>
          </p:nvGrpSpPr>
          <p:grpSpPr>
            <a:xfrm>
              <a:off x="8466" y="5110"/>
              <a:ext cx="794" cy="1196"/>
              <a:chOff x="8466" y="5110"/>
              <a:chExt cx="794" cy="1196"/>
            </a:xfrm>
          </p:grpSpPr>
          <p:cxnSp>
            <p:nvCxnSpPr>
              <p:cNvPr id="34" name="直接连接符 33"/>
              <p:cNvCxnSpPr/>
              <p:nvPr/>
            </p:nvCxnSpPr>
            <p:spPr>
              <a:xfrm flipH="1">
                <a:off x="8466" y="5110"/>
                <a:ext cx="28" cy="8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8466" y="5967"/>
                <a:ext cx="567" cy="2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V="1">
                <a:off x="9016" y="5287"/>
                <a:ext cx="17" cy="8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8499" y="5115"/>
                <a:ext cx="534" cy="1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9033" y="5287"/>
                <a:ext cx="227" cy="1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9260" y="5400"/>
                <a:ext cx="0" cy="9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9031" y="6192"/>
                <a:ext cx="229" cy="1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组合 47"/>
          <p:cNvGrpSpPr/>
          <p:nvPr/>
        </p:nvGrpSpPr>
        <p:grpSpPr>
          <a:xfrm>
            <a:off x="4655820" y="3429000"/>
            <a:ext cx="215900" cy="359410"/>
            <a:chOff x="7332" y="5400"/>
            <a:chExt cx="340" cy="566"/>
          </a:xfrm>
        </p:grpSpPr>
        <p:cxnSp>
          <p:nvCxnSpPr>
            <p:cNvPr id="18" name="直接箭头连接符 17"/>
            <p:cNvCxnSpPr/>
            <p:nvPr/>
          </p:nvCxnSpPr>
          <p:spPr>
            <a:xfrm flipV="1">
              <a:off x="7332" y="5400"/>
              <a:ext cx="0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7332" y="5854"/>
              <a:ext cx="340" cy="1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5447665" y="2132965"/>
            <a:ext cx="720090" cy="1007110"/>
            <a:chOff x="8579" y="3359"/>
            <a:chExt cx="1134" cy="1586"/>
          </a:xfrm>
        </p:grpSpPr>
        <p:cxnSp>
          <p:nvCxnSpPr>
            <p:cNvPr id="22" name="直接箭头连接符 21"/>
            <p:cNvCxnSpPr/>
            <p:nvPr/>
          </p:nvCxnSpPr>
          <p:spPr>
            <a:xfrm flipV="1">
              <a:off x="8579" y="3699"/>
              <a:ext cx="567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8579" y="4493"/>
              <a:ext cx="1134" cy="4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8579" y="3359"/>
              <a:ext cx="0" cy="11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4655820" y="2850515"/>
            <a:ext cx="288290" cy="289560"/>
            <a:chOff x="7332" y="4489"/>
            <a:chExt cx="454" cy="456"/>
          </a:xfrm>
        </p:grpSpPr>
        <p:cxnSp>
          <p:nvCxnSpPr>
            <p:cNvPr id="52" name="直接箭头连接符 51"/>
            <p:cNvCxnSpPr/>
            <p:nvPr/>
          </p:nvCxnSpPr>
          <p:spPr>
            <a:xfrm>
              <a:off x="7332" y="4493"/>
              <a:ext cx="0" cy="4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7332" y="4489"/>
              <a:ext cx="454" cy="2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4418965" y="2628900"/>
            <a:ext cx="443230" cy="574040"/>
            <a:chOff x="6959" y="4140"/>
            <a:chExt cx="698" cy="904"/>
          </a:xfrm>
        </p:grpSpPr>
        <p:sp>
          <p:nvSpPr>
            <p:cNvPr id="56" name="文本框 55"/>
            <p:cNvSpPr txBox="1"/>
            <p:nvPr/>
          </p:nvSpPr>
          <p:spPr>
            <a:xfrm>
              <a:off x="7461" y="4140"/>
              <a:ext cx="1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</a:t>
              </a:r>
              <a:endParaRPr lang="en-US" altLang="zh-CN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959" y="4464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y</a:t>
              </a:r>
              <a:endParaRPr lang="en-US" altLang="zh-CN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418965" y="3348990"/>
            <a:ext cx="471170" cy="448310"/>
            <a:chOff x="6959" y="5274"/>
            <a:chExt cx="742" cy="706"/>
          </a:xfrm>
        </p:grpSpPr>
        <p:sp>
          <p:nvSpPr>
            <p:cNvPr id="58" name="文本框 57"/>
            <p:cNvSpPr txBox="1"/>
            <p:nvPr/>
          </p:nvSpPr>
          <p:spPr>
            <a:xfrm>
              <a:off x="7461" y="5400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</a:t>
              </a:r>
              <a:endParaRPr lang="en-US" altLang="zh-CN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959" y="5274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y</a:t>
              </a:r>
              <a:endParaRPr lang="en-US" altLang="zh-CN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155565" y="2060575"/>
            <a:ext cx="1084580" cy="1120140"/>
            <a:chOff x="8119" y="3245"/>
            <a:chExt cx="1708" cy="1764"/>
          </a:xfrm>
        </p:grpSpPr>
        <p:sp>
          <p:nvSpPr>
            <p:cNvPr id="60" name="文本框 59"/>
            <p:cNvSpPr txBox="1"/>
            <p:nvPr/>
          </p:nvSpPr>
          <p:spPr>
            <a:xfrm>
              <a:off x="8119" y="3258"/>
              <a:ext cx="3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z</a:t>
              </a:r>
              <a:endParaRPr lang="en-US" altLang="zh-CN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9569" y="4429"/>
              <a:ext cx="2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8806" y="3245"/>
              <a:ext cx="2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y</a:t>
              </a:r>
              <a:endParaRPr lang="en-US" altLang="zh-CN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笔记本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869</Words>
  <Application>WPS 演示</Application>
  <PresentationFormat>宽屏</PresentationFormat>
  <Paragraphs>99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Segoe UI Semilight</vt:lpstr>
      <vt:lpstr>Times New Roman</vt:lpstr>
      <vt:lpstr>Arial Unicode MS</vt:lpstr>
      <vt:lpstr>Calibri</vt:lpstr>
      <vt:lpstr>Segoe UI</vt:lpstr>
      <vt:lpstr>笔记本主题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曹将</dc:creator>
  <cp:lastModifiedBy>Administrator</cp:lastModifiedBy>
  <cp:revision>30</cp:revision>
  <dcterms:created xsi:type="dcterms:W3CDTF">2014-05-21T11:36:00Z</dcterms:created>
  <dcterms:modified xsi:type="dcterms:W3CDTF">2017-09-01T15:04:34Z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