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02" y="-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nippet\Slide1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link="rId2"/>
          <a:srcRect b="9170"/>
          <a:stretch/>
        </p:blipFill>
        <p:spPr>
          <a:xfrm>
            <a:off x="333816" y="894736"/>
            <a:ext cx="6266985" cy="5004620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jeromerg@gmx.net</dc:creator>
  <cp:lastModifiedBy>Jerome Rougnon-Glasson</cp:lastModifiedBy>
  <cp:revision>6</cp:revision>
  <dcterms:created xsi:type="dcterms:W3CDTF">2015-12-02T20:43:30Z</dcterms:created>
  <dcterms:modified xsi:type="dcterms:W3CDTF">2016-01-26T07:30:19Z</dcterms:modified>
</cp:coreProperties>
</file>