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2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3.em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3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file:///D:\src\test\NCase\src\NCase.Doc\intern\Slide3_Console.em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2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file:///D:\src\test\NCase\src\NCase.Doc\intern\Slide2_Console.em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043300" y="14970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028072" y="25257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028072" y="34766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22" name="Wolke 21"/>
          <p:cNvSpPr/>
          <p:nvPr/>
        </p:nvSpPr>
        <p:spPr>
          <a:xfrm>
            <a:off x="4870395" y="25257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olke 22"/>
          <p:cNvSpPr/>
          <p:nvPr/>
        </p:nvSpPr>
        <p:spPr>
          <a:xfrm>
            <a:off x="4832703" y="15097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olke 23"/>
          <p:cNvSpPr/>
          <p:nvPr/>
        </p:nvSpPr>
        <p:spPr>
          <a:xfrm>
            <a:off x="4870395" y="34893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ssdiagramm: Zusammenführung 24"/>
          <p:cNvSpPr/>
          <p:nvPr/>
        </p:nvSpPr>
        <p:spPr>
          <a:xfrm>
            <a:off x="6692399" y="25637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6525630" y="254000"/>
            <a:ext cx="1096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</a:rPr>
              <a:t>Cartesian</a:t>
            </a:r>
            <a:r>
              <a:rPr lang="de-DE" sz="2400" dirty="0" smtClean="0">
                <a:latin typeface="Gabriola" panose="04040605051002020D02" pitchFamily="82" charset="0"/>
              </a:rPr>
              <a:t/>
            </a:r>
            <a:br>
              <a:rPr lang="de-DE" sz="2400" dirty="0" smtClean="0">
                <a:latin typeface="Gabriola" panose="04040605051002020D02" pitchFamily="82" charset="0"/>
              </a:rPr>
            </a:br>
            <a:r>
              <a:rPr lang="de-DE" sz="2400" dirty="0" err="1" smtClean="0">
                <a:latin typeface="Gabriola" panose="04040605051002020D02" pitchFamily="82" charset="0"/>
              </a:rPr>
              <a:t>Product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943622" y="254000"/>
            <a:ext cx="895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</a:rPr>
              <a:t>Union Set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464" y="9386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4087177" y="1841786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087177" y="2872074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4087177" y="3832224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ssdiagramm: Zusammenführung 46"/>
          <p:cNvSpPr/>
          <p:nvPr/>
        </p:nvSpPr>
        <p:spPr>
          <a:xfrm>
            <a:off x="7624421" y="35150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7142674" y="3014013"/>
            <a:ext cx="481747" cy="509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009059" y="3769012"/>
            <a:ext cx="1462962" cy="37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009059" y="1924050"/>
            <a:ext cx="654765" cy="601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8240077" y="3740147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5950401" y="2818100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3766657" y="1946247"/>
            <a:ext cx="0" cy="3103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316990" y="358138"/>
            <a:ext cx="4730263" cy="44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053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in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in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0" y="938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746501" y="184245"/>
            <a:ext cx="5235480" cy="44687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65508" y="930454"/>
            <a:ext cx="7182541" cy="3756241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56778" y="1422400"/>
            <a:ext cx="4660900" cy="3289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6099928" y="1574800"/>
            <a:ext cx="0" cy="665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749800" y="2279650"/>
            <a:ext cx="313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Reduces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amount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!</a:t>
            </a: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65508" y="930454"/>
            <a:ext cx="7182541" cy="3756241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56778" y="1422400"/>
            <a:ext cx="4660900" cy="3289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6099928" y="1320800"/>
            <a:ext cx="0" cy="665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749800" y="2152650"/>
            <a:ext cx="3136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Gabriola" panose="04040605051002020D02" pitchFamily="82" charset="0"/>
              </a:rPr>
              <a:t>Use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pairwise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product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</a:p>
          <a:p>
            <a:r>
              <a:rPr lang="de-DE" sz="2000" dirty="0" err="1" smtClean="0">
                <a:latin typeface="Gabriola" panose="04040605051002020D02" pitchFamily="82" charset="0"/>
              </a:rPr>
              <a:t>instead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of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cartesian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</a:rPr>
              <a:t>product</a:t>
            </a:r>
            <a:endParaRPr lang="de-DE" sz="2000" dirty="0" smtClean="0">
              <a:latin typeface="Gabriola" panose="04040605051002020D02" pitchFamily="82" charset="0"/>
            </a:endParaRPr>
          </a:p>
          <a:p>
            <a:endParaRPr lang="de-DE" sz="20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Reduces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amount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en-US" sz="2000" dirty="0">
              <a:latin typeface="Gabriola" panose="04040605051002020D02" pitchFamily="8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936089" y="409198"/>
            <a:ext cx="6065821" cy="3756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"/>
          <p:cNvPicPr>
            <a:picLocks noChangeAspect="1"/>
          </p:cNvPicPr>
          <p:nvPr/>
        </p:nvPicPr>
        <p:blipFill rotWithShape="1">
          <a:blip r:link="rId3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024949" y="1201230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17659" y="2377545"/>
            <a:ext cx="0" cy="10066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17659" y="3602118"/>
            <a:ext cx="0" cy="7601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17659" y="2377545"/>
            <a:ext cx="0" cy="10066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17659" y="3602118"/>
            <a:ext cx="0" cy="7601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3766657" y="1946247"/>
            <a:ext cx="0" cy="3103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On-screen Show (16:9)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Gabriola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jeromerg@gmx.net</dc:creator>
  <cp:lastModifiedBy>jeromerg@gmx.net</cp:lastModifiedBy>
  <cp:revision>46</cp:revision>
  <dcterms:created xsi:type="dcterms:W3CDTF">2015-12-02T20:43:30Z</dcterms:created>
  <dcterms:modified xsi:type="dcterms:W3CDTF">2016-01-26T21:42:57Z</dcterms:modified>
</cp:coreProperties>
</file>