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nippet\Slide1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45327" y="0"/>
            <a:ext cx="6266985" cy="55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jeromerg@gmx.net</dc:creator>
  <cp:lastModifiedBy>jeromerg@gmx.net</cp:lastModifiedBy>
  <cp:revision>5</cp:revision>
  <dcterms:created xsi:type="dcterms:W3CDTF">2015-12-02T20:43:30Z</dcterms:created>
  <dcterms:modified xsi:type="dcterms:W3CDTF">2016-01-25T20:44:54Z</dcterms:modified>
</cp:coreProperties>
</file>