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57" r:id="rId6"/>
    <p:sldId id="259" r:id="rId7"/>
    <p:sldId id="262" r:id="rId8"/>
    <p:sldId id="263" r:id="rId9"/>
    <p:sldId id="264" r:id="rId10"/>
    <p:sldId id="265" r:id="rId11"/>
    <p:sldId id="267" r:id="rId12"/>
    <p:sldId id="268" r:id="rId13"/>
  </p:sldIdLst>
  <p:sldSz cx="9144000" cy="5143500" type="screen16x9"/>
  <p:notesSz cx="6858000" cy="9144000"/>
  <p:defaultTextStyle>
    <a:defPPr>
      <a:defRPr lang="de-DE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-90" y="-852"/>
      </p:cViewPr>
      <p:guideLst>
        <p:guide orient="horz" pos="2160"/>
        <p:guide orient="horz" pos="1620"/>
        <p:guide pos="38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9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2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0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1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97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8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05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75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72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7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4EC-C915-441E-AD9A-616349DBA75B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F68C-C093-4BDC-8CF7-53FAADAA3F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40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194EC-C915-441E-AD9A-616349DBA75B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AF68C-C093-4BDC-8CF7-53FAADAA3F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4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file:///D:\src\test\NCase\src\NCase.Doc\intern\Slide1.em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file:///E:\Data\itschwabing\dev\NCase\src\NCase.Doc\intern\Slide5_Console2.emf" TargetMode="Externa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file:///E:\Data\itschwabing\dev\NCase\src\NCase.Doc\intern\Slide5_Console.emf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file:///D:\src\test\NCase\src\NCase.Doc\intern\Slide6.emf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file:///D:\src\test\NCase\src\NCase.Doc\intern\Slide7_NCase.emf" TargetMode="External"/><Relationship Id="rId2" Type="http://schemas.openxmlformats.org/officeDocument/2006/relationships/image" Target="file:///D:\src\test\NCase\src\NCase.Doc\intern\Slide7_Conventional.emf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file:///D:\src\test\NCase\src\NCase.Doc\intern\Slide1.emf" TargetMode="Externa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file:///D:\src\test\NCase\src\NCase.Doc\intern\Slide1_Console.em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file:///D:\src\test\NCase\src\NCase.Doc\intern\Slide3.emf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file:///D:\src\test\NCase\src\NCase.Doc\intern\Slide3.emf" TargetMode="Externa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file:///D:\src\test\NCase\src\NCase.Doc\intern\Slide3_Console.emf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file:///D:\src\test\NCase\src\NCase.Doc\intern\Slide2.emf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file:///D:\src\test\NCase\src\NCase.Doc\intern\Slide2.emf" TargetMode="Externa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4" Type="http://schemas.openxmlformats.org/officeDocument/2006/relationships/image" Target="file:///D:\src\test\NCase\src\NCase.Doc\intern\Slide2_Console.emf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file:///E:\Data\itschwabing\dev\NCase\src\NCase.Doc\intern\Slide4.emf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file:///E:\Data\itschwabing\dev\NCase\src\NCase.Doc\intern\Slide4_Console.emf" TargetMode="External"/><Relationship Id="rId2" Type="http://schemas.openxmlformats.org/officeDocument/2006/relationships/image" Target="file:///E:\Data\itschwabing\dev\NCase\src\NCase.Doc\intern\Slide4.emf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link="rId2"/>
          <a:srcRect l="2748" t="3371" r="3206" b="8447"/>
          <a:stretch/>
        </p:blipFill>
        <p:spPr>
          <a:xfrm>
            <a:off x="101600" y="888237"/>
            <a:ext cx="3928330" cy="340540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5" name="Textfeld 14"/>
          <p:cNvSpPr txBox="1"/>
          <p:nvPr/>
        </p:nvSpPr>
        <p:spPr>
          <a:xfrm>
            <a:off x="5043300" y="1497012"/>
            <a:ext cx="696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>
                <a:latin typeface="Gabriola" panose="04040605051002020D02" pitchFamily="82" charset="0"/>
              </a:rPr>
              <a:t>s</a:t>
            </a:r>
            <a:r>
              <a:rPr lang="de-DE" sz="3200" dirty="0" err="1" smtClean="0">
                <a:latin typeface="Gabriola" panose="04040605051002020D02" pitchFamily="82" charset="0"/>
              </a:rPr>
              <a:t>et</a:t>
            </a:r>
            <a:r>
              <a:rPr lang="de-DE" sz="3200" dirty="0" smtClean="0">
                <a:latin typeface="Gabriola" panose="04040605051002020D02" pitchFamily="82" charset="0"/>
              </a:rPr>
              <a:t> 1</a:t>
            </a:r>
            <a:endParaRPr lang="en-US" sz="3200" dirty="0">
              <a:latin typeface="Gabriola" panose="04040605051002020D02" pitchFamily="82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5028072" y="2525713"/>
            <a:ext cx="736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>
                <a:latin typeface="Gabriola" panose="04040605051002020D02" pitchFamily="82" charset="0"/>
              </a:rPr>
              <a:t>s</a:t>
            </a:r>
            <a:r>
              <a:rPr lang="de-DE" sz="3200" dirty="0" err="1" smtClean="0">
                <a:latin typeface="Gabriola" panose="04040605051002020D02" pitchFamily="82" charset="0"/>
              </a:rPr>
              <a:t>et</a:t>
            </a:r>
            <a:r>
              <a:rPr lang="de-DE" sz="3200" dirty="0" smtClean="0">
                <a:latin typeface="Gabriola" panose="04040605051002020D02" pitchFamily="82" charset="0"/>
              </a:rPr>
              <a:t> 2</a:t>
            </a:r>
            <a:endParaRPr lang="en-US" sz="3200" dirty="0">
              <a:latin typeface="Gabriola" panose="04040605051002020D02" pitchFamily="82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5028072" y="3476625"/>
            <a:ext cx="737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>
                <a:latin typeface="Gabriola" panose="04040605051002020D02" pitchFamily="82" charset="0"/>
              </a:rPr>
              <a:t>s</a:t>
            </a:r>
            <a:r>
              <a:rPr lang="de-DE" sz="3200" dirty="0" err="1" smtClean="0">
                <a:latin typeface="Gabriola" panose="04040605051002020D02" pitchFamily="82" charset="0"/>
              </a:rPr>
              <a:t>et</a:t>
            </a:r>
            <a:r>
              <a:rPr lang="de-DE" sz="3200" dirty="0" smtClean="0">
                <a:latin typeface="Gabriola" panose="04040605051002020D02" pitchFamily="82" charset="0"/>
              </a:rPr>
              <a:t> 3</a:t>
            </a:r>
            <a:endParaRPr lang="en-US" sz="3200" dirty="0">
              <a:latin typeface="Gabriola" panose="04040605051002020D02" pitchFamily="82" charset="0"/>
            </a:endParaRPr>
          </a:p>
        </p:txBody>
      </p:sp>
      <p:sp>
        <p:nvSpPr>
          <p:cNvPr id="22" name="Wolke 21"/>
          <p:cNvSpPr/>
          <p:nvPr/>
        </p:nvSpPr>
        <p:spPr>
          <a:xfrm>
            <a:off x="4870395" y="2525713"/>
            <a:ext cx="1041834" cy="6858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Wolke 22"/>
          <p:cNvSpPr/>
          <p:nvPr/>
        </p:nvSpPr>
        <p:spPr>
          <a:xfrm>
            <a:off x="4832703" y="1509712"/>
            <a:ext cx="1041834" cy="6858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Wolke 23"/>
          <p:cNvSpPr/>
          <p:nvPr/>
        </p:nvSpPr>
        <p:spPr>
          <a:xfrm>
            <a:off x="4870395" y="3489324"/>
            <a:ext cx="1041834" cy="6858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ussdiagramm: Zusammenführung 24"/>
          <p:cNvSpPr/>
          <p:nvPr/>
        </p:nvSpPr>
        <p:spPr>
          <a:xfrm>
            <a:off x="6692399" y="2563738"/>
            <a:ext cx="450275" cy="450275"/>
          </a:xfrm>
          <a:prstGeom prst="flowChartSummingJunct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feld 26"/>
          <p:cNvSpPr txBox="1"/>
          <p:nvPr/>
        </p:nvSpPr>
        <p:spPr>
          <a:xfrm>
            <a:off x="6525630" y="254000"/>
            <a:ext cx="10967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>
                <a:latin typeface="Gabriola" panose="04040605051002020D02" pitchFamily="82" charset="0"/>
              </a:rPr>
              <a:t>Cartesian</a:t>
            </a:r>
            <a:r>
              <a:rPr lang="de-DE" sz="2400" dirty="0" smtClean="0">
                <a:latin typeface="Gabriola" panose="04040605051002020D02" pitchFamily="82" charset="0"/>
              </a:rPr>
              <a:t/>
            </a:r>
            <a:br>
              <a:rPr lang="de-DE" sz="2400" dirty="0" smtClean="0">
                <a:latin typeface="Gabriola" panose="04040605051002020D02" pitchFamily="82" charset="0"/>
              </a:rPr>
            </a:br>
            <a:r>
              <a:rPr lang="de-DE" sz="2400" dirty="0" err="1" smtClean="0">
                <a:latin typeface="Gabriola" panose="04040605051002020D02" pitchFamily="82" charset="0"/>
              </a:rPr>
              <a:t>Product</a:t>
            </a:r>
            <a:endParaRPr lang="en-US" sz="2400" dirty="0">
              <a:latin typeface="Gabriola" panose="04040605051002020D02" pitchFamily="82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4943622" y="254000"/>
            <a:ext cx="8953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Gabriola" panose="04040605051002020D02" pitchFamily="82" charset="0"/>
              </a:rPr>
              <a:t>Union Set</a:t>
            </a:r>
            <a:endParaRPr lang="en-US" sz="2400" dirty="0">
              <a:latin typeface="Gabriola" panose="04040605051002020D02" pitchFamily="82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34464" y="9386"/>
            <a:ext cx="4052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Generate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All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combinations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!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cxnSp>
        <p:nvCxnSpPr>
          <p:cNvPr id="30" name="Gerade Verbindung mit Pfeil 29"/>
          <p:cNvCxnSpPr/>
          <p:nvPr/>
        </p:nvCxnSpPr>
        <p:spPr>
          <a:xfrm>
            <a:off x="4087177" y="1841786"/>
            <a:ext cx="62769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>
            <a:off x="4087177" y="2872074"/>
            <a:ext cx="62769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>
            <a:off x="4087177" y="3832224"/>
            <a:ext cx="62769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ussdiagramm: Zusammenführung 46"/>
          <p:cNvSpPr/>
          <p:nvPr/>
        </p:nvSpPr>
        <p:spPr>
          <a:xfrm>
            <a:off x="7624421" y="3515010"/>
            <a:ext cx="450275" cy="450275"/>
          </a:xfrm>
          <a:prstGeom prst="flowChartSummingJunct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Gerade Verbindung mit Pfeil 47"/>
          <p:cNvCxnSpPr/>
          <p:nvPr/>
        </p:nvCxnSpPr>
        <p:spPr>
          <a:xfrm>
            <a:off x="7142674" y="3014013"/>
            <a:ext cx="481747" cy="5095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/>
          <p:nvPr/>
        </p:nvCxnSpPr>
        <p:spPr>
          <a:xfrm flipV="1">
            <a:off x="6009059" y="3769012"/>
            <a:ext cx="1462962" cy="3745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>
            <a:off x="6009059" y="1924050"/>
            <a:ext cx="654765" cy="6016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>
          <a:xfrm>
            <a:off x="8240077" y="3740147"/>
            <a:ext cx="62769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>
            <a:off x="5950401" y="2818100"/>
            <a:ext cx="62769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02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17"/>
          <p:cNvSpPr txBox="1"/>
          <p:nvPr/>
        </p:nvSpPr>
        <p:spPr>
          <a:xfrm>
            <a:off x="-14711" y="5487"/>
            <a:ext cx="6268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Reference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Definitions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within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Definitions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5" name="Textfeld 9"/>
          <p:cNvSpPr txBox="1"/>
          <p:nvPr/>
        </p:nvSpPr>
        <p:spPr>
          <a:xfrm>
            <a:off x="5113672" y="2164640"/>
            <a:ext cx="3136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You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can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inject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reference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to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other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definitions</a:t>
            </a:r>
            <a:endParaRPr lang="en-US" sz="2400" dirty="0">
              <a:latin typeface="Gabriola" panose="04040605051002020D02" pitchFamily="8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24" y="1308139"/>
            <a:ext cx="3835400" cy="2544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4" name="Gleichschenkliges Dreieck 13"/>
          <p:cNvSpPr/>
          <p:nvPr/>
        </p:nvSpPr>
        <p:spPr>
          <a:xfrm rot="5400000">
            <a:off x="2299356" y="2137426"/>
            <a:ext cx="1645746" cy="437363"/>
          </a:xfrm>
          <a:prstGeom prst="triangl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1295400" dir="9120000" sx="94000" sy="94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86830" y="1946247"/>
            <a:ext cx="0" cy="31039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4316990" y="358138"/>
            <a:ext cx="4730263" cy="4444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1295400" dir="9120000" sx="94000" sy="94000" algn="tr" rotWithShape="0">
              <a:prstClr val="black">
                <a:alpha val="41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3677077" y="1053801"/>
            <a:ext cx="3745646" cy="140451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1295400" dir="9120000" sx="94000" sy="94000" algn="tr" rotWithShape="0">
              <a:prstClr val="black">
                <a:alpha val="41000"/>
              </a:prstClr>
            </a:outerShdw>
          </a:effectLst>
        </p:spPr>
      </p:pic>
      <p:cxnSp>
        <p:nvCxnSpPr>
          <p:cNvPr id="8" name="Straight Connector 11"/>
          <p:cNvCxnSpPr/>
          <p:nvPr/>
        </p:nvCxnSpPr>
        <p:spPr>
          <a:xfrm>
            <a:off x="711200" y="2256640"/>
            <a:ext cx="1327324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1"/>
          <p:cNvCxnSpPr/>
          <p:nvPr/>
        </p:nvCxnSpPr>
        <p:spPr>
          <a:xfrm>
            <a:off x="3971278" y="1160812"/>
            <a:ext cx="927833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1"/>
          <p:cNvCxnSpPr/>
          <p:nvPr/>
        </p:nvCxnSpPr>
        <p:spPr>
          <a:xfrm>
            <a:off x="4622067" y="427840"/>
            <a:ext cx="2656847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41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-196" y="5487"/>
            <a:ext cx="5564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Use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in Unit Test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5" name="Textfeld 9"/>
          <p:cNvSpPr txBox="1"/>
          <p:nvPr/>
        </p:nvSpPr>
        <p:spPr>
          <a:xfrm>
            <a:off x="5058229" y="1308314"/>
            <a:ext cx="37446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-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Generate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all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test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cases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one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by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one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  <a:p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-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For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each</a:t>
            </a:r>
            <a:r>
              <a:rPr lang="de-DE" sz="2400" dirty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test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case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:</a:t>
            </a:r>
          </a:p>
          <a:p>
            <a:pPr marL="685800" lvl="1" indent="-342900">
              <a:buFontTx/>
              <a:buChar char="-"/>
            </a:pP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Restore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contributor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properties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  <a:p>
            <a:pPr marL="685800" lvl="1" indent="-342900">
              <a:buFontTx/>
              <a:buChar char="-"/>
            </a:pP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Execute Act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and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Asserts</a:t>
            </a:r>
            <a:endParaRPr lang="en-US" sz="2400" dirty="0">
              <a:latin typeface="Gabriola" panose="04040605051002020D02" pitchFamily="82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94398" y="1289445"/>
            <a:ext cx="4746061" cy="2741040"/>
          </a:xfrm>
          <a:prstGeom prst="rect">
            <a:avLst/>
          </a:prstGeom>
        </p:spPr>
      </p:pic>
      <p:sp>
        <p:nvSpPr>
          <p:cNvPr id="6" name="Textfeld 9"/>
          <p:cNvSpPr txBox="1"/>
          <p:nvPr/>
        </p:nvSpPr>
        <p:spPr>
          <a:xfrm>
            <a:off x="5058229" y="3255984"/>
            <a:ext cx="37446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Supported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Framework</a:t>
            </a:r>
          </a:p>
          <a:p>
            <a:pPr marL="342900" indent="-342900">
              <a:buFontTx/>
              <a:buChar char="-"/>
            </a:pP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Nunit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Xunit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  <a:p>
            <a:pPr marL="342900" indent="-342900">
              <a:buFontTx/>
              <a:buChar char="-"/>
            </a:pP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Easily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extendable</a:t>
            </a:r>
            <a:endParaRPr lang="de-DE" sz="2400" dirty="0" smtClean="0">
              <a:latin typeface="Gabriola" panose="04040605051002020D02" pitchFamily="82" charset="0"/>
              <a:sym typeface="Wingdings" panose="05000000000000000000" pitchFamily="2" charset="2"/>
            </a:endParaRPr>
          </a:p>
        </p:txBody>
      </p:sp>
      <p:cxnSp>
        <p:nvCxnSpPr>
          <p:cNvPr id="7" name="Straight Connector 11"/>
          <p:cNvCxnSpPr/>
          <p:nvPr/>
        </p:nvCxnSpPr>
        <p:spPr>
          <a:xfrm>
            <a:off x="2728685" y="1828469"/>
            <a:ext cx="1327324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47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-14709" y="5487"/>
            <a:ext cx="3444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Conventional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Unit Test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942114" y="0"/>
            <a:ext cx="4201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NCase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Unit Test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679284" y="-1306"/>
            <a:ext cx="754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vs.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link="rId2"/>
          <a:srcRect l="1835" t="4268" r="3108" b="2606"/>
          <a:stretch/>
        </p:blipFill>
        <p:spPr>
          <a:xfrm>
            <a:off x="130628" y="899885"/>
            <a:ext cx="3145962" cy="400857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link="rId3"/>
          <a:srcRect l="1429" t="3891" r="2311" b="6369"/>
          <a:stretch/>
        </p:blipFill>
        <p:spPr>
          <a:xfrm>
            <a:off x="4811486" y="899886"/>
            <a:ext cx="4280275" cy="4008579"/>
          </a:xfrm>
          <a:prstGeom prst="rect">
            <a:avLst/>
          </a:prstGeom>
        </p:spPr>
      </p:pic>
      <p:sp>
        <p:nvSpPr>
          <p:cNvPr id="22" name="Textfeld 9"/>
          <p:cNvSpPr txBox="1"/>
          <p:nvPr/>
        </p:nvSpPr>
        <p:spPr>
          <a:xfrm>
            <a:off x="3430012" y="915190"/>
            <a:ext cx="1229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ARRANGE</a:t>
            </a:r>
            <a:endParaRPr lang="en-US" sz="2400" dirty="0">
              <a:latin typeface="Gabriola" panose="04040605051002020D02" pitchFamily="82" charset="0"/>
            </a:endParaRPr>
          </a:p>
        </p:txBody>
      </p:sp>
      <p:cxnSp>
        <p:nvCxnSpPr>
          <p:cNvPr id="24" name="Straight Connector 9"/>
          <p:cNvCxnSpPr/>
          <p:nvPr/>
        </p:nvCxnSpPr>
        <p:spPr>
          <a:xfrm>
            <a:off x="130628" y="899885"/>
            <a:ext cx="8961133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9"/>
          <p:cNvCxnSpPr/>
          <p:nvPr/>
        </p:nvCxnSpPr>
        <p:spPr>
          <a:xfrm>
            <a:off x="130628" y="3512457"/>
            <a:ext cx="8961133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9"/>
          <p:cNvCxnSpPr/>
          <p:nvPr/>
        </p:nvCxnSpPr>
        <p:spPr>
          <a:xfrm>
            <a:off x="130628" y="4158343"/>
            <a:ext cx="8961133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9"/>
          <p:cNvSpPr txBox="1"/>
          <p:nvPr/>
        </p:nvSpPr>
        <p:spPr>
          <a:xfrm>
            <a:off x="3430012" y="3505200"/>
            <a:ext cx="1229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ACT</a:t>
            </a:r>
            <a:endParaRPr lang="en-US" sz="2400" dirty="0">
              <a:latin typeface="Gabriola" panose="04040605051002020D02" pitchFamily="82" charset="0"/>
            </a:endParaRPr>
          </a:p>
        </p:txBody>
      </p:sp>
      <p:sp>
        <p:nvSpPr>
          <p:cNvPr id="28" name="Textfeld 9"/>
          <p:cNvSpPr txBox="1"/>
          <p:nvPr/>
        </p:nvSpPr>
        <p:spPr>
          <a:xfrm>
            <a:off x="3430012" y="4185369"/>
            <a:ext cx="1229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ASSERT</a:t>
            </a:r>
            <a:endParaRPr lang="en-US" sz="2400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3"/>
          <p:cNvPicPr>
            <a:picLocks noChangeAspect="1"/>
          </p:cNvPicPr>
          <p:nvPr/>
        </p:nvPicPr>
        <p:blipFill rotWithShape="1">
          <a:blip r:link="rId3"/>
          <a:srcRect l="2748" t="3371" r="3206" b="8447"/>
          <a:stretch/>
        </p:blipFill>
        <p:spPr>
          <a:xfrm>
            <a:off x="101600" y="888237"/>
            <a:ext cx="3928330" cy="340540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8" name="Textfeld 17"/>
          <p:cNvSpPr txBox="1"/>
          <p:nvPr/>
        </p:nvSpPr>
        <p:spPr>
          <a:xfrm>
            <a:off x="0" y="9386"/>
            <a:ext cx="4121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Generate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All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combinations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!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10" name="Gleichschenkliges Dreieck 9"/>
          <p:cNvSpPr/>
          <p:nvPr/>
        </p:nvSpPr>
        <p:spPr>
          <a:xfrm rot="5400000">
            <a:off x="2438481" y="2208021"/>
            <a:ext cx="1645746" cy="437363"/>
          </a:xfrm>
          <a:prstGeom prst="triangl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1295400" dir="9120000" sx="94000" sy="94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3746501" y="184245"/>
            <a:ext cx="5235480" cy="446877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1295400" dir="9120000" sx="94000" sy="94000" algn="tr" rotWithShape="0">
              <a:prstClr val="black">
                <a:alpha val="41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3465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65508" y="770800"/>
            <a:ext cx="7182541" cy="375624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8" name="Textfeld 17"/>
          <p:cNvSpPr txBox="1"/>
          <p:nvPr/>
        </p:nvSpPr>
        <p:spPr>
          <a:xfrm>
            <a:off x="-2685" y="9386"/>
            <a:ext cx="4790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Generate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Pairwise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Combinations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cxnSp>
        <p:nvCxnSpPr>
          <p:cNvPr id="8" name="Gerade Verbindung mit Pfeil 7"/>
          <p:cNvCxnSpPr/>
          <p:nvPr/>
        </p:nvCxnSpPr>
        <p:spPr>
          <a:xfrm flipV="1">
            <a:off x="6099928" y="1407889"/>
            <a:ext cx="0" cy="66508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4053114" y="2112738"/>
            <a:ext cx="313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Reduces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amount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of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test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cases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!</a:t>
            </a:r>
            <a:endParaRPr lang="en-US" sz="2400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88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65508" y="770800"/>
            <a:ext cx="7182541" cy="375624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8" name="Textfeld 17"/>
          <p:cNvSpPr txBox="1"/>
          <p:nvPr/>
        </p:nvSpPr>
        <p:spPr>
          <a:xfrm>
            <a:off x="-2685" y="9386"/>
            <a:ext cx="4790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Generate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Pairwise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Combinations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13" name="Gleichschenkliges Dreieck 12"/>
          <p:cNvSpPr/>
          <p:nvPr/>
        </p:nvSpPr>
        <p:spPr>
          <a:xfrm rot="10800000">
            <a:off x="5277055" y="1356117"/>
            <a:ext cx="1645746" cy="342053"/>
          </a:xfrm>
          <a:prstGeom prst="triangl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1295400" dir="9120000" sx="94000" sy="94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link="rId4"/>
          <a:srcRect t="4564" b="8533"/>
          <a:stretch/>
        </p:blipFill>
        <p:spPr>
          <a:xfrm>
            <a:off x="2936089" y="1799764"/>
            <a:ext cx="6065821" cy="326429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1104900" dir="11460000" sx="94000" sy="94000" algn="tr" rotWithShape="0">
              <a:prstClr val="black">
                <a:alpha val="41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28046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 rotWithShape="1">
          <a:blip r:link="rId2"/>
          <a:srcRect l="2780" t="5513" r="3557" b="9533"/>
          <a:stretch/>
        </p:blipFill>
        <p:spPr>
          <a:xfrm>
            <a:off x="114300" y="1003300"/>
            <a:ext cx="4787818" cy="367841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8" name="Textfeld 17"/>
          <p:cNvSpPr txBox="1"/>
          <p:nvPr/>
        </p:nvSpPr>
        <p:spPr>
          <a:xfrm>
            <a:off x="-14710" y="5487"/>
            <a:ext cx="5564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Define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Combination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Tree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!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grpSp>
        <p:nvGrpSpPr>
          <p:cNvPr id="46" name="Gruppieren 45"/>
          <p:cNvGrpSpPr/>
          <p:nvPr/>
        </p:nvGrpSpPr>
        <p:grpSpPr>
          <a:xfrm>
            <a:off x="5381181" y="1485794"/>
            <a:ext cx="2950028" cy="2713426"/>
            <a:chOff x="5333097" y="1345209"/>
            <a:chExt cx="2950028" cy="2713426"/>
          </a:xfrm>
        </p:grpSpPr>
        <p:sp>
          <p:nvSpPr>
            <p:cNvPr id="3" name="Ellipse 2"/>
            <p:cNvSpPr/>
            <p:nvPr/>
          </p:nvSpPr>
          <p:spPr>
            <a:xfrm>
              <a:off x="7310669" y="1345209"/>
              <a:ext cx="253999" cy="1995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Ellipse 6"/>
            <p:cNvSpPr/>
            <p:nvPr/>
          </p:nvSpPr>
          <p:spPr>
            <a:xfrm>
              <a:off x="6686555" y="2120435"/>
              <a:ext cx="253999" cy="1995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Ellipse 7"/>
            <p:cNvSpPr/>
            <p:nvPr/>
          </p:nvSpPr>
          <p:spPr>
            <a:xfrm>
              <a:off x="8029126" y="2105657"/>
              <a:ext cx="253999" cy="1995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Ellipse 8"/>
            <p:cNvSpPr/>
            <p:nvPr/>
          </p:nvSpPr>
          <p:spPr>
            <a:xfrm>
              <a:off x="5788483" y="3060796"/>
              <a:ext cx="253999" cy="1995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Ellipse 9"/>
            <p:cNvSpPr/>
            <p:nvPr/>
          </p:nvSpPr>
          <p:spPr>
            <a:xfrm>
              <a:off x="7194554" y="3047569"/>
              <a:ext cx="253999" cy="1995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Ellipse 10"/>
            <p:cNvSpPr/>
            <p:nvPr/>
          </p:nvSpPr>
          <p:spPr>
            <a:xfrm>
              <a:off x="6693811" y="3044699"/>
              <a:ext cx="253999" cy="1995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Ellipse 11"/>
            <p:cNvSpPr/>
            <p:nvPr/>
          </p:nvSpPr>
          <p:spPr>
            <a:xfrm>
              <a:off x="5333097" y="3840458"/>
              <a:ext cx="253999" cy="1995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Ellipse 12"/>
            <p:cNvSpPr/>
            <p:nvPr/>
          </p:nvSpPr>
          <p:spPr>
            <a:xfrm>
              <a:off x="6231170" y="3843329"/>
              <a:ext cx="253999" cy="1995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Ellipse 13"/>
            <p:cNvSpPr/>
            <p:nvPr/>
          </p:nvSpPr>
          <p:spPr>
            <a:xfrm>
              <a:off x="5788484" y="3840459"/>
              <a:ext cx="253999" cy="1995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Ellipse 14"/>
            <p:cNvSpPr/>
            <p:nvPr/>
          </p:nvSpPr>
          <p:spPr>
            <a:xfrm>
              <a:off x="6693811" y="3856900"/>
              <a:ext cx="253999" cy="1995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Ellipse 15"/>
            <p:cNvSpPr/>
            <p:nvPr/>
          </p:nvSpPr>
          <p:spPr>
            <a:xfrm>
              <a:off x="7194554" y="3856900"/>
              <a:ext cx="253999" cy="1995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Ellipse 16"/>
            <p:cNvSpPr/>
            <p:nvPr/>
          </p:nvSpPr>
          <p:spPr>
            <a:xfrm>
              <a:off x="8029126" y="3060796"/>
              <a:ext cx="253999" cy="1995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Ellipse 18"/>
            <p:cNvSpPr/>
            <p:nvPr/>
          </p:nvSpPr>
          <p:spPr>
            <a:xfrm>
              <a:off x="8029126" y="3859064"/>
              <a:ext cx="253999" cy="1995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Gerade Verbindung mit Pfeil 21"/>
            <p:cNvCxnSpPr>
              <a:stCxn id="3" idx="3"/>
              <a:endCxn id="7" idx="7"/>
            </p:cNvCxnSpPr>
            <p:nvPr/>
          </p:nvCxnSpPr>
          <p:spPr>
            <a:xfrm flipH="1">
              <a:off x="6903357" y="1515554"/>
              <a:ext cx="444509" cy="634107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/>
            <p:cNvCxnSpPr>
              <a:stCxn id="3" idx="5"/>
              <a:endCxn id="8" idx="1"/>
            </p:cNvCxnSpPr>
            <p:nvPr/>
          </p:nvCxnSpPr>
          <p:spPr>
            <a:xfrm>
              <a:off x="7527471" y="1515554"/>
              <a:ext cx="538852" cy="61932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mit Pfeil 25"/>
            <p:cNvCxnSpPr>
              <a:stCxn id="7" idx="3"/>
              <a:endCxn id="9" idx="7"/>
            </p:cNvCxnSpPr>
            <p:nvPr/>
          </p:nvCxnSpPr>
          <p:spPr>
            <a:xfrm flipH="1">
              <a:off x="6005285" y="2290780"/>
              <a:ext cx="718467" cy="79924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/>
            <p:cNvCxnSpPr>
              <a:stCxn id="7" idx="4"/>
              <a:endCxn id="11" idx="0"/>
            </p:cNvCxnSpPr>
            <p:nvPr/>
          </p:nvCxnSpPr>
          <p:spPr>
            <a:xfrm>
              <a:off x="6813555" y="2320006"/>
              <a:ext cx="7256" cy="724693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/>
            <p:cNvCxnSpPr>
              <a:stCxn id="7" idx="5"/>
              <a:endCxn id="10" idx="0"/>
            </p:cNvCxnSpPr>
            <p:nvPr/>
          </p:nvCxnSpPr>
          <p:spPr>
            <a:xfrm>
              <a:off x="6903357" y="2290780"/>
              <a:ext cx="418197" cy="75678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mit Pfeil 31"/>
            <p:cNvCxnSpPr>
              <a:stCxn id="8" idx="4"/>
              <a:endCxn id="17" idx="0"/>
            </p:cNvCxnSpPr>
            <p:nvPr/>
          </p:nvCxnSpPr>
          <p:spPr>
            <a:xfrm>
              <a:off x="8156126" y="2305228"/>
              <a:ext cx="0" cy="75556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/>
            <p:cNvCxnSpPr>
              <a:stCxn id="9" idx="3"/>
              <a:endCxn id="12" idx="0"/>
            </p:cNvCxnSpPr>
            <p:nvPr/>
          </p:nvCxnSpPr>
          <p:spPr>
            <a:xfrm flipH="1">
              <a:off x="5460097" y="3231141"/>
              <a:ext cx="365583" cy="609317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mit Pfeil 35"/>
            <p:cNvCxnSpPr>
              <a:stCxn id="9" idx="4"/>
              <a:endCxn id="14" idx="0"/>
            </p:cNvCxnSpPr>
            <p:nvPr/>
          </p:nvCxnSpPr>
          <p:spPr>
            <a:xfrm>
              <a:off x="5915483" y="3260367"/>
              <a:ext cx="1" cy="58009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/>
            <p:cNvCxnSpPr>
              <a:stCxn id="9" idx="5"/>
              <a:endCxn id="13" idx="0"/>
            </p:cNvCxnSpPr>
            <p:nvPr/>
          </p:nvCxnSpPr>
          <p:spPr>
            <a:xfrm>
              <a:off x="6005285" y="3231141"/>
              <a:ext cx="352885" cy="6121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/>
            <p:cNvCxnSpPr>
              <a:stCxn id="11" idx="4"/>
              <a:endCxn id="15" idx="0"/>
            </p:cNvCxnSpPr>
            <p:nvPr/>
          </p:nvCxnSpPr>
          <p:spPr>
            <a:xfrm>
              <a:off x="6820811" y="3244270"/>
              <a:ext cx="0" cy="61263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/>
            <p:cNvCxnSpPr>
              <a:stCxn id="10" idx="4"/>
              <a:endCxn id="16" idx="0"/>
            </p:cNvCxnSpPr>
            <p:nvPr/>
          </p:nvCxnSpPr>
          <p:spPr>
            <a:xfrm>
              <a:off x="7321554" y="3247140"/>
              <a:ext cx="0" cy="60976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mit Pfeil 43"/>
            <p:cNvCxnSpPr>
              <a:stCxn id="17" idx="4"/>
              <a:endCxn id="19" idx="0"/>
            </p:cNvCxnSpPr>
            <p:nvPr/>
          </p:nvCxnSpPr>
          <p:spPr>
            <a:xfrm>
              <a:off x="8156126" y="3260367"/>
              <a:ext cx="0" cy="598697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881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1"/>
          <p:cNvPicPr>
            <a:picLocks noChangeAspect="1"/>
          </p:cNvPicPr>
          <p:nvPr/>
        </p:nvPicPr>
        <p:blipFill rotWithShape="1">
          <a:blip r:link="rId3"/>
          <a:srcRect l="2780" t="5513" r="3557" b="9533"/>
          <a:stretch/>
        </p:blipFill>
        <p:spPr>
          <a:xfrm>
            <a:off x="114300" y="1003300"/>
            <a:ext cx="4787818" cy="367841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Textfeld 4"/>
          <p:cNvSpPr txBox="1"/>
          <p:nvPr/>
        </p:nvSpPr>
        <p:spPr>
          <a:xfrm>
            <a:off x="-14710" y="5487"/>
            <a:ext cx="5564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Define</a:t>
            </a:r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Combination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Tree</a:t>
            </a:r>
            <a:r>
              <a:rPr lang="de-DE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!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33" name="Gleichschenkliges Dreieck 32"/>
          <p:cNvSpPr/>
          <p:nvPr/>
        </p:nvSpPr>
        <p:spPr>
          <a:xfrm rot="5400000">
            <a:off x="1901463" y="1830657"/>
            <a:ext cx="1645746" cy="437363"/>
          </a:xfrm>
          <a:prstGeom prst="triangl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1295400" dir="9120000" sx="94000" sy="94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uppieren 33"/>
          <p:cNvGrpSpPr/>
          <p:nvPr/>
        </p:nvGrpSpPr>
        <p:grpSpPr>
          <a:xfrm>
            <a:off x="5381181" y="1485794"/>
            <a:ext cx="2950028" cy="2713426"/>
            <a:chOff x="5333097" y="1345209"/>
            <a:chExt cx="2950028" cy="2713426"/>
          </a:xfrm>
        </p:grpSpPr>
        <p:sp>
          <p:nvSpPr>
            <p:cNvPr id="35" name="Ellipse 34"/>
            <p:cNvSpPr/>
            <p:nvPr/>
          </p:nvSpPr>
          <p:spPr>
            <a:xfrm>
              <a:off x="7310669" y="1345209"/>
              <a:ext cx="253999" cy="1995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Ellipse 35"/>
            <p:cNvSpPr/>
            <p:nvPr/>
          </p:nvSpPr>
          <p:spPr>
            <a:xfrm>
              <a:off x="6686555" y="2120435"/>
              <a:ext cx="253999" cy="1995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Ellipse 36"/>
            <p:cNvSpPr/>
            <p:nvPr/>
          </p:nvSpPr>
          <p:spPr>
            <a:xfrm>
              <a:off x="8029126" y="2105657"/>
              <a:ext cx="253999" cy="1995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Ellipse 37"/>
            <p:cNvSpPr/>
            <p:nvPr/>
          </p:nvSpPr>
          <p:spPr>
            <a:xfrm>
              <a:off x="5788483" y="3060796"/>
              <a:ext cx="253999" cy="1995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Ellipse 38"/>
            <p:cNvSpPr/>
            <p:nvPr/>
          </p:nvSpPr>
          <p:spPr>
            <a:xfrm>
              <a:off x="7194554" y="3047569"/>
              <a:ext cx="253999" cy="1995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Ellipse 39"/>
            <p:cNvSpPr/>
            <p:nvPr/>
          </p:nvSpPr>
          <p:spPr>
            <a:xfrm>
              <a:off x="6693811" y="3044699"/>
              <a:ext cx="253999" cy="1995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Ellipse 40"/>
            <p:cNvSpPr/>
            <p:nvPr/>
          </p:nvSpPr>
          <p:spPr>
            <a:xfrm>
              <a:off x="5333097" y="3840458"/>
              <a:ext cx="253999" cy="1995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Ellipse 41"/>
            <p:cNvSpPr/>
            <p:nvPr/>
          </p:nvSpPr>
          <p:spPr>
            <a:xfrm>
              <a:off x="6231170" y="3843329"/>
              <a:ext cx="253999" cy="1995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Ellipse 42"/>
            <p:cNvSpPr/>
            <p:nvPr/>
          </p:nvSpPr>
          <p:spPr>
            <a:xfrm>
              <a:off x="5788484" y="3840459"/>
              <a:ext cx="253999" cy="1995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Ellipse 43"/>
            <p:cNvSpPr/>
            <p:nvPr/>
          </p:nvSpPr>
          <p:spPr>
            <a:xfrm>
              <a:off x="6693811" y="3856900"/>
              <a:ext cx="253999" cy="1995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Ellipse 44"/>
            <p:cNvSpPr/>
            <p:nvPr/>
          </p:nvSpPr>
          <p:spPr>
            <a:xfrm>
              <a:off x="7194554" y="3856900"/>
              <a:ext cx="253999" cy="1995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Ellipse 45"/>
            <p:cNvSpPr/>
            <p:nvPr/>
          </p:nvSpPr>
          <p:spPr>
            <a:xfrm>
              <a:off x="8029126" y="3060796"/>
              <a:ext cx="253999" cy="1995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Ellipse 46"/>
            <p:cNvSpPr/>
            <p:nvPr/>
          </p:nvSpPr>
          <p:spPr>
            <a:xfrm>
              <a:off x="8029126" y="3859064"/>
              <a:ext cx="253999" cy="1995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Gerade Verbindung mit Pfeil 47"/>
            <p:cNvCxnSpPr>
              <a:stCxn id="35" idx="3"/>
              <a:endCxn id="36" idx="7"/>
            </p:cNvCxnSpPr>
            <p:nvPr/>
          </p:nvCxnSpPr>
          <p:spPr>
            <a:xfrm flipH="1">
              <a:off x="6903357" y="1515554"/>
              <a:ext cx="444509" cy="634107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mit Pfeil 48"/>
            <p:cNvCxnSpPr>
              <a:stCxn id="35" idx="5"/>
              <a:endCxn id="37" idx="1"/>
            </p:cNvCxnSpPr>
            <p:nvPr/>
          </p:nvCxnSpPr>
          <p:spPr>
            <a:xfrm>
              <a:off x="7527471" y="1515554"/>
              <a:ext cx="538852" cy="61932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mit Pfeil 49"/>
            <p:cNvCxnSpPr>
              <a:stCxn id="36" idx="3"/>
              <a:endCxn id="38" idx="7"/>
            </p:cNvCxnSpPr>
            <p:nvPr/>
          </p:nvCxnSpPr>
          <p:spPr>
            <a:xfrm flipH="1">
              <a:off x="6005285" y="2290780"/>
              <a:ext cx="718467" cy="79924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mit Pfeil 50"/>
            <p:cNvCxnSpPr>
              <a:stCxn id="36" idx="4"/>
              <a:endCxn id="40" idx="0"/>
            </p:cNvCxnSpPr>
            <p:nvPr/>
          </p:nvCxnSpPr>
          <p:spPr>
            <a:xfrm>
              <a:off x="6813555" y="2320006"/>
              <a:ext cx="7256" cy="724693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/>
            <p:cNvCxnSpPr>
              <a:stCxn id="36" idx="5"/>
              <a:endCxn id="39" idx="0"/>
            </p:cNvCxnSpPr>
            <p:nvPr/>
          </p:nvCxnSpPr>
          <p:spPr>
            <a:xfrm>
              <a:off x="6903357" y="2290780"/>
              <a:ext cx="418197" cy="75678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mit Pfeil 52"/>
            <p:cNvCxnSpPr>
              <a:stCxn id="37" idx="4"/>
              <a:endCxn id="46" idx="0"/>
            </p:cNvCxnSpPr>
            <p:nvPr/>
          </p:nvCxnSpPr>
          <p:spPr>
            <a:xfrm>
              <a:off x="8156126" y="2305228"/>
              <a:ext cx="0" cy="75556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/>
            <p:cNvCxnSpPr>
              <a:stCxn id="38" idx="3"/>
              <a:endCxn id="41" idx="0"/>
            </p:cNvCxnSpPr>
            <p:nvPr/>
          </p:nvCxnSpPr>
          <p:spPr>
            <a:xfrm flipH="1">
              <a:off x="5460097" y="3231141"/>
              <a:ext cx="365583" cy="609317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mit Pfeil 54"/>
            <p:cNvCxnSpPr>
              <a:stCxn id="38" idx="4"/>
              <a:endCxn id="43" idx="0"/>
            </p:cNvCxnSpPr>
            <p:nvPr/>
          </p:nvCxnSpPr>
          <p:spPr>
            <a:xfrm>
              <a:off x="5915483" y="3260367"/>
              <a:ext cx="1" cy="58009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mit Pfeil 55"/>
            <p:cNvCxnSpPr>
              <a:stCxn id="38" idx="5"/>
              <a:endCxn id="42" idx="0"/>
            </p:cNvCxnSpPr>
            <p:nvPr/>
          </p:nvCxnSpPr>
          <p:spPr>
            <a:xfrm>
              <a:off x="6005285" y="3231141"/>
              <a:ext cx="352885" cy="6121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mit Pfeil 56"/>
            <p:cNvCxnSpPr>
              <a:stCxn id="40" idx="4"/>
              <a:endCxn id="44" idx="0"/>
            </p:cNvCxnSpPr>
            <p:nvPr/>
          </p:nvCxnSpPr>
          <p:spPr>
            <a:xfrm>
              <a:off x="6820811" y="3244270"/>
              <a:ext cx="0" cy="61263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mit Pfeil 57"/>
            <p:cNvCxnSpPr>
              <a:stCxn id="39" idx="4"/>
              <a:endCxn id="45" idx="0"/>
            </p:cNvCxnSpPr>
            <p:nvPr/>
          </p:nvCxnSpPr>
          <p:spPr>
            <a:xfrm>
              <a:off x="7321554" y="3247140"/>
              <a:ext cx="0" cy="60976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mit Pfeil 58"/>
            <p:cNvCxnSpPr>
              <a:stCxn id="46" idx="4"/>
              <a:endCxn id="47" idx="0"/>
            </p:cNvCxnSpPr>
            <p:nvPr/>
          </p:nvCxnSpPr>
          <p:spPr>
            <a:xfrm>
              <a:off x="8156126" y="3260367"/>
              <a:ext cx="0" cy="598697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Grafik 2"/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3071218" y="772036"/>
            <a:ext cx="5964301" cy="274104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1295400" dir="9120000" sx="94000" sy="94000" algn="tr" rotWithShape="0">
              <a:prstClr val="black">
                <a:alpha val="41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9487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-14710" y="5487"/>
            <a:ext cx="5564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Mix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ontributors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link="rId2"/>
          <a:srcRect l="1492" t="5619" r="2714" b="8559"/>
          <a:stretch/>
        </p:blipFill>
        <p:spPr>
          <a:xfrm>
            <a:off x="74337" y="1090569"/>
            <a:ext cx="5133985" cy="35806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Textfeld 9"/>
          <p:cNvSpPr txBox="1"/>
          <p:nvPr/>
        </p:nvSpPr>
        <p:spPr>
          <a:xfrm>
            <a:off x="5549900" y="2285709"/>
            <a:ext cx="3136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You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can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mix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contributors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within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definitions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.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It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simply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works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.</a:t>
            </a:r>
            <a:endParaRPr lang="en-US" sz="2400" dirty="0">
              <a:latin typeface="Gabriola" panose="04040605051002020D02" pitchFamily="82" charset="0"/>
            </a:endParaRPr>
          </a:p>
        </p:txBody>
      </p:sp>
      <p:cxnSp>
        <p:nvCxnSpPr>
          <p:cNvPr id="7" name="Straight Connector 9"/>
          <p:cNvCxnSpPr/>
          <p:nvPr/>
        </p:nvCxnSpPr>
        <p:spPr>
          <a:xfrm>
            <a:off x="506802" y="1370866"/>
            <a:ext cx="494684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1"/>
          <p:cNvCxnSpPr/>
          <p:nvPr/>
        </p:nvCxnSpPr>
        <p:spPr>
          <a:xfrm>
            <a:off x="506802" y="1775894"/>
            <a:ext cx="494684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9"/>
          <p:cNvCxnSpPr/>
          <p:nvPr/>
        </p:nvCxnSpPr>
        <p:spPr>
          <a:xfrm>
            <a:off x="535232" y="2815037"/>
            <a:ext cx="494684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1"/>
          <p:cNvCxnSpPr/>
          <p:nvPr/>
        </p:nvCxnSpPr>
        <p:spPr>
          <a:xfrm>
            <a:off x="535232" y="3822409"/>
            <a:ext cx="494684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58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-14710" y="5487"/>
            <a:ext cx="5564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Mix </a:t>
            </a:r>
            <a:r>
              <a:rPr lang="de-DE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C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ontributors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link="rId2"/>
          <a:srcRect l="1492" t="5619" r="2714" b="8559"/>
          <a:stretch/>
        </p:blipFill>
        <p:spPr>
          <a:xfrm>
            <a:off x="74337" y="1090569"/>
            <a:ext cx="5133985" cy="35806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Textfeld 9"/>
          <p:cNvSpPr txBox="1"/>
          <p:nvPr/>
        </p:nvSpPr>
        <p:spPr>
          <a:xfrm>
            <a:off x="5549900" y="2285709"/>
            <a:ext cx="3136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You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can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mix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contributors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within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definitions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.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It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simply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works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.</a:t>
            </a:r>
            <a:endParaRPr lang="en-US" sz="2400" dirty="0">
              <a:latin typeface="Gabriola" panose="04040605051002020D02" pitchFamily="82" charset="0"/>
            </a:endParaRPr>
          </a:p>
        </p:txBody>
      </p:sp>
      <p:sp>
        <p:nvSpPr>
          <p:cNvPr id="16" name="Gleichschenkliges Dreieck 15"/>
          <p:cNvSpPr/>
          <p:nvPr/>
        </p:nvSpPr>
        <p:spPr>
          <a:xfrm rot="5400000">
            <a:off x="1718783" y="2434968"/>
            <a:ext cx="1645746" cy="437363"/>
          </a:xfrm>
          <a:prstGeom prst="triangle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1295400" dir="9120000" sx="94000" sy="94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2944535" y="1472642"/>
            <a:ext cx="6053667" cy="241748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457200" dist="1295400" dir="9120000" sx="94000" sy="94000" algn="tr" rotWithShape="0">
              <a:prstClr val="black">
                <a:alpha val="41000"/>
              </a:prstClr>
            </a:outerShdw>
          </a:effectLst>
        </p:spPr>
      </p:pic>
      <p:cxnSp>
        <p:nvCxnSpPr>
          <p:cNvPr id="8" name="Straight Connector 9"/>
          <p:cNvCxnSpPr/>
          <p:nvPr/>
        </p:nvCxnSpPr>
        <p:spPr>
          <a:xfrm>
            <a:off x="506802" y="1370866"/>
            <a:ext cx="494684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1"/>
          <p:cNvCxnSpPr/>
          <p:nvPr/>
        </p:nvCxnSpPr>
        <p:spPr>
          <a:xfrm>
            <a:off x="506802" y="1775894"/>
            <a:ext cx="494684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9"/>
          <p:cNvCxnSpPr/>
          <p:nvPr/>
        </p:nvCxnSpPr>
        <p:spPr>
          <a:xfrm>
            <a:off x="3422975" y="1595837"/>
            <a:ext cx="2694796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1"/>
          <p:cNvCxnSpPr/>
          <p:nvPr/>
        </p:nvCxnSpPr>
        <p:spPr>
          <a:xfrm>
            <a:off x="6623666" y="1595837"/>
            <a:ext cx="2063134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9"/>
          <p:cNvCxnSpPr/>
          <p:nvPr/>
        </p:nvCxnSpPr>
        <p:spPr>
          <a:xfrm>
            <a:off x="339888" y="2377544"/>
            <a:ext cx="0" cy="100667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1"/>
          <p:cNvCxnSpPr/>
          <p:nvPr/>
        </p:nvCxnSpPr>
        <p:spPr>
          <a:xfrm>
            <a:off x="331433" y="3602118"/>
            <a:ext cx="0" cy="76015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18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-14711" y="5487"/>
            <a:ext cx="6268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Reference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Definitions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within</a:t>
            </a:r>
            <a:r>
              <a:rPr lang="de-DE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 </a:t>
            </a:r>
            <a:r>
              <a:rPr lang="de-DE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anose="04040605051002020D02" pitchFamily="82" charset="0"/>
              </a:rPr>
              <a:t>Definitions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5" name="Textfeld 9"/>
          <p:cNvSpPr txBox="1"/>
          <p:nvPr/>
        </p:nvSpPr>
        <p:spPr>
          <a:xfrm>
            <a:off x="5113672" y="2164640"/>
            <a:ext cx="3136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You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can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reference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definitions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within</a:t>
            </a:r>
            <a:r>
              <a:rPr lang="de-DE" sz="2400" dirty="0" smtClean="0">
                <a:latin typeface="Gabriola" panose="04040605051002020D02" pitchFamily="82" charset="0"/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latin typeface="Gabriola" panose="04040605051002020D02" pitchFamily="82" charset="0"/>
                <a:sym typeface="Wingdings" panose="05000000000000000000" pitchFamily="2" charset="2"/>
              </a:rPr>
              <a:t>definitions</a:t>
            </a:r>
            <a:endParaRPr lang="en-US" sz="2400" dirty="0">
              <a:latin typeface="Gabriola" panose="04040605051002020D02" pitchFamily="8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24" y="1308139"/>
            <a:ext cx="3835400" cy="2544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2" name="Straight Connector 11"/>
          <p:cNvCxnSpPr/>
          <p:nvPr/>
        </p:nvCxnSpPr>
        <p:spPr>
          <a:xfrm>
            <a:off x="711200" y="2256640"/>
            <a:ext cx="1327324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55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126</Words>
  <Application>Microsoft Office PowerPoint</Application>
  <PresentationFormat>Bildschirmpräsentation (16:9)</PresentationFormat>
  <Paragraphs>35</Paragraphs>
  <Slides>12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jeromerg@gmx.net</dc:creator>
  <cp:lastModifiedBy>Jerome Rougnon-Glasson</cp:lastModifiedBy>
  <cp:revision>57</cp:revision>
  <dcterms:created xsi:type="dcterms:W3CDTF">2015-12-02T20:43:30Z</dcterms:created>
  <dcterms:modified xsi:type="dcterms:W3CDTF">2016-01-27T12:47:00Z</dcterms:modified>
</cp:coreProperties>
</file>