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2" r:id="rId15"/>
    <p:sldId id="273" r:id="rId16"/>
    <p:sldId id="269" r:id="rId17"/>
    <p:sldId id="270" r:id="rId18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D5"/>
    <a:srgbClr val="79FFB6"/>
    <a:srgbClr val="15FF7F"/>
    <a:srgbClr val="6DFFAF"/>
    <a:srgbClr val="DDFFEC"/>
    <a:srgbClr val="C5FFDF"/>
    <a:srgbClr val="7DFFB8"/>
    <a:srgbClr val="00B050"/>
    <a:srgbClr val="0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-246" y="-852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file:///D:\src\test\NCase\src\NCase.Doc\intern\Slide7_NCase2.em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2.emf" TargetMode="External"/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file:///D:\src\test\NCase\src\NCase.Doc\intern\Slide7_Conventional.em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3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043300" y="14970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28072" y="25257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28072" y="34766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4870395" y="25257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4832703" y="15097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4870395" y="34893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6692399" y="25637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525630" y="254000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</a:rPr>
              <a:t>Cartesian</a:t>
            </a:r>
            <a:r>
              <a:rPr lang="de-DE" sz="2400" dirty="0" smtClean="0">
                <a:latin typeface="Gabriola" panose="04040605051002020D02" pitchFamily="82" charset="0"/>
              </a:rPr>
              <a:t/>
            </a:r>
            <a:br>
              <a:rPr lang="de-DE" sz="2400" dirty="0" smtClean="0">
                <a:latin typeface="Gabriola" panose="04040605051002020D02" pitchFamily="82" charset="0"/>
              </a:rPr>
            </a:br>
            <a:r>
              <a:rPr lang="de-DE" sz="2400" dirty="0" err="1" smtClean="0">
                <a:latin typeface="Gabriola" panose="04040605051002020D02" pitchFamily="82" charset="0"/>
              </a:rPr>
              <a:t>Product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943622" y="254000"/>
            <a:ext cx="89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</a:rPr>
              <a:t>Union Set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464" y="9386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4087177" y="1841786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087177" y="287207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087177" y="383222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Zusammenführung 46"/>
          <p:cNvSpPr/>
          <p:nvPr/>
        </p:nvSpPr>
        <p:spPr>
          <a:xfrm>
            <a:off x="7624421" y="35150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7142674" y="3014013"/>
            <a:ext cx="481747" cy="5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009059" y="3769012"/>
            <a:ext cx="1462962" cy="37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009059" y="1924050"/>
            <a:ext cx="654765" cy="601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240077" y="3740147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5950401" y="2818100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1946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316990" y="358138"/>
            <a:ext cx="4730263" cy="44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053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160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427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in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058229" y="1308314"/>
            <a:ext cx="387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-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For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each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:</a:t>
            </a:r>
          </a:p>
          <a:p>
            <a:pPr marL="685800" lvl="1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properties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685800" lvl="1" indent="-342900">
              <a:buFontTx/>
              <a:buChar char="-"/>
            </a:pP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Execute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289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5058229" y="2900391"/>
            <a:ext cx="374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7" name="Straight Connector 11"/>
          <p:cNvCxnSpPr/>
          <p:nvPr/>
        </p:nvCxnSpPr>
        <p:spPr>
          <a:xfrm>
            <a:off x="2728685" y="1828469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42114" y="0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79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42114" y="0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79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130628" y="2046514"/>
            <a:ext cx="8961133" cy="857661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30627" y="3505200"/>
            <a:ext cx="8961133" cy="1226457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9"/>
          <p:cNvSpPr txBox="1"/>
          <p:nvPr/>
        </p:nvSpPr>
        <p:spPr>
          <a:xfrm>
            <a:off x="3430012" y="91519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3430012" y="350520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5" name="Straight Connector 9"/>
          <p:cNvCxnSpPr/>
          <p:nvPr/>
        </p:nvCxnSpPr>
        <p:spPr>
          <a:xfrm>
            <a:off x="130628" y="3512457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130628" y="4158343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9"/>
          <p:cNvSpPr txBox="1"/>
          <p:nvPr/>
        </p:nvSpPr>
        <p:spPr>
          <a:xfrm>
            <a:off x="3430012" y="4185369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30628" y="899885"/>
            <a:ext cx="896113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3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42114" y="0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79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4811486" y="2046514"/>
            <a:ext cx="4280275" cy="857661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4811486" y="3505200"/>
            <a:ext cx="4280274" cy="1226457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9"/>
          <p:cNvCxnSpPr/>
          <p:nvPr/>
        </p:nvCxnSpPr>
        <p:spPr>
          <a:xfrm>
            <a:off x="4811486" y="3505200"/>
            <a:ext cx="4280275" cy="72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4811486" y="4158343"/>
            <a:ext cx="42802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"/>
          <p:cNvCxnSpPr/>
          <p:nvPr/>
        </p:nvCxnSpPr>
        <p:spPr>
          <a:xfrm>
            <a:off x="4811486" y="899885"/>
            <a:ext cx="42802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78621" y="1135279"/>
            <a:ext cx="3065905" cy="2680129"/>
          </a:xfrm>
          <a:prstGeom prst="rect">
            <a:avLst/>
          </a:prstGeom>
        </p:spPr>
      </p:pic>
      <p:sp>
        <p:nvSpPr>
          <p:cNvPr id="17" name="Trapezoid 16"/>
          <p:cNvSpPr/>
          <p:nvPr/>
        </p:nvSpPr>
        <p:spPr>
          <a:xfrm rot="5400000">
            <a:off x="2786361" y="1790284"/>
            <a:ext cx="2680129" cy="1370120"/>
          </a:xfrm>
          <a:prstGeom prst="trapezoid">
            <a:avLst>
              <a:gd name="adj" fmla="val 67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rot="5400000">
            <a:off x="2786361" y="1789161"/>
            <a:ext cx="2680129" cy="1370120"/>
          </a:xfrm>
          <a:prstGeom prst="trapezoid">
            <a:avLst>
              <a:gd name="adj" fmla="val 67904"/>
            </a:avLst>
          </a:prstGeom>
          <a:gradFill>
            <a:gsLst>
              <a:gs pos="0">
                <a:srgbClr val="00B050">
                  <a:alpha val="13000"/>
                </a:srgbClr>
              </a:gs>
              <a:gs pos="100000">
                <a:srgbClr val="00B050">
                  <a:alpha val="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356850" y="1135280"/>
            <a:ext cx="3084515" cy="2680128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9"/>
          <p:cNvSpPr txBox="1"/>
          <p:nvPr/>
        </p:nvSpPr>
        <p:spPr>
          <a:xfrm>
            <a:off x="3430012" y="915190"/>
            <a:ext cx="1229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ym typeface="Wingdings" panose="05000000000000000000" pitchFamily="2" charset="2"/>
              </a:rPr>
              <a:t>80 </a:t>
            </a:r>
          </a:p>
          <a:p>
            <a:pPr algn="ctr"/>
            <a:r>
              <a:rPr lang="de-DE" sz="2400" dirty="0" smtClean="0">
                <a:sym typeface="Wingdings" panose="05000000000000000000" pitchFamily="2" charset="2"/>
              </a:rPr>
              <a:t>Test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73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42114" y="0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79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2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4811486" y="2046514"/>
            <a:ext cx="4280275" cy="857661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4811486" y="3505200"/>
            <a:ext cx="4280274" cy="1226457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9"/>
          <p:cNvCxnSpPr/>
          <p:nvPr/>
        </p:nvCxnSpPr>
        <p:spPr>
          <a:xfrm>
            <a:off x="4811486" y="3505200"/>
            <a:ext cx="4280275" cy="72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4811486" y="4158343"/>
            <a:ext cx="42802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9"/>
          <p:cNvCxnSpPr/>
          <p:nvPr/>
        </p:nvCxnSpPr>
        <p:spPr>
          <a:xfrm>
            <a:off x="4811486" y="899885"/>
            <a:ext cx="42802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873240" y="1260500"/>
            <a:ext cx="3065905" cy="2680129"/>
          </a:xfrm>
          <a:prstGeom prst="rect">
            <a:avLst/>
          </a:prstGeom>
          <a:effectLst/>
        </p:spPr>
      </p:pic>
      <p:sp>
        <p:nvSpPr>
          <p:cNvPr id="30" name="Rechteck 29"/>
          <p:cNvSpPr/>
          <p:nvPr/>
        </p:nvSpPr>
        <p:spPr>
          <a:xfrm>
            <a:off x="5873240" y="1260500"/>
            <a:ext cx="3084515" cy="2680128"/>
          </a:xfrm>
          <a:prstGeom prst="rect">
            <a:avLst/>
          </a:prstGeom>
          <a:solidFill>
            <a:srgbClr val="15FF7F">
              <a:alpha val="22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ihandform 8"/>
          <p:cNvSpPr/>
          <p:nvPr/>
        </p:nvSpPr>
        <p:spPr>
          <a:xfrm>
            <a:off x="4789714" y="1262743"/>
            <a:ext cx="1095829" cy="2656114"/>
          </a:xfrm>
          <a:custGeom>
            <a:avLst/>
            <a:gdLst>
              <a:gd name="connsiteX0" fmla="*/ 14515 w 1095829"/>
              <a:gd name="connsiteY0" fmla="*/ 783771 h 2656114"/>
              <a:gd name="connsiteX1" fmla="*/ 1088572 w 1095829"/>
              <a:gd name="connsiteY1" fmla="*/ 0 h 2656114"/>
              <a:gd name="connsiteX2" fmla="*/ 1095829 w 1095829"/>
              <a:gd name="connsiteY2" fmla="*/ 2656114 h 2656114"/>
              <a:gd name="connsiteX3" fmla="*/ 0 w 1095829"/>
              <a:gd name="connsiteY3" fmla="*/ 1632857 h 2656114"/>
              <a:gd name="connsiteX4" fmla="*/ 14515 w 1095829"/>
              <a:gd name="connsiteY4" fmla="*/ 783771 h 26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9" h="2656114">
                <a:moveTo>
                  <a:pt x="14515" y="783771"/>
                </a:moveTo>
                <a:lnTo>
                  <a:pt x="1088572" y="0"/>
                </a:lnTo>
                <a:lnTo>
                  <a:pt x="1095829" y="2656114"/>
                </a:lnTo>
                <a:lnTo>
                  <a:pt x="0" y="1632857"/>
                </a:lnTo>
                <a:lnTo>
                  <a:pt x="14515" y="783771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alpha val="13000"/>
                </a:srgbClr>
              </a:gs>
              <a:gs pos="100000">
                <a:srgbClr val="B3FFD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9"/>
          <p:cNvSpPr txBox="1"/>
          <p:nvPr/>
        </p:nvSpPr>
        <p:spPr>
          <a:xfrm>
            <a:off x="3430012" y="1976777"/>
            <a:ext cx="122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80 </a:t>
            </a:r>
          </a:p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Cases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link="rId4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80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Print Definition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Print Definition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938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2438481" y="2208021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746501" y="184245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65508" y="770800"/>
            <a:ext cx="718254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407889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53114" y="2112738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!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65508" y="770800"/>
            <a:ext cx="718254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5277055" y="1356117"/>
            <a:ext cx="1645746" cy="34205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4"/>
          <a:srcRect t="4564" b="8533"/>
          <a:stretch/>
        </p:blipFill>
        <p:spPr>
          <a:xfrm>
            <a:off x="2936089" y="1799764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104900" dir="1146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5381181" y="1485794"/>
            <a:ext cx="2950028" cy="2713426"/>
            <a:chOff x="5333097" y="1345209"/>
            <a:chExt cx="2950028" cy="2713426"/>
          </a:xfrm>
        </p:grpSpPr>
        <p:sp>
          <p:nvSpPr>
            <p:cNvPr id="3" name="Ellipse 2"/>
            <p:cNvSpPr/>
            <p:nvPr/>
          </p:nvSpPr>
          <p:spPr>
            <a:xfrm>
              <a:off x="7310669" y="134520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6686555" y="2120435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8029126" y="2105657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5788483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7194554" y="304756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693811" y="304469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333097" y="3840458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231170" y="384332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788484" y="384045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693811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7194554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8029126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029126" y="3859064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Gerade Verbindung mit Pfeil 21"/>
            <p:cNvCxnSpPr>
              <a:stCxn id="3" idx="3"/>
              <a:endCxn id="7" idx="7"/>
            </p:cNvCxnSpPr>
            <p:nvPr/>
          </p:nvCxnSpPr>
          <p:spPr>
            <a:xfrm flipH="1">
              <a:off x="6903357" y="1515554"/>
              <a:ext cx="444509" cy="6341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3" idx="5"/>
              <a:endCxn id="8" idx="1"/>
            </p:cNvCxnSpPr>
            <p:nvPr/>
          </p:nvCxnSpPr>
          <p:spPr>
            <a:xfrm>
              <a:off x="7527471" y="1515554"/>
              <a:ext cx="538852" cy="6193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3"/>
              <a:endCxn id="9" idx="7"/>
            </p:cNvCxnSpPr>
            <p:nvPr/>
          </p:nvCxnSpPr>
          <p:spPr>
            <a:xfrm flipH="1">
              <a:off x="6005285" y="2290780"/>
              <a:ext cx="718467" cy="799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4"/>
              <a:endCxn id="11" idx="0"/>
            </p:cNvCxnSpPr>
            <p:nvPr/>
          </p:nvCxnSpPr>
          <p:spPr>
            <a:xfrm>
              <a:off x="6813555" y="2320006"/>
              <a:ext cx="7256" cy="7246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5"/>
              <a:endCxn id="10" idx="0"/>
            </p:cNvCxnSpPr>
            <p:nvPr/>
          </p:nvCxnSpPr>
          <p:spPr>
            <a:xfrm>
              <a:off x="6903357" y="2290780"/>
              <a:ext cx="418197" cy="756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4"/>
              <a:endCxn id="17" idx="0"/>
            </p:cNvCxnSpPr>
            <p:nvPr/>
          </p:nvCxnSpPr>
          <p:spPr>
            <a:xfrm>
              <a:off x="8156126" y="2305228"/>
              <a:ext cx="0" cy="755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3"/>
              <a:endCxn id="12" idx="0"/>
            </p:cNvCxnSpPr>
            <p:nvPr/>
          </p:nvCxnSpPr>
          <p:spPr>
            <a:xfrm flipH="1">
              <a:off x="5460097" y="3231141"/>
              <a:ext cx="365583" cy="6093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9" idx="4"/>
              <a:endCxn id="14" idx="0"/>
            </p:cNvCxnSpPr>
            <p:nvPr/>
          </p:nvCxnSpPr>
          <p:spPr>
            <a:xfrm>
              <a:off x="5915483" y="3260367"/>
              <a:ext cx="1" cy="5800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5"/>
              <a:endCxn id="13" idx="0"/>
            </p:cNvCxnSpPr>
            <p:nvPr/>
          </p:nvCxnSpPr>
          <p:spPr>
            <a:xfrm>
              <a:off x="6005285" y="3231141"/>
              <a:ext cx="352885" cy="612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1" idx="4"/>
              <a:endCxn id="15" idx="0"/>
            </p:cNvCxnSpPr>
            <p:nvPr/>
          </p:nvCxnSpPr>
          <p:spPr>
            <a:xfrm>
              <a:off x="6820811" y="3244270"/>
              <a:ext cx="0" cy="6126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0" idx="4"/>
              <a:endCxn id="16" idx="0"/>
            </p:cNvCxnSpPr>
            <p:nvPr/>
          </p:nvCxnSpPr>
          <p:spPr>
            <a:xfrm>
              <a:off x="7321554" y="3247140"/>
              <a:ext cx="0" cy="609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7" idx="4"/>
              <a:endCxn id="19" idx="0"/>
            </p:cNvCxnSpPr>
            <p:nvPr/>
          </p:nvCxnSpPr>
          <p:spPr>
            <a:xfrm>
              <a:off x="8156126" y="3260367"/>
              <a:ext cx="0" cy="5986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1901463" y="1830657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ieren 33"/>
          <p:cNvGrpSpPr/>
          <p:nvPr/>
        </p:nvGrpSpPr>
        <p:grpSpPr>
          <a:xfrm>
            <a:off x="5381181" y="1485794"/>
            <a:ext cx="2950028" cy="2713426"/>
            <a:chOff x="5333097" y="1345209"/>
            <a:chExt cx="2950028" cy="2713426"/>
          </a:xfrm>
        </p:grpSpPr>
        <p:sp>
          <p:nvSpPr>
            <p:cNvPr id="35" name="Ellipse 34"/>
            <p:cNvSpPr/>
            <p:nvPr/>
          </p:nvSpPr>
          <p:spPr>
            <a:xfrm>
              <a:off x="7310669" y="134520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686555" y="2120435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8029126" y="2105657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788483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7194554" y="304756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6693811" y="304469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5333097" y="3840458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6231170" y="384332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788484" y="384045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693811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194554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8029126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029126" y="3859064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>
              <a:stCxn id="35" idx="3"/>
              <a:endCxn id="36" idx="7"/>
            </p:cNvCxnSpPr>
            <p:nvPr/>
          </p:nvCxnSpPr>
          <p:spPr>
            <a:xfrm flipH="1">
              <a:off x="6903357" y="1515554"/>
              <a:ext cx="444509" cy="6341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5" idx="5"/>
              <a:endCxn id="37" idx="1"/>
            </p:cNvCxnSpPr>
            <p:nvPr/>
          </p:nvCxnSpPr>
          <p:spPr>
            <a:xfrm>
              <a:off x="7527471" y="1515554"/>
              <a:ext cx="538852" cy="6193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6" idx="3"/>
              <a:endCxn id="38" idx="7"/>
            </p:cNvCxnSpPr>
            <p:nvPr/>
          </p:nvCxnSpPr>
          <p:spPr>
            <a:xfrm flipH="1">
              <a:off x="6005285" y="2290780"/>
              <a:ext cx="718467" cy="799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36" idx="4"/>
              <a:endCxn id="40" idx="0"/>
            </p:cNvCxnSpPr>
            <p:nvPr/>
          </p:nvCxnSpPr>
          <p:spPr>
            <a:xfrm>
              <a:off x="6813555" y="2320006"/>
              <a:ext cx="7256" cy="7246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36" idx="5"/>
              <a:endCxn id="39" idx="0"/>
            </p:cNvCxnSpPr>
            <p:nvPr/>
          </p:nvCxnSpPr>
          <p:spPr>
            <a:xfrm>
              <a:off x="6903357" y="2290780"/>
              <a:ext cx="418197" cy="756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37" idx="4"/>
              <a:endCxn id="46" idx="0"/>
            </p:cNvCxnSpPr>
            <p:nvPr/>
          </p:nvCxnSpPr>
          <p:spPr>
            <a:xfrm>
              <a:off x="8156126" y="2305228"/>
              <a:ext cx="0" cy="755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38" idx="3"/>
              <a:endCxn id="41" idx="0"/>
            </p:cNvCxnSpPr>
            <p:nvPr/>
          </p:nvCxnSpPr>
          <p:spPr>
            <a:xfrm flipH="1">
              <a:off x="5460097" y="3231141"/>
              <a:ext cx="365583" cy="6093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>
              <a:stCxn id="38" idx="4"/>
              <a:endCxn id="43" idx="0"/>
            </p:cNvCxnSpPr>
            <p:nvPr/>
          </p:nvCxnSpPr>
          <p:spPr>
            <a:xfrm>
              <a:off x="5915483" y="3260367"/>
              <a:ext cx="1" cy="5800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38" idx="5"/>
              <a:endCxn id="42" idx="0"/>
            </p:cNvCxnSpPr>
            <p:nvPr/>
          </p:nvCxnSpPr>
          <p:spPr>
            <a:xfrm>
              <a:off x="6005285" y="3231141"/>
              <a:ext cx="352885" cy="612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0" idx="4"/>
              <a:endCxn id="44" idx="0"/>
            </p:cNvCxnSpPr>
            <p:nvPr/>
          </p:nvCxnSpPr>
          <p:spPr>
            <a:xfrm>
              <a:off x="6820811" y="3244270"/>
              <a:ext cx="0" cy="6126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39" idx="4"/>
              <a:endCxn id="45" idx="0"/>
            </p:cNvCxnSpPr>
            <p:nvPr/>
          </p:nvCxnSpPr>
          <p:spPr>
            <a:xfrm>
              <a:off x="7321554" y="3247140"/>
              <a:ext cx="0" cy="609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46" idx="4"/>
              <a:endCxn id="47" idx="0"/>
            </p:cNvCxnSpPr>
            <p:nvPr/>
          </p:nvCxnSpPr>
          <p:spPr>
            <a:xfrm>
              <a:off x="8156126" y="3260367"/>
              <a:ext cx="0" cy="5986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71218" y="772036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Bildschirmpräsentation (16:9)</PresentationFormat>
  <Paragraphs>49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 Rougnon-Glasson</cp:lastModifiedBy>
  <cp:revision>65</cp:revision>
  <dcterms:created xsi:type="dcterms:W3CDTF">2015-12-02T20:43:30Z</dcterms:created>
  <dcterms:modified xsi:type="dcterms:W3CDTF">2016-01-27T17:08:49Z</dcterms:modified>
</cp:coreProperties>
</file>