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8436-8C40-4DE2-9602-A5BDCF35DDC2}" type="datetimeFigureOut">
              <a:rPr lang="en-US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2285B-6668-4B0C-B3B4-30211AF6A92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2285B-6668-4B0C-B3B4-30211AF6A92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2016-01-21T16:23:40Z</dcterms:modified>
</cp:coreProperties>
</file>