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150" d="100"/>
          <a:sy n="150" d="100"/>
        </p:scale>
        <p:origin x="-846" y="-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94EC-C915-441E-AD9A-616349DBA7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NCase.Doc\Slides\CodeSnippet.p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link="rId2"/>
          <a:srcRect r="69858" b="17867"/>
          <a:stretch/>
        </p:blipFill>
        <p:spPr>
          <a:xfrm>
            <a:off x="1219810" y="2795667"/>
            <a:ext cx="6531572" cy="231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jeromerg@gmx.net</dc:creator>
  <cp:lastModifiedBy>jeromerg@gmx.net</cp:lastModifiedBy>
  <cp:revision>2</cp:revision>
  <dcterms:created xsi:type="dcterms:W3CDTF">2015-12-02T20:43:30Z</dcterms:created>
  <dcterms:modified xsi:type="dcterms:W3CDTF">2015-12-02T20:49:28Z</dcterms:modified>
</cp:coreProperties>
</file>