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4D9D6-0C35-4C5D-B958-EA41FE162CB3}" v="1" dt="2025-04-11T13:04:41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chmitz" userId="fab88abfbe62923e" providerId="LiveId" clId="{4A84D9D6-0C35-4C5D-B958-EA41FE162CB3}"/>
    <pc:docChg chg="addSld modSld">
      <pc:chgData name="Sam Schmitz" userId="fab88abfbe62923e" providerId="LiveId" clId="{4A84D9D6-0C35-4C5D-B958-EA41FE162CB3}" dt="2025-04-11T14:44:06.341" v="52" actId="680"/>
      <pc:docMkLst>
        <pc:docMk/>
      </pc:docMkLst>
      <pc:sldChg chg="modSp mod">
        <pc:chgData name="Sam Schmitz" userId="fab88abfbe62923e" providerId="LiveId" clId="{4A84D9D6-0C35-4C5D-B958-EA41FE162CB3}" dt="2025-04-11T14:42:56.834" v="51" actId="20577"/>
        <pc:sldMkLst>
          <pc:docMk/>
          <pc:sldMk cId="1526607643" sldId="256"/>
        </pc:sldMkLst>
        <pc:spChg chg="mod">
          <ac:chgData name="Sam Schmitz" userId="fab88abfbe62923e" providerId="LiveId" clId="{4A84D9D6-0C35-4C5D-B958-EA41FE162CB3}" dt="2025-04-11T14:42:49.949" v="37" actId="20577"/>
          <ac:spMkLst>
            <pc:docMk/>
            <pc:sldMk cId="1526607643" sldId="256"/>
            <ac:spMk id="2" creationId="{15B0298C-DDD2-3459-A8EF-1855EAF91D16}"/>
          </ac:spMkLst>
        </pc:spChg>
        <pc:spChg chg="mod">
          <ac:chgData name="Sam Schmitz" userId="fab88abfbe62923e" providerId="LiveId" clId="{4A84D9D6-0C35-4C5D-B958-EA41FE162CB3}" dt="2025-04-11T14:42:56.834" v="51" actId="20577"/>
          <ac:spMkLst>
            <pc:docMk/>
            <pc:sldMk cId="1526607643" sldId="256"/>
            <ac:spMk id="3" creationId="{73F19446-CACE-AF8A-E71A-848C08EFF005}"/>
          </ac:spMkLst>
        </pc:spChg>
      </pc:sldChg>
      <pc:sldChg chg="new">
        <pc:chgData name="Sam Schmitz" userId="fab88abfbe62923e" providerId="LiveId" clId="{4A84D9D6-0C35-4C5D-B958-EA41FE162CB3}" dt="2025-04-11T14:44:06.341" v="52" actId="680"/>
        <pc:sldMkLst>
          <pc:docMk/>
          <pc:sldMk cId="390969720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B4FC7-2443-4682-8FA8-AFB45EC690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298C-DDD2-3459-A8EF-1855EAF91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Sports Betting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19446-CACE-AF8A-E71A-848C08EFF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Schmitz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7C7F-08B3-42EB-D66D-3180054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4D12-A950-303D-1FAC-37E6ADAF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NFL Sports Betting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Schmitz</dc:creator>
  <cp:lastModifiedBy>Sam Schmitz</cp:lastModifiedBy>
  <cp:revision>1</cp:revision>
  <dcterms:created xsi:type="dcterms:W3CDTF">2025-04-11T12:37:38Z</dcterms:created>
  <dcterms:modified xsi:type="dcterms:W3CDTF">2025-04-11T14:44:16Z</dcterms:modified>
</cp:coreProperties>
</file>